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33"/>
  </p:notesMasterIdLst>
  <p:sldIdLst>
    <p:sldId id="327" r:id="rId4"/>
    <p:sldId id="280" r:id="rId5"/>
    <p:sldId id="259" r:id="rId6"/>
    <p:sldId id="260" r:id="rId7"/>
    <p:sldId id="261" r:id="rId8"/>
    <p:sldId id="486" r:id="rId9"/>
    <p:sldId id="491" r:id="rId10"/>
    <p:sldId id="287" r:id="rId11"/>
    <p:sldId id="408" r:id="rId12"/>
    <p:sldId id="489" r:id="rId13"/>
    <p:sldId id="480" r:id="rId14"/>
    <p:sldId id="481" r:id="rId15"/>
    <p:sldId id="471" r:id="rId16"/>
    <p:sldId id="476" r:id="rId17"/>
    <p:sldId id="474" r:id="rId18"/>
    <p:sldId id="473" r:id="rId19"/>
    <p:sldId id="468" r:id="rId20"/>
    <p:sldId id="475" r:id="rId21"/>
    <p:sldId id="440" r:id="rId22"/>
    <p:sldId id="490" r:id="rId23"/>
    <p:sldId id="465" r:id="rId24"/>
    <p:sldId id="456" r:id="rId25"/>
    <p:sldId id="288" r:id="rId26"/>
    <p:sldId id="466" r:id="rId27"/>
    <p:sldId id="447" r:id="rId28"/>
    <p:sldId id="448" r:id="rId29"/>
    <p:sldId id="450" r:id="rId30"/>
    <p:sldId id="488" r:id="rId31"/>
    <p:sldId id="340" r:id="rId32"/>
  </p:sldIdLst>
  <p:sldSz cx="16276638" cy="9144000"/>
  <p:notesSz cx="6858000" cy="9144000"/>
  <p:custDataLst>
    <p:tags r:id="rId3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33FF"/>
    <a:srgbClr val="FF6600"/>
    <a:srgbClr val="23E3FD"/>
    <a:srgbClr val="6600CC"/>
    <a:srgbClr val="FF0000"/>
    <a:srgbClr val="FF7C80"/>
    <a:srgbClr val="FF0066"/>
    <a:srgbClr val="FF3399"/>
    <a:srgbClr val="EDF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Kiểu Sáng 3 - Màu chủ đề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Kiểu Có chủ đề 1 - Màu chủ đề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Kiểu Có chủ đề 1 - Màu chủ đề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3837" autoAdjust="0"/>
  </p:normalViewPr>
  <p:slideViewPr>
    <p:cSldViewPr>
      <p:cViewPr varScale="1">
        <p:scale>
          <a:sx n="47" d="100"/>
          <a:sy n="47" d="100"/>
        </p:scale>
        <p:origin x="1020" y="66"/>
      </p:cViewPr>
      <p:guideLst>
        <p:guide orient="horz" pos="2880"/>
        <p:guide pos="5127"/>
      </p:guideLst>
    </p:cSldViewPr>
  </p:slideViewPr>
  <p:outlineViewPr>
    <p:cViewPr>
      <p:scale>
        <a:sx n="33" d="100"/>
        <a:sy n="33" d="100"/>
      </p:scale>
      <p:origin x="0" y="-168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a:t>
            </a:fld>
            <a:endParaRPr lang="en-US" altLang="en-US"/>
          </a:p>
        </p:txBody>
      </p:sp>
    </p:spTree>
    <p:extLst>
      <p:ext uri="{BB962C8B-B14F-4D97-AF65-F5344CB8AC3E}">
        <p14:creationId xmlns:p14="http://schemas.microsoft.com/office/powerpoint/2010/main" val="1658761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50000"/>
              </a:lnSpc>
              <a:spcBef>
                <a:spcPct val="30000"/>
              </a:spcBef>
              <a:spcAft>
                <a:spcPct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Vừa rồi cả lớp đã nói cho nhau nghe về nội dung bức tranh. Những điều các em vừa trao đổi cho thấy đây là bức tranh rất đẹp, nội dung tranh vẽ về khung cảnh thiên nhiên xanh tươi và những việc làm của con người góp phần bảo vệ khung cảnh thiên nhiên ấy. </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endParaRPr lang="en-US" dirty="0"/>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19</a:t>
            </a:fld>
            <a:endParaRPr lang="en-US" altLang="en-US"/>
          </a:p>
        </p:txBody>
      </p:sp>
    </p:spTree>
    <p:extLst>
      <p:ext uri="{BB962C8B-B14F-4D97-AF65-F5344CB8AC3E}">
        <p14:creationId xmlns:p14="http://schemas.microsoft.com/office/powerpoint/2010/main" val="374731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29</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1183251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Chặt phá rừng</a:t>
            </a:r>
            <a:endParaRPr lang="vi-VN"/>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11</a:t>
            </a:fld>
            <a:endParaRPr lang="en-US" altLang="en-US"/>
          </a:p>
        </p:txBody>
      </p:sp>
    </p:spTree>
    <p:extLst>
      <p:ext uri="{BB962C8B-B14F-4D97-AF65-F5344CB8AC3E}">
        <p14:creationId xmlns:p14="http://schemas.microsoft.com/office/powerpoint/2010/main" val="2910964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Phá rừng</a:t>
            </a:r>
            <a:endParaRPr lang="vi-VN"/>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12</a:t>
            </a:fld>
            <a:endParaRPr lang="en-US" altLang="en-US"/>
          </a:p>
        </p:txBody>
      </p:sp>
    </p:spTree>
    <p:extLst>
      <p:ext uri="{BB962C8B-B14F-4D97-AF65-F5344CB8AC3E}">
        <p14:creationId xmlns:p14="http://schemas.microsoft.com/office/powerpoint/2010/main" val="888250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a:t>Sử dụng túi ni lông</a:t>
            </a:r>
            <a:endParaRPr lang="vi-VN" b="1" i="1"/>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13</a:t>
            </a:fld>
            <a:endParaRPr lang="en-US" altLang="en-US"/>
          </a:p>
        </p:txBody>
      </p:sp>
    </p:spTree>
    <p:extLst>
      <p:ext uri="{BB962C8B-B14F-4D97-AF65-F5344CB8AC3E}">
        <p14:creationId xmlns:p14="http://schemas.microsoft.com/office/powerpoint/2010/main" val="242721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Không lãng phí nước</a:t>
            </a:r>
            <a:endParaRPr lang="vi-VN"/>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14</a:t>
            </a:fld>
            <a:endParaRPr lang="en-US" altLang="en-US"/>
          </a:p>
        </p:txBody>
      </p:sp>
    </p:spTree>
    <p:extLst>
      <p:ext uri="{BB962C8B-B14F-4D97-AF65-F5344CB8AC3E}">
        <p14:creationId xmlns:p14="http://schemas.microsoft.com/office/powerpoint/2010/main" val="4298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1" i="1"/>
              <a:t>Bảo vệ động vật hoang dã</a:t>
            </a:r>
            <a:endParaRPr lang="vi-VN" b="1" i="1"/>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15</a:t>
            </a:fld>
            <a:endParaRPr lang="en-US" altLang="en-US"/>
          </a:p>
        </p:txBody>
      </p:sp>
    </p:spTree>
    <p:extLst>
      <p:ext uri="{BB962C8B-B14F-4D97-AF65-F5344CB8AC3E}">
        <p14:creationId xmlns:p14="http://schemas.microsoft.com/office/powerpoint/2010/main" val="385608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1" i="1"/>
              <a:t>Tiết kiệm nước</a:t>
            </a:r>
            <a:endParaRPr lang="vi-VN" b="1" i="1"/>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16</a:t>
            </a:fld>
            <a:endParaRPr lang="en-US" altLang="en-US"/>
          </a:p>
        </p:txBody>
      </p:sp>
    </p:spTree>
    <p:extLst>
      <p:ext uri="{BB962C8B-B14F-4D97-AF65-F5344CB8AC3E}">
        <p14:creationId xmlns:p14="http://schemas.microsoft.com/office/powerpoint/2010/main" val="3915865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1" u="sng">
                <a:latin typeface="Times" panose="02020603050405020304" pitchFamily="18" charset="0"/>
                <a:cs typeface="Times" panose="02020603050405020304" pitchFamily="18" charset="0"/>
              </a:rPr>
              <a:t>Trồng rừng</a:t>
            </a:r>
            <a:endParaRPr lang="vi-VN" b="1" u="sng">
              <a:latin typeface="Times" panose="02020603050405020304" pitchFamily="18" charset="0"/>
              <a:cs typeface="Times" panose="02020603050405020304" pitchFamily="18" charset="0"/>
            </a:endParaRPr>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17</a:t>
            </a:fld>
            <a:endParaRPr lang="en-US" altLang="en-US"/>
          </a:p>
        </p:txBody>
      </p:sp>
    </p:spTree>
    <p:extLst>
      <p:ext uri="{BB962C8B-B14F-4D97-AF65-F5344CB8AC3E}">
        <p14:creationId xmlns:p14="http://schemas.microsoft.com/office/powerpoint/2010/main" val="231939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50000"/>
              </a:lnSpc>
              <a:spcBef>
                <a:spcPct val="30000"/>
              </a:spcBef>
              <a:spcAft>
                <a:spcPct val="0"/>
              </a:spcAft>
              <a:buClrTx/>
              <a:buSzTx/>
              <a:buFontTx/>
              <a:buNone/>
              <a:tabLst/>
              <a:defRPr/>
            </a:pPr>
            <a:r>
              <a:rPr kumimoji="0" lang="nl-NL"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Vừa rồi cả lớp đã nói cho nhau nghe về nội dung bức tranh. Những điều các em vừa trao đổi cho thấy đây là bức tranh rất đẹp, nội dung tranh vẽ về khung cảnh thiên nhiên xanh tươi và những việc làm của con người góp phần bảo vệ khung cảnh thiên nhiên ấy. </a:t>
            </a:r>
            <a:endPar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endParaRPr lang="en-US" dirty="0"/>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18</a:t>
            </a:fld>
            <a:endParaRPr lang="en-US" altLang="en-US"/>
          </a:p>
        </p:txBody>
      </p:sp>
    </p:spTree>
    <p:extLst>
      <p:ext uri="{BB962C8B-B14F-4D97-AF65-F5344CB8AC3E}">
        <p14:creationId xmlns:p14="http://schemas.microsoft.com/office/powerpoint/2010/main" val="1011398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30530" y="6522736"/>
            <a:ext cx="15890016" cy="262128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4354066" y="0"/>
            <a:ext cx="12044660" cy="9144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74667" y="-243840"/>
            <a:ext cx="4027996" cy="851916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74668" y="2529840"/>
            <a:ext cx="4323430" cy="57912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4151" y="0"/>
            <a:ext cx="3428215" cy="9144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105803" y="4572000"/>
            <a:ext cx="4323430" cy="4572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190229" y="6522720"/>
            <a:ext cx="2858533" cy="2621280"/>
          </a:xfrm>
          <a:prstGeom prst="rect">
            <a:avLst/>
          </a:prstGeom>
        </p:spPr>
      </p:pic>
    </p:spTree>
    <p:extLst>
      <p:ext uri="{BB962C8B-B14F-4D97-AF65-F5344CB8AC3E}">
        <p14:creationId xmlns:p14="http://schemas.microsoft.com/office/powerpoint/2010/main" val="837781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412792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2820947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3073326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2133601"/>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2133601"/>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smtClean="0"/>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304410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smtClean="0"/>
              <a:t>3/9/2024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725256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smtClean="0"/>
              <a:t>3/9/2024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4050099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smtClean="0"/>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373919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2976619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4094430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2523737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5"/>
            <a:ext cx="3662244"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366185"/>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2813283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01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89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713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2" y="2133601"/>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8" y="2133601"/>
            <a:ext cx="7188848"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6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556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829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251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677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268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826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5"/>
            <a:ext cx="3662244"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2" y="366185"/>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132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30530" y="6522736"/>
            <a:ext cx="15890016" cy="262128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4354066" y="0"/>
            <a:ext cx="12044660" cy="9144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74667" y="-243840"/>
            <a:ext cx="4027996" cy="851916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74668" y="2529840"/>
            <a:ext cx="4323430" cy="57912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4151" y="0"/>
            <a:ext cx="3428215" cy="9144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105803" y="4572000"/>
            <a:ext cx="4323430" cy="4572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190229" y="6522720"/>
            <a:ext cx="2858533" cy="2621280"/>
          </a:xfrm>
          <a:prstGeom prst="rect">
            <a:avLst/>
          </a:prstGeom>
        </p:spPr>
      </p:pic>
    </p:spTree>
    <p:extLst>
      <p:ext uri="{BB962C8B-B14F-4D97-AF65-F5344CB8AC3E}">
        <p14:creationId xmlns:p14="http://schemas.microsoft.com/office/powerpoint/2010/main" val="64624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60F44E05-1CD1-44AF-AF00-3A53277DE94F}" type="datetimeFigureOut">
              <a:rPr lang="en-US" smtClean="0"/>
              <a:t>3/9/2024</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FE198289-D1DC-47C6-9FFB-98EBCDFC2139}" type="slidenum">
              <a:rPr lang="en-US" smtClean="0"/>
              <a:t>‹#›</a:t>
            </a:fld>
            <a:endParaRPr lang="en-US"/>
          </a:p>
        </p:txBody>
      </p:sp>
    </p:spTree>
    <p:extLst>
      <p:ext uri="{BB962C8B-B14F-4D97-AF65-F5344CB8AC3E}">
        <p14:creationId xmlns:p14="http://schemas.microsoft.com/office/powerpoint/2010/main" val="28480140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60F44E05-1CD1-44AF-AF00-3A53277DE94F}" type="datetimeFigureOut">
              <a:rPr lang="en-US">
                <a:solidFill>
                  <a:prstClr val="black">
                    <a:tint val="75000"/>
                  </a:prstClr>
                </a:solidFill>
              </a:rPr>
              <a:pPr/>
              <a:t>3/9/2024</a:t>
            </a:fld>
            <a:endParaRPr lang="en-US">
              <a:solidFill>
                <a:prstClr val="black">
                  <a:tint val="75000"/>
                </a:prstClr>
              </a:solidFill>
            </a:endParaRPr>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9662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9.jpeg"/><Relationship Id="rId7"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wmf"/><Relationship Id="rId5" Type="http://schemas.openxmlformats.org/officeDocument/2006/relationships/image" Target="../media/image11.png"/><Relationship Id="rId10" Type="http://schemas.openxmlformats.org/officeDocument/2006/relationships/image" Target="../media/image15.wmf"/><Relationship Id="rId4" Type="http://schemas.openxmlformats.org/officeDocument/2006/relationships/image" Target="../media/image10.png"/><Relationship Id="rId9" Type="http://schemas.openxmlformats.org/officeDocument/2006/relationships/image" Target="../media/image1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9.jp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21.jp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png"/><Relationship Id="rId5" Type="http://schemas.openxmlformats.org/officeDocument/2006/relationships/image" Target="../media/image22.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23.jp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25.jp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audio" Target="../media/audio3.wav"/><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audio" Target="../media/audio3.wav"/><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audio" Target="../media/audio3.wav"/><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audio" Target="../media/audio3.wav"/><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002060"/>
                </a:solidFill>
                <a:latin typeface="Times New Roman" pitchFamily="18" charset="0"/>
              </a:rPr>
              <a:t>TRƯỜNG TIỂU HỌC SỐ 1 PHƯỚC HIỆP</a:t>
            </a:r>
          </a:p>
        </p:txBody>
      </p:sp>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480250" y="3989108"/>
            <a:ext cx="10928600" cy="316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Mở</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rộng</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vốn</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Trái</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Đất</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eaLnBrk="1" hangingPunct="1">
              <a:spcBef>
                <a:spcPts val="1800"/>
              </a:spcBef>
              <a:defRPr/>
            </a:pP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Ôn</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kiểu</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câu</a:t>
            </a:r>
            <a:r>
              <a:rPr lang="en-US" sz="4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đã</a:t>
            </a:r>
            <a:r>
              <a:rPr lang="en-US" sz="4800" b="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học</a:t>
            </a:r>
            <a:br>
              <a:rPr lang="en-US" sz="4800" b="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br>
            <a:r>
              <a:rPr lang="en-US" sz="3000">
                <a:solidFill>
                  <a:schemeClr val="accent4">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rPr>
              <a:t>Giáo viên:Phan Thị Thạo </a:t>
            </a:r>
            <a:endParaRPr lang="en-US" sz="3000" dirty="0">
              <a:solidFill>
                <a:schemeClr val="accent4">
                  <a:lumMod val="95000"/>
                  <a:lumOff val="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79" y="8085138"/>
            <a:ext cx="5616086"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084020" y="305937"/>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417220" flipH="1">
            <a:off x="2537409" y="5966377"/>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982869" y="5092066"/>
            <a:ext cx="2655410"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328319" y="556973"/>
            <a:ext cx="6737742" cy="1119427"/>
            <a:chOff x="4539228" y="210532"/>
            <a:chExt cx="6624055" cy="1119427"/>
          </a:xfrm>
        </p:grpSpPr>
        <p:sp>
          <p:nvSpPr>
            <p:cNvPr id="17" name="TextBox 16"/>
            <p:cNvSpPr txBox="1"/>
            <p:nvPr/>
          </p:nvSpPr>
          <p:spPr>
            <a:xfrm>
              <a:off x="4539228" y="210532"/>
              <a:ext cx="662405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Thứ Tư ngày 12 tháng 4 năm 2023 </a:t>
              </a:r>
              <a:endPar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18" name="TextBox 17"/>
            <p:cNvSpPr txBox="1"/>
            <p:nvPr/>
          </p:nvSpPr>
          <p:spPr>
            <a:xfrm>
              <a:off x="6873060" y="745184"/>
              <a:ext cx="1956391" cy="584775"/>
            </a:xfrm>
            <a:prstGeom prst="rect">
              <a:avLst/>
            </a:prstGeom>
            <a:noFill/>
          </p:spPr>
          <p:txBody>
            <a:bodyPr wrap="none" rtlCol="0">
              <a:spAutoFit/>
            </a:bodyPr>
            <a:lstStyle/>
            <a:p>
              <a:r>
                <a:rPr lang="en-US" sz="3200" b="1" dirty="0" err="1">
                  <a:solidFill>
                    <a:srgbClr val="3333FF"/>
                  </a:solidFill>
                  <a:latin typeface="Times New Roman" pitchFamily="18" charset="0"/>
                  <a:cs typeface="Times New Roman" pitchFamily="18" charset="0"/>
                </a:rPr>
                <a:t>Tiếng</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Việt</a:t>
              </a:r>
              <a:endParaRPr lang="en-US" sz="3200" b="1" dirty="0">
                <a:solidFill>
                  <a:srgbClr val="3333FF"/>
                </a:solidFill>
                <a:latin typeface="Times New Roman" pitchFamily="18" charset="0"/>
                <a:cs typeface="Times New Roman" pitchFamily="18" charset="0"/>
              </a:endParaRPr>
            </a:p>
          </p:txBody>
        </p:sp>
      </p:grpSp>
      <p:sp>
        <p:nvSpPr>
          <p:cNvPr id="12" name="Rectangle 11"/>
          <p:cNvSpPr/>
          <p:nvPr/>
        </p:nvSpPr>
        <p:spPr>
          <a:xfrm>
            <a:off x="1813719" y="2590800"/>
            <a:ext cx="13661484" cy="646331"/>
          </a:xfrm>
          <a:prstGeom prst="rect">
            <a:avLst/>
          </a:prstGeom>
        </p:spPr>
        <p:txBody>
          <a:bodyPr wrap="square">
            <a:spAutoFit/>
          </a:bodyPr>
          <a:lstStyle/>
          <a:p>
            <a:r>
              <a:rPr lang="nl-NL" sz="3600" b="1" dirty="0">
                <a:solidFill>
                  <a:srgbClr val="00B050"/>
                </a:solidFill>
                <a:latin typeface="Times New Roman" panose="02020603050405020304" pitchFamily="18" charset="0"/>
                <a:cs typeface="Times New Roman" panose="02020603050405020304" pitchFamily="18" charset="0"/>
              </a:rPr>
              <a:t>Bài 1: Xếp những từ ngữ dưới đây vào nhóm </a:t>
            </a:r>
            <a:r>
              <a:rPr lang="nl-NL" sz="3600" b="1">
                <a:solidFill>
                  <a:srgbClr val="00B050"/>
                </a:solidFill>
                <a:latin typeface="Times New Roman" panose="02020603050405020304" pitchFamily="18" charset="0"/>
                <a:cs typeface="Times New Roman" panose="02020603050405020304" pitchFamily="18" charset="0"/>
              </a:rPr>
              <a:t>thích hợp.</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19" name="Rectangle 95"/>
          <p:cNvSpPr>
            <a:spLocks noChangeArrowheads="1"/>
          </p:cNvSpPr>
          <p:nvPr/>
        </p:nvSpPr>
        <p:spPr bwMode="auto">
          <a:xfrm>
            <a:off x="2253815" y="1600200"/>
            <a:ext cx="12476492"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a:p>
            <a:pPr algn="ctr" eaLnBrk="1" hangingPunct="1">
              <a:spcBef>
                <a:spcPts val="1800"/>
              </a:spcBef>
              <a:defRPr/>
            </a:pPr>
            <a:endParaRPr lang="en-US" sz="4800" b="1" dirty="0">
              <a:solidFill>
                <a:srgbClr val="0000CC"/>
              </a:solidFill>
              <a:latin typeface="Times New Roman" pitchFamily="18" charset="0"/>
              <a:cs typeface="Times New Roman" pitchFamily="18" charset="0"/>
            </a:endParaRPr>
          </a:p>
        </p:txBody>
      </p:sp>
      <p:sp>
        <p:nvSpPr>
          <p:cNvPr id="26" name="Rectangle 25">
            <a:extLst>
              <a:ext uri="{FF2B5EF4-FFF2-40B4-BE49-F238E27FC236}">
                <a16:creationId xmlns:a16="http://schemas.microsoft.com/office/drawing/2014/main" id="{10FEAE2D-4EAD-0D50-27FB-126CD439A148}"/>
              </a:ext>
            </a:extLst>
          </p:cNvPr>
          <p:cNvSpPr/>
          <p:nvPr/>
        </p:nvSpPr>
        <p:spPr>
          <a:xfrm>
            <a:off x="1813719" y="3612417"/>
            <a:ext cx="13650414" cy="1754326"/>
          </a:xfrm>
          <a:prstGeom prst="rect">
            <a:avLst/>
          </a:prstGeom>
        </p:spPr>
        <p:txBody>
          <a:bodyPr wrap="square">
            <a:spAutoFit/>
          </a:bodyPr>
          <a:lstStyle/>
          <a:p>
            <a:r>
              <a:rPr lang="nl-NL" sz="3600" b="1" dirty="0">
                <a:solidFill>
                  <a:srgbClr val="0000CC"/>
                </a:solidFill>
                <a:latin typeface="Times New Roman" panose="02020603050405020304" pitchFamily="18" charset="0"/>
                <a:cs typeface="Times New Roman" panose="02020603050405020304" pitchFamily="18" charset="0"/>
              </a:rPr>
              <a:t>biển, tiết kiệm nước, phá rừng, sông, núi, bảo vệ động vật hoang dã, đồi, rừng, sử dụng túi ni lông, trồng rừng, lãng phí nước, đại dương, sa mạc, tiết kiệm điện </a:t>
            </a:r>
            <a:endParaRPr lang="en-US" sz="36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3EAC5DB8-A93E-4A5C-FB86-2820DE82075B}"/>
              </a:ext>
            </a:extLst>
          </p:cNvPr>
          <p:cNvGraphicFramePr>
            <a:graphicFrameLocks noGrp="1"/>
          </p:cNvGraphicFramePr>
          <p:nvPr>
            <p:extLst>
              <p:ext uri="{D42A27DB-BD31-4B8C-83A1-F6EECF244321}">
                <p14:modId xmlns:p14="http://schemas.microsoft.com/office/powerpoint/2010/main" val="151924941"/>
              </p:ext>
            </p:extLst>
          </p:nvPr>
        </p:nvGraphicFramePr>
        <p:xfrm>
          <a:off x="1813719" y="5563970"/>
          <a:ext cx="13182600" cy="3474720"/>
        </p:xfrm>
        <a:graphic>
          <a:graphicData uri="http://schemas.openxmlformats.org/drawingml/2006/table">
            <a:tbl>
              <a:tblPr firstRow="1" bandRow="1">
                <a:tableStyleId>{21E4AEA4-8DFA-4A89-87EB-49C32662AFE0}</a:tableStyleId>
              </a:tblPr>
              <a:tblGrid>
                <a:gridCol w="4394200">
                  <a:extLst>
                    <a:ext uri="{9D8B030D-6E8A-4147-A177-3AD203B41FA5}">
                      <a16:colId xmlns:a16="http://schemas.microsoft.com/office/drawing/2014/main" val="185556936"/>
                    </a:ext>
                  </a:extLst>
                </a:gridCol>
                <a:gridCol w="4394200">
                  <a:extLst>
                    <a:ext uri="{9D8B030D-6E8A-4147-A177-3AD203B41FA5}">
                      <a16:colId xmlns:a16="http://schemas.microsoft.com/office/drawing/2014/main" val="4054671351"/>
                    </a:ext>
                  </a:extLst>
                </a:gridCol>
                <a:gridCol w="4394200">
                  <a:extLst>
                    <a:ext uri="{9D8B030D-6E8A-4147-A177-3AD203B41FA5}">
                      <a16:colId xmlns:a16="http://schemas.microsoft.com/office/drawing/2014/main" val="3548825923"/>
                    </a:ext>
                  </a:extLst>
                </a:gridCol>
              </a:tblGrid>
              <a:tr h="370840">
                <a:tc>
                  <a:txBody>
                    <a:bodyPr/>
                    <a:lstStyle/>
                    <a:p>
                      <a:pPr algn="ct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0041315"/>
                  </a:ext>
                </a:extLst>
              </a:tr>
              <a:tr h="370840">
                <a:tc>
                  <a:txBody>
                    <a:bodyPr/>
                    <a:lstStyle/>
                    <a:p>
                      <a:r>
                        <a:rPr lang="en-US" sz="3600" dirty="0">
                          <a:solidFill>
                            <a:srgbClr val="C00000"/>
                          </a:solidFill>
                          <a:latin typeface="Times New Roman" panose="02020603050405020304" pitchFamily="18" charset="0"/>
                          <a:cs typeface="Times New Roman" panose="02020603050405020304" pitchFamily="18" charset="0"/>
                        </a:rPr>
                        <a:t>M</a:t>
                      </a:r>
                      <a:r>
                        <a:rPr lang="en-US" sz="3600">
                          <a:solidFill>
                            <a:srgbClr val="C00000"/>
                          </a:solidFill>
                          <a:latin typeface="Times New Roman" panose="02020603050405020304" pitchFamily="18" charset="0"/>
                          <a:cs typeface="Times New Roman" panose="02020603050405020304" pitchFamily="18" charset="0"/>
                        </a:rPr>
                        <a:t>: biển, sông, núi, đồi, rừng, đại đương, sa mạc</a:t>
                      </a:r>
                      <a:endParaRPr lang="en-US" sz="3600"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sz="3600">
                          <a:solidFill>
                            <a:srgbClr val="C00000"/>
                          </a:solidFill>
                          <a:latin typeface="Times New Roman" panose="02020603050405020304" pitchFamily="18" charset="0"/>
                          <a:cs typeface="Times New Roman" panose="02020603050405020304" pitchFamily="18" charset="0"/>
                        </a:rPr>
                        <a:t>M: trồng rừng, tiết kiệm nước, bảo vệ động vật hoang dã, tiết kiệm điện</a:t>
                      </a:r>
                      <a:endParaRPr lang="en-US" sz="3600"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sz="3600" dirty="0">
                          <a:solidFill>
                            <a:srgbClr val="C00000"/>
                          </a:solidFill>
                          <a:latin typeface="Times New Roman" panose="02020603050405020304" pitchFamily="18" charset="0"/>
                          <a:cs typeface="Times New Roman" panose="02020603050405020304" pitchFamily="18" charset="0"/>
                        </a:rPr>
                        <a:t>M: </a:t>
                      </a:r>
                      <a:r>
                        <a:rPr lang="en-US" sz="3600" err="1">
                          <a:solidFill>
                            <a:srgbClr val="C00000"/>
                          </a:solidFill>
                          <a:latin typeface="Times New Roman" panose="02020603050405020304" pitchFamily="18" charset="0"/>
                          <a:cs typeface="Times New Roman" panose="02020603050405020304" pitchFamily="18" charset="0"/>
                        </a:rPr>
                        <a:t>phá</a:t>
                      </a:r>
                      <a:r>
                        <a:rPr lang="en-US" sz="3600">
                          <a:solidFill>
                            <a:srgbClr val="C00000"/>
                          </a:solidFill>
                          <a:latin typeface="Times New Roman" panose="02020603050405020304" pitchFamily="18" charset="0"/>
                          <a:cs typeface="Times New Roman" panose="02020603050405020304" pitchFamily="18" charset="0"/>
                        </a:rPr>
                        <a:t> rừng, sử dụng túi ni lông, lãng phí nước</a:t>
                      </a:r>
                      <a:endParaRPr lang="en-US" sz="3600" dirty="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9265878"/>
                  </a:ext>
                </a:extLst>
              </a:tr>
            </a:tbl>
          </a:graphicData>
        </a:graphic>
      </p:graphicFrame>
      <p:pic>
        <p:nvPicPr>
          <p:cNvPr id="4" name="Slide 10">
            <a:hlinkClick r:id="" action="ppaction://media"/>
            <a:extLst>
              <a:ext uri="{FF2B5EF4-FFF2-40B4-BE49-F238E27FC236}">
                <a16:creationId xmlns:a16="http://schemas.microsoft.com/office/drawing/2014/main" id="{DC7FAA13-1E41-B034-90B7-830E3EAE52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2725" y="4267200"/>
            <a:ext cx="609600" cy="609600"/>
          </a:xfrm>
          <a:prstGeom prst="rect">
            <a:avLst/>
          </a:prstGeom>
        </p:spPr>
      </p:pic>
    </p:spTree>
    <p:extLst>
      <p:ext uri="{BB962C8B-B14F-4D97-AF65-F5344CB8AC3E}">
        <p14:creationId xmlns:p14="http://schemas.microsoft.com/office/powerpoint/2010/main" val="240640088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2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12"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4" y="0"/>
            <a:ext cx="16272568" cy="9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ngoài trời, cây cối, người&#10;&#10;Mô tả được tạo tự động">
            <a:extLst>
              <a:ext uri="{FF2B5EF4-FFF2-40B4-BE49-F238E27FC236}">
                <a16:creationId xmlns:a16="http://schemas.microsoft.com/office/drawing/2014/main" id="{C15FB1E4-D732-B36C-C126-C78B403D800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1" b="6387"/>
          <a:stretch/>
        </p:blipFill>
        <p:spPr>
          <a:xfrm>
            <a:off x="20" y="1709"/>
            <a:ext cx="16276617" cy="9142291"/>
          </a:xfrm>
          <a:prstGeom prst="rect">
            <a:avLst/>
          </a:prstGeom>
        </p:spPr>
      </p:pic>
      <p:pic>
        <p:nvPicPr>
          <p:cNvPr id="4" name="Slide 11, 12.mp4a">
            <a:hlinkClick r:id="" action="ppaction://media"/>
            <a:extLst>
              <a:ext uri="{FF2B5EF4-FFF2-40B4-BE49-F238E27FC236}">
                <a16:creationId xmlns:a16="http://schemas.microsoft.com/office/drawing/2014/main" id="{5182CD78-FB76-78F5-D2D2-16C05C85C2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2725" y="4267200"/>
            <a:ext cx="609600" cy="609600"/>
          </a:xfrm>
          <a:prstGeom prst="rect">
            <a:avLst/>
          </a:prstGeom>
        </p:spPr>
      </p:pic>
    </p:spTree>
    <p:extLst>
      <p:ext uri="{BB962C8B-B14F-4D97-AF65-F5344CB8AC3E}">
        <p14:creationId xmlns:p14="http://schemas.microsoft.com/office/powerpoint/2010/main" val="21212700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4" y="0"/>
            <a:ext cx="16272568" cy="9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cây cối, ngoài trời, cỏ, gỗ&#10;&#10;Mô tả được tạo tự động">
            <a:extLst>
              <a:ext uri="{FF2B5EF4-FFF2-40B4-BE49-F238E27FC236}">
                <a16:creationId xmlns:a16="http://schemas.microsoft.com/office/drawing/2014/main" id="{838101EF-B22B-28DB-DB1B-E5433B58C63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536" r="1" b="1"/>
          <a:stretch/>
        </p:blipFill>
        <p:spPr>
          <a:xfrm>
            <a:off x="213519" y="28832"/>
            <a:ext cx="16276617" cy="9525000"/>
          </a:xfrm>
          <a:prstGeom prst="rect">
            <a:avLst/>
          </a:prstGeom>
        </p:spPr>
      </p:pic>
    </p:spTree>
    <p:extLst>
      <p:ext uri="{BB962C8B-B14F-4D97-AF65-F5344CB8AC3E}">
        <p14:creationId xmlns:p14="http://schemas.microsoft.com/office/powerpoint/2010/main" val="2978327689"/>
      </p:ext>
    </p:extLst>
  </p:cSld>
  <p:clrMapOvr>
    <a:masterClrMapping/>
  </p:clrMapOvr>
  <p:transition>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EB81A2-B27F-97AE-250C-33B535BD081B}"/>
              </a:ext>
            </a:extLst>
          </p:cNvPr>
          <p:cNvSpPr>
            <a:spLocks noGrp="1"/>
          </p:cNvSpPr>
          <p:nvPr>
            <p:ph type="title"/>
          </p:nvPr>
        </p:nvSpPr>
        <p:spPr/>
        <p:txBody>
          <a:bodyPr/>
          <a:lstStyle/>
          <a:p>
            <a:endParaRPr lang="vi-VN"/>
          </a:p>
        </p:txBody>
      </p:sp>
      <p:pic>
        <p:nvPicPr>
          <p:cNvPr id="5" name="Chỗ dành sẵn cho Nội dung 4" descr="Ảnh có chứa cỏ, ngoài trời, rác rưởi, quần áo&#10;&#10;Mô tả được tạo tự động">
            <a:extLst>
              <a:ext uri="{FF2B5EF4-FFF2-40B4-BE49-F238E27FC236}">
                <a16:creationId xmlns:a16="http://schemas.microsoft.com/office/drawing/2014/main" id="{0FA71926-DCC7-0EC3-0029-2DE93300FE4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6276638" cy="9144000"/>
          </a:xfrm>
        </p:spPr>
      </p:pic>
      <p:sp>
        <p:nvSpPr>
          <p:cNvPr id="6" name="Ký hiệu &quot;Không Cho phép&quot; 5">
            <a:extLst>
              <a:ext uri="{FF2B5EF4-FFF2-40B4-BE49-F238E27FC236}">
                <a16:creationId xmlns:a16="http://schemas.microsoft.com/office/drawing/2014/main" id="{97E55DAF-1A9F-7472-6AC1-DF4813DCF859}"/>
              </a:ext>
            </a:extLst>
          </p:cNvPr>
          <p:cNvSpPr/>
          <p:nvPr/>
        </p:nvSpPr>
        <p:spPr>
          <a:xfrm>
            <a:off x="1889919" y="0"/>
            <a:ext cx="12172848" cy="9144000"/>
          </a:xfrm>
          <a:prstGeom prst="noSmoking">
            <a:avLst>
              <a:gd name="adj" fmla="val 5797"/>
            </a:avLst>
          </a:prstGeom>
          <a:pattFill prst="pct5">
            <a:fgClr>
              <a:srgbClr val="FF0000"/>
            </a:fgClr>
            <a:bgClr>
              <a:srgbClr val="FF0000"/>
            </a:bgClr>
          </a:pattFill>
          <a:ln>
            <a:solidFill>
              <a:schemeClr val="accent1">
                <a:alpha val="0"/>
              </a:schemeClr>
            </a:solidFill>
          </a:ln>
          <a:effectLst>
            <a:outerShdw blurRad="1270000" dist="50800" dir="5400000" algn="ctr" rotWithShape="0">
              <a:srgbClr val="000000"/>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vi-VN">
              <a:solidFill>
                <a:schemeClr val="tx1"/>
              </a:solidFill>
            </a:endParaRPr>
          </a:p>
        </p:txBody>
      </p:sp>
      <p:pic>
        <p:nvPicPr>
          <p:cNvPr id="3" name="Slide 13">
            <a:hlinkClick r:id="" action="ppaction://media"/>
            <a:extLst>
              <a:ext uri="{FF2B5EF4-FFF2-40B4-BE49-F238E27FC236}">
                <a16:creationId xmlns:a16="http://schemas.microsoft.com/office/drawing/2014/main" id="{43F8D770-E556-1925-8446-FB07E177AB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2725" y="4267200"/>
            <a:ext cx="609600" cy="609600"/>
          </a:xfrm>
          <a:prstGeom prst="rect">
            <a:avLst/>
          </a:prstGeom>
        </p:spPr>
      </p:pic>
    </p:spTree>
    <p:extLst>
      <p:ext uri="{BB962C8B-B14F-4D97-AF65-F5344CB8AC3E}">
        <p14:creationId xmlns:p14="http://schemas.microsoft.com/office/powerpoint/2010/main" val="225553767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76637" cy="9144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565807" y="-3565235"/>
            <a:ext cx="9144000" cy="1627561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085" y="0"/>
            <a:ext cx="12109815" cy="914342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876308" y="-2258107"/>
            <a:ext cx="6526085" cy="16278701"/>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4 phương pháp tiết kiệm nước hiệu quả">
            <a:extLst>
              <a:ext uri="{FF2B5EF4-FFF2-40B4-BE49-F238E27FC236}">
                <a16:creationId xmlns:a16="http://schemas.microsoft.com/office/drawing/2014/main" id="{EE8A3969-ADB8-C948-F169-1A2EA585FC08}"/>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43164"/>
          <a:stretch/>
        </p:blipFill>
        <p:spPr bwMode="auto">
          <a:xfrm>
            <a:off x="-23612" y="0"/>
            <a:ext cx="16274592"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4">
            <a:hlinkClick r:id="" action="ppaction://media"/>
            <a:extLst>
              <a:ext uri="{FF2B5EF4-FFF2-40B4-BE49-F238E27FC236}">
                <a16:creationId xmlns:a16="http://schemas.microsoft.com/office/drawing/2014/main" id="{E70D0227-4928-72F8-CE57-001D8B4CC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2725" y="4267200"/>
            <a:ext cx="609600" cy="609600"/>
          </a:xfrm>
          <a:prstGeom prst="rect">
            <a:avLst/>
          </a:prstGeom>
        </p:spPr>
      </p:pic>
    </p:spTree>
    <p:extLst>
      <p:ext uri="{BB962C8B-B14F-4D97-AF65-F5344CB8AC3E}">
        <p14:creationId xmlns:p14="http://schemas.microsoft.com/office/powerpoint/2010/main" val="228901793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4" y="0"/>
            <a:ext cx="16272568" cy="9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Bảo vệ động vật hoang dã&#10;">
            <a:extLst>
              <a:ext uri="{FF2B5EF4-FFF2-40B4-BE49-F238E27FC236}">
                <a16:creationId xmlns:a16="http://schemas.microsoft.com/office/drawing/2014/main" id="{E526A482-F757-1720-729F-78D0C6776F9D}"/>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9339" r="1" b="15771"/>
          <a:stretch/>
        </p:blipFill>
        <p:spPr>
          <a:xfrm>
            <a:off x="20" y="1709"/>
            <a:ext cx="16276617" cy="9142291"/>
          </a:xfrm>
          <a:prstGeom prst="rect">
            <a:avLst/>
          </a:prstGeom>
        </p:spPr>
      </p:pic>
      <p:pic>
        <p:nvPicPr>
          <p:cNvPr id="3" name="Slide 15">
            <a:hlinkClick r:id="" action="ppaction://media"/>
            <a:extLst>
              <a:ext uri="{FF2B5EF4-FFF2-40B4-BE49-F238E27FC236}">
                <a16:creationId xmlns:a16="http://schemas.microsoft.com/office/drawing/2014/main" id="{A2D50F2F-60BF-0803-6706-848EC5C5E0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2725" y="4267200"/>
            <a:ext cx="609600" cy="609600"/>
          </a:xfrm>
          <a:prstGeom prst="rect">
            <a:avLst/>
          </a:prstGeom>
        </p:spPr>
      </p:pic>
    </p:spTree>
    <p:extLst>
      <p:ext uri="{BB962C8B-B14F-4D97-AF65-F5344CB8AC3E}">
        <p14:creationId xmlns:p14="http://schemas.microsoft.com/office/powerpoint/2010/main" val="56581485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76637" cy="9144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3BB791AC-7337-46DA-B66B-FDB89A4937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6276635" cy="9144001"/>
            <a:chOff x="7467600" y="0"/>
            <a:chExt cx="4724400" cy="6858000"/>
          </a:xfrm>
        </p:grpSpPr>
        <p:sp>
          <p:nvSpPr>
            <p:cNvPr id="12" name="Rectangle 11">
              <a:extLst>
                <a:ext uri="{FF2B5EF4-FFF2-40B4-BE49-F238E27FC236}">
                  <a16:creationId xmlns:a16="http://schemas.microsoft.com/office/drawing/2014/main" id="{833FF6E8-7D52-4189-A347-8A63C30CA0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B1C304A-C36A-4CD1-8AB4-EA545D38E4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2FEFA492-1F90-4DD2-B51D-E6471B05E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76640" cy="9144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Chỗ dành sẵn cho Nội dung 1">
            <a:extLst>
              <a:ext uri="{FF2B5EF4-FFF2-40B4-BE49-F238E27FC236}">
                <a16:creationId xmlns:a16="http://schemas.microsoft.com/office/drawing/2014/main" id="{72054286-E121-B0FB-F5FD-A818B458AC05}"/>
              </a:ext>
            </a:extLst>
          </p:cNvPr>
          <p:cNvPicPr>
            <a:picLocks noGrp="1" noChangeAspect="1"/>
          </p:cNvPicPr>
          <p:nvPr>
            <p:ph idx="1"/>
          </p:nvPr>
        </p:nvPicPr>
        <p:blipFill rotWithShape="1">
          <a:blip r:embed="rId5"/>
          <a:srcRect r="1" b="20550"/>
          <a:stretch/>
        </p:blipFill>
        <p:spPr bwMode="auto">
          <a:xfrm>
            <a:off x="-4202" y="0"/>
            <a:ext cx="16276634" cy="9144002"/>
          </a:xfrm>
          <a:prstGeom prst="rect">
            <a:avLst/>
          </a:prstGeom>
          <a:noFill/>
          <a:ln w="12700" cap="flat" cmpd="sng" algn="ctr">
            <a:noFill/>
            <a:prstDash val="solid"/>
            <a:miter lim="800000"/>
          </a:ln>
          <a:effectLst>
            <a:outerShdw blurRad="317500" algn="ctr" rotWithShape="0">
              <a:schemeClr val="tx1">
                <a:alpha val="25000"/>
              </a:schemeClr>
            </a:outerShdw>
          </a:effectLst>
        </p:spPr>
      </p:pic>
      <p:pic>
        <p:nvPicPr>
          <p:cNvPr id="3" name="Slide 16">
            <a:hlinkClick r:id="" action="ppaction://media"/>
            <a:extLst>
              <a:ext uri="{FF2B5EF4-FFF2-40B4-BE49-F238E27FC236}">
                <a16:creationId xmlns:a16="http://schemas.microsoft.com/office/drawing/2014/main" id="{DEF926EB-C71D-8345-8890-D67D0D0118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2725" y="4267200"/>
            <a:ext cx="609600" cy="609600"/>
          </a:xfrm>
          <a:prstGeom prst="rect">
            <a:avLst/>
          </a:prstGeom>
        </p:spPr>
      </p:pic>
    </p:spTree>
    <p:extLst>
      <p:ext uri="{BB962C8B-B14F-4D97-AF65-F5344CB8AC3E}">
        <p14:creationId xmlns:p14="http://schemas.microsoft.com/office/powerpoint/2010/main" val="199312110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B39034-875C-AEB7-AC12-93502A4C3FF0}"/>
              </a:ext>
            </a:extLst>
          </p:cNvPr>
          <p:cNvSpPr>
            <a:spLocks noGrp="1"/>
          </p:cNvSpPr>
          <p:nvPr>
            <p:ph type="title"/>
          </p:nvPr>
        </p:nvSpPr>
        <p:spPr/>
        <p:txBody>
          <a:bodyPr/>
          <a:lstStyle/>
          <a:p>
            <a:endParaRPr lang="vi-VN"/>
          </a:p>
        </p:txBody>
      </p:sp>
      <p:pic>
        <p:nvPicPr>
          <p:cNvPr id="5" name="Chỗ dành sẵn cho Nội dung 4" descr="Trồng rừng">
            <a:extLst>
              <a:ext uri="{FF2B5EF4-FFF2-40B4-BE49-F238E27FC236}">
                <a16:creationId xmlns:a16="http://schemas.microsoft.com/office/drawing/2014/main" id="{8238EEA9-37CB-167B-FD64-63EA3C93E2B9}"/>
              </a:ext>
            </a:extLst>
          </p:cNvPr>
          <p:cNvPicPr preferRelativeResize="0">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3" y="0"/>
            <a:ext cx="16276635" cy="9144000"/>
          </a:xfrm>
        </p:spPr>
      </p:pic>
      <p:pic>
        <p:nvPicPr>
          <p:cNvPr id="3" name="Slide 17">
            <a:hlinkClick r:id="" action="ppaction://media"/>
            <a:extLst>
              <a:ext uri="{FF2B5EF4-FFF2-40B4-BE49-F238E27FC236}">
                <a16:creationId xmlns:a16="http://schemas.microsoft.com/office/drawing/2014/main" id="{5C7AFFEF-450A-ABCB-5381-45660528C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2725" y="4267200"/>
            <a:ext cx="609600" cy="609600"/>
          </a:xfrm>
          <a:prstGeom prst="rect">
            <a:avLst/>
          </a:prstGeom>
        </p:spPr>
      </p:pic>
    </p:spTree>
    <p:extLst>
      <p:ext uri="{BB962C8B-B14F-4D97-AF65-F5344CB8AC3E}">
        <p14:creationId xmlns:p14="http://schemas.microsoft.com/office/powerpoint/2010/main" val="153509135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17134" y="149573"/>
            <a:ext cx="6737742" cy="1117345"/>
            <a:chOff x="4539228" y="210532"/>
            <a:chExt cx="6624055" cy="1117345"/>
          </a:xfrm>
        </p:grpSpPr>
        <p:sp>
          <p:nvSpPr>
            <p:cNvPr id="17" name="TextBox 16"/>
            <p:cNvSpPr txBox="1"/>
            <p:nvPr/>
          </p:nvSpPr>
          <p:spPr>
            <a:xfrm>
              <a:off x="4539228" y="210532"/>
              <a:ext cx="662405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Thứ Tư ngày 12 tháng 4 năm 2023 </a:t>
              </a:r>
              <a:endPar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18" name="TextBox 17"/>
            <p:cNvSpPr txBox="1"/>
            <p:nvPr/>
          </p:nvSpPr>
          <p:spPr>
            <a:xfrm>
              <a:off x="6651116" y="743102"/>
              <a:ext cx="2086880"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Tiếng</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Việt</a:t>
              </a:r>
              <a:endParaRPr lang="en-US" sz="3200" b="1" dirty="0">
                <a:solidFill>
                  <a:srgbClr val="3333FF"/>
                </a:solidFill>
                <a:latin typeface="Times New Roman" pitchFamily="18" charset="0"/>
                <a:cs typeface="Times New Roman" pitchFamily="18" charset="0"/>
              </a:endParaRPr>
            </a:p>
          </p:txBody>
        </p:sp>
      </p:grpSp>
      <p:sp>
        <p:nvSpPr>
          <p:cNvPr id="13" name="Rectangle 95">
            <a:extLst>
              <a:ext uri="{FF2B5EF4-FFF2-40B4-BE49-F238E27FC236}">
                <a16:creationId xmlns:a16="http://schemas.microsoft.com/office/drawing/2014/main" id="{C8E7F75D-C433-1CBC-6CA2-6A2EC0844980}"/>
              </a:ext>
            </a:extLst>
          </p:cNvPr>
          <p:cNvSpPr>
            <a:spLocks noChangeArrowheads="1"/>
          </p:cNvSpPr>
          <p:nvPr/>
        </p:nvSpPr>
        <p:spPr bwMode="auto">
          <a:xfrm>
            <a:off x="1835952" y="1364952"/>
            <a:ext cx="126047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6417AD2C-33D5-8A83-5C6C-675A64A54BB1}"/>
              </a:ext>
            </a:extLst>
          </p:cNvPr>
          <p:cNvPicPr>
            <a:picLocks noChangeAspect="1"/>
          </p:cNvPicPr>
          <p:nvPr/>
        </p:nvPicPr>
        <p:blipFill>
          <a:blip r:embed="rId5"/>
          <a:stretch>
            <a:fillRect/>
          </a:stretch>
        </p:blipFill>
        <p:spPr>
          <a:xfrm>
            <a:off x="365919" y="2210194"/>
            <a:ext cx="15321377" cy="6476606"/>
          </a:xfrm>
          <a:prstGeom prst="rect">
            <a:avLst/>
          </a:prstGeom>
        </p:spPr>
      </p:pic>
      <p:pic>
        <p:nvPicPr>
          <p:cNvPr id="2" name="Sline 18">
            <a:hlinkClick r:id="" action="ppaction://media"/>
            <a:extLst>
              <a:ext uri="{FF2B5EF4-FFF2-40B4-BE49-F238E27FC236}">
                <a16:creationId xmlns:a16="http://schemas.microsoft.com/office/drawing/2014/main" id="{DC141778-835F-19E9-B671-50C29D2057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10543" y="1364952"/>
            <a:ext cx="609600" cy="609600"/>
          </a:xfrm>
          <a:prstGeom prst="rect">
            <a:avLst/>
          </a:prstGeom>
        </p:spPr>
      </p:pic>
    </p:spTree>
    <p:extLst>
      <p:ext uri="{BB962C8B-B14F-4D97-AF65-F5344CB8AC3E}">
        <p14:creationId xmlns:p14="http://schemas.microsoft.com/office/powerpoint/2010/main" val="247600328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17134" y="149573"/>
            <a:ext cx="6737742" cy="1166178"/>
            <a:chOff x="4539228" y="210532"/>
            <a:chExt cx="6624055" cy="1166178"/>
          </a:xfrm>
        </p:grpSpPr>
        <p:sp>
          <p:nvSpPr>
            <p:cNvPr id="17" name="TextBox 16"/>
            <p:cNvSpPr txBox="1"/>
            <p:nvPr/>
          </p:nvSpPr>
          <p:spPr>
            <a:xfrm>
              <a:off x="4539228" y="210532"/>
              <a:ext cx="662405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Thứ Tư ngày 12 tháng 4 năm 2023 </a:t>
              </a:r>
              <a:endPar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18" name="TextBox 17"/>
            <p:cNvSpPr txBox="1"/>
            <p:nvPr/>
          </p:nvSpPr>
          <p:spPr>
            <a:xfrm>
              <a:off x="6652543" y="791935"/>
              <a:ext cx="2086880"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en-US" sz="3200" b="1" dirty="0">
                <a:solidFill>
                  <a:srgbClr val="0000CC"/>
                </a:solidFill>
                <a:latin typeface="Times New Roman" pitchFamily="18" charset="0"/>
                <a:cs typeface="Times New Roman" pitchFamily="18" charset="0"/>
              </a:endParaRPr>
            </a:p>
          </p:txBody>
        </p:sp>
      </p:grpSp>
      <p:sp>
        <p:nvSpPr>
          <p:cNvPr id="13" name="Rectangle 95">
            <a:extLst>
              <a:ext uri="{FF2B5EF4-FFF2-40B4-BE49-F238E27FC236}">
                <a16:creationId xmlns:a16="http://schemas.microsoft.com/office/drawing/2014/main" id="{C8E7F75D-C433-1CBC-6CA2-6A2EC0844980}"/>
              </a:ext>
            </a:extLst>
          </p:cNvPr>
          <p:cNvSpPr>
            <a:spLocks noChangeArrowheads="1"/>
          </p:cNvSpPr>
          <p:nvPr/>
        </p:nvSpPr>
        <p:spPr bwMode="auto">
          <a:xfrm>
            <a:off x="1767393" y="1391178"/>
            <a:ext cx="126047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4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C1F68420-0B49-1433-2D1F-83B471C4C868}"/>
              </a:ext>
            </a:extLst>
          </p:cNvPr>
          <p:cNvSpPr txBox="1"/>
          <p:nvPr/>
        </p:nvSpPr>
        <p:spPr>
          <a:xfrm>
            <a:off x="144860" y="3373903"/>
            <a:ext cx="15986918" cy="1323439"/>
          </a:xfrm>
          <a:prstGeom prst="rect">
            <a:avLst/>
          </a:prstGeom>
          <a:noFill/>
        </p:spPr>
        <p:txBody>
          <a:bodyPr wrap="square">
            <a:spAutoFit/>
          </a:bodyPr>
          <a:lstStyle/>
          <a:p>
            <a:r>
              <a:rPr lang="nl-NL"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Bài 2: Cùng </a:t>
            </a:r>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bạn hỏi- đáp </a:t>
            </a:r>
            <a:r>
              <a:rPr lang="nl-NL"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 nội dung tranh. Viết vào vở câu hỏi, câu trả lời của em và bạn. </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417AD2C-33D5-8A83-5C6C-675A64A54BB1}"/>
              </a:ext>
            </a:extLst>
          </p:cNvPr>
          <p:cNvPicPr>
            <a:picLocks noChangeAspect="1"/>
          </p:cNvPicPr>
          <p:nvPr/>
        </p:nvPicPr>
        <p:blipFill>
          <a:blip r:embed="rId5"/>
          <a:stretch>
            <a:fillRect/>
          </a:stretch>
        </p:blipFill>
        <p:spPr>
          <a:xfrm>
            <a:off x="7976367" y="4572000"/>
            <a:ext cx="7701377" cy="4114800"/>
          </a:xfrm>
          <a:prstGeom prst="rect">
            <a:avLst/>
          </a:prstGeom>
        </p:spPr>
      </p:pic>
      <p:sp>
        <p:nvSpPr>
          <p:cNvPr id="22" name="TextBox 21">
            <a:extLst>
              <a:ext uri="{FF2B5EF4-FFF2-40B4-BE49-F238E27FC236}">
                <a16:creationId xmlns:a16="http://schemas.microsoft.com/office/drawing/2014/main" id="{8C3D2D3A-57E0-12E2-D9FD-5B0F61C80065}"/>
              </a:ext>
            </a:extLst>
          </p:cNvPr>
          <p:cNvSpPr txBox="1"/>
          <p:nvPr/>
        </p:nvSpPr>
        <p:spPr>
          <a:xfrm>
            <a:off x="746919" y="6096000"/>
            <a:ext cx="6906410" cy="1938992"/>
          </a:xfrm>
          <a:prstGeom prst="rect">
            <a:avLst/>
          </a:prstGeom>
          <a:noFill/>
        </p:spPr>
        <p:txBody>
          <a:bodyPr wrap="square">
            <a:spAutoFit/>
          </a:bodyPr>
          <a:lstStyle/>
          <a:p>
            <a:pPr algn="just"/>
            <a:r>
              <a:rPr lang="nl-NL" sz="4000" b="1">
                <a:solidFill>
                  <a:srgbClr val="0000CC"/>
                </a:solidFill>
                <a:latin typeface="Times New Roman" panose="02020603050405020304" pitchFamily="18" charset="0"/>
                <a:ea typeface="Times New Roman" panose="02020603050405020304" pitchFamily="18" charset="0"/>
              </a:rPr>
              <a:t>M</a:t>
            </a:r>
            <a:r>
              <a:rPr lang="nl-NL" sz="4000" b="1">
                <a:solidFill>
                  <a:srgbClr val="0000CC"/>
                </a:solidFill>
                <a:effectLst/>
                <a:latin typeface="Times New Roman" panose="02020603050405020304" pitchFamily="18" charset="0"/>
                <a:ea typeface="Times New Roman" panose="02020603050405020304" pitchFamily="18" charset="0"/>
              </a:rPr>
              <a:t>:</a:t>
            </a:r>
            <a:endParaRPr lang="nl-NL" sz="4000" b="1" dirty="0">
              <a:solidFill>
                <a:srgbClr val="0000CC"/>
              </a:solidFill>
              <a:effectLst/>
              <a:latin typeface="Times New Roman" panose="02020603050405020304" pitchFamily="18" charset="0"/>
              <a:ea typeface="Times New Roman" panose="02020603050405020304" pitchFamily="18" charset="0"/>
            </a:endParaRPr>
          </a:p>
          <a:p>
            <a:pPr algn="just"/>
            <a:r>
              <a:rPr lang="nl-NL" sz="4000" b="1" dirty="0">
                <a:solidFill>
                  <a:srgbClr val="0000CC"/>
                </a:solidFill>
                <a:latin typeface="Times New Roman" panose="02020603050405020304" pitchFamily="18" charset="0"/>
                <a:ea typeface="Times New Roman" panose="02020603050405020304" pitchFamily="18" charset="0"/>
              </a:rPr>
              <a:t>- </a:t>
            </a:r>
            <a:r>
              <a:rPr lang="nl-NL" sz="4000" b="1" dirty="0">
                <a:solidFill>
                  <a:srgbClr val="0000CC"/>
                </a:solidFill>
                <a:effectLst/>
                <a:latin typeface="Times New Roman" panose="02020603050405020304" pitchFamily="18" charset="0"/>
                <a:ea typeface="Times New Roman" panose="02020603050405020304" pitchFamily="18" charset="0"/>
              </a:rPr>
              <a:t>Cô công nhân đang làm gì?</a:t>
            </a:r>
            <a:br>
              <a:rPr lang="en-US" sz="3600" b="1" dirty="0">
                <a:solidFill>
                  <a:srgbClr val="0000CC"/>
                </a:solidFill>
                <a:latin typeface="Times New Roman" panose="02020603050405020304" pitchFamily="18" charset="0"/>
                <a:ea typeface="Times New Roman" panose="02020603050405020304" pitchFamily="18" charset="0"/>
              </a:rPr>
            </a:br>
            <a:r>
              <a:rPr lang="nl-NL" sz="4000" b="1" dirty="0">
                <a:solidFill>
                  <a:srgbClr val="0000CC"/>
                </a:solidFill>
                <a:latin typeface="Times New Roman" panose="02020603050405020304" pitchFamily="18" charset="0"/>
                <a:ea typeface="Times New Roman" panose="02020603050405020304" pitchFamily="18" charset="0"/>
              </a:rPr>
              <a:t>-</a:t>
            </a:r>
            <a:r>
              <a:rPr lang="nl-NL" sz="4000" b="1" dirty="0">
                <a:solidFill>
                  <a:srgbClr val="0000CC"/>
                </a:solidFill>
                <a:effectLst/>
                <a:latin typeface="Times New Roman" panose="02020603050405020304" pitchFamily="18" charset="0"/>
                <a:ea typeface="Times New Roman" panose="02020603050405020304" pitchFamily="18" charset="0"/>
              </a:rPr>
              <a:t>  Cô ấy đang phát cỏ.</a:t>
            </a:r>
            <a:endParaRPr lang="en-US" sz="3600" b="1" dirty="0">
              <a:solidFill>
                <a:srgbClr val="0000CC"/>
              </a:solidFill>
              <a:effectLst/>
              <a:latin typeface="Times New Roman" panose="02020603050405020304" pitchFamily="18" charset="0"/>
              <a:ea typeface="Times New Roman" panose="02020603050405020304" pitchFamily="18" charset="0"/>
            </a:endParaRPr>
          </a:p>
        </p:txBody>
      </p:sp>
      <p:sp>
        <p:nvSpPr>
          <p:cNvPr id="2" name="Rectangle 11">
            <a:extLst>
              <a:ext uri="{FF2B5EF4-FFF2-40B4-BE49-F238E27FC236}">
                <a16:creationId xmlns:a16="http://schemas.microsoft.com/office/drawing/2014/main" id="{8DE8AD9D-1E5F-AC74-8B10-D214095246FC}"/>
              </a:ext>
            </a:extLst>
          </p:cNvPr>
          <p:cNvSpPr/>
          <p:nvPr/>
        </p:nvSpPr>
        <p:spPr>
          <a:xfrm>
            <a:off x="122852" y="2534399"/>
            <a:ext cx="15330343" cy="707886"/>
          </a:xfrm>
          <a:prstGeom prst="rect">
            <a:avLst/>
          </a:prstGeom>
        </p:spPr>
        <p:txBody>
          <a:bodyPr wrap="square">
            <a:spAutoFit/>
          </a:bodyPr>
          <a:lstStyle/>
          <a:p>
            <a:r>
              <a:rPr lang="nl-NL" sz="4000" b="1">
                <a:solidFill>
                  <a:srgbClr val="FF0000"/>
                </a:solidFill>
                <a:latin typeface="Times New Roman" panose="02020603050405020304" pitchFamily="18" charset="0"/>
                <a:cs typeface="Times New Roman" panose="02020603050405020304" pitchFamily="18" charset="0"/>
              </a:rPr>
              <a:t>Bài 1</a:t>
            </a:r>
            <a:r>
              <a:rPr lang="nl-NL" sz="4000" b="1" dirty="0">
                <a:solidFill>
                  <a:srgbClr val="FF0000"/>
                </a:solidFill>
                <a:latin typeface="Times New Roman" panose="02020603050405020304" pitchFamily="18" charset="0"/>
                <a:cs typeface="Times New Roman" panose="02020603050405020304" pitchFamily="18" charset="0"/>
              </a:rPr>
              <a:t>: Xếp những từ ngữ </a:t>
            </a:r>
            <a:r>
              <a:rPr lang="nl-NL" sz="4000" b="1">
                <a:solidFill>
                  <a:srgbClr val="FF0000"/>
                </a:solidFill>
                <a:latin typeface="Times New Roman" panose="02020603050405020304" pitchFamily="18" charset="0"/>
                <a:cs typeface="Times New Roman" panose="02020603050405020304" pitchFamily="18" charset="0"/>
              </a:rPr>
              <a:t>dưới đây </a:t>
            </a:r>
            <a:r>
              <a:rPr lang="nl-NL" sz="4000" b="1" dirty="0">
                <a:solidFill>
                  <a:srgbClr val="FF0000"/>
                </a:solidFill>
                <a:latin typeface="Times New Roman" panose="02020603050405020304" pitchFamily="18" charset="0"/>
                <a:cs typeface="Times New Roman" panose="02020603050405020304" pitchFamily="18" charset="0"/>
              </a:rPr>
              <a:t>vào nhóm </a:t>
            </a:r>
            <a:r>
              <a:rPr lang="nl-NL" sz="4000" b="1">
                <a:solidFill>
                  <a:srgbClr val="FF0000"/>
                </a:solidFill>
                <a:latin typeface="Times New Roman" panose="02020603050405020304" pitchFamily="18" charset="0"/>
                <a:cs typeface="Times New Roman" panose="02020603050405020304" pitchFamily="18" charset="0"/>
              </a:rPr>
              <a:t>thích hợp.</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5" name="slide 19">
            <a:hlinkClick r:id="" action="ppaction://media"/>
            <a:extLst>
              <a:ext uri="{FF2B5EF4-FFF2-40B4-BE49-F238E27FC236}">
                <a16:creationId xmlns:a16="http://schemas.microsoft.com/office/drawing/2014/main" id="{F5C958AF-6286-D32D-709B-DBD240672D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2725" y="4267200"/>
            <a:ext cx="609600" cy="609600"/>
          </a:xfrm>
          <a:prstGeom prst="rect">
            <a:avLst/>
          </a:prstGeom>
        </p:spPr>
      </p:pic>
    </p:spTree>
    <p:extLst>
      <p:ext uri="{BB962C8B-B14F-4D97-AF65-F5344CB8AC3E}">
        <p14:creationId xmlns:p14="http://schemas.microsoft.com/office/powerpoint/2010/main" val="255972710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206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0" grpId="0"/>
      <p:bldP spid="2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900333" y="1685787"/>
            <a:ext cx="6323143" cy="7458213"/>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3025F6-03E4-F7FE-A115-15A451327F80}"/>
              </a:ext>
            </a:extLst>
          </p:cNvPr>
          <p:cNvSpPr txBox="1"/>
          <p:nvPr/>
        </p:nvSpPr>
        <p:spPr>
          <a:xfrm>
            <a:off x="2717044" y="4561840"/>
            <a:ext cx="7715304" cy="1446550"/>
          </a:xfrm>
          <a:prstGeom prst="rect">
            <a:avLst/>
          </a:prstGeom>
          <a:noFill/>
        </p:spPr>
        <p:txBody>
          <a:bodyPr wrap="square" rtlCol="0">
            <a:spAutoFit/>
          </a:bodyPr>
          <a:lstStyle/>
          <a:p>
            <a:pPr defTabSz="1219170" eaLnBrk="1" fontAlgn="auto" hangingPunct="1">
              <a:spcBef>
                <a:spcPts val="0"/>
              </a:spcBef>
              <a:spcAft>
                <a:spcPts val="0"/>
              </a:spcAft>
              <a:defRPr/>
            </a:pPr>
            <a:r>
              <a:rPr lang="en-US" sz="8800" b="1" dirty="0">
                <a:solidFill>
                  <a:srgbClr val="0070C0"/>
                </a:solidFill>
                <a:latin typeface="Times New Roman" pitchFamily="18" charset="0"/>
                <a:cs typeface="Times New Roman" pitchFamily="18" charset="0"/>
              </a:rPr>
              <a:t>1. </a:t>
            </a:r>
            <a:r>
              <a:rPr lang="en-US" sz="8800" b="1" err="1">
                <a:solidFill>
                  <a:srgbClr val="0070C0"/>
                </a:solidFill>
                <a:latin typeface="Times New Roman" pitchFamily="18" charset="0"/>
                <a:cs typeface="Times New Roman" pitchFamily="18" charset="0"/>
              </a:rPr>
              <a:t>Khởi</a:t>
            </a:r>
            <a:r>
              <a:rPr lang="en-US" sz="8800" b="1">
                <a:solidFill>
                  <a:srgbClr val="0070C0"/>
                </a:solidFill>
                <a:latin typeface="Times New Roman" pitchFamily="18" charset="0"/>
                <a:cs typeface="Times New Roman" pitchFamily="18" charset="0"/>
              </a:rPr>
              <a:t> động</a:t>
            </a:r>
            <a:endParaRPr lang="en-US" sz="8800" b="1" dirty="0">
              <a:solidFill>
                <a:srgbClr val="0070C0"/>
              </a:solidFill>
              <a:latin typeface="Times New Roman" pitchFamily="18" charset="0"/>
              <a:cs typeface="Times New Roman" pitchFamily="18" charset="0"/>
            </a:endParaRPr>
          </a:p>
        </p:txBody>
      </p:sp>
      <p:grpSp>
        <p:nvGrpSpPr>
          <p:cNvPr id="3" name="Group 14">
            <a:extLst>
              <a:ext uri="{FF2B5EF4-FFF2-40B4-BE49-F238E27FC236}">
                <a16:creationId xmlns:a16="http://schemas.microsoft.com/office/drawing/2014/main" id="{DAD5A472-EC1B-062B-8EEE-D11BD79ED7BD}"/>
              </a:ext>
            </a:extLst>
          </p:cNvPr>
          <p:cNvGrpSpPr/>
          <p:nvPr/>
        </p:nvGrpSpPr>
        <p:grpSpPr>
          <a:xfrm>
            <a:off x="4404519" y="787469"/>
            <a:ext cx="6737742" cy="1190705"/>
            <a:chOff x="4539228" y="210532"/>
            <a:chExt cx="6624056" cy="1190705"/>
          </a:xfrm>
        </p:grpSpPr>
        <p:sp>
          <p:nvSpPr>
            <p:cNvPr id="6" name="TextBox 16">
              <a:extLst>
                <a:ext uri="{FF2B5EF4-FFF2-40B4-BE49-F238E27FC236}">
                  <a16:creationId xmlns:a16="http://schemas.microsoft.com/office/drawing/2014/main" id="{43CA0C1B-5E39-D729-BDCE-C62EAC9481E5}"/>
                </a:ext>
              </a:extLst>
            </p:cNvPr>
            <p:cNvSpPr txBox="1"/>
            <p:nvPr/>
          </p:nvSpPr>
          <p:spPr>
            <a:xfrm>
              <a:off x="4539228" y="210532"/>
              <a:ext cx="6624056"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err="1">
                  <a:ln>
                    <a:noFill/>
                  </a:ln>
                  <a:solidFill>
                    <a:srgbClr val="0000CC"/>
                  </a:solidFill>
                  <a:effectLst/>
                  <a:uLnTx/>
                  <a:uFillTx/>
                  <a:latin typeface="Times New Roman" pitchFamily="18" charset="0"/>
                  <a:cs typeface="Times New Roman" pitchFamily="18" charset="0"/>
                </a:rPr>
                <a:t>Thứ</a:t>
              </a: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 Tư </a:t>
              </a:r>
              <a:r>
                <a:rPr kumimoji="0" lang="en-US" sz="3600" b="0" i="0" u="none" strike="noStrike" kern="0" cap="none" spc="0" normalizeH="0" baseline="0" noProof="0" err="1">
                  <a:ln>
                    <a:noFill/>
                  </a:ln>
                  <a:solidFill>
                    <a:srgbClr val="0000CC"/>
                  </a:solidFill>
                  <a:effectLst/>
                  <a:uLnTx/>
                  <a:uFillTx/>
                  <a:latin typeface="Times New Roman" pitchFamily="18" charset="0"/>
                  <a:cs typeface="Times New Roman" pitchFamily="18" charset="0"/>
                </a:rPr>
                <a:t>ngày</a:t>
              </a: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 12 </a:t>
              </a:r>
              <a:r>
                <a:rPr kumimoji="0" lang="en-US" sz="3600" b="0" i="0" u="none" strike="noStrike" kern="0" cap="none" spc="0" normalizeH="0" baseline="0" noProof="0" err="1">
                  <a:ln>
                    <a:noFill/>
                  </a:ln>
                  <a:solidFill>
                    <a:srgbClr val="0000CC"/>
                  </a:solidFill>
                  <a:effectLst/>
                  <a:uLnTx/>
                  <a:uFillTx/>
                  <a:latin typeface="Times New Roman" pitchFamily="18" charset="0"/>
                  <a:cs typeface="Times New Roman" pitchFamily="18" charset="0"/>
                </a:rPr>
                <a:t>tháng</a:t>
              </a: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 4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năm</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2023 </a:t>
              </a:r>
            </a:p>
          </p:txBody>
        </p:sp>
        <p:sp>
          <p:nvSpPr>
            <p:cNvPr id="7" name="TextBox 17">
              <a:extLst>
                <a:ext uri="{FF2B5EF4-FFF2-40B4-BE49-F238E27FC236}">
                  <a16:creationId xmlns:a16="http://schemas.microsoft.com/office/drawing/2014/main" id="{3E7729F9-E426-7AC7-638A-DBBD103ABAC0}"/>
                </a:ext>
              </a:extLst>
            </p:cNvPr>
            <p:cNvSpPr txBox="1"/>
            <p:nvPr/>
          </p:nvSpPr>
          <p:spPr>
            <a:xfrm>
              <a:off x="6672788" y="816462"/>
              <a:ext cx="2150802"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en-US" sz="3200" b="1" dirty="0">
                <a:solidFill>
                  <a:srgbClr val="0000CC"/>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583473889"/>
      </p:ext>
    </p:extLst>
  </p:cSld>
  <p:clrMapOvr>
    <a:masterClrMapping/>
  </p:clrMapOvr>
  <p:transition>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08904" y="149573"/>
            <a:ext cx="14554200" cy="1846660"/>
            <a:chOff x="696943" y="210532"/>
            <a:chExt cx="14308623" cy="1846660"/>
          </a:xfrm>
        </p:grpSpPr>
        <p:sp>
          <p:nvSpPr>
            <p:cNvPr id="17" name="TextBox 16"/>
            <p:cNvSpPr txBox="1"/>
            <p:nvPr/>
          </p:nvSpPr>
          <p:spPr>
            <a:xfrm>
              <a:off x="4539228" y="210532"/>
              <a:ext cx="662405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Thứ Tư ngày 12 tháng 4 năm 2023 </a:t>
              </a:r>
              <a:endPar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18" name="TextBox 17"/>
            <p:cNvSpPr txBox="1"/>
            <p:nvPr/>
          </p:nvSpPr>
          <p:spPr>
            <a:xfrm>
              <a:off x="696943" y="856863"/>
              <a:ext cx="14308623" cy="1200329"/>
            </a:xfrm>
            <a:prstGeom prst="rect">
              <a:avLst/>
            </a:prstGeom>
            <a:noFill/>
          </p:spPr>
          <p:txBody>
            <a:bodyPr wrap="square" rtlCol="0">
              <a:spAutoFit/>
            </a:bodyPr>
            <a:lstStyle/>
            <a:p>
              <a:pPr algn="ctr"/>
              <a:r>
                <a:rPr lang="en-US" sz="3200" b="1" dirty="0">
                  <a:solidFill>
                    <a:srgbClr val="FF0066"/>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Tiếng</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Việt</a:t>
              </a:r>
              <a:r>
                <a:rPr lang="en-US" sz="3200" b="1" dirty="0">
                  <a:solidFill>
                    <a:srgbClr val="3333FF"/>
                  </a:solidFill>
                  <a:latin typeface="Times New Roman" pitchFamily="18" charset="0"/>
                  <a:cs typeface="Times New Roman" pitchFamily="18" charset="0"/>
                </a:rPr>
                <a:t>    </a:t>
              </a:r>
            </a:p>
            <a:p>
              <a:pPr algn="ct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p:txBody>
        </p:sp>
      </p:grpSp>
      <p:sp>
        <p:nvSpPr>
          <p:cNvPr id="12" name="Rectangle 11"/>
          <p:cNvSpPr/>
          <p:nvPr/>
        </p:nvSpPr>
        <p:spPr>
          <a:xfrm>
            <a:off x="726928" y="5016600"/>
            <a:ext cx="15621000" cy="707886"/>
          </a:xfrm>
          <a:prstGeom prst="rect">
            <a:avLst/>
          </a:prstGeom>
        </p:spPr>
        <p:txBody>
          <a:bodyPr wrap="square">
            <a:spAutoFit/>
          </a:bodyPr>
          <a:lstStyle/>
          <a:p>
            <a:pPr lvl="0"/>
            <a:r>
              <a:rPr lang="nl-NL" sz="40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dirty="0">
              <a:solidFill>
                <a:schemeClr val="accent1">
                  <a:lumMod val="10000"/>
                </a:schemeClr>
              </a:solidFill>
              <a:latin typeface="Times New Roman" panose="02020603050405020304" pitchFamily="18" charset="0"/>
              <a:cs typeface="Times New Roman" panose="02020603050405020304" pitchFamily="18" charset="0"/>
            </a:endParaRPr>
          </a:p>
        </p:txBody>
      </p:sp>
      <p:sp>
        <p:nvSpPr>
          <p:cNvPr id="16" name="Rectangle 11">
            <a:extLst>
              <a:ext uri="{FF2B5EF4-FFF2-40B4-BE49-F238E27FC236}">
                <a16:creationId xmlns:a16="http://schemas.microsoft.com/office/drawing/2014/main" id="{95095139-596B-91D8-9714-CA4D439EC0DD}"/>
              </a:ext>
            </a:extLst>
          </p:cNvPr>
          <p:cNvSpPr/>
          <p:nvPr/>
        </p:nvSpPr>
        <p:spPr>
          <a:xfrm>
            <a:off x="365919" y="2288621"/>
            <a:ext cx="15925580" cy="7478970"/>
          </a:xfrm>
          <a:prstGeom prst="rect">
            <a:avLst/>
          </a:prstGeom>
        </p:spPr>
        <p:txBody>
          <a:bodyPr wrap="square">
            <a:spAutoFit/>
          </a:bodyPr>
          <a:lstStyle/>
          <a:p>
            <a:r>
              <a:rPr lang="nl-NL" sz="4000" b="1">
                <a:latin typeface="Times New Roman" panose="02020603050405020304" pitchFamily="18" charset="0"/>
                <a:cs typeface="Times New Roman" panose="02020603050405020304" pitchFamily="18" charset="0"/>
              </a:rPr>
              <a:t>- Cô công nhân đang làm gì?</a:t>
            </a:r>
          </a:p>
          <a:p>
            <a:r>
              <a:rPr lang="nl-NL" sz="4000" b="1">
                <a:latin typeface="Times New Roman" panose="02020603050405020304" pitchFamily="18" charset="0"/>
                <a:cs typeface="Times New Roman" panose="02020603050405020304" pitchFamily="18" charset="0"/>
              </a:rPr>
              <a:t>Cô ấy đang bỏ rác vào bao.</a:t>
            </a:r>
          </a:p>
          <a:p>
            <a:r>
              <a:rPr lang="nl-NL" sz="4000" b="1">
                <a:latin typeface="Times New Roman" panose="02020603050405020304" pitchFamily="18" charset="0"/>
                <a:cs typeface="Times New Roman" panose="02020603050405020304" pitchFamily="18" charset="0"/>
              </a:rPr>
              <a:t>- Chú công nhân đang làm gì?</a:t>
            </a:r>
          </a:p>
          <a:p>
            <a:r>
              <a:rPr lang="nl-NL" sz="4000" b="1">
                <a:latin typeface="Times New Roman" panose="02020603050405020304" pitchFamily="18" charset="0"/>
                <a:cs typeface="Times New Roman" panose="02020603050405020304" pitchFamily="18" charset="0"/>
              </a:rPr>
              <a:t>Chú ấy đang vớt rác dưới dòng suối.</a:t>
            </a:r>
          </a:p>
          <a:p>
            <a:r>
              <a:rPr lang="nl-NL" sz="4000" b="1">
                <a:latin typeface="Times New Roman" panose="02020603050405020304" pitchFamily="18" charset="0"/>
                <a:cs typeface="Times New Roman" panose="02020603050405020304" pitchFamily="18" charset="0"/>
              </a:rPr>
              <a:t>- Mọi người làm việc thế nào?</a:t>
            </a:r>
          </a:p>
          <a:p>
            <a:r>
              <a:rPr lang="nl-NL" sz="4000" b="1">
                <a:latin typeface="Times New Roman" panose="02020603050405020304" pitchFamily="18" charset="0"/>
                <a:cs typeface="Times New Roman" panose="02020603050405020304" pitchFamily="18" charset="0"/>
              </a:rPr>
              <a:t>Mọi người làm việc chăm chỉ.</a:t>
            </a:r>
          </a:p>
          <a:p>
            <a:r>
              <a:rPr lang="nl-NL" sz="4000" b="1">
                <a:latin typeface="Times New Roman" panose="02020603050405020304" pitchFamily="18" charset="0"/>
                <a:cs typeface="Times New Roman" panose="02020603050405020304" pitchFamily="18" charset="0"/>
              </a:rPr>
              <a:t>- Rừng cây thế nào?</a:t>
            </a:r>
          </a:p>
          <a:p>
            <a:r>
              <a:rPr lang="nl-NL" sz="4000" b="1">
                <a:latin typeface="Times New Roman" panose="02020603050405020304" pitchFamily="18" charset="0"/>
                <a:cs typeface="Times New Roman" panose="02020603050405020304" pitchFamily="18" charset="0"/>
              </a:rPr>
              <a:t>Rừng cây xanh tốt.</a:t>
            </a:r>
          </a:p>
          <a:p>
            <a:r>
              <a:rPr lang="nl-NL" sz="4000" b="1">
                <a:latin typeface="Times New Roman" panose="02020603050405020304" pitchFamily="18" charset="0"/>
                <a:cs typeface="Times New Roman" panose="02020603050405020304" pitchFamily="18" charset="0"/>
              </a:rPr>
              <a:t>- Chú công nhân vớt rác dưới dòng suổi để làm gì?</a:t>
            </a:r>
          </a:p>
          <a:p>
            <a:r>
              <a:rPr lang="nl-NL" sz="4000" b="1">
                <a:latin typeface="Times New Roman" panose="02020603050405020304" pitchFamily="18" charset="0"/>
                <a:cs typeface="Times New Roman" panose="02020603050405020304" pitchFamily="18" charset="0"/>
              </a:rPr>
              <a:t>Chú ấy vớt rác dưới dòng suối để nguồn nước không bị ô nhiễm.</a:t>
            </a:r>
          </a:p>
          <a:p>
            <a:endParaRPr lang="nl-NL" sz="4000" b="1">
              <a:latin typeface="Times New Roman" panose="02020603050405020304" pitchFamily="18" charset="0"/>
              <a:cs typeface="Times New Roman" panose="02020603050405020304" pitchFamily="18" charset="0"/>
            </a:endParaRPr>
          </a:p>
          <a:p>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2" name="Sline 20">
            <a:hlinkClick r:id="" action="ppaction://media"/>
            <a:extLst>
              <a:ext uri="{FF2B5EF4-FFF2-40B4-BE49-F238E27FC236}">
                <a16:creationId xmlns:a16="http://schemas.microsoft.com/office/drawing/2014/main" id="{85F08179-88D0-74C7-521E-D0293C0858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379832" y="1679021"/>
            <a:ext cx="609600" cy="609600"/>
          </a:xfrm>
          <a:prstGeom prst="rect">
            <a:avLst/>
          </a:prstGeom>
        </p:spPr>
      </p:pic>
    </p:spTree>
    <p:extLst>
      <p:ext uri="{BB962C8B-B14F-4D97-AF65-F5344CB8AC3E}">
        <p14:creationId xmlns:p14="http://schemas.microsoft.com/office/powerpoint/2010/main" val="121335335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08904" y="149573"/>
            <a:ext cx="14554200" cy="1846660"/>
            <a:chOff x="696943" y="210532"/>
            <a:chExt cx="14308623" cy="1846660"/>
          </a:xfrm>
        </p:grpSpPr>
        <p:sp>
          <p:nvSpPr>
            <p:cNvPr id="17" name="TextBox 16"/>
            <p:cNvSpPr txBox="1"/>
            <p:nvPr/>
          </p:nvSpPr>
          <p:spPr>
            <a:xfrm>
              <a:off x="4539228" y="210532"/>
              <a:ext cx="662405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Thứ Tư ngày 12 tháng 4 năm 2023 </a:t>
              </a:r>
              <a:endPar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18" name="TextBox 17"/>
            <p:cNvSpPr txBox="1"/>
            <p:nvPr/>
          </p:nvSpPr>
          <p:spPr>
            <a:xfrm>
              <a:off x="696943" y="856863"/>
              <a:ext cx="14308623" cy="1200329"/>
            </a:xfrm>
            <a:prstGeom prst="rect">
              <a:avLst/>
            </a:prstGeom>
            <a:noFill/>
          </p:spPr>
          <p:txBody>
            <a:bodyPr wrap="square" rtlCol="0">
              <a:spAutoFit/>
            </a:bodyPr>
            <a:lstStyle/>
            <a:p>
              <a:pPr algn="ctr"/>
              <a:r>
                <a:rPr lang="en-US" sz="3200" b="1" dirty="0">
                  <a:solidFill>
                    <a:srgbClr val="FF0066"/>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Tiếng</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Việt</a:t>
              </a:r>
              <a:r>
                <a:rPr lang="en-US" sz="3200" b="1" dirty="0">
                  <a:solidFill>
                    <a:srgbClr val="3333FF"/>
                  </a:solidFill>
                  <a:latin typeface="Times New Roman" pitchFamily="18" charset="0"/>
                  <a:cs typeface="Times New Roman" pitchFamily="18" charset="0"/>
                </a:rPr>
                <a:t>    </a:t>
              </a:r>
            </a:p>
            <a:p>
              <a:pPr algn="ct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p:txBody>
        </p:sp>
      </p:grpSp>
      <p:sp>
        <p:nvSpPr>
          <p:cNvPr id="12" name="Rectangle 11"/>
          <p:cNvSpPr/>
          <p:nvPr/>
        </p:nvSpPr>
        <p:spPr>
          <a:xfrm>
            <a:off x="726928" y="5016600"/>
            <a:ext cx="15621000" cy="2554545"/>
          </a:xfrm>
          <a:prstGeom prst="rect">
            <a:avLst/>
          </a:prstGeom>
        </p:spPr>
        <p:txBody>
          <a:bodyPr wrap="square">
            <a:spAutoFit/>
          </a:bodyPr>
          <a:lstStyle/>
          <a:p>
            <a:pPr lvl="0"/>
            <a:r>
              <a:rPr lang="nl-NL" sz="40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 Nước hồ trong xanh.</a:t>
            </a:r>
            <a:br>
              <a:rPr lang="en-US" sz="4000" b="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br>
            <a:r>
              <a:rPr lang="nl-NL" sz="40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b. Ánh </a:t>
            </a:r>
            <a:r>
              <a:rPr lang="nl-NL" sz="4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nắng rực rỡ.</a:t>
            </a:r>
            <a:endParaRPr lang="en-US" sz="4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r>
              <a:rPr lang="nl-NL" sz="4000" b="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c. </a:t>
            </a:r>
            <a:r>
              <a:rPr lang="nl-NL" sz="40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Chúng </a:t>
            </a:r>
            <a:r>
              <a:rPr lang="nl-NL" sz="4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ta cùng bỏ rác đúng nơi quy định.</a:t>
            </a:r>
            <a:endParaRPr lang="en-US" sz="4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r>
              <a:rPr lang="nl-NL" sz="4000" b="1">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d. Cả </a:t>
            </a:r>
            <a:r>
              <a:rPr lang="nl-NL" sz="4000" b="1"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lớp có ý thức tiết kiệm giấy viết.</a:t>
            </a:r>
            <a:endParaRPr lang="en-US" sz="4000" b="1" dirty="0">
              <a:solidFill>
                <a:schemeClr val="accent1">
                  <a:lumMod val="10000"/>
                </a:schemeClr>
              </a:solidFill>
              <a:latin typeface="Times New Roman" panose="02020603050405020304" pitchFamily="18" charset="0"/>
              <a:cs typeface="Times New Roman" panose="02020603050405020304" pitchFamily="18" charset="0"/>
            </a:endParaRPr>
          </a:p>
        </p:txBody>
      </p:sp>
      <p:sp>
        <p:nvSpPr>
          <p:cNvPr id="16" name="Rectangle 11">
            <a:extLst>
              <a:ext uri="{FF2B5EF4-FFF2-40B4-BE49-F238E27FC236}">
                <a16:creationId xmlns:a16="http://schemas.microsoft.com/office/drawing/2014/main" id="{95095139-596B-91D8-9714-CA4D439EC0DD}"/>
              </a:ext>
            </a:extLst>
          </p:cNvPr>
          <p:cNvSpPr/>
          <p:nvPr/>
        </p:nvSpPr>
        <p:spPr>
          <a:xfrm>
            <a:off x="365919" y="2288621"/>
            <a:ext cx="15925580" cy="707886"/>
          </a:xfrm>
          <a:prstGeom prst="rect">
            <a:avLst/>
          </a:prstGeom>
        </p:spPr>
        <p:txBody>
          <a:bodyPr wrap="square">
            <a:spAutoFit/>
          </a:bodyPr>
          <a:lstStyle/>
          <a:p>
            <a:r>
              <a:rPr lang="nl-NL" sz="4000" b="1" dirty="0">
                <a:solidFill>
                  <a:srgbClr val="C00000"/>
                </a:solidFill>
                <a:latin typeface="Times New Roman" panose="02020603050405020304" pitchFamily="18" charset="0"/>
                <a:cs typeface="Times New Roman" panose="02020603050405020304" pitchFamily="18" charset="0"/>
              </a:rPr>
              <a:t>Bài 1: Xếp những từ ngữ dưới đây vào nhóm </a:t>
            </a:r>
            <a:r>
              <a:rPr lang="nl-NL" sz="4000" b="1">
                <a:solidFill>
                  <a:srgbClr val="C00000"/>
                </a:solidFill>
                <a:latin typeface="Times New Roman" panose="02020603050405020304" pitchFamily="18" charset="0"/>
                <a:cs typeface="Times New Roman" panose="02020603050405020304" pitchFamily="18" charset="0"/>
              </a:rPr>
              <a:t>thích hợp.</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9" name="TextBox 19">
            <a:extLst>
              <a:ext uri="{FF2B5EF4-FFF2-40B4-BE49-F238E27FC236}">
                <a16:creationId xmlns:a16="http://schemas.microsoft.com/office/drawing/2014/main" id="{6BEE233C-CC36-5B28-BB6F-76ACCF77F56C}"/>
              </a:ext>
            </a:extLst>
          </p:cNvPr>
          <p:cNvSpPr txBox="1"/>
          <p:nvPr/>
        </p:nvSpPr>
        <p:spPr>
          <a:xfrm>
            <a:off x="213518" y="2929586"/>
            <a:ext cx="16024027" cy="1323439"/>
          </a:xfrm>
          <a:prstGeom prst="rect">
            <a:avLst/>
          </a:prstGeom>
          <a:noFill/>
        </p:spPr>
        <p:txBody>
          <a:bodyPr wrap="square">
            <a:spAutoFit/>
          </a:bodyPr>
          <a:lstStyle/>
          <a:p>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Bài 2: Cùng bạn hỏi- đáp </a:t>
            </a:r>
            <a:r>
              <a:rPr lang="nl-NL"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 nội dung tranh. Viết </a:t>
            </a:r>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vào vở câu hỏi</a:t>
            </a:r>
            <a:r>
              <a:rPr lang="nl-NL"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câu trả lời của em và bạn. </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D68D33F5-7865-30A2-8722-D99EDFA19B25}"/>
              </a:ext>
            </a:extLst>
          </p:cNvPr>
          <p:cNvSpPr txBox="1"/>
          <p:nvPr/>
        </p:nvSpPr>
        <p:spPr>
          <a:xfrm>
            <a:off x="213517" y="4218650"/>
            <a:ext cx="16077981" cy="707886"/>
          </a:xfrm>
          <a:prstGeom prst="rect">
            <a:avLst/>
          </a:prstGeom>
          <a:noFill/>
        </p:spPr>
        <p:txBody>
          <a:bodyPr wrap="square">
            <a:spAutoFit/>
          </a:bodyPr>
          <a:lstStyle/>
          <a:p>
            <a:pPr algn="just"/>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Bài 3: Chuyển </a:t>
            </a:r>
            <a:r>
              <a:rPr lang="nl-NL" sz="40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những câu dưới đây</a:t>
            </a:r>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thành câu cảm hoặc câu khiến:</a:t>
            </a:r>
            <a:endParaRPr lang="nl-NL"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Sline 21">
            <a:hlinkClick r:id="" action="ppaction://media"/>
            <a:extLst>
              <a:ext uri="{FF2B5EF4-FFF2-40B4-BE49-F238E27FC236}">
                <a16:creationId xmlns:a16="http://schemas.microsoft.com/office/drawing/2014/main" id="{E4AECAFC-1634-8241-E374-8AAB5D8E7A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452590" y="1532827"/>
            <a:ext cx="609600" cy="609600"/>
          </a:xfrm>
          <a:prstGeom prst="rect">
            <a:avLst/>
          </a:prstGeom>
        </p:spPr>
      </p:pic>
    </p:spTree>
    <p:extLst>
      <p:ext uri="{BB962C8B-B14F-4D97-AF65-F5344CB8AC3E}">
        <p14:creationId xmlns:p14="http://schemas.microsoft.com/office/powerpoint/2010/main" val="367833022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12" grpId="0"/>
      <p:bldP spid="16"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4">
            <a:extLst>
              <a:ext uri="{FF2B5EF4-FFF2-40B4-BE49-F238E27FC236}">
                <a16:creationId xmlns:a16="http://schemas.microsoft.com/office/drawing/2014/main" id="{8D7ECAD1-C6F0-71E9-447E-55C3FB5D2319}"/>
              </a:ext>
            </a:extLst>
          </p:cNvPr>
          <p:cNvGraphicFramePr>
            <a:graphicFrameLocks noGrp="1"/>
          </p:cNvGraphicFramePr>
          <p:nvPr>
            <p:ph idx="1"/>
            <p:extLst>
              <p:ext uri="{D42A27DB-BD31-4B8C-83A1-F6EECF244321}">
                <p14:modId xmlns:p14="http://schemas.microsoft.com/office/powerpoint/2010/main" val="415451487"/>
              </p:ext>
            </p:extLst>
          </p:nvPr>
        </p:nvGraphicFramePr>
        <p:xfrm>
          <a:off x="442119" y="2067138"/>
          <a:ext cx="15620999" cy="6918301"/>
        </p:xfrm>
        <a:graphic>
          <a:graphicData uri="http://schemas.openxmlformats.org/drawingml/2006/table">
            <a:tbl>
              <a:tblPr firstRow="1" bandRow="1">
                <a:tableStyleId>{2D5ABB26-0587-4C30-8999-92F81FD0307C}</a:tableStyleId>
              </a:tblPr>
              <a:tblGrid>
                <a:gridCol w="8646494">
                  <a:extLst>
                    <a:ext uri="{9D8B030D-6E8A-4147-A177-3AD203B41FA5}">
                      <a16:colId xmlns:a16="http://schemas.microsoft.com/office/drawing/2014/main" val="1150992691"/>
                    </a:ext>
                  </a:extLst>
                </a:gridCol>
                <a:gridCol w="6974505">
                  <a:extLst>
                    <a:ext uri="{9D8B030D-6E8A-4147-A177-3AD203B41FA5}">
                      <a16:colId xmlns:a16="http://schemas.microsoft.com/office/drawing/2014/main" val="3422328050"/>
                    </a:ext>
                  </a:extLst>
                </a:gridCol>
              </a:tblGrid>
              <a:tr h="506102">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1" u="none" strike="noStrike" kern="1200" cap="none" spc="0" normalizeH="0" baseline="0" noProof="0" dirty="0" err="1">
                          <a:ln>
                            <a:noFill/>
                          </a:ln>
                          <a:solidFill>
                            <a:srgbClr val="002060"/>
                          </a:solidFill>
                          <a:effectLst/>
                          <a:uLnTx/>
                          <a:uFillTx/>
                          <a:latin typeface="Times" panose="02020603050405020304" pitchFamily="18" charset="0"/>
                          <a:cs typeface="Times" panose="02020603050405020304" pitchFamily="18" charset="0"/>
                        </a:rPr>
                        <a:t>Câu</a:t>
                      </a:r>
                      <a:r>
                        <a:rPr kumimoji="0" lang="en-US" sz="3800" b="1" u="none" strike="noStrike" kern="1200" cap="none" spc="0" normalizeH="0" baseline="0" noProof="0" dirty="0">
                          <a:ln>
                            <a:noFill/>
                          </a:ln>
                          <a:solidFill>
                            <a:srgbClr val="002060"/>
                          </a:solidFill>
                          <a:effectLst/>
                          <a:uLnTx/>
                          <a:uFillTx/>
                          <a:latin typeface="Times" panose="02020603050405020304" pitchFamily="18" charset="0"/>
                          <a:cs typeface="Times" panose="02020603050405020304" pitchFamily="18" charset="0"/>
                        </a:rPr>
                        <a:t> </a:t>
                      </a:r>
                      <a:r>
                        <a:rPr kumimoji="0" lang="en-US" sz="3800" b="1" u="none" strike="noStrike" kern="1200" cap="none" spc="0" normalizeH="0" baseline="0" noProof="0" dirty="0" err="1">
                          <a:ln>
                            <a:noFill/>
                          </a:ln>
                          <a:solidFill>
                            <a:srgbClr val="002060"/>
                          </a:solidFill>
                          <a:effectLst/>
                          <a:uLnTx/>
                          <a:uFillTx/>
                          <a:latin typeface="Times" panose="02020603050405020304" pitchFamily="18" charset="0"/>
                          <a:cs typeface="Times" panose="02020603050405020304" pitchFamily="18" charset="0"/>
                        </a:rPr>
                        <a:t>kể</a:t>
                      </a:r>
                      <a:endParaRPr kumimoji="0" lang="en-US" sz="3800" b="1" i="0" u="none" strike="noStrike" kern="1200" cap="none" spc="0" normalizeH="0" baseline="0" noProof="0" dirty="0">
                        <a:ln>
                          <a:noFill/>
                        </a:ln>
                        <a:solidFill>
                          <a:srgbClr val="002060"/>
                        </a:solidFill>
                        <a:effectLst/>
                        <a:uLnTx/>
                        <a:uFillTx/>
                        <a:latin typeface="Times" panose="02020603050405020304" pitchFamily="18" charset="0"/>
                        <a:ea typeface="+mn-ea"/>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1436888" rtl="0" eaLnBrk="1" fontAlgn="auto" latinLnBrk="0" hangingPunct="1">
                        <a:lnSpc>
                          <a:spcPct val="100000"/>
                        </a:lnSpc>
                        <a:spcBef>
                          <a:spcPts val="0"/>
                        </a:spcBef>
                        <a:spcAft>
                          <a:spcPts val="0"/>
                        </a:spcAft>
                        <a:buClrTx/>
                        <a:buSzTx/>
                        <a:buFontTx/>
                        <a:buNone/>
                        <a:tabLst/>
                        <a:defRPr/>
                      </a:pPr>
                      <a:r>
                        <a:rPr lang="en-US" sz="3800" b="1" dirty="0">
                          <a:solidFill>
                            <a:schemeClr val="tx2">
                              <a:lumMod val="95000"/>
                              <a:lumOff val="5000"/>
                            </a:schemeClr>
                          </a:solidFill>
                          <a:latin typeface="Times" panose="02020603050405020304" pitchFamily="18" charset="0"/>
                          <a:cs typeface="Times" panose="02020603050405020304" pitchFamily="18" charset="0"/>
                        </a:rPr>
                        <a:t> </a:t>
                      </a:r>
                      <a:r>
                        <a:rPr lang="en-US" sz="3800" b="1" dirty="0" err="1">
                          <a:solidFill>
                            <a:srgbClr val="002060"/>
                          </a:solidFill>
                          <a:latin typeface="Times" panose="02020603050405020304" pitchFamily="18" charset="0"/>
                          <a:cs typeface="Times" panose="02020603050405020304" pitchFamily="18" charset="0"/>
                        </a:rPr>
                        <a:t>Câu</a:t>
                      </a:r>
                      <a:r>
                        <a:rPr lang="en-US" sz="3800" b="1" dirty="0">
                          <a:solidFill>
                            <a:srgbClr val="002060"/>
                          </a:solidFill>
                          <a:latin typeface="Times" panose="02020603050405020304" pitchFamily="18" charset="0"/>
                          <a:cs typeface="Times" panose="02020603050405020304" pitchFamily="18" charset="0"/>
                        </a:rPr>
                        <a:t> </a:t>
                      </a:r>
                      <a:r>
                        <a:rPr lang="en-US" sz="3800" b="1" dirty="0" err="1">
                          <a:solidFill>
                            <a:srgbClr val="002060"/>
                          </a:solidFill>
                          <a:latin typeface="Times" panose="02020603050405020304" pitchFamily="18" charset="0"/>
                          <a:cs typeface="Times" panose="02020603050405020304" pitchFamily="18" charset="0"/>
                        </a:rPr>
                        <a:t>cảm</a:t>
                      </a:r>
                      <a:endParaRPr lang="en-US" sz="3800" b="1" dirty="0">
                        <a:solidFill>
                          <a:srgbClr val="002060"/>
                        </a:solidFill>
                        <a:latin typeface="Times"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0449591"/>
                  </a:ext>
                </a:extLst>
              </a:tr>
              <a:tr h="1198664">
                <a:tc>
                  <a:txBody>
                    <a:bodyPr/>
                    <a:lstStyle/>
                    <a:p>
                      <a:pPr marL="342900" marR="0" lvl="0" indent="-342900" algn="just" defTabSz="914400" rtl="0" eaLnBrk="0" fontAlgn="base" latinLnBrk="0" hangingPunct="0">
                        <a:lnSpc>
                          <a:spcPct val="100000"/>
                        </a:lnSpc>
                        <a:spcBef>
                          <a:spcPct val="0"/>
                        </a:spcBef>
                        <a:spcAft>
                          <a:spcPct val="0"/>
                        </a:spcAft>
                        <a:buClrTx/>
                        <a:buSzTx/>
                        <a:buFont typeface="+mj-lt"/>
                        <a:buAutoNum type="alphaLcPeriod"/>
                        <a:tabLst/>
                        <a:defRPr/>
                      </a:pPr>
                      <a:r>
                        <a:rPr kumimoji="0" lang="nl-NL" sz="3000" b="1" u="none" strike="noStrike" kern="1200" cap="none" spc="0" normalizeH="0" baseline="0" noProof="0" dirty="0">
                          <a:ln>
                            <a:noFill/>
                          </a:ln>
                          <a:solidFill>
                            <a:srgbClr val="C00000"/>
                          </a:solidFill>
                          <a:effectLst/>
                          <a:uLnTx/>
                          <a:uFillTx/>
                          <a:latin typeface="Times" panose="02020603050405020304" pitchFamily="18" charset="0"/>
                          <a:cs typeface="Times" panose="02020603050405020304" pitchFamily="18" charset="0"/>
                        </a:rPr>
                        <a:t>Nước hồ trong xanh.</a:t>
                      </a:r>
                      <a:endParaRPr kumimoji="0" lang="en-US" sz="3000" b="1" i="0" u="none" strike="noStrike" kern="1200" cap="none" spc="0" normalizeH="0" baseline="0" noProof="0" dirty="0">
                        <a:ln>
                          <a:noFill/>
                        </a:ln>
                        <a:solidFill>
                          <a:srgbClr val="C00000"/>
                        </a:solidFill>
                        <a:effectLst/>
                        <a:uLnTx/>
                        <a:uFillTx/>
                        <a:latin typeface="Times" panose="02020603050405020304" pitchFamily="18" charset="0"/>
                        <a:ea typeface="Times New Roman"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500" b="1" dirty="0" err="1">
                          <a:solidFill>
                            <a:srgbClr val="0000CC"/>
                          </a:solidFill>
                          <a:latin typeface="Times" panose="02020603050405020304" pitchFamily="18" charset="0"/>
                          <a:cs typeface="Times" panose="02020603050405020304" pitchFamily="18" charset="0"/>
                        </a:rPr>
                        <a:t>Nước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hồ</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trong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xanh</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quá</a:t>
                      </a:r>
                      <a:r>
                        <a:rPr lang="en-US" sz="2500" b="1" dirty="0">
                          <a:solidFill>
                            <a:srgbClr val="FF0000"/>
                          </a:solidFill>
                          <a:latin typeface="Times" panose="02020603050405020304" pitchFamily="18" charset="0"/>
                          <a:cs typeface="Times" panose="02020603050405020304" pitchFamily="18" charset="0"/>
                        </a:rPr>
                        <a:t>!</a:t>
                      </a:r>
                    </a:p>
                    <a:p>
                      <a:r>
                        <a:rPr lang="en-US" sz="2500" b="1" dirty="0" err="1">
                          <a:solidFill>
                            <a:srgbClr val="0000CC"/>
                          </a:solidFill>
                          <a:latin typeface="Times" panose="02020603050405020304" pitchFamily="18" charset="0"/>
                          <a:cs typeface="Times" panose="02020603050405020304" pitchFamily="18" charset="0"/>
                        </a:rPr>
                        <a:t>Nước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hồ</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mới</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trong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xanh</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làm</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sao</a:t>
                      </a:r>
                      <a:r>
                        <a:rPr lang="en-US" sz="2500" b="1" dirty="0">
                          <a:solidFill>
                            <a:srgbClr val="FF0000"/>
                          </a:solidFill>
                          <a:latin typeface="Times" panose="02020603050405020304" pitchFamily="18" charset="0"/>
                          <a:cs typeface="Times" panose="02020603050405020304" pitchFamily="18" charset="0"/>
                        </a:rPr>
                        <a:t>!</a:t>
                      </a:r>
                    </a:p>
                    <a:p>
                      <a:r>
                        <a:rPr lang="en-US" sz="2500" b="1" dirty="0" err="1">
                          <a:solidFill>
                            <a:srgbClr val="FF0000"/>
                          </a:solidFill>
                          <a:latin typeface="Times" panose="02020603050405020304" pitchFamily="18" charset="0"/>
                          <a:cs typeface="Times" panose="02020603050405020304" pitchFamily="18" charset="0"/>
                        </a:rPr>
                        <a:t>Trời</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Nước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hồ</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trong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xanh</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làm</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sao</a:t>
                      </a:r>
                      <a:r>
                        <a:rPr lang="en-US" sz="2500" b="1" dirty="0">
                          <a:solidFill>
                            <a:srgbClr val="FF0000"/>
                          </a:solidFill>
                          <a:latin typeface="Times" panose="02020603050405020304" pitchFamily="18" charset="0"/>
                          <a:cs typeface="Times"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340844"/>
                  </a:ext>
                </a:extLst>
              </a:tr>
              <a:tr h="1571583">
                <a:tc>
                  <a:txBody>
                    <a:bodyPr/>
                    <a:lstStyle/>
                    <a:p>
                      <a:pPr marL="0" marR="0" lvl="0" indent="0" algn="just" defTabSz="914400" rtl="0" eaLnBrk="0" fontAlgn="base" latinLnBrk="0" hangingPunct="0">
                        <a:lnSpc>
                          <a:spcPct val="100000"/>
                        </a:lnSpc>
                        <a:spcBef>
                          <a:spcPct val="0"/>
                        </a:spcBef>
                        <a:spcAft>
                          <a:spcPct val="0"/>
                        </a:spcAft>
                        <a:buClrTx/>
                        <a:buSzTx/>
                        <a:buFont typeface="+mj-lt"/>
                        <a:buNone/>
                        <a:tabLst/>
                        <a:defRPr/>
                      </a:pPr>
                      <a:r>
                        <a:rPr kumimoji="0" lang="en-US" sz="3000" b="1" u="none" strike="noStrike" kern="1200" cap="none" spc="0" normalizeH="0" baseline="0" noProof="0" dirty="0">
                          <a:ln>
                            <a:noFill/>
                          </a:ln>
                          <a:solidFill>
                            <a:srgbClr val="C00000"/>
                          </a:solidFill>
                          <a:effectLst/>
                          <a:uLnTx/>
                          <a:uFillTx/>
                          <a:latin typeface="Times" panose="02020603050405020304" pitchFamily="18" charset="0"/>
                          <a:cs typeface="Times" panose="02020603050405020304" pitchFamily="18" charset="0"/>
                        </a:rPr>
                        <a:t>b. </a:t>
                      </a:r>
                      <a:r>
                        <a:rPr kumimoji="0" lang="nl-NL" sz="3000" b="1" u="none" strike="noStrike" kern="1200" cap="none" spc="0" normalizeH="0" baseline="0" noProof="0" dirty="0">
                          <a:ln>
                            <a:noFill/>
                          </a:ln>
                          <a:solidFill>
                            <a:srgbClr val="C00000"/>
                          </a:solidFill>
                          <a:effectLst/>
                          <a:uLnTx/>
                          <a:uFillTx/>
                          <a:latin typeface="Times" panose="02020603050405020304" pitchFamily="18" charset="0"/>
                          <a:cs typeface="Times" panose="02020603050405020304" pitchFamily="18" charset="0"/>
                        </a:rPr>
                        <a:t>Ánh nắng rực rỡ.</a:t>
                      </a:r>
                      <a:endParaRPr kumimoji="0" lang="en-US" sz="3000" b="1" u="none" strike="noStrike" kern="1200" cap="none" spc="0" normalizeH="0" baseline="0" noProof="0" dirty="0">
                        <a:ln>
                          <a:noFill/>
                        </a:ln>
                        <a:solidFill>
                          <a:srgbClr val="C00000"/>
                        </a:solidFill>
                        <a:effectLst/>
                        <a:uLnTx/>
                        <a:uFillTx/>
                        <a:latin typeface="Times" panose="02020603050405020304" pitchFamily="18" charset="0"/>
                        <a:cs typeface="Times" panose="02020603050405020304" pitchFamily="18" charset="0"/>
                      </a:endParaRPr>
                    </a:p>
                    <a:p>
                      <a:pPr marL="0" marR="0" lvl="0" indent="0" algn="l" defTabSz="1436888" rtl="0" eaLnBrk="1" fontAlgn="auto" latinLnBrk="0" hangingPunct="1">
                        <a:lnSpc>
                          <a:spcPct val="100000"/>
                        </a:lnSpc>
                        <a:spcBef>
                          <a:spcPts val="0"/>
                        </a:spcBef>
                        <a:spcAft>
                          <a:spcPts val="0"/>
                        </a:spcAft>
                        <a:buClrTx/>
                        <a:buSzTx/>
                        <a:buFontTx/>
                        <a:buNone/>
                        <a:tabLst/>
                        <a:defRPr/>
                      </a:pPr>
                      <a:r>
                        <a:rPr lang="en-US" sz="3000" b="1" dirty="0">
                          <a:solidFill>
                            <a:srgbClr val="C00000"/>
                          </a:solidFill>
                          <a:latin typeface="Times" panose="02020603050405020304" pitchFamily="18" charset="0"/>
                          <a:cs typeface="Times"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500" b="1" dirty="0" err="1">
                          <a:solidFill>
                            <a:srgbClr val="0000CC"/>
                          </a:solidFill>
                          <a:latin typeface="Times" panose="02020603050405020304" pitchFamily="18" charset="0"/>
                          <a:cs typeface="Times" panose="02020603050405020304" pitchFamily="18" charset="0"/>
                        </a:rPr>
                        <a:t>Ánh</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nắng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rực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rỡ</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quá</a:t>
                      </a:r>
                      <a:r>
                        <a:rPr lang="en-US" sz="2500" b="1" dirty="0">
                          <a:solidFill>
                            <a:srgbClr val="FF0000"/>
                          </a:solidFill>
                          <a:latin typeface="Times" panose="02020603050405020304" pitchFamily="18" charset="0"/>
                          <a:cs typeface="Times" panose="02020603050405020304" pitchFamily="18" charset="0"/>
                        </a:rPr>
                        <a:t>!</a:t>
                      </a:r>
                    </a:p>
                    <a:p>
                      <a:r>
                        <a:rPr lang="en-US" sz="2500" b="1" dirty="0" err="1">
                          <a:solidFill>
                            <a:srgbClr val="0000CC"/>
                          </a:solidFill>
                          <a:latin typeface="Times" panose="02020603050405020304" pitchFamily="18" charset="0"/>
                          <a:cs typeface="Times" panose="02020603050405020304" pitchFamily="18" charset="0"/>
                        </a:rPr>
                        <a:t>Ánh</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nắng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mới</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rực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rỡ</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làm</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sao</a:t>
                      </a:r>
                      <a:r>
                        <a:rPr lang="en-US" sz="2500" b="1" dirty="0">
                          <a:solidFill>
                            <a:srgbClr val="FF0000"/>
                          </a:solidFill>
                          <a:latin typeface="Times" panose="02020603050405020304" pitchFamily="18" charset="0"/>
                          <a:cs typeface="Times" panose="02020603050405020304" pitchFamily="18" charset="0"/>
                        </a:rPr>
                        <a:t>!</a:t>
                      </a:r>
                    </a:p>
                    <a:p>
                      <a:r>
                        <a:rPr lang="en-US" sz="2500" b="1" dirty="0">
                          <a:solidFill>
                            <a:srgbClr val="FF0000"/>
                          </a:solidFill>
                          <a:latin typeface="Times" panose="02020603050405020304" pitchFamily="18" charset="0"/>
                          <a:cs typeface="Times" panose="02020603050405020304" pitchFamily="18" charset="0"/>
                        </a:rPr>
                        <a:t>Chao </a:t>
                      </a:r>
                      <a:r>
                        <a:rPr lang="en-US" sz="2500" b="1" dirty="0" err="1">
                          <a:solidFill>
                            <a:srgbClr val="FF0000"/>
                          </a:solidFill>
                          <a:latin typeface="Times" panose="02020603050405020304" pitchFamily="18" charset="0"/>
                          <a:cs typeface="Times" panose="02020603050405020304" pitchFamily="18" charset="0"/>
                        </a:rPr>
                        <a:t>ôi</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Ánh</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nắng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thật</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là</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rực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rỡ</a:t>
                      </a:r>
                      <a:r>
                        <a:rPr lang="en-US" sz="2500" b="1" dirty="0">
                          <a:solidFill>
                            <a:srgbClr val="FF0000"/>
                          </a:solidFill>
                          <a:latin typeface="Times" panose="02020603050405020304" pitchFamily="18" charset="0"/>
                          <a:cs typeface="Times" panose="02020603050405020304" pitchFamily="18" charset="0"/>
                        </a:rPr>
                        <a:t>!</a:t>
                      </a:r>
                    </a:p>
                    <a:p>
                      <a:r>
                        <a:rPr lang="en-US" sz="2500" b="1" dirty="0" err="1">
                          <a:solidFill>
                            <a:srgbClr val="FF0000"/>
                          </a:solidFill>
                          <a:latin typeface="Times" panose="02020603050405020304" pitchFamily="18" charset="0"/>
                          <a:cs typeface="Times" panose="02020603050405020304" pitchFamily="18" charset="0"/>
                        </a:rPr>
                        <a:t>Tuyệt</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quá</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Ánh</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nắng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mới</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rực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rỡ</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làm</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sao</a:t>
                      </a:r>
                      <a:r>
                        <a:rPr lang="en-US" sz="2500" b="1" dirty="0">
                          <a:solidFill>
                            <a:srgbClr val="FF0000"/>
                          </a:solidFill>
                          <a:latin typeface="Times" panose="02020603050405020304" pitchFamily="18" charset="0"/>
                          <a:cs typeface="Times"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2866606"/>
                  </a:ext>
                </a:extLst>
              </a:tr>
              <a:tr h="678259">
                <a:tc>
                  <a:txBody>
                    <a:bodyPr/>
                    <a:lstStyle/>
                    <a:p>
                      <a:pPr marL="0" marR="0" lvl="0" indent="0" algn="l" defTabSz="1436888" rtl="0" eaLnBrk="1" fontAlgn="auto" latinLnBrk="0" hangingPunct="1">
                        <a:lnSpc>
                          <a:spcPct val="100000"/>
                        </a:lnSpc>
                        <a:spcBef>
                          <a:spcPts val="0"/>
                        </a:spcBef>
                        <a:spcAft>
                          <a:spcPts val="0"/>
                        </a:spcAft>
                        <a:buClrTx/>
                        <a:buSzTx/>
                        <a:buFontTx/>
                        <a:buNone/>
                        <a:tabLst/>
                        <a:defRPr/>
                      </a:pPr>
                      <a:r>
                        <a:rPr lang="en-US" sz="3700" b="1" dirty="0" err="1">
                          <a:solidFill>
                            <a:srgbClr val="002060"/>
                          </a:solidFill>
                          <a:latin typeface="Times" panose="02020603050405020304" pitchFamily="18" charset="0"/>
                          <a:cs typeface="Times" panose="02020603050405020304" pitchFamily="18" charset="0"/>
                        </a:rPr>
                        <a:t>Câu</a:t>
                      </a:r>
                      <a:r>
                        <a:rPr lang="en-US" sz="3700" b="1" dirty="0">
                          <a:solidFill>
                            <a:srgbClr val="002060"/>
                          </a:solidFill>
                          <a:latin typeface="Times" panose="02020603050405020304" pitchFamily="18" charset="0"/>
                          <a:cs typeface="Times" panose="02020603050405020304" pitchFamily="18" charset="0"/>
                        </a:rPr>
                        <a:t> </a:t>
                      </a:r>
                      <a:r>
                        <a:rPr lang="en-US" sz="3700" b="1" dirty="0" err="1">
                          <a:solidFill>
                            <a:srgbClr val="002060"/>
                          </a:solidFill>
                          <a:latin typeface="Times" panose="02020603050405020304" pitchFamily="18" charset="0"/>
                          <a:cs typeface="Times" panose="02020603050405020304" pitchFamily="18" charset="0"/>
                        </a:rPr>
                        <a:t>kể</a:t>
                      </a:r>
                      <a:endParaRPr lang="en-US" sz="3700" b="1" dirty="0">
                        <a:solidFill>
                          <a:srgbClr val="002060"/>
                        </a:solidFill>
                        <a:latin typeface="Times"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700" b="1" dirty="0" err="1">
                          <a:solidFill>
                            <a:srgbClr val="002060"/>
                          </a:solidFill>
                          <a:latin typeface="Times" panose="02020603050405020304" pitchFamily="18" charset="0"/>
                          <a:cs typeface="Times" panose="02020603050405020304" pitchFamily="18" charset="0"/>
                        </a:rPr>
                        <a:t>Câu</a:t>
                      </a:r>
                      <a:r>
                        <a:rPr lang="en-US" sz="3700" b="1" dirty="0">
                          <a:solidFill>
                            <a:srgbClr val="002060"/>
                          </a:solidFill>
                          <a:latin typeface="Times" panose="02020603050405020304" pitchFamily="18" charset="0"/>
                          <a:cs typeface="Times" panose="02020603050405020304" pitchFamily="18" charset="0"/>
                        </a:rPr>
                        <a:t> </a:t>
                      </a:r>
                      <a:r>
                        <a:rPr lang="en-US" sz="3700" b="1" dirty="0" err="1">
                          <a:solidFill>
                            <a:srgbClr val="002060"/>
                          </a:solidFill>
                          <a:latin typeface="Times" panose="02020603050405020304" pitchFamily="18" charset="0"/>
                          <a:cs typeface="Times" panose="02020603050405020304" pitchFamily="18" charset="0"/>
                        </a:rPr>
                        <a:t>khiến</a:t>
                      </a:r>
                      <a:endParaRPr lang="en-US" sz="3700" b="1" dirty="0">
                        <a:solidFill>
                          <a:srgbClr val="002060"/>
                        </a:solidFill>
                        <a:latin typeface="Times" panose="02020603050405020304" pitchFamily="18" charset="0"/>
                        <a:cs typeface="Times"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992419"/>
                  </a:ext>
                </a:extLst>
              </a:tr>
              <a:tr h="1680759">
                <a:tc>
                  <a:txBody>
                    <a:bodyPr/>
                    <a:lstStyle/>
                    <a:p>
                      <a:pPr marL="0" marR="0" lvl="0" indent="0" algn="l" defTabSz="1436888" rtl="0" eaLnBrk="1" fontAlgn="auto" latinLnBrk="0" hangingPunct="1">
                        <a:lnSpc>
                          <a:spcPct val="100000"/>
                        </a:lnSpc>
                        <a:spcBef>
                          <a:spcPts val="0"/>
                        </a:spcBef>
                        <a:spcAft>
                          <a:spcPts val="0"/>
                        </a:spcAft>
                        <a:buClrTx/>
                        <a:buSzTx/>
                        <a:buFontTx/>
                        <a:buNone/>
                        <a:tabLst/>
                        <a:defRPr/>
                      </a:pPr>
                      <a:r>
                        <a:rPr lang="en-US" sz="3000" b="1" dirty="0">
                          <a:solidFill>
                            <a:srgbClr val="C00000"/>
                          </a:solidFill>
                          <a:latin typeface="Times" panose="02020603050405020304" pitchFamily="18" charset="0"/>
                          <a:cs typeface="Times" panose="02020603050405020304" pitchFamily="18" charset="0"/>
                        </a:rPr>
                        <a:t>c. </a:t>
                      </a:r>
                      <a:r>
                        <a:rPr lang="en-US" sz="3000" b="1" dirty="0" err="1">
                          <a:solidFill>
                            <a:srgbClr val="C00000"/>
                          </a:solidFill>
                          <a:latin typeface="Times" panose="02020603050405020304" pitchFamily="18" charset="0"/>
                          <a:cs typeface="Times" panose="02020603050405020304" pitchFamily="18" charset="0"/>
                        </a:rPr>
                        <a:t>Chúng</a:t>
                      </a:r>
                      <a:r>
                        <a:rPr lang="en-US" sz="3000" b="1" dirty="0">
                          <a:solidFill>
                            <a:srgbClr val="C00000"/>
                          </a:solidFill>
                          <a:latin typeface="Times" panose="02020603050405020304" pitchFamily="18" charset="0"/>
                          <a:cs typeface="Times" panose="02020603050405020304" pitchFamily="18" charset="0"/>
                        </a:rPr>
                        <a:t> ta </a:t>
                      </a:r>
                      <a:r>
                        <a:rPr lang="en-US" sz="3000" b="1" dirty="0" err="1">
                          <a:solidFill>
                            <a:srgbClr val="C00000"/>
                          </a:solidFill>
                          <a:latin typeface="Times" panose="02020603050405020304" pitchFamily="18" charset="0"/>
                          <a:cs typeface="Times" panose="02020603050405020304" pitchFamily="18" charset="0"/>
                        </a:rPr>
                        <a:t>cùng</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bỏ</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rác</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đúng</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nơi</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quy</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định</a:t>
                      </a:r>
                      <a:r>
                        <a:rPr lang="en-US" sz="3000" b="1" dirty="0">
                          <a:solidFill>
                            <a:srgbClr val="C00000"/>
                          </a:solidFill>
                          <a:latin typeface="Times" panose="02020603050405020304" pitchFamily="18" charset="0"/>
                          <a:cs typeface="Times"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500" b="1" dirty="0" err="1">
                          <a:solidFill>
                            <a:srgbClr val="FF0000"/>
                          </a:solidFill>
                          <a:latin typeface="Times" panose="02020603050405020304" pitchFamily="18" charset="0"/>
                          <a:cs typeface="Times" panose="02020603050405020304" pitchFamily="18" charset="0"/>
                        </a:rPr>
                        <a:t>Nào</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chúng</a:t>
                      </a:r>
                      <a:r>
                        <a:rPr lang="en-US" sz="2500" b="1" dirty="0">
                          <a:solidFill>
                            <a:srgbClr val="0000CC"/>
                          </a:solidFill>
                          <a:latin typeface="Times" panose="02020603050405020304" pitchFamily="18" charset="0"/>
                          <a:cs typeface="Times" panose="02020603050405020304" pitchFamily="18" charset="0"/>
                        </a:rPr>
                        <a:t> ta </a:t>
                      </a:r>
                      <a:r>
                        <a:rPr lang="en-US" sz="2500" b="1" dirty="0" err="1">
                          <a:solidFill>
                            <a:srgbClr val="0000CC"/>
                          </a:solidFill>
                          <a:latin typeface="Times" panose="02020603050405020304" pitchFamily="18" charset="0"/>
                          <a:cs typeface="Times" panose="02020603050405020304" pitchFamily="18" charset="0"/>
                        </a:rPr>
                        <a:t>cùng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bỏ</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rác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đúng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nơi</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quy</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định</a:t>
                      </a:r>
                      <a:r>
                        <a:rPr lang="en-US" sz="2500" b="1" dirty="0">
                          <a:solidFill>
                            <a:srgbClr val="FF0000"/>
                          </a:solidFill>
                          <a:latin typeface="Times" panose="02020603050405020304" pitchFamily="18" charset="0"/>
                          <a:cs typeface="Times" panose="02020603050405020304" pitchFamily="18" charset="0"/>
                        </a:rPr>
                        <a:t> !</a:t>
                      </a:r>
                    </a:p>
                    <a:p>
                      <a:r>
                        <a:rPr lang="en-US" sz="2500" b="1" dirty="0" err="1">
                          <a:solidFill>
                            <a:srgbClr val="0000CC"/>
                          </a:solidFill>
                          <a:latin typeface="Times" panose="02020603050405020304" pitchFamily="18" charset="0"/>
                          <a:cs typeface="Times" panose="02020603050405020304" pitchFamily="18" charset="0"/>
                        </a:rPr>
                        <a:t>Chúng</a:t>
                      </a:r>
                      <a:r>
                        <a:rPr lang="en-US" sz="2500" b="1" dirty="0">
                          <a:solidFill>
                            <a:srgbClr val="0000CC"/>
                          </a:solidFill>
                          <a:latin typeface="Times" panose="02020603050405020304" pitchFamily="18" charset="0"/>
                          <a:cs typeface="Times" panose="02020603050405020304" pitchFamily="18" charset="0"/>
                        </a:rPr>
                        <a:t> ta</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hãy</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bỏ</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rác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đúng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nơi</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quy</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định</a:t>
                      </a:r>
                      <a:r>
                        <a:rPr lang="en-US" sz="2500" b="1" dirty="0">
                          <a:solidFill>
                            <a:srgbClr val="0000CC"/>
                          </a:solidFill>
                          <a:latin typeface="Times" panose="02020603050405020304" pitchFamily="18" charset="0"/>
                          <a:cs typeface="Times" panose="02020603050405020304" pitchFamily="18" charset="0"/>
                        </a:rPr>
                        <a:t> </a:t>
                      </a:r>
                      <a:r>
                        <a:rPr lang="en-US" sz="2500" b="1" dirty="0">
                          <a:solidFill>
                            <a:srgbClr val="FF0000"/>
                          </a:solidFill>
                          <a:latin typeface="Times" panose="02020603050405020304" pitchFamily="18" charset="0"/>
                          <a:cs typeface="Times" panose="02020603050405020304" pitchFamily="18" charset="0"/>
                        </a:rPr>
                        <a:t>!</a:t>
                      </a:r>
                    </a:p>
                    <a:p>
                      <a:r>
                        <a:rPr lang="en-US" sz="2500" b="1" dirty="0" err="1">
                          <a:solidFill>
                            <a:srgbClr val="0000CC"/>
                          </a:solidFill>
                          <a:latin typeface="Times" panose="02020603050405020304" pitchFamily="18" charset="0"/>
                          <a:cs typeface="Times" panose="02020603050405020304" pitchFamily="18" charset="0"/>
                        </a:rPr>
                        <a:t>Chúng</a:t>
                      </a:r>
                      <a:r>
                        <a:rPr lang="en-US" sz="2500" b="1" dirty="0">
                          <a:solidFill>
                            <a:srgbClr val="0000CC"/>
                          </a:solidFill>
                          <a:latin typeface="Times" panose="02020603050405020304" pitchFamily="18" charset="0"/>
                          <a:cs typeface="Times" panose="02020603050405020304" pitchFamily="18" charset="0"/>
                        </a:rPr>
                        <a:t> ta </a:t>
                      </a:r>
                      <a:r>
                        <a:rPr lang="en-US" sz="2500" b="1" dirty="0" err="1">
                          <a:solidFill>
                            <a:srgbClr val="0000CC"/>
                          </a:solidFill>
                          <a:latin typeface="Times" panose="02020603050405020304" pitchFamily="18" charset="0"/>
                          <a:cs typeface="Times" panose="02020603050405020304" pitchFamily="18" charset="0"/>
                        </a:rPr>
                        <a:t>cùng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bỏ</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rác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đúng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nơi</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quy</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định</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nào</a:t>
                      </a:r>
                      <a:r>
                        <a:rPr lang="en-US" sz="2500" b="1" dirty="0">
                          <a:solidFill>
                            <a:srgbClr val="FF0000"/>
                          </a:solidFill>
                          <a:latin typeface="Times" panose="02020603050405020304" pitchFamily="18" charset="0"/>
                          <a:cs typeface="Times" panose="02020603050405020304" pitchFamily="18" charset="0"/>
                        </a:rPr>
                        <a:t>!</a:t>
                      </a:r>
                    </a:p>
                    <a:p>
                      <a:r>
                        <a:rPr lang="en-US" sz="2500" b="1" dirty="0" err="1">
                          <a:solidFill>
                            <a:srgbClr val="0000CC"/>
                          </a:solidFill>
                          <a:latin typeface="Times" panose="02020603050405020304" pitchFamily="18" charset="0"/>
                          <a:cs typeface="Times" panose="02020603050405020304" pitchFamily="18" charset="0"/>
                        </a:rPr>
                        <a:t>Chúng</a:t>
                      </a:r>
                      <a:r>
                        <a:rPr lang="en-US" sz="2500" b="1" dirty="0">
                          <a:solidFill>
                            <a:srgbClr val="0000CC"/>
                          </a:solidFill>
                          <a:latin typeface="Times" panose="02020603050405020304" pitchFamily="18" charset="0"/>
                          <a:cs typeface="Times" panose="02020603050405020304" pitchFamily="18" charset="0"/>
                        </a:rPr>
                        <a:t> ta </a:t>
                      </a:r>
                      <a:r>
                        <a:rPr lang="en-US" sz="2500" b="1" dirty="0" err="1">
                          <a:solidFill>
                            <a:srgbClr val="0000CC"/>
                          </a:solidFill>
                          <a:latin typeface="Times" panose="02020603050405020304" pitchFamily="18" charset="0"/>
                          <a:cs typeface="Times" panose="02020603050405020304" pitchFamily="18" charset="0"/>
                        </a:rPr>
                        <a:t>cùng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bỏ</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rác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đúng</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nơi</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quy</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định</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đi</a:t>
                      </a:r>
                      <a:r>
                        <a:rPr lang="en-US" sz="2500" b="1" dirty="0">
                          <a:solidFill>
                            <a:srgbClr val="FF0000"/>
                          </a:solidFill>
                          <a:latin typeface="Times" panose="02020603050405020304" pitchFamily="18" charset="0"/>
                          <a:cs typeface="Times"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612569"/>
                  </a:ext>
                </a:extLst>
              </a:tr>
              <a:tr h="1038843">
                <a:tc>
                  <a:txBody>
                    <a:bodyPr/>
                    <a:lstStyle/>
                    <a:p>
                      <a:pPr marL="0" marR="0" lvl="0" indent="0" algn="l" defTabSz="1436888" rtl="0" eaLnBrk="1" fontAlgn="auto" latinLnBrk="0" hangingPunct="1">
                        <a:lnSpc>
                          <a:spcPct val="100000"/>
                        </a:lnSpc>
                        <a:spcBef>
                          <a:spcPts val="0"/>
                        </a:spcBef>
                        <a:spcAft>
                          <a:spcPts val="0"/>
                        </a:spcAft>
                        <a:buClrTx/>
                        <a:buSzTx/>
                        <a:buFontTx/>
                        <a:buNone/>
                        <a:tabLst/>
                        <a:defRPr/>
                      </a:pPr>
                      <a:r>
                        <a:rPr lang="en-US" sz="3000" b="1" dirty="0">
                          <a:solidFill>
                            <a:srgbClr val="C00000"/>
                          </a:solidFill>
                          <a:latin typeface="Times" panose="02020603050405020304" pitchFamily="18" charset="0"/>
                          <a:cs typeface="Times" panose="02020603050405020304" pitchFamily="18" charset="0"/>
                        </a:rPr>
                        <a:t>d. </a:t>
                      </a:r>
                      <a:r>
                        <a:rPr lang="en-US" sz="3000" b="1" dirty="0" err="1">
                          <a:solidFill>
                            <a:srgbClr val="C00000"/>
                          </a:solidFill>
                          <a:latin typeface="Times" panose="02020603050405020304" pitchFamily="18" charset="0"/>
                          <a:cs typeface="Times" panose="02020603050405020304" pitchFamily="18" charset="0"/>
                        </a:rPr>
                        <a:t>Cả</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lớp</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có</a:t>
                      </a:r>
                      <a:r>
                        <a:rPr lang="en-US" sz="3000" b="1" dirty="0">
                          <a:solidFill>
                            <a:srgbClr val="C00000"/>
                          </a:solidFill>
                          <a:latin typeface="Times" panose="02020603050405020304" pitchFamily="18" charset="0"/>
                          <a:cs typeface="Times" panose="02020603050405020304" pitchFamily="18" charset="0"/>
                        </a:rPr>
                        <a:t> ý </a:t>
                      </a:r>
                      <a:r>
                        <a:rPr lang="en-US" sz="3000" b="1" dirty="0" err="1">
                          <a:solidFill>
                            <a:srgbClr val="C00000"/>
                          </a:solidFill>
                          <a:latin typeface="Times" panose="02020603050405020304" pitchFamily="18" charset="0"/>
                          <a:cs typeface="Times" panose="02020603050405020304" pitchFamily="18" charset="0"/>
                        </a:rPr>
                        <a:t>thức</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tiết</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kiệm</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giấy</a:t>
                      </a:r>
                      <a:r>
                        <a:rPr lang="en-US" sz="3000" b="1" dirty="0">
                          <a:solidFill>
                            <a:srgbClr val="C00000"/>
                          </a:solidFill>
                          <a:latin typeface="Times" panose="02020603050405020304" pitchFamily="18" charset="0"/>
                          <a:cs typeface="Times" panose="02020603050405020304" pitchFamily="18" charset="0"/>
                        </a:rPr>
                        <a:t> </a:t>
                      </a:r>
                      <a:r>
                        <a:rPr lang="en-US" sz="3000" b="1" dirty="0" err="1">
                          <a:solidFill>
                            <a:srgbClr val="C00000"/>
                          </a:solidFill>
                          <a:latin typeface="Times" panose="02020603050405020304" pitchFamily="18" charset="0"/>
                          <a:cs typeface="Times" panose="02020603050405020304" pitchFamily="18" charset="0"/>
                        </a:rPr>
                        <a:t>viết</a:t>
                      </a:r>
                      <a:r>
                        <a:rPr lang="en-US" sz="3000" b="1" dirty="0">
                          <a:solidFill>
                            <a:srgbClr val="C00000"/>
                          </a:solidFill>
                          <a:latin typeface="Times" panose="02020603050405020304" pitchFamily="18" charset="0"/>
                          <a:cs typeface="Times"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500" b="1" dirty="0" err="1">
                          <a:solidFill>
                            <a:srgbClr val="0000CC"/>
                          </a:solidFill>
                          <a:latin typeface="Times" panose="02020603050405020304" pitchFamily="18" charset="0"/>
                          <a:cs typeface="Times" panose="02020603050405020304" pitchFamily="18" charset="0"/>
                        </a:rPr>
                        <a:t>Cả</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lớp</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hãy</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có</a:t>
                      </a:r>
                      <a:r>
                        <a:rPr lang="en-US" sz="2500" b="1" dirty="0">
                          <a:solidFill>
                            <a:srgbClr val="0000CC"/>
                          </a:solidFill>
                          <a:latin typeface="Times" panose="02020603050405020304" pitchFamily="18" charset="0"/>
                          <a:cs typeface="Times" panose="02020603050405020304" pitchFamily="18" charset="0"/>
                        </a:rPr>
                        <a:t> ý </a:t>
                      </a:r>
                      <a:r>
                        <a:rPr lang="en-US" sz="2500" b="1" dirty="0" err="1">
                          <a:solidFill>
                            <a:srgbClr val="0000CC"/>
                          </a:solidFill>
                          <a:latin typeface="Times" panose="02020603050405020304" pitchFamily="18" charset="0"/>
                          <a:cs typeface="Times" panose="02020603050405020304" pitchFamily="18" charset="0"/>
                        </a:rPr>
                        <a:t>thức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tiết</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kiệm</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giấy</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viết</a:t>
                      </a:r>
                      <a:r>
                        <a:rPr lang="en-US" sz="2500" b="1" dirty="0">
                          <a:solidFill>
                            <a:srgbClr val="FF0000"/>
                          </a:solidFill>
                          <a:latin typeface="Times" panose="02020603050405020304" pitchFamily="18" charset="0"/>
                          <a:cs typeface="Times" panose="02020603050405020304" pitchFamily="18" charset="0"/>
                        </a:rPr>
                        <a:t>!</a:t>
                      </a:r>
                    </a:p>
                    <a:p>
                      <a:r>
                        <a:rPr lang="en-US" sz="2500" b="1" dirty="0" err="1">
                          <a:solidFill>
                            <a:srgbClr val="0000CC"/>
                          </a:solidFill>
                          <a:latin typeface="Times" panose="02020603050405020304" pitchFamily="18" charset="0"/>
                          <a:cs typeface="Times" panose="02020603050405020304" pitchFamily="18" charset="0"/>
                        </a:rPr>
                        <a:t>Cả</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lớp</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FF0000"/>
                          </a:solidFill>
                          <a:latin typeface="Times" panose="02020603050405020304" pitchFamily="18" charset="0"/>
                          <a:cs typeface="Times" panose="02020603050405020304" pitchFamily="18" charset="0"/>
                        </a:rPr>
                        <a:t>phải</a:t>
                      </a:r>
                      <a:r>
                        <a:rPr lang="en-US" sz="2500" b="1" dirty="0">
                          <a:solidFill>
                            <a:srgbClr val="FF0000"/>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có</a:t>
                      </a:r>
                      <a:r>
                        <a:rPr lang="en-US" sz="2500" b="1" dirty="0">
                          <a:solidFill>
                            <a:srgbClr val="0000CC"/>
                          </a:solidFill>
                          <a:latin typeface="Times" panose="02020603050405020304" pitchFamily="18" charset="0"/>
                          <a:cs typeface="Times" panose="02020603050405020304" pitchFamily="18" charset="0"/>
                        </a:rPr>
                        <a:t> ý </a:t>
                      </a:r>
                      <a:r>
                        <a:rPr lang="en-US" sz="2500" b="1" dirty="0" err="1">
                          <a:solidFill>
                            <a:srgbClr val="0000CC"/>
                          </a:solidFill>
                          <a:latin typeface="Times" panose="02020603050405020304" pitchFamily="18" charset="0"/>
                          <a:cs typeface="Times" panose="02020603050405020304" pitchFamily="18" charset="0"/>
                        </a:rPr>
                        <a:t>thức</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tiết</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kiệm</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giấy</a:t>
                      </a:r>
                      <a:r>
                        <a:rPr lang="en-US" sz="2500" b="1" dirty="0">
                          <a:solidFill>
                            <a:srgbClr val="0000CC"/>
                          </a:solidFill>
                          <a:latin typeface="Times" panose="02020603050405020304" pitchFamily="18" charset="0"/>
                          <a:cs typeface="Times" panose="02020603050405020304" pitchFamily="18" charset="0"/>
                        </a:rPr>
                        <a:t> </a:t>
                      </a:r>
                      <a:r>
                        <a:rPr lang="en-US" sz="2500" b="1" dirty="0" err="1">
                          <a:solidFill>
                            <a:srgbClr val="0000CC"/>
                          </a:solidFill>
                          <a:latin typeface="Times" panose="02020603050405020304" pitchFamily="18" charset="0"/>
                          <a:cs typeface="Times" panose="02020603050405020304" pitchFamily="18" charset="0"/>
                        </a:rPr>
                        <a:t>viết</a:t>
                      </a:r>
                      <a:r>
                        <a:rPr lang="en-US" sz="2500" b="1" dirty="0">
                          <a:solidFill>
                            <a:srgbClr val="FF0000"/>
                          </a:solidFill>
                          <a:latin typeface="Times" panose="02020603050405020304" pitchFamily="18" charset="0"/>
                          <a:cs typeface="Times"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6523142"/>
                  </a:ext>
                </a:extLst>
              </a:tr>
            </a:tbl>
          </a:graphicData>
        </a:graphic>
      </p:graphicFrame>
      <p:grpSp>
        <p:nvGrpSpPr>
          <p:cNvPr id="6" name="Group 14">
            <a:extLst>
              <a:ext uri="{FF2B5EF4-FFF2-40B4-BE49-F238E27FC236}">
                <a16:creationId xmlns:a16="http://schemas.microsoft.com/office/drawing/2014/main" id="{E5AE2A5F-FE1D-558D-CD88-BA5D13D9DB03}"/>
              </a:ext>
            </a:extLst>
          </p:cNvPr>
          <p:cNvGrpSpPr/>
          <p:nvPr/>
        </p:nvGrpSpPr>
        <p:grpSpPr>
          <a:xfrm>
            <a:off x="1204119" y="149573"/>
            <a:ext cx="14173200" cy="1794454"/>
            <a:chOff x="1183802" y="210532"/>
            <a:chExt cx="13934052" cy="1794454"/>
          </a:xfrm>
        </p:grpSpPr>
        <p:sp>
          <p:nvSpPr>
            <p:cNvPr id="8" name="TextBox 16">
              <a:extLst>
                <a:ext uri="{FF2B5EF4-FFF2-40B4-BE49-F238E27FC236}">
                  <a16:creationId xmlns:a16="http://schemas.microsoft.com/office/drawing/2014/main" id="{51FD7D08-A618-581C-311A-6A901F120D4C}"/>
                </a:ext>
              </a:extLst>
            </p:cNvPr>
            <p:cNvSpPr txBox="1"/>
            <p:nvPr/>
          </p:nvSpPr>
          <p:spPr>
            <a:xfrm>
              <a:off x="4539228" y="210532"/>
              <a:ext cx="6624054"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Thứ Tư ngày 12 tháng 4 năm 2023 </a:t>
              </a:r>
              <a:endPar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9" name="TextBox 17">
              <a:extLst>
                <a:ext uri="{FF2B5EF4-FFF2-40B4-BE49-F238E27FC236}">
                  <a16:creationId xmlns:a16="http://schemas.microsoft.com/office/drawing/2014/main" id="{7EAAF5CF-D898-8B3F-B794-F0DAC714EC95}"/>
                </a:ext>
              </a:extLst>
            </p:cNvPr>
            <p:cNvSpPr txBox="1"/>
            <p:nvPr/>
          </p:nvSpPr>
          <p:spPr>
            <a:xfrm>
              <a:off x="1183802" y="743102"/>
              <a:ext cx="13934052" cy="1261884"/>
            </a:xfrm>
            <a:prstGeom prst="rect">
              <a:avLst/>
            </a:prstGeom>
            <a:noFill/>
          </p:spPr>
          <p:txBody>
            <a:bodyPr wrap="square" rtlCol="0">
              <a:spAutoFit/>
            </a:bodyPr>
            <a:lstStyle/>
            <a:p>
              <a:pPr algn="ctr"/>
              <a:r>
                <a:rPr lang="en-US" sz="3600" b="1" dirty="0" err="1">
                  <a:solidFill>
                    <a:srgbClr val="0000CC"/>
                  </a:solidFill>
                  <a:latin typeface="Times New Roman" pitchFamily="18" charset="0"/>
                  <a:cs typeface="Times New Roman" pitchFamily="18" charset="0"/>
                </a:rPr>
                <a:t>Tiếng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Việt</a:t>
              </a:r>
              <a:endParaRPr lang="en-US" sz="3600" b="1" dirty="0">
                <a:solidFill>
                  <a:srgbClr val="0000CC"/>
                </a:solidFill>
                <a:latin typeface="Times New Roman" pitchFamily="18" charset="0"/>
                <a:cs typeface="Times New Roman" pitchFamily="18" charset="0"/>
              </a:endParaRPr>
            </a:p>
            <a:p>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p:txBody>
        </p:sp>
      </p:grpSp>
      <p:pic>
        <p:nvPicPr>
          <p:cNvPr id="2" name="Sline 22">
            <a:hlinkClick r:id="" action="ppaction://media"/>
            <a:extLst>
              <a:ext uri="{FF2B5EF4-FFF2-40B4-BE49-F238E27FC236}">
                <a16:creationId xmlns:a16="http://schemas.microsoft.com/office/drawing/2014/main" id="{9DCDF6E0-3335-AB14-9099-3C1D5A6A75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672719" y="1495638"/>
            <a:ext cx="609600" cy="609600"/>
          </a:xfrm>
          <a:prstGeom prst="rect">
            <a:avLst/>
          </a:prstGeom>
        </p:spPr>
      </p:pic>
    </p:spTree>
    <p:extLst>
      <p:ext uri="{BB962C8B-B14F-4D97-AF65-F5344CB8AC3E}">
        <p14:creationId xmlns:p14="http://schemas.microsoft.com/office/powerpoint/2010/main" val="254640489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025F6-03E4-F7FE-A115-15A451327F80}"/>
              </a:ext>
            </a:extLst>
          </p:cNvPr>
          <p:cNvSpPr txBox="1"/>
          <p:nvPr/>
        </p:nvSpPr>
        <p:spPr>
          <a:xfrm>
            <a:off x="2344878" y="4648200"/>
            <a:ext cx="6816757" cy="1323439"/>
          </a:xfrm>
          <a:prstGeom prst="rect">
            <a:avLst/>
          </a:prstGeom>
          <a:noFill/>
        </p:spPr>
        <p:txBody>
          <a:bodyPr wrap="square" rtlCol="0">
            <a:spAutoFit/>
          </a:bodyPr>
          <a:lstStyle/>
          <a:p>
            <a:pPr algn="ctr" defTabSz="1219170" eaLnBrk="1" fontAlgn="auto" hangingPunct="1">
              <a:spcBef>
                <a:spcPts val="0"/>
              </a:spcBef>
              <a:spcAft>
                <a:spcPts val="0"/>
              </a:spcAft>
              <a:defRPr/>
            </a:pPr>
            <a:r>
              <a:rPr lang="en-US" sz="8000" b="1" dirty="0">
                <a:solidFill>
                  <a:srgbClr val="0070C0"/>
                </a:solidFill>
                <a:latin typeface="Times New Roman" pitchFamily="18" charset="0"/>
                <a:cs typeface="Times New Roman" pitchFamily="18" charset="0"/>
              </a:rPr>
              <a:t>3.</a:t>
            </a:r>
            <a:r>
              <a:rPr lang="en-US" sz="8000" b="1">
                <a:solidFill>
                  <a:srgbClr val="0070C0"/>
                </a:solidFill>
                <a:latin typeface="Times New Roman" pitchFamily="18" charset="0"/>
                <a:cs typeface="Times New Roman" pitchFamily="18" charset="0"/>
              </a:rPr>
              <a:t>Vận dụng</a:t>
            </a:r>
            <a:endParaRPr lang="en-US" sz="8000" b="1" dirty="0">
              <a:solidFill>
                <a:srgbClr val="0070C0"/>
              </a:solidFill>
              <a:latin typeface="Times New Roman" pitchFamily="18" charset="0"/>
              <a:cs typeface="Times New Roman" pitchFamily="18" charset="0"/>
            </a:endParaRPr>
          </a:p>
        </p:txBody>
      </p:sp>
      <p:pic>
        <p:nvPicPr>
          <p:cNvPr id="4"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186085" y="1685787"/>
            <a:ext cx="6323143" cy="7458213"/>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grpSp>
        <p:nvGrpSpPr>
          <p:cNvPr id="6" name="Group 14">
            <a:extLst>
              <a:ext uri="{FF2B5EF4-FFF2-40B4-BE49-F238E27FC236}">
                <a16:creationId xmlns:a16="http://schemas.microsoft.com/office/drawing/2014/main" id="{87308AE0-BD78-165B-976F-2700911113AA}"/>
              </a:ext>
            </a:extLst>
          </p:cNvPr>
          <p:cNvGrpSpPr/>
          <p:nvPr/>
        </p:nvGrpSpPr>
        <p:grpSpPr>
          <a:xfrm>
            <a:off x="4328319" y="787468"/>
            <a:ext cx="7010400" cy="1754326"/>
            <a:chOff x="4539228" y="210532"/>
            <a:chExt cx="6624057" cy="1594460"/>
          </a:xfrm>
        </p:grpSpPr>
        <p:sp>
          <p:nvSpPr>
            <p:cNvPr id="8" name="TextBox 16">
              <a:extLst>
                <a:ext uri="{FF2B5EF4-FFF2-40B4-BE49-F238E27FC236}">
                  <a16:creationId xmlns:a16="http://schemas.microsoft.com/office/drawing/2014/main" id="{FC8EBD1C-732B-810A-BBF1-4F257D80C867}"/>
                </a:ext>
              </a:extLst>
            </p:cNvPr>
            <p:cNvSpPr txBox="1"/>
            <p:nvPr/>
          </p:nvSpPr>
          <p:spPr>
            <a:xfrm>
              <a:off x="4539228" y="210532"/>
              <a:ext cx="6624057" cy="159446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Thứ</a:t>
              </a:r>
              <a:r>
                <a:rPr lang="en-US" sz="3600" kern="0" dirty="0">
                  <a:solidFill>
                    <a:srgbClr val="0000CC"/>
                  </a:solidFill>
                  <a:latin typeface="Times New Roman" pitchFamily="18" charset="0"/>
                  <a:cs typeface="Times New Roman" pitchFamily="18" charset="0"/>
                </a:rPr>
                <a:t> </a:t>
              </a:r>
              <a:r>
                <a:rPr lang="en-US" sz="3600" kern="0" dirty="0" err="1">
                  <a:solidFill>
                    <a:srgbClr val="0000CC"/>
                  </a:solidFill>
                  <a:latin typeface="Times New Roman" pitchFamily="18" charset="0"/>
                  <a:cs typeface="Times New Roman" pitchFamily="18" charset="0"/>
                </a:rPr>
                <a:t>Tư</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ngày</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12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tháng</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4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năm</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2023 </a:t>
              </a:r>
            </a:p>
            <a:p>
              <a:pPr algn="ctr" eaLnBrk="1" fontAlgn="auto" hangingPunct="1">
                <a:spcBef>
                  <a:spcPts val="0"/>
                </a:spcBef>
                <a:spcAft>
                  <a:spcPts val="0"/>
                </a:spcAft>
                <a:defRPr/>
              </a:pPr>
              <a:r>
                <a:rPr lang="en-US" sz="3600" b="1" dirty="0" err="1">
                  <a:solidFill>
                    <a:srgbClr val="3333FF"/>
                  </a:solidFill>
                  <a:latin typeface="Times New Roman" pitchFamily="18" charset="0"/>
                  <a:cs typeface="Times New Roman" pitchFamily="18" charset="0"/>
                </a:rPr>
                <a:t>Tiếng</a:t>
              </a:r>
              <a:r>
                <a:rPr lang="en-US" sz="3600" b="1" dirty="0">
                  <a:solidFill>
                    <a:srgbClr val="3333FF"/>
                  </a:solidFill>
                  <a:latin typeface="Times New Roman" pitchFamily="18" charset="0"/>
                  <a:cs typeface="Times New Roman" pitchFamily="18" charset="0"/>
                </a:rPr>
                <a:t> </a:t>
              </a:r>
              <a:r>
                <a:rPr lang="en-US" sz="3600" b="1" dirty="0" err="1">
                  <a:solidFill>
                    <a:srgbClr val="3333FF"/>
                  </a:solidFill>
                  <a:latin typeface="Times New Roman" pitchFamily="18" charset="0"/>
                  <a:cs typeface="Times New Roman" pitchFamily="18" charset="0"/>
                </a:rPr>
                <a:t>Việt</a:t>
              </a:r>
              <a:endParaRPr lang="en-US" sz="3600" b="1" dirty="0">
                <a:solidFill>
                  <a:srgbClr val="3333FF"/>
                </a:solidFill>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9" name="TextBox 17">
              <a:extLst>
                <a:ext uri="{FF2B5EF4-FFF2-40B4-BE49-F238E27FC236}">
                  <a16:creationId xmlns:a16="http://schemas.microsoft.com/office/drawing/2014/main" id="{B23283A1-CFEA-FD6E-4FFD-4BF4924C9605}"/>
                </a:ext>
              </a:extLst>
            </p:cNvPr>
            <p:cNvSpPr txBox="1"/>
            <p:nvPr/>
          </p:nvSpPr>
          <p:spPr>
            <a:xfrm>
              <a:off x="7011399" y="790899"/>
              <a:ext cx="181614"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0066"/>
                </a:solidFill>
                <a:effectLst/>
                <a:uLnTx/>
                <a:uFillTx/>
                <a:latin typeface="Times New Roman" pitchFamily="18" charset="0"/>
                <a:cs typeface="Times New Roman" pitchFamily="18" charset="0"/>
              </a:endParaRPr>
            </a:p>
          </p:txBody>
        </p:sp>
      </p:grpSp>
      <p:sp>
        <p:nvSpPr>
          <p:cNvPr id="10" name="Rectangle 95">
            <a:extLst>
              <a:ext uri="{FF2B5EF4-FFF2-40B4-BE49-F238E27FC236}">
                <a16:creationId xmlns:a16="http://schemas.microsoft.com/office/drawing/2014/main" id="{EE6D9B25-4E28-576D-659B-DED0B8CBB640}"/>
              </a:ext>
            </a:extLst>
          </p:cNvPr>
          <p:cNvSpPr>
            <a:spLocks noChangeArrowheads="1"/>
          </p:cNvSpPr>
          <p:nvPr/>
        </p:nvSpPr>
        <p:spPr bwMode="auto">
          <a:xfrm>
            <a:off x="2194719" y="2039730"/>
            <a:ext cx="1350986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a:p>
            <a:pPr eaLnBrk="1" hangingPunct="1">
              <a:defRPr/>
            </a:pPr>
            <a:endPar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Sline 23">
            <a:hlinkClick r:id="" action="ppaction://media"/>
            <a:extLst>
              <a:ext uri="{FF2B5EF4-FFF2-40B4-BE49-F238E27FC236}">
                <a16:creationId xmlns:a16="http://schemas.microsoft.com/office/drawing/2014/main" id="{D3AA7501-605F-F6EC-2B98-7B3A68444B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20319" y="816425"/>
            <a:ext cx="609600" cy="609600"/>
          </a:xfrm>
          <a:prstGeom prst="rect">
            <a:avLst/>
          </a:prstGeom>
        </p:spPr>
      </p:pic>
    </p:spTree>
    <p:extLst>
      <p:ext uri="{BB962C8B-B14F-4D97-AF65-F5344CB8AC3E}">
        <p14:creationId xmlns:p14="http://schemas.microsoft.com/office/powerpoint/2010/main" val="302745862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632613" y="2577943"/>
            <a:ext cx="13106400" cy="6628457"/>
          </a:xfrm>
          <a:prstGeom prst="roundRect">
            <a:avLst>
              <a:gd name="adj" fmla="val 16667"/>
            </a:avLst>
          </a:prstGeom>
          <a:solidFill>
            <a:schemeClr val="bg1"/>
          </a:solidFill>
          <a:ln w="57150" cmpd="thinThick">
            <a:solidFill>
              <a:srgbClr val="CC0000"/>
            </a:solidFill>
            <a:round/>
            <a:headEnd/>
            <a:tailEnd/>
          </a:ln>
        </p:spPr>
        <p:txBody>
          <a:bodyPr wrap="none" anchor="ctr"/>
          <a:lstStyle/>
          <a:p>
            <a:pPr defTabSz="1219170" eaLnBrk="1" fontAlgn="auto" hangingPunct="1">
              <a:spcBef>
                <a:spcPts val="0"/>
              </a:spcBef>
              <a:spcAft>
                <a:spcPts val="0"/>
              </a:spcAft>
            </a:pPr>
            <a:endParaRPr lang="vi-VN" sz="2400">
              <a:solidFill>
                <a:prstClr val="black"/>
              </a:solidFill>
              <a:latin typeface="Arial" panose="020B0604020202020204" pitchFamily="34" charset="0"/>
            </a:endParaRPr>
          </a:p>
        </p:txBody>
      </p:sp>
      <p:pic>
        <p:nvPicPr>
          <p:cNvPr id="6147" name="Picture 3" descr="an30"/>
          <p:cNvPicPr>
            <a:picLocks noChangeAspect="1" noChangeArrowheads="1" noCrop="1"/>
          </p:cNvPicPr>
          <p:nvPr/>
        </p:nvPicPr>
        <p:blipFill>
          <a:blip r:embed="rId5"/>
          <a:srcRect/>
          <a:stretch>
            <a:fillRect/>
          </a:stretch>
        </p:blipFill>
        <p:spPr bwMode="auto">
          <a:xfrm>
            <a:off x="3185285" y="1703513"/>
            <a:ext cx="1498631" cy="1326091"/>
          </a:xfrm>
          <a:prstGeom prst="rect">
            <a:avLst/>
          </a:prstGeom>
          <a:noFill/>
          <a:ln w="9525">
            <a:noFill/>
            <a:miter lim="800000"/>
            <a:headEnd/>
            <a:tailEnd/>
          </a:ln>
        </p:spPr>
      </p:pic>
      <p:pic>
        <p:nvPicPr>
          <p:cNvPr id="6148" name="Picture 4" descr="33"/>
          <p:cNvPicPr>
            <a:picLocks noChangeAspect="1" noChangeArrowheads="1" noCrop="1"/>
          </p:cNvPicPr>
          <p:nvPr/>
        </p:nvPicPr>
        <p:blipFill>
          <a:blip r:embed="rId6"/>
          <a:srcRect/>
          <a:stretch>
            <a:fillRect/>
          </a:stretch>
        </p:blipFill>
        <p:spPr bwMode="auto">
          <a:xfrm>
            <a:off x="543719" y="3030369"/>
            <a:ext cx="13233400" cy="119220"/>
          </a:xfrm>
          <a:prstGeom prst="rect">
            <a:avLst/>
          </a:prstGeom>
          <a:noFill/>
          <a:ln w="9525">
            <a:noFill/>
            <a:miter lim="800000"/>
            <a:headEnd/>
            <a:tailEnd/>
          </a:ln>
        </p:spPr>
      </p:pic>
      <p:sp>
        <p:nvSpPr>
          <p:cNvPr id="6149" name="WordArt 5"/>
          <p:cNvSpPr>
            <a:spLocks noChangeArrowheads="1" noChangeShapeType="1" noTextEdit="1"/>
          </p:cNvSpPr>
          <p:nvPr/>
        </p:nvSpPr>
        <p:spPr bwMode="auto">
          <a:xfrm>
            <a:off x="4766455" y="2095686"/>
            <a:ext cx="7353328" cy="812800"/>
          </a:xfrm>
          <a:prstGeom prst="rect">
            <a:avLst/>
          </a:prstGeom>
        </p:spPr>
        <p:txBody>
          <a:bodyPr wrap="none" fromWordArt="1">
            <a:prstTxWarp prst="textPlain">
              <a:avLst>
                <a:gd name="adj" fmla="val 50000"/>
              </a:avLst>
            </a:prstTxWarp>
          </a:bodyPr>
          <a:lstStyle/>
          <a:p>
            <a:pPr defTabSz="1219170" eaLnBrk="1" fontAlgn="auto" hangingPunct="1">
              <a:spcBef>
                <a:spcPts val="0"/>
              </a:spcBef>
              <a:spcAft>
                <a:spcPts val="0"/>
              </a:spcAft>
            </a:pP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Rung </a:t>
            </a:r>
            <a:r>
              <a:rPr lang="en-US" sz="48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chu«ng</a:t>
            </a: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r>
              <a:rPr lang="en-US" sz="48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vµng</a:t>
            </a: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p>
        </p:txBody>
      </p:sp>
      <p:sp>
        <p:nvSpPr>
          <p:cNvPr id="6150" name="AutoShape 9"/>
          <p:cNvSpPr>
            <a:spLocks noChangeArrowheads="1"/>
          </p:cNvSpPr>
          <p:nvPr/>
        </p:nvSpPr>
        <p:spPr bwMode="auto">
          <a:xfrm>
            <a:off x="7376319" y="3333742"/>
            <a:ext cx="1858428" cy="586316"/>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Calibri"/>
            </a:endParaRPr>
          </a:p>
        </p:txBody>
      </p:sp>
      <p:sp>
        <p:nvSpPr>
          <p:cNvPr id="6151" name="AutoShape 10"/>
          <p:cNvSpPr>
            <a:spLocks noChangeArrowheads="1"/>
          </p:cNvSpPr>
          <p:nvPr/>
        </p:nvSpPr>
        <p:spPr bwMode="auto">
          <a:xfrm>
            <a:off x="7185813" y="3428992"/>
            <a:ext cx="2048933" cy="455083"/>
          </a:xfrm>
          <a:prstGeom prst="roundRect">
            <a:avLst>
              <a:gd name="adj" fmla="val 16667"/>
            </a:avLst>
          </a:prstGeom>
          <a:gradFill rotWithShape="1">
            <a:gsLst>
              <a:gs pos="0">
                <a:srgbClr val="FFFF66"/>
              </a:gs>
              <a:gs pos="100000">
                <a:srgbClr val="FFFFCC"/>
              </a:gs>
            </a:gsLst>
            <a:lin ang="0" scaled="1"/>
          </a:gradFill>
          <a:ln w="9525">
            <a:noFill/>
            <a:round/>
            <a:headEnd/>
            <a:tailEnd/>
          </a:ln>
        </p:spPr>
        <p:txBody>
          <a:bodyPr wrap="none" anchor="ctr"/>
          <a:lstStyle/>
          <a:p>
            <a:pPr algn="ctr" defTabSz="1219170" eaLnBrk="1" fontAlgn="auto" hangingPunct="1">
              <a:spcBef>
                <a:spcPts val="0"/>
              </a:spcBef>
              <a:spcAft>
                <a:spcPts val="0"/>
              </a:spcAft>
            </a:pPr>
            <a:endParaRPr lang="en-US" sz="2800">
              <a:solidFill>
                <a:prstClr val="black"/>
              </a:solidFill>
              <a:latin typeface="Calibri"/>
            </a:endParaRPr>
          </a:p>
        </p:txBody>
      </p:sp>
      <p:sp>
        <p:nvSpPr>
          <p:cNvPr id="6152" name="Text Box 11"/>
          <p:cNvSpPr txBox="1">
            <a:spLocks noChangeArrowheads="1"/>
          </p:cNvSpPr>
          <p:nvPr/>
        </p:nvSpPr>
        <p:spPr bwMode="auto">
          <a:xfrm>
            <a:off x="7185813" y="3397151"/>
            <a:ext cx="2139949" cy="1169551"/>
          </a:xfrm>
          <a:prstGeom prst="rect">
            <a:avLst/>
          </a:prstGeom>
          <a:noFill/>
          <a:ln w="9525">
            <a:noFill/>
            <a:miter lim="800000"/>
            <a:headEnd/>
            <a:tailEnd/>
          </a:ln>
        </p:spPr>
        <p:txBody>
          <a:bodyPr wrap="square">
            <a:spAutoFit/>
          </a:bodyPr>
          <a:lstStyle/>
          <a:p>
            <a:pPr defTabSz="1219170" eaLnBrk="1" fontAlgn="auto" hangingPunct="1">
              <a:spcBef>
                <a:spcPct val="50000"/>
              </a:spcBef>
              <a:spcAft>
                <a:spcPts val="0"/>
              </a:spcAft>
            </a:pPr>
            <a:r>
              <a:rPr lang="en-US" sz="2400">
                <a:solidFill>
                  <a:prstClr val="black"/>
                </a:solidFill>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hỏi</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1</a:t>
            </a:r>
          </a:p>
          <a:p>
            <a:pPr defTabSz="1219170" eaLnBrk="1" fontAlgn="auto" hangingPunct="1">
              <a:spcBef>
                <a:spcPct val="50000"/>
              </a:spcBef>
              <a:spcAft>
                <a:spcPts val="0"/>
              </a:spcAft>
            </a:pPr>
            <a:endParaRPr lang="en-US" sz="2800" b="1">
              <a:solidFill>
                <a:prstClr val="black"/>
              </a:solidFill>
              <a:latin typeface="Times New Roman" panose="02020603050405020304" pitchFamily="18" charset="0"/>
              <a:cs typeface="Times New Roman" panose="02020603050405020304" pitchFamily="18" charset="0"/>
            </a:endParaRPr>
          </a:p>
        </p:txBody>
      </p:sp>
      <p:pic>
        <p:nvPicPr>
          <p:cNvPr id="6153" name="Picture 12" descr="star_tip_md_wht"/>
          <p:cNvPicPr>
            <a:picLocks noChangeAspect="1" noChangeArrowheads="1" noCrop="1"/>
          </p:cNvPicPr>
          <p:nvPr/>
        </p:nvPicPr>
        <p:blipFill>
          <a:blip r:embed="rId7"/>
          <a:srcRect/>
          <a:stretch>
            <a:fillRect/>
          </a:stretch>
        </p:blipFill>
        <p:spPr bwMode="auto">
          <a:xfrm>
            <a:off x="12710351" y="2285984"/>
            <a:ext cx="711200" cy="711200"/>
          </a:xfrm>
          <a:prstGeom prst="rect">
            <a:avLst/>
          </a:prstGeom>
          <a:noFill/>
          <a:ln w="9525">
            <a:noFill/>
            <a:miter lim="800000"/>
            <a:headEnd/>
            <a:tailEnd/>
          </a:ln>
        </p:spPr>
      </p:pic>
      <p:sp>
        <p:nvSpPr>
          <p:cNvPr id="13328" name="Text Box 16"/>
          <p:cNvSpPr txBox="1">
            <a:spLocks noChangeArrowheads="1"/>
          </p:cNvSpPr>
          <p:nvPr/>
        </p:nvSpPr>
        <p:spPr bwMode="auto">
          <a:xfrm>
            <a:off x="769170" y="3776632"/>
            <a:ext cx="11068013" cy="2554545"/>
          </a:xfrm>
          <a:prstGeom prst="rect">
            <a:avLst/>
          </a:prstGeom>
          <a:noFill/>
          <a:ln w="9525">
            <a:noFill/>
            <a:miter lim="800000"/>
            <a:headEnd/>
            <a:tailEnd/>
          </a:ln>
        </p:spPr>
        <p:txBody>
          <a:bodyPr wrap="square">
            <a:spAutoFit/>
          </a:bodyPr>
          <a:lstStyle/>
          <a:p>
            <a:pPr defTabSz="1219170" eaLnBrk="1" fontAlgn="auto" hangingPunct="1">
              <a:spcBef>
                <a:spcPct val="50000"/>
              </a:spcBef>
              <a:spcAft>
                <a:spcPts val="0"/>
              </a:spcAft>
            </a:pPr>
            <a:r>
              <a:rPr lang="en-US" sz="3200" dirty="0">
                <a:solidFill>
                  <a:srgbClr val="FF0000"/>
                </a:solidFill>
                <a:latin typeface="Calibri"/>
              </a:rPr>
              <a:t>  </a:t>
            </a:r>
            <a:r>
              <a:rPr lang="en-US" sz="4000" b="1" dirty="0" err="1">
                <a:solidFill>
                  <a:srgbClr val="C00000"/>
                </a:solidFill>
                <a:latin typeface="Times New Roman" panose="02020603050405020304" pitchFamily="18" charset="0"/>
                <a:cs typeface="Times New Roman" panose="02020603050405020304" pitchFamily="18" charset="0"/>
              </a:rPr>
              <a:t>Xác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định</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từ</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chỉ</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sự</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vật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err="1">
                <a:solidFill>
                  <a:srgbClr val="C00000"/>
                </a:solidFill>
                <a:latin typeface="Times New Roman" panose="02020603050405020304" pitchFamily="18" charset="0"/>
                <a:cs typeface="Times New Roman" panose="02020603050405020304" pitchFamily="18" charset="0"/>
              </a:rPr>
              <a:t>trong</a:t>
            </a:r>
            <a:r>
              <a:rPr lang="en-US" sz="4000" b="1">
                <a:solidFill>
                  <a:srgbClr val="C00000"/>
                </a:solidFill>
                <a:latin typeface="Times New Roman" panose="02020603050405020304" pitchFamily="18" charset="0"/>
                <a:cs typeface="Times New Roman" panose="02020603050405020304" pitchFamily="18" charset="0"/>
              </a:rPr>
              <a:t> 2 câu thơ dưới đây: </a:t>
            </a:r>
          </a:p>
          <a:p>
            <a:pPr defTabSz="1219170" eaLnBrk="1" fontAlgn="auto" hangingPunct="1">
              <a:spcBef>
                <a:spcPct val="50000"/>
              </a:spcBef>
              <a:spcAft>
                <a:spcPts val="0"/>
              </a:spcAft>
            </a:pPr>
            <a:r>
              <a:rPr lang="en-US" sz="4000">
                <a:solidFill>
                  <a:srgbClr val="0000CC"/>
                </a:solidFill>
                <a:latin typeface="Times New Roman" panose="02020603050405020304" pitchFamily="18" charset="0"/>
                <a:cs typeface="Times New Roman" panose="02020603050405020304" pitchFamily="18" charset="0"/>
              </a:rPr>
              <a:t>	Đoàn tàu thung thăng qua đấy</a:t>
            </a:r>
          </a:p>
          <a:p>
            <a:pPr defTabSz="1219170" eaLnBrk="1" fontAlgn="auto" hangingPunct="1">
              <a:spcBef>
                <a:spcPct val="50000"/>
              </a:spcBef>
              <a:spcAft>
                <a:spcPts val="0"/>
              </a:spcAft>
            </a:pPr>
            <a:r>
              <a:rPr lang="en-US" sz="4000">
                <a:solidFill>
                  <a:srgbClr val="0000CC"/>
                </a:solidFill>
                <a:latin typeface="Times New Roman" panose="02020603050405020304" pitchFamily="18" charset="0"/>
                <a:cs typeface="Times New Roman" panose="02020603050405020304" pitchFamily="18" charset="0"/>
              </a:rPr>
              <a:t>	Thả một chuỗi còi thân thương.</a:t>
            </a:r>
            <a:endParaRPr lang="en-US" sz="4000" dirty="0">
              <a:solidFill>
                <a:srgbClr val="0000CC"/>
              </a:solidFill>
              <a:latin typeface="Calibri"/>
            </a:endParaRPr>
          </a:p>
        </p:txBody>
      </p:sp>
      <p:sp>
        <p:nvSpPr>
          <p:cNvPr id="13330" name="Text Box 18"/>
          <p:cNvSpPr txBox="1">
            <a:spLocks noChangeArrowheads="1"/>
          </p:cNvSpPr>
          <p:nvPr/>
        </p:nvSpPr>
        <p:spPr bwMode="auto">
          <a:xfrm>
            <a:off x="2388332" y="8153605"/>
            <a:ext cx="3768787" cy="666786"/>
          </a:xfrm>
          <a:prstGeom prst="rect">
            <a:avLst/>
          </a:prstGeom>
          <a:solidFill>
            <a:srgbClr val="FFCC00"/>
          </a:solidFill>
          <a:ln w="38100" cmpd="dbl">
            <a:solidFill>
              <a:schemeClr val="tx1"/>
            </a:solidFill>
            <a:prstDash val="sysDot"/>
            <a:miter lim="800000"/>
            <a:headEnd/>
            <a:tailEnd/>
          </a:ln>
        </p:spPr>
        <p:txBody>
          <a:bodyPr wrap="square">
            <a:spAutoFit/>
          </a:bodyPr>
          <a:lstStyle/>
          <a:p>
            <a:pPr marL="457189" indent="-457189" defTabSz="1219170" eaLnBrk="1" fontAlgn="auto" hangingPunct="1">
              <a:spcBef>
                <a:spcPct val="50000"/>
              </a:spcBef>
              <a:spcAft>
                <a:spcPts val="0"/>
              </a:spcAft>
            </a:pPr>
            <a:r>
              <a:rPr lang="en-US" sz="3733" b="1">
                <a:solidFill>
                  <a:prstClr val="black"/>
                </a:solidFill>
                <a:latin typeface="Times New Roman" pitchFamily="18" charset="0"/>
                <a:cs typeface="Times New Roman" pitchFamily="18" charset="0"/>
              </a:rPr>
              <a:t>    đoàn tàu</a:t>
            </a:r>
            <a:endParaRPr lang="en-US" sz="3733" b="1" dirty="0">
              <a:solidFill>
                <a:prstClr val="black"/>
              </a:solidFill>
              <a:latin typeface="Times New Roman" pitchFamily="18" charset="0"/>
              <a:cs typeface="Times New Roman" pitchFamily="18" charset="0"/>
            </a:endParaRPr>
          </a:p>
        </p:txBody>
      </p:sp>
      <p:sp>
        <p:nvSpPr>
          <p:cNvPr id="13331" name="Text Box 19"/>
          <p:cNvSpPr txBox="1">
            <a:spLocks noChangeArrowheads="1"/>
          </p:cNvSpPr>
          <p:nvPr/>
        </p:nvSpPr>
        <p:spPr bwMode="auto">
          <a:xfrm>
            <a:off x="13192920" y="8733367"/>
            <a:ext cx="955711" cy="379656"/>
          </a:xfrm>
          <a:prstGeom prst="rect">
            <a:avLst/>
          </a:prstGeom>
          <a:solidFill>
            <a:srgbClr val="FF9933"/>
          </a:solidFill>
          <a:ln w="38100">
            <a:solidFill>
              <a:srgbClr val="FF9900"/>
            </a:solidFill>
            <a:miter lim="800000"/>
            <a:headEnd/>
            <a:tailEnd/>
          </a:ln>
          <a:effectLst/>
        </p:spPr>
        <p:txBody>
          <a:bodyPr wrap="none">
            <a:spAutoFit/>
            <a:flatTx/>
          </a:bodyPr>
          <a:lstStyle/>
          <a:p>
            <a:pPr defTabSz="1219170" eaLnBrk="1" fontAlgn="auto" hangingPunct="1">
              <a:spcBef>
                <a:spcPts val="0"/>
              </a:spcBef>
              <a:spcAft>
                <a:spcPts val="0"/>
              </a:spcAft>
              <a:defRPr/>
            </a:pPr>
            <a:r>
              <a:rPr lang="en-US" sz="1867" dirty="0">
                <a:solidFill>
                  <a:srgbClr val="FFFF00"/>
                </a:solidFill>
                <a:effectLst>
                  <a:outerShdw blurRad="38100" dist="38100" dir="2700000" algn="tl">
                    <a:srgbClr val="FFFFFF"/>
                  </a:outerShdw>
                </a:effectLst>
                <a:latin typeface=".VnArial" pitchFamily="34" charset="0"/>
              </a:rPr>
              <a:t>§¸p ¸n</a:t>
            </a:r>
          </a:p>
        </p:txBody>
      </p:sp>
      <p:sp>
        <p:nvSpPr>
          <p:cNvPr id="6159" name="Action Button: Home 49">
            <a:hlinkClick r:id="rId8" action="ppaction://hlinksldjump" highlightClick="1"/>
          </p:cNvPr>
          <p:cNvSpPr>
            <a:spLocks noChangeArrowheads="1"/>
          </p:cNvSpPr>
          <p:nvPr/>
        </p:nvSpPr>
        <p:spPr bwMode="auto">
          <a:xfrm>
            <a:off x="13421519" y="0"/>
            <a:ext cx="812800" cy="711200"/>
          </a:xfrm>
          <a:prstGeom prst="actionButtonHome">
            <a:avLst/>
          </a:prstGeom>
          <a:solidFill>
            <a:srgbClr val="FF9900"/>
          </a:solidFill>
          <a:ln w="9525" algn="ctr">
            <a:solidFill>
              <a:srgbClr val="FF9933"/>
            </a:solidFill>
            <a:round/>
            <a:headEnd/>
            <a:tailEnd/>
          </a:ln>
        </p:spPr>
        <p:txBody>
          <a:bodyPr/>
          <a:lstStyle/>
          <a:p>
            <a:pPr defTabSz="1219170" eaLnBrk="1" fontAlgn="auto" hangingPunct="1">
              <a:spcBef>
                <a:spcPts val="0"/>
              </a:spcBef>
              <a:spcAft>
                <a:spcPts val="0"/>
              </a:spcAft>
            </a:pPr>
            <a:endParaRPr lang="en-US" sz="2400">
              <a:solidFill>
                <a:prstClr val="black"/>
              </a:solidFill>
              <a:latin typeface="Calibri"/>
            </a:endParaRPr>
          </a:p>
        </p:txBody>
      </p:sp>
      <p:sp>
        <p:nvSpPr>
          <p:cNvPr id="50" name="Oval 8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30</a:t>
            </a:r>
          </a:p>
        </p:txBody>
      </p:sp>
      <p:sp>
        <p:nvSpPr>
          <p:cNvPr id="84" name="Oval 8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29</a:t>
            </a:r>
          </a:p>
        </p:txBody>
      </p:sp>
      <p:sp>
        <p:nvSpPr>
          <p:cNvPr id="85" name="Oval 8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28</a:t>
            </a:r>
          </a:p>
        </p:txBody>
      </p:sp>
      <p:sp>
        <p:nvSpPr>
          <p:cNvPr id="86" name="Oval 88"/>
          <p:cNvSpPr>
            <a:spLocks noChangeArrowheads="1"/>
          </p:cNvSpPr>
          <p:nvPr/>
        </p:nvSpPr>
        <p:spPr bwMode="auto">
          <a:xfrm>
            <a:off x="107862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27</a:t>
            </a:r>
          </a:p>
        </p:txBody>
      </p:sp>
      <p:sp>
        <p:nvSpPr>
          <p:cNvPr id="87" name="Oval 8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26</a:t>
            </a:r>
          </a:p>
        </p:txBody>
      </p:sp>
      <p:sp>
        <p:nvSpPr>
          <p:cNvPr id="88" name="Oval 90"/>
          <p:cNvSpPr>
            <a:spLocks noChangeArrowheads="1"/>
          </p:cNvSpPr>
          <p:nvPr/>
        </p:nvSpPr>
        <p:spPr bwMode="auto">
          <a:xfrm>
            <a:off x="108116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25</a:t>
            </a:r>
          </a:p>
        </p:txBody>
      </p:sp>
      <p:sp>
        <p:nvSpPr>
          <p:cNvPr id="89" name="Oval 9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24</a:t>
            </a:r>
          </a:p>
        </p:txBody>
      </p:sp>
      <p:sp>
        <p:nvSpPr>
          <p:cNvPr id="90" name="Oval 92"/>
          <p:cNvSpPr>
            <a:spLocks noChangeArrowheads="1"/>
          </p:cNvSpPr>
          <p:nvPr/>
        </p:nvSpPr>
        <p:spPr bwMode="auto">
          <a:xfrm>
            <a:off x="10786270" y="50546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23</a:t>
            </a:r>
          </a:p>
        </p:txBody>
      </p:sp>
      <p:sp>
        <p:nvSpPr>
          <p:cNvPr id="91" name="Oval 9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22</a:t>
            </a:r>
          </a:p>
        </p:txBody>
      </p:sp>
      <p:sp>
        <p:nvSpPr>
          <p:cNvPr id="92" name="Oval 9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21</a:t>
            </a:r>
          </a:p>
        </p:txBody>
      </p:sp>
      <p:sp>
        <p:nvSpPr>
          <p:cNvPr id="93" name="Oval 9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20</a:t>
            </a:r>
          </a:p>
        </p:txBody>
      </p:sp>
      <p:sp>
        <p:nvSpPr>
          <p:cNvPr id="94" name="Oval 9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19</a:t>
            </a:r>
          </a:p>
        </p:txBody>
      </p:sp>
      <p:sp>
        <p:nvSpPr>
          <p:cNvPr id="95" name="Oval 9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18</a:t>
            </a:r>
          </a:p>
        </p:txBody>
      </p:sp>
      <p:sp>
        <p:nvSpPr>
          <p:cNvPr id="96" name="Oval 9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17</a:t>
            </a:r>
          </a:p>
        </p:txBody>
      </p:sp>
      <p:sp>
        <p:nvSpPr>
          <p:cNvPr id="97" name="Oval 9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16</a:t>
            </a:r>
          </a:p>
        </p:txBody>
      </p:sp>
      <p:sp>
        <p:nvSpPr>
          <p:cNvPr id="98" name="Oval 10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15</a:t>
            </a:r>
          </a:p>
        </p:txBody>
      </p:sp>
      <p:sp>
        <p:nvSpPr>
          <p:cNvPr id="99" name="Oval 10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14</a:t>
            </a:r>
          </a:p>
        </p:txBody>
      </p:sp>
      <p:sp>
        <p:nvSpPr>
          <p:cNvPr id="100" name="Oval 10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13</a:t>
            </a:r>
          </a:p>
        </p:txBody>
      </p:sp>
      <p:sp>
        <p:nvSpPr>
          <p:cNvPr id="101" name="Oval 10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12</a:t>
            </a:r>
          </a:p>
        </p:txBody>
      </p:sp>
      <p:sp>
        <p:nvSpPr>
          <p:cNvPr id="102" name="Oval 10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11</a:t>
            </a:r>
          </a:p>
        </p:txBody>
      </p:sp>
      <p:sp>
        <p:nvSpPr>
          <p:cNvPr id="103" name="Oval 10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10</a:t>
            </a:r>
          </a:p>
        </p:txBody>
      </p:sp>
      <p:sp>
        <p:nvSpPr>
          <p:cNvPr id="104" name="Oval 10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09</a:t>
            </a:r>
          </a:p>
        </p:txBody>
      </p:sp>
      <p:sp>
        <p:nvSpPr>
          <p:cNvPr id="105" name="Oval 10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08</a:t>
            </a:r>
          </a:p>
        </p:txBody>
      </p:sp>
      <p:sp>
        <p:nvSpPr>
          <p:cNvPr id="106" name="Oval 10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07</a:t>
            </a:r>
          </a:p>
        </p:txBody>
      </p:sp>
      <p:sp>
        <p:nvSpPr>
          <p:cNvPr id="107" name="Oval 10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Calibri"/>
              </a:rPr>
              <a:t>06</a:t>
            </a:r>
          </a:p>
        </p:txBody>
      </p:sp>
      <p:sp>
        <p:nvSpPr>
          <p:cNvPr id="108" name="Oval 11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05</a:t>
            </a:r>
          </a:p>
        </p:txBody>
      </p:sp>
      <p:sp>
        <p:nvSpPr>
          <p:cNvPr id="109" name="Oval 11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04</a:t>
            </a:r>
          </a:p>
        </p:txBody>
      </p:sp>
      <p:sp>
        <p:nvSpPr>
          <p:cNvPr id="110" name="Oval 11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03</a:t>
            </a:r>
          </a:p>
        </p:txBody>
      </p:sp>
      <p:sp>
        <p:nvSpPr>
          <p:cNvPr id="111" name="Oval 11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02</a:t>
            </a:r>
          </a:p>
        </p:txBody>
      </p:sp>
      <p:sp>
        <p:nvSpPr>
          <p:cNvPr id="112" name="Oval 11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01</a:t>
            </a:r>
          </a:p>
        </p:txBody>
      </p:sp>
      <p:sp>
        <p:nvSpPr>
          <p:cNvPr id="113" name="Oval 11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Calibri"/>
              </a:rPr>
              <a:t>00</a:t>
            </a:r>
          </a:p>
        </p:txBody>
      </p:sp>
      <p:sp>
        <p:nvSpPr>
          <p:cNvPr id="114" name="Oval 11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4267">
                <a:solidFill>
                  <a:srgbClr val="FF0066"/>
                </a:solidFill>
                <a:latin typeface="Calibri"/>
              </a:rPr>
              <a:t>Hết</a:t>
            </a:r>
          </a:p>
          <a:p>
            <a:pPr defTabSz="1219170" eaLnBrk="1" fontAlgn="auto" hangingPunct="1">
              <a:spcBef>
                <a:spcPts val="0"/>
              </a:spcBef>
              <a:spcAft>
                <a:spcPts val="0"/>
              </a:spcAft>
            </a:pPr>
            <a:r>
              <a:rPr lang="en-US" sz="4267">
                <a:solidFill>
                  <a:srgbClr val="FF0066"/>
                </a:solidFill>
                <a:latin typeface="Calibri"/>
              </a:rPr>
              <a:t> giờ</a:t>
            </a:r>
          </a:p>
        </p:txBody>
      </p:sp>
      <p:sp>
        <p:nvSpPr>
          <p:cNvPr id="115" name="Oval 117"/>
          <p:cNvSpPr>
            <a:spLocks noChangeArrowheads="1"/>
          </p:cNvSpPr>
          <p:nvPr/>
        </p:nvSpPr>
        <p:spPr bwMode="auto">
          <a:xfrm>
            <a:off x="11497470" y="7620000"/>
            <a:ext cx="1016000" cy="7112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2400">
                <a:solidFill>
                  <a:prstClr val="white"/>
                </a:solidFill>
                <a:latin typeface="Calibri"/>
              </a:rPr>
              <a:t>Start</a:t>
            </a:r>
          </a:p>
        </p:txBody>
      </p:sp>
      <p:pic>
        <p:nvPicPr>
          <p:cNvPr id="6193" name="Picture 119" descr="dongho3"/>
          <p:cNvPicPr>
            <a:picLocks noChangeAspect="1" noChangeArrowheads="1"/>
          </p:cNvPicPr>
          <p:nvPr/>
        </p:nvPicPr>
        <p:blipFill>
          <a:blip r:embed="rId9"/>
          <a:srcRect/>
          <a:stretch>
            <a:fillRect/>
          </a:stretch>
        </p:blipFill>
        <p:spPr bwMode="auto">
          <a:xfrm>
            <a:off x="10195718" y="4521200"/>
            <a:ext cx="3679851" cy="3251200"/>
          </a:xfrm>
          <a:prstGeom prst="rect">
            <a:avLst/>
          </a:prstGeom>
          <a:noFill/>
          <a:ln w="9525">
            <a:noFill/>
            <a:miter lim="800000"/>
            <a:headEnd/>
            <a:tailEnd/>
          </a:ln>
        </p:spPr>
      </p:pic>
      <p:grpSp>
        <p:nvGrpSpPr>
          <p:cNvPr id="3" name="Group 14">
            <a:extLst>
              <a:ext uri="{FF2B5EF4-FFF2-40B4-BE49-F238E27FC236}">
                <a16:creationId xmlns:a16="http://schemas.microsoft.com/office/drawing/2014/main" id="{5FAC0AFA-4147-B0CC-47B2-CBDFCC084F82}"/>
              </a:ext>
            </a:extLst>
          </p:cNvPr>
          <p:cNvGrpSpPr/>
          <p:nvPr/>
        </p:nvGrpSpPr>
        <p:grpSpPr>
          <a:xfrm>
            <a:off x="4906040" y="-84853"/>
            <a:ext cx="5992346" cy="1057320"/>
            <a:chOff x="4539228" y="-95363"/>
            <a:chExt cx="5891237" cy="1057320"/>
          </a:xfrm>
        </p:grpSpPr>
        <p:sp>
          <p:nvSpPr>
            <p:cNvPr id="5" name="TextBox 16">
              <a:extLst>
                <a:ext uri="{FF2B5EF4-FFF2-40B4-BE49-F238E27FC236}">
                  <a16:creationId xmlns:a16="http://schemas.microsoft.com/office/drawing/2014/main" id="{CC31E23F-F354-5731-0B0B-98A5474BE65A}"/>
                </a:ext>
              </a:extLst>
            </p:cNvPr>
            <p:cNvSpPr txBox="1"/>
            <p:nvPr/>
          </p:nvSpPr>
          <p:spPr>
            <a:xfrm>
              <a:off x="4539228" y="-95363"/>
              <a:ext cx="5891237"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CC"/>
                  </a:solidFill>
                  <a:effectLst/>
                  <a:uLnTx/>
                  <a:uFillTx/>
                  <a:latin typeface="Times New Roman" pitchFamily="18" charset="0"/>
                  <a:cs typeface="Times New Roman" pitchFamily="18" charset="0"/>
                </a:rPr>
                <a:t>Thứ </a:t>
              </a:r>
              <a:r>
                <a:rPr lang="en-US" sz="3200" kern="0">
                  <a:solidFill>
                    <a:srgbClr val="0000CC"/>
                  </a:solidFill>
                  <a:latin typeface="Times New Roman" pitchFamily="18" charset="0"/>
                  <a:cs typeface="Times New Roman" pitchFamily="18" charset="0"/>
                </a:rPr>
                <a:t>Tư</a:t>
              </a:r>
              <a:r>
                <a:rPr kumimoji="0" lang="en-US" sz="3200" b="0" i="0" u="none" strike="noStrike" kern="0" cap="none" spc="0" normalizeH="0" baseline="0" noProof="0">
                  <a:ln>
                    <a:noFill/>
                  </a:ln>
                  <a:solidFill>
                    <a:srgbClr val="0000CC"/>
                  </a:solidFill>
                  <a:effectLst/>
                  <a:uLnTx/>
                  <a:uFillTx/>
                  <a:latin typeface="Times New Roman" pitchFamily="18" charset="0"/>
                  <a:cs typeface="Times New Roman" pitchFamily="18" charset="0"/>
                </a:rPr>
                <a:t> ngày 12 tháng 4 năm 2023 </a:t>
              </a:r>
              <a:endParaRPr kumimoji="0" lang="en-US" sz="32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6" name="TextBox 17">
              <a:extLst>
                <a:ext uri="{FF2B5EF4-FFF2-40B4-BE49-F238E27FC236}">
                  <a16:creationId xmlns:a16="http://schemas.microsoft.com/office/drawing/2014/main" id="{D28532BB-F6D0-E8C0-3A75-78ED6791314E}"/>
                </a:ext>
              </a:extLst>
            </p:cNvPr>
            <p:cNvSpPr txBox="1"/>
            <p:nvPr/>
          </p:nvSpPr>
          <p:spPr>
            <a:xfrm>
              <a:off x="6443426" y="438737"/>
              <a:ext cx="1733236" cy="523220"/>
            </a:xfrm>
            <a:prstGeom prst="rect">
              <a:avLst/>
            </a:prstGeom>
            <a:noFill/>
          </p:spPr>
          <p:txBody>
            <a:bodyPr wrap="none" rtlCol="0">
              <a:spAutoFit/>
            </a:bodyPr>
            <a:lstStyle/>
            <a:p>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en-US" sz="2800" b="1" dirty="0">
                <a:solidFill>
                  <a:srgbClr val="0000CC"/>
                </a:solidFill>
                <a:latin typeface="Times New Roman" pitchFamily="18" charset="0"/>
                <a:cs typeface="Times New Roman" pitchFamily="18" charset="0"/>
              </a:endParaRPr>
            </a:p>
          </p:txBody>
        </p:sp>
      </p:grpSp>
      <p:sp>
        <p:nvSpPr>
          <p:cNvPr id="7" name="Rectangle 95">
            <a:extLst>
              <a:ext uri="{FF2B5EF4-FFF2-40B4-BE49-F238E27FC236}">
                <a16:creationId xmlns:a16="http://schemas.microsoft.com/office/drawing/2014/main" id="{858AEF12-C180-A95C-EFA5-3F7C5B9D5467}"/>
              </a:ext>
            </a:extLst>
          </p:cNvPr>
          <p:cNvSpPr>
            <a:spLocks noChangeArrowheads="1"/>
          </p:cNvSpPr>
          <p:nvPr/>
        </p:nvSpPr>
        <p:spPr bwMode="auto">
          <a:xfrm>
            <a:off x="1117315" y="1034855"/>
            <a:ext cx="141859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a:p>
            <a:pPr eaLnBrk="1" hangingPunct="1">
              <a:defRPr/>
            </a:pPr>
            <a:endPar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813235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13328"/>
                                        </p:tgtEl>
                                        <p:attrNameLst>
                                          <p:attrName>style.visibility</p:attrName>
                                        </p:attrNameLst>
                                      </p:cBhvr>
                                      <p:to>
                                        <p:strVal val="visible"/>
                                      </p:to>
                                    </p:set>
                                    <p:anim calcmode="discrete" valueType="clr">
                                      <p:cBhvr override="childStyle">
                                        <p:cTn id="7" dur="80"/>
                                        <p:tgtEl>
                                          <p:spTgt spid="133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28"/>
                                        </p:tgtEl>
                                        <p:attrNameLst>
                                          <p:attrName>fillcolor</p:attrName>
                                        </p:attrNameLst>
                                      </p:cBhvr>
                                      <p:tavLst>
                                        <p:tav tm="0">
                                          <p:val>
                                            <p:clrVal>
                                              <a:schemeClr val="accent2"/>
                                            </p:clrVal>
                                          </p:val>
                                        </p:tav>
                                        <p:tav tm="50000">
                                          <p:val>
                                            <p:clrVal>
                                              <a:schemeClr val="hlink"/>
                                            </p:clrVal>
                                          </p:val>
                                        </p:tav>
                                      </p:tavLst>
                                    </p:anim>
                                    <p:set>
                                      <p:cBhvr>
                                        <p:cTn id="9" dur="80"/>
                                        <p:tgtEl>
                                          <p:spTgt spid="133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33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FELIZ2.WAV"/>
                                        </p:tgtEl>
                                      </p:cMediaNode>
                                    </p:audio>
                                  </p:subTnLst>
                                </p:cTn>
                              </p:par>
                              <p:par>
                                <p:cTn id="15" presetID="22" presetClass="emph" presetSubtype="0" repeatCount="10000" fill="remove" grpId="1" nodeType="withEffect">
                                  <p:stCondLst>
                                    <p:cond delay="0"/>
                                  </p:stCondLst>
                                  <p:childTnLst>
                                    <p:animClr clrSpc="hsl" dir="cw">
                                      <p:cBhvr override="childStyle">
                                        <p:cTn id="16" dur="500" fill="hold"/>
                                        <p:tgtEl>
                                          <p:spTgt spid="13330"/>
                                        </p:tgtEl>
                                        <p:attrNameLst>
                                          <p:attrName>style.color</p:attrName>
                                        </p:attrNameLst>
                                      </p:cBhvr>
                                      <p:by>
                                        <p:hsl h="-7200000" s="0" l="0"/>
                                      </p:by>
                                    </p:animClr>
                                    <p:animClr clrSpc="hsl" dir="cw">
                                      <p:cBhvr>
                                        <p:cTn id="17" dur="500" fill="hold"/>
                                        <p:tgtEl>
                                          <p:spTgt spid="13330"/>
                                        </p:tgtEl>
                                        <p:attrNameLst>
                                          <p:attrName>fillcolor</p:attrName>
                                        </p:attrNameLst>
                                      </p:cBhvr>
                                      <p:by>
                                        <p:hsl h="-7200000" s="0" l="0"/>
                                      </p:by>
                                    </p:animClr>
                                    <p:animClr clrSpc="hsl" dir="cw">
                                      <p:cBhvr>
                                        <p:cTn id="18" dur="500" fill="hold"/>
                                        <p:tgtEl>
                                          <p:spTgt spid="13330"/>
                                        </p:tgtEl>
                                        <p:attrNameLst>
                                          <p:attrName>stroke.color</p:attrName>
                                        </p:attrNameLst>
                                      </p:cBhvr>
                                      <p:by>
                                        <p:hsl h="-7200000" s="0" l="0"/>
                                      </p:by>
                                    </p:animClr>
                                    <p:set>
                                      <p:cBhvr>
                                        <p:cTn id="19" dur="500" fill="hold"/>
                                        <p:tgtEl>
                                          <p:spTgt spid="13330"/>
                                        </p:tgtEl>
                                        <p:attrNameLst>
                                          <p:attrName>fill.type</p:attrName>
                                        </p:attrNameLst>
                                      </p:cBhvr>
                                      <p:to>
                                        <p:strVal val="solid"/>
                                      </p:to>
                                    </p:set>
                                  </p:childTnLst>
                                </p:cTn>
                              </p:par>
                            </p:childTnLst>
                          </p:cTn>
                        </p:par>
                      </p:childTnLst>
                    </p:cTn>
                  </p:par>
                </p:childTnLst>
              </p:cTn>
              <p:nextCondLst>
                <p:cond evt="onClick" delay="0">
                  <p:tgtEl>
                    <p:spTgt spid="13331"/>
                  </p:tgtEl>
                </p:cond>
              </p:nextCondLst>
            </p:seq>
            <p:seq concurrent="1" nextAc="seek">
              <p:cTn id="20" restart="whenNotActive" fill="hold" evtFilter="cancelBubble" nodeType="interactiveSeq">
                <p:stCondLst>
                  <p:cond evt="onClick" delay="0">
                    <p:tgtEl>
                      <p:spTgt spid="115"/>
                    </p:tgtEl>
                  </p:cond>
                </p:stCondLst>
                <p:endSync evt="end" delay="0">
                  <p:rtn val="all"/>
                </p:endSync>
                <p:childTnLst>
                  <p:par>
                    <p:cTn id="21" fill="hold" nodeType="clickPar">
                      <p:stCondLst>
                        <p:cond delay="0"/>
                      </p:stCondLst>
                      <p:childTnLst>
                        <p:par>
                          <p:cTn id="22" fill="hold" nodeType="afterGroup">
                            <p:stCondLst>
                              <p:cond delay="0"/>
                            </p:stCondLst>
                            <p:childTnLst>
                              <p:par>
                                <p:cTn id="23" presetID="4"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box(in)">
                                      <p:cBhvr>
                                        <p:cTn id="25" dur="1000"/>
                                        <p:tgtEl>
                                          <p:spTgt spid="104"/>
                                        </p:tgtEl>
                                      </p:cBhvr>
                                    </p:animEffec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par>
                          <p:cTn id="26" fill="hold" nodeType="afterGroup">
                            <p:stCondLst>
                              <p:cond delay="1000"/>
                            </p:stCondLst>
                            <p:childTnLst>
                              <p:par>
                                <p:cTn id="27" presetID="4" presetClass="entr" presetSubtype="16" fill="hold" grpId="0"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box(in)">
                                      <p:cBhvr>
                                        <p:cTn id="29" dur="1000"/>
                                        <p:tgtEl>
                                          <p:spTgt spid="105"/>
                                        </p:tgtEl>
                                      </p:cBhvr>
                                    </p:animEffect>
                                  </p:childTnLst>
                                  <p:subTnLst>
                                    <p:audio>
                                      <p:cMediaNode>
                                        <p:cTn display="0" masterRel="sameClick">
                                          <p:stCondLst>
                                            <p:cond evt="begin" delay="0">
                                              <p:tn val="27"/>
                                            </p:cond>
                                          </p:stCondLst>
                                          <p:endCondLst>
                                            <p:cond evt="onStopAudio" delay="0">
                                              <p:tgtEl>
                                                <p:sldTgt/>
                                              </p:tgtEl>
                                            </p:cond>
                                          </p:endCondLst>
                                        </p:cTn>
                                        <p:tgtEl>
                                          <p:sndTgt r:embed="rId3" name="coin.wav"/>
                                        </p:tgtEl>
                                      </p:cMediaNode>
                                    </p:audio>
                                  </p:subTnLst>
                                </p:cTn>
                              </p:par>
                            </p:childTnLst>
                          </p:cTn>
                        </p:par>
                        <p:par>
                          <p:cTn id="30" fill="hold" nodeType="afterGroup">
                            <p:stCondLst>
                              <p:cond delay="2000"/>
                            </p:stCondLst>
                            <p:childTnLst>
                              <p:par>
                                <p:cTn id="31" presetID="4" presetClass="entr" presetSubtype="16" fill="hold" grpId="0" nodeType="after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box(in)">
                                      <p:cBhvr>
                                        <p:cTn id="33" dur="1000"/>
                                        <p:tgtEl>
                                          <p:spTgt spid="106"/>
                                        </p:tgtEl>
                                      </p:cBhvr>
                                    </p:animEffect>
                                  </p:childTnLst>
                                  <p:subTnLst>
                                    <p:audio>
                                      <p:cMediaNode>
                                        <p:cTn display="0" masterRel="sameClick">
                                          <p:stCondLst>
                                            <p:cond evt="begin" delay="0">
                                              <p:tn val="31"/>
                                            </p:cond>
                                          </p:stCondLst>
                                          <p:endCondLst>
                                            <p:cond evt="onStopAudio" delay="0">
                                              <p:tgtEl>
                                                <p:sldTgt/>
                                              </p:tgtEl>
                                            </p:cond>
                                          </p:endCondLst>
                                        </p:cTn>
                                        <p:tgtEl>
                                          <p:sndTgt r:embed="rId3" name="coin.wav"/>
                                        </p:tgtEl>
                                      </p:cMediaNode>
                                    </p:audio>
                                  </p:subTnLst>
                                </p:cTn>
                              </p:par>
                            </p:childTnLst>
                          </p:cTn>
                        </p:par>
                        <p:par>
                          <p:cTn id="34" fill="hold" nodeType="afterGroup">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ox(in)">
                                      <p:cBhvr>
                                        <p:cTn id="37" dur="10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3" name="coin.wav"/>
                                        </p:tgtEl>
                                      </p:cMediaNode>
                                    </p:audio>
                                  </p:subTnLst>
                                </p:cTn>
                              </p:par>
                            </p:childTnLst>
                          </p:cTn>
                        </p:par>
                        <p:par>
                          <p:cTn id="38" fill="hold" nodeType="afterGroup">
                            <p:stCondLst>
                              <p:cond delay="4000"/>
                            </p:stCondLst>
                            <p:childTnLst>
                              <p:par>
                                <p:cTn id="39" presetID="4" presetClass="entr" presetSubtype="16" fill="hold" grpId="0" nodeType="after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box(in)">
                                      <p:cBhvr>
                                        <p:cTn id="41" dur="1000"/>
                                        <p:tgtEl>
                                          <p:spTgt spid="108"/>
                                        </p:tgtEl>
                                      </p:cBhvr>
                                    </p:animEffect>
                                  </p:childTnLst>
                                  <p:subTnLst>
                                    <p:audio>
                                      <p:cMediaNode>
                                        <p:cTn display="0" masterRel="sameClick">
                                          <p:stCondLst>
                                            <p:cond evt="begin" delay="0">
                                              <p:tn val="39"/>
                                            </p:cond>
                                          </p:stCondLst>
                                          <p:endCondLst>
                                            <p:cond evt="onStopAudio" delay="0">
                                              <p:tgtEl>
                                                <p:sldTgt/>
                                              </p:tgtEl>
                                            </p:cond>
                                          </p:endCondLst>
                                        </p:cTn>
                                        <p:tgtEl>
                                          <p:sndTgt r:embed="rId3" name="coin.wav"/>
                                        </p:tgtEl>
                                      </p:cMediaNode>
                                    </p:audio>
                                  </p:subTnLst>
                                </p:cTn>
                              </p:par>
                            </p:childTnLst>
                          </p:cTn>
                        </p:par>
                        <p:par>
                          <p:cTn id="42" fill="hold" nodeType="afterGroup">
                            <p:stCondLst>
                              <p:cond delay="5000"/>
                            </p:stCondLst>
                            <p:childTnLst>
                              <p:par>
                                <p:cTn id="43" presetID="4" presetClass="entr" presetSubtype="16" fill="hold" grpId="0" nodeType="after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box(in)">
                                      <p:cBhvr>
                                        <p:cTn id="45" dur="1000"/>
                                        <p:tgtEl>
                                          <p:spTgt spid="109"/>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par>
                          <p:cTn id="46" fill="hold" nodeType="afterGroup">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box(in)">
                                      <p:cBhvr>
                                        <p:cTn id="49" dur="1000"/>
                                        <p:tgtEl>
                                          <p:spTgt spid="110"/>
                                        </p:tgtEl>
                                      </p:cBhvr>
                                    </p:animEffect>
                                  </p:childTnLst>
                                  <p:subTnLst>
                                    <p:audio>
                                      <p:cMediaNode>
                                        <p:cTn display="0" masterRel="sameClick">
                                          <p:stCondLst>
                                            <p:cond evt="begin" delay="0">
                                              <p:tn val="47"/>
                                            </p:cond>
                                          </p:stCondLst>
                                          <p:endCondLst>
                                            <p:cond evt="onStopAudio" delay="0">
                                              <p:tgtEl>
                                                <p:sldTgt/>
                                              </p:tgtEl>
                                            </p:cond>
                                          </p:endCondLst>
                                        </p:cTn>
                                        <p:tgtEl>
                                          <p:sndTgt r:embed="rId3" name="coin.wav"/>
                                        </p:tgtEl>
                                      </p:cMediaNode>
                                    </p:audio>
                                  </p:subTnLst>
                                </p:cTn>
                              </p:par>
                            </p:childTnLst>
                          </p:cTn>
                        </p:par>
                        <p:par>
                          <p:cTn id="50" fill="hold" nodeType="afterGroup">
                            <p:stCondLst>
                              <p:cond delay="7000"/>
                            </p:stCondLst>
                            <p:childTnLst>
                              <p:par>
                                <p:cTn id="51" presetID="4" presetClass="entr" presetSubtype="16" fill="hold" grpId="0" nodeType="after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box(in)">
                                      <p:cBhvr>
                                        <p:cTn id="53" dur="1000"/>
                                        <p:tgtEl>
                                          <p:spTgt spid="111"/>
                                        </p:tgtEl>
                                      </p:cBhvr>
                                    </p:animEffect>
                                  </p:childTnLst>
                                  <p:subTnLst>
                                    <p:audio>
                                      <p:cMediaNode>
                                        <p:cTn display="0" masterRel="sameClick">
                                          <p:stCondLst>
                                            <p:cond evt="begin" delay="0">
                                              <p:tn val="51"/>
                                            </p:cond>
                                          </p:stCondLst>
                                          <p:endCondLst>
                                            <p:cond evt="onStopAudio" delay="0">
                                              <p:tgtEl>
                                                <p:sldTgt/>
                                              </p:tgtEl>
                                            </p:cond>
                                          </p:endCondLst>
                                        </p:cTn>
                                        <p:tgtEl>
                                          <p:sndTgt r:embed="rId3" name="coin.wav"/>
                                        </p:tgtEl>
                                      </p:cMediaNode>
                                    </p:audio>
                                  </p:subTnLst>
                                </p:cTn>
                              </p:par>
                            </p:childTnLst>
                          </p:cTn>
                        </p:par>
                        <p:par>
                          <p:cTn id="54" fill="hold" nodeType="afterGroup">
                            <p:stCondLst>
                              <p:cond delay="8000"/>
                            </p:stCondLst>
                            <p:childTnLst>
                              <p:par>
                                <p:cTn id="55" presetID="4" presetClass="entr" presetSubtype="16" fill="hold" grpId="0" nodeType="after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ox(in)">
                                      <p:cBhvr>
                                        <p:cTn id="57" dur="1000"/>
                                        <p:tgtEl>
                                          <p:spTgt spid="112"/>
                                        </p:tgtEl>
                                      </p:cBhvr>
                                    </p:animEffect>
                                  </p:childTnLst>
                                  <p:subTnLst>
                                    <p:audio>
                                      <p:cMediaNode>
                                        <p:cTn display="0" masterRel="sameClick">
                                          <p:stCondLst>
                                            <p:cond evt="begin" delay="0">
                                              <p:tn val="55"/>
                                            </p:cond>
                                          </p:stCondLst>
                                          <p:endCondLst>
                                            <p:cond evt="onStopAudio" delay="0">
                                              <p:tgtEl>
                                                <p:sldTgt/>
                                              </p:tgtEl>
                                            </p:cond>
                                          </p:endCondLst>
                                        </p:cTn>
                                        <p:tgtEl>
                                          <p:sndTgt r:embed="rId3" name="coin.wav"/>
                                        </p:tgtEl>
                                      </p:cMediaNode>
                                    </p:audio>
                                  </p:subTnLst>
                                </p:cTn>
                              </p:par>
                            </p:childTnLst>
                          </p:cTn>
                        </p:par>
                        <p:par>
                          <p:cTn id="58" fill="hold" nodeType="afterGroup">
                            <p:stCondLst>
                              <p:cond delay="9000"/>
                            </p:stCondLst>
                            <p:childTnLst>
                              <p:par>
                                <p:cTn id="59" presetID="4" presetClass="entr" presetSubtype="16" fill="hold" grpId="0"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box(in)">
                                      <p:cBhvr>
                                        <p:cTn id="61" dur="1000"/>
                                        <p:tgtEl>
                                          <p:spTgt spid="113"/>
                                        </p:tgtEl>
                                      </p:cBhvr>
                                    </p:animEffect>
                                  </p:childTnLst>
                                  <p:subTnLst>
                                    <p:audio>
                                      <p:cMediaNode vol="100000">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par>
                          <p:cTn id="62" fill="hold" nodeType="afterGroup">
                            <p:stCondLst>
                              <p:cond delay="10500"/>
                            </p:stCondLst>
                            <p:childTnLst>
                              <p:par>
                                <p:cTn id="63" presetID="4" presetClass="entr" presetSubtype="16" fill="hold" grpId="0" nodeType="afterEffect">
                                  <p:stCondLst>
                                    <p:cond delay="500"/>
                                  </p:stCondLst>
                                  <p:childTnLst>
                                    <p:set>
                                      <p:cBhvr>
                                        <p:cTn id="64" dur="1" fill="hold">
                                          <p:stCondLst>
                                            <p:cond delay="0"/>
                                          </p:stCondLst>
                                        </p:cTn>
                                        <p:tgtEl>
                                          <p:spTgt spid="114"/>
                                        </p:tgtEl>
                                        <p:attrNameLst>
                                          <p:attrName>style.visibility</p:attrName>
                                        </p:attrNameLst>
                                      </p:cBhvr>
                                      <p:to>
                                        <p:strVal val="visible"/>
                                      </p:to>
                                    </p:set>
                                    <p:animEffect transition="in" filter="box(in)">
                                      <p:cBhvr>
                                        <p:cTn id="65" dur="1000"/>
                                        <p:tgtEl>
                                          <p:spTgt spid="114"/>
                                        </p:tgtEl>
                                      </p:cBhvr>
                                    </p:animEffect>
                                  </p:childTnLst>
                                  <p:subTnLst>
                                    <p:audio>
                                      <p:cMediaNode>
                                        <p:cTn display="0" masterRel="sameClick">
                                          <p:stCondLst>
                                            <p:cond evt="begin" delay="0">
                                              <p:tn val="6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115"/>
                  </p:tgtEl>
                </p:cond>
              </p:nextCondLst>
            </p:seq>
          </p:childTnLst>
        </p:cTn>
      </p:par>
    </p:tnLst>
    <p:bldLst>
      <p:bldP spid="13330" grpId="0" animBg="1"/>
      <p:bldP spid="13330" grpId="1"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5801519" y="5283200"/>
            <a:ext cx="2641600" cy="694267"/>
          </a:xfrm>
          <a:prstGeom prst="roundRect">
            <a:avLst>
              <a:gd name="adj" fmla="val 16667"/>
            </a:avLst>
          </a:prstGeom>
          <a:solidFill>
            <a:srgbClr val="FFCC00"/>
          </a:solidFill>
          <a:ln w="9525" algn="ctr">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99" name="AutoShape 2"/>
          <p:cNvSpPr>
            <a:spLocks noChangeArrowheads="1"/>
          </p:cNvSpPr>
          <p:nvPr/>
        </p:nvSpPr>
        <p:spPr bwMode="auto">
          <a:xfrm>
            <a:off x="2372958" y="2134018"/>
            <a:ext cx="11379200" cy="6707283"/>
          </a:xfrm>
          <a:prstGeom prst="roundRect">
            <a:avLst>
              <a:gd name="adj" fmla="val 16667"/>
            </a:avLst>
          </a:prstGeom>
          <a:solidFill>
            <a:schemeClr val="bg1"/>
          </a:solidFill>
          <a:ln w="76200" cmpd="tri">
            <a:solidFill>
              <a:srgbClr val="CC0000"/>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100" name="Picture 3" descr="an30"/>
          <p:cNvPicPr>
            <a:picLocks noChangeAspect="1" noChangeArrowheads="1" noCrop="1"/>
          </p:cNvPicPr>
          <p:nvPr/>
        </p:nvPicPr>
        <p:blipFill>
          <a:blip r:embed="rId5"/>
          <a:srcRect/>
          <a:stretch>
            <a:fillRect/>
          </a:stretch>
        </p:blipFill>
        <p:spPr bwMode="auto">
          <a:xfrm>
            <a:off x="3090034" y="1809733"/>
            <a:ext cx="1416364" cy="1143007"/>
          </a:xfrm>
          <a:prstGeom prst="rect">
            <a:avLst/>
          </a:prstGeom>
          <a:noFill/>
          <a:ln w="9525">
            <a:noFill/>
            <a:miter lim="800000"/>
            <a:headEnd/>
            <a:tailEnd/>
          </a:ln>
        </p:spPr>
      </p:pic>
      <p:pic>
        <p:nvPicPr>
          <p:cNvPr id="4101" name="Picture 4" descr="33"/>
          <p:cNvPicPr>
            <a:picLocks noChangeAspect="1" noChangeArrowheads="1" noCrop="1"/>
          </p:cNvPicPr>
          <p:nvPr/>
        </p:nvPicPr>
        <p:blipFill>
          <a:blip r:embed="rId6"/>
          <a:srcRect/>
          <a:stretch>
            <a:fillRect/>
          </a:stretch>
        </p:blipFill>
        <p:spPr bwMode="auto">
          <a:xfrm>
            <a:off x="2480508" y="3041640"/>
            <a:ext cx="11277600" cy="101600"/>
          </a:xfrm>
          <a:prstGeom prst="rect">
            <a:avLst/>
          </a:prstGeom>
          <a:noFill/>
          <a:ln w="9525">
            <a:noFill/>
            <a:miter lim="800000"/>
            <a:headEnd/>
            <a:tailEnd/>
          </a:ln>
        </p:spPr>
      </p:pic>
      <p:sp>
        <p:nvSpPr>
          <p:cNvPr id="4103" name="AutoShape 6"/>
          <p:cNvSpPr>
            <a:spLocks noChangeArrowheads="1"/>
          </p:cNvSpPr>
          <p:nvPr/>
        </p:nvSpPr>
        <p:spPr bwMode="auto">
          <a:xfrm>
            <a:off x="6423807" y="3318930"/>
            <a:ext cx="2235200" cy="586316"/>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05" name="Text Box 8"/>
          <p:cNvSpPr txBox="1">
            <a:spLocks noChangeArrowheads="1"/>
          </p:cNvSpPr>
          <p:nvPr/>
        </p:nvSpPr>
        <p:spPr bwMode="auto">
          <a:xfrm>
            <a:off x="6654541" y="3333742"/>
            <a:ext cx="2150533" cy="1077218"/>
          </a:xfrm>
          <a:prstGeom prst="rect">
            <a:avLst/>
          </a:prstGeom>
          <a:noFill/>
          <a:ln w="9525">
            <a:noFill/>
            <a:miter lim="800000"/>
            <a:headEnd/>
            <a:tailEnd/>
          </a:ln>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a:p>
            <a:pPr marL="0" marR="0" lvl="0" indent="0" algn="l" defTabSz="1219170" rtl="0" eaLnBrk="1" fontAlgn="auto" latinLnBrk="0" hangingPunct="1">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4" descr="star_tip_md_wht"/>
          <p:cNvPicPr>
            <a:picLocks noChangeAspect="1" noChangeArrowheads="1" noCrop="1"/>
          </p:cNvPicPr>
          <p:nvPr/>
        </p:nvPicPr>
        <p:blipFill>
          <a:blip r:embed="rId7"/>
          <a:srcRect/>
          <a:stretch>
            <a:fillRect/>
          </a:stretch>
        </p:blipFill>
        <p:spPr bwMode="auto">
          <a:xfrm>
            <a:off x="12710351" y="2190733"/>
            <a:ext cx="711200" cy="711200"/>
          </a:xfrm>
          <a:prstGeom prst="rect">
            <a:avLst/>
          </a:prstGeom>
          <a:noFill/>
          <a:ln w="9525">
            <a:noFill/>
            <a:miter lim="800000"/>
            <a:headEnd/>
            <a:tailEnd/>
          </a:ln>
        </p:spPr>
      </p:pic>
      <p:sp>
        <p:nvSpPr>
          <p:cNvPr id="4112" name="Text Box 16"/>
          <p:cNvSpPr txBox="1">
            <a:spLocks noChangeArrowheads="1"/>
          </p:cNvSpPr>
          <p:nvPr/>
        </p:nvSpPr>
        <p:spPr bwMode="auto">
          <a:xfrm>
            <a:off x="2423279" y="4000497"/>
            <a:ext cx="11277600" cy="666786"/>
          </a:xfrm>
          <a:prstGeom prst="rect">
            <a:avLst/>
          </a:prstGeom>
          <a:noFill/>
          <a:ln w="9525">
            <a:noFill/>
            <a:miter lim="800000"/>
            <a:headEnd/>
            <a:tailEnd/>
          </a:ln>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lang="en-US" sz="3733" b="1" noProof="0">
                <a:solidFill>
                  <a:srgbClr val="FF0000"/>
                </a:solidFill>
                <a:latin typeface="Times New Roman" panose="02020603050405020304" pitchFamily="18" charset="0"/>
                <a:cs typeface="Times New Roman" panose="02020603050405020304" pitchFamily="18" charset="0"/>
              </a:rPr>
              <a:t>    </a:t>
            </a:r>
            <a:r>
              <a:rPr lang="en-US" sz="3733" b="1">
                <a:solidFill>
                  <a:srgbClr val="C00000"/>
                </a:solidFill>
                <a:latin typeface="Times New Roman" panose="02020603050405020304" pitchFamily="18" charset="0"/>
                <a:cs typeface="Times New Roman" panose="02020603050405020304" pitchFamily="18" charset="0"/>
              </a:rPr>
              <a:t>Dòng nào dưới đây gồm những từ chỉ hoạt động:</a:t>
            </a:r>
            <a:endParaRPr kumimoji="0" lang="en-US" sz="3733"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114" name="Text Box 18"/>
          <p:cNvSpPr txBox="1">
            <a:spLocks noChangeArrowheads="1"/>
          </p:cNvSpPr>
          <p:nvPr/>
        </p:nvSpPr>
        <p:spPr bwMode="auto">
          <a:xfrm>
            <a:off x="13078619" y="8693151"/>
            <a:ext cx="1194558" cy="420564"/>
          </a:xfrm>
          <a:prstGeom prst="rect">
            <a:avLst/>
          </a:prstGeom>
          <a:solidFill>
            <a:srgbClr val="FF9933"/>
          </a:solidFill>
          <a:ln w="38100">
            <a:solidFill>
              <a:srgbClr val="FF9900"/>
            </a:solidFill>
            <a:miter lim="800000"/>
            <a:headEnd/>
            <a:tailEnd/>
          </a:ln>
        </p:spPr>
        <p:txBody>
          <a:bodyPr wrap="none">
            <a:spAutoFit/>
          </a:bodyPr>
          <a:lstStyle/>
          <a:p>
            <a:pPr lvl="0" defTabSz="1219170" eaLnBrk="1" fontAlgn="auto" hangingPunct="1">
              <a:spcBef>
                <a:spcPts val="0"/>
              </a:spcBef>
              <a:spcAft>
                <a:spcPts val="0"/>
              </a:spcAft>
              <a:defRPr/>
            </a:pPr>
            <a:r>
              <a:rPr lang="en-US" sz="2133">
                <a:solidFill>
                  <a:srgbClr val="FFFF00"/>
                </a:solidFill>
                <a:latin typeface="Times New Roman" panose="02020603050405020304" pitchFamily="18" charset="0"/>
                <a:cs typeface="Times New Roman" panose="02020603050405020304" pitchFamily="18" charset="0"/>
              </a:rPr>
              <a:t>ĐÁP ÁN</a:t>
            </a:r>
          </a:p>
        </p:txBody>
      </p:sp>
      <p:sp>
        <p:nvSpPr>
          <p:cNvPr id="4148" name="AutoShape 52"/>
          <p:cNvSpPr>
            <a:spLocks noChangeArrowheads="1"/>
          </p:cNvSpPr>
          <p:nvPr/>
        </p:nvSpPr>
        <p:spPr bwMode="auto">
          <a:xfrm>
            <a:off x="3073079" y="5715784"/>
            <a:ext cx="7224641" cy="694267"/>
          </a:xfrm>
          <a:prstGeom prst="roundRect">
            <a:avLst>
              <a:gd name="adj" fmla="val 16667"/>
            </a:avLst>
          </a:prstGeom>
          <a:solidFill>
            <a:srgbClr val="FFCC00"/>
          </a:solidFill>
          <a:ln w="9525" algn="ctr">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46" name="Text Box 50"/>
          <p:cNvSpPr txBox="1">
            <a:spLocks noChangeArrowheads="1"/>
          </p:cNvSpPr>
          <p:nvPr/>
        </p:nvSpPr>
        <p:spPr bwMode="auto">
          <a:xfrm>
            <a:off x="3033839" y="5763520"/>
            <a:ext cx="8958883" cy="3151520"/>
          </a:xfrm>
          <a:prstGeom prst="rect">
            <a:avLst/>
          </a:prstGeom>
          <a:noFill/>
          <a:ln w="9525">
            <a:noFill/>
            <a:miter lim="800000"/>
            <a:headEnd/>
            <a:tailEnd/>
          </a:ln>
        </p:spPr>
        <p:txBody>
          <a:bodyPr wrap="square">
            <a:spAutoFit/>
          </a:bodyPr>
          <a:lstStyle/>
          <a:p>
            <a:pPr marL="457189" lvl="0" indent="-457189" defTabSz="1219170" eaLnBrk="1" fontAlgn="auto" hangingPunct="1">
              <a:spcBef>
                <a:spcPct val="50000"/>
              </a:spcBef>
              <a:spcAft>
                <a:spcPts val="0"/>
              </a:spcAft>
              <a:defRPr/>
            </a:pPr>
            <a:r>
              <a:rPr kumimoji="0" lang="en-US" sz="3500" b="0" i="0" u="none" strike="noStrike" kern="1200" cap="none" spc="0" normalizeH="0" baseline="0" noProof="0" dirty="0">
                <a:ln>
                  <a:noFill/>
                </a:ln>
                <a:effectLst/>
                <a:uLnTx/>
                <a:uFillTx/>
                <a:latin typeface="Times New Roman" panose="02020603050405020304" pitchFamily="18" charset="0"/>
                <a:cs typeface="Times New Roman" pitchFamily="18" charset="0"/>
              </a:rPr>
              <a:t>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a:latin typeface="Times New Roman" panose="02020603050405020304" pitchFamily="18" charset="0"/>
                <a:cs typeface="Times New Roman" panose="02020603050405020304" pitchFamily="18" charset="0"/>
              </a:rPr>
              <a:t>, săn bắn, tưới nước</a:t>
            </a:r>
            <a:endParaRPr lang="en-US" sz="3600" dirty="0">
              <a:latin typeface="Times New Roman" panose="02020603050405020304" pitchFamily="18" charset="0"/>
              <a:cs typeface="Times New Roman" panose="02020603050405020304" pitchFamily="18" charset="0"/>
            </a:endParaRPr>
          </a:p>
          <a:p>
            <a:pPr marL="457189" lvl="0" indent="-457189" defTabSz="1219170" eaLnBrk="1" fontAlgn="auto" hangingPunct="1">
              <a:spcBef>
                <a:spcPct val="50000"/>
              </a:spcBef>
              <a:spcAft>
                <a:spcPts val="0"/>
              </a:spcAft>
              <a:defRPr/>
            </a:pPr>
            <a:r>
              <a:rPr kumimoji="0" lang="en-US" sz="35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a:t>
            </a:r>
            <a:r>
              <a:rPr kumimoji="0" lang="en-US" sz="3500" b="0" i="0" u="none" strike="noStrike" kern="1200" cap="none" spc="0" normalizeH="0" baseline="0" noProof="0">
                <a:ln>
                  <a:noFill/>
                </a:ln>
                <a:solidFill>
                  <a:prstClr val="black"/>
                </a:solidFill>
                <a:effectLst/>
                <a:uLnTx/>
                <a:uFillTx/>
                <a:latin typeface="Times New Roman" pitchFamily="18" charset="0"/>
                <a:cs typeface="Times New Roman" pitchFamily="18" charset="0"/>
              </a:rPr>
              <a:t>. </a:t>
            </a:r>
            <a:r>
              <a:rPr lang="en-US" sz="3500">
                <a:solidFill>
                  <a:prstClr val="black"/>
                </a:solidFill>
                <a:latin typeface="Times New Roman" pitchFamily="18" charset="0"/>
                <a:cs typeface="Times New Roman" pitchFamily="18" charset="0"/>
              </a:rPr>
              <a:t>Trồng cây xanh, dòng suối, phát cỏ</a:t>
            </a:r>
            <a:endParaRPr kumimoji="0" lang="en-US" sz="35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lang="en-US" sz="3500" dirty="0" err="1">
                <a:solidFill>
                  <a:prstClr val="black"/>
                </a:solidFill>
                <a:latin typeface="Times New Roman" pitchFamily="18" charset="0"/>
                <a:cs typeface="Times New Roman" pitchFamily="18" charset="0"/>
              </a:rPr>
              <a:t>Sử</a:t>
            </a:r>
            <a:r>
              <a:rPr lang="en-US" sz="3500" dirty="0">
                <a:solidFill>
                  <a:prstClr val="black"/>
                </a:solidFill>
                <a:latin typeface="Times New Roman" pitchFamily="18" charset="0"/>
                <a:cs typeface="Times New Roman" pitchFamily="18" charset="0"/>
              </a:rPr>
              <a:t> </a:t>
            </a:r>
            <a:r>
              <a:rPr lang="en-US" sz="3500" dirty="0" err="1">
                <a:solidFill>
                  <a:prstClr val="black"/>
                </a:solidFill>
                <a:latin typeface="Times New Roman" pitchFamily="18" charset="0"/>
                <a:cs typeface="Times New Roman" pitchFamily="18" charset="0"/>
              </a:rPr>
              <a:t>dụng</a:t>
            </a:r>
            <a:r>
              <a:rPr lang="en-US" sz="3500" dirty="0">
                <a:solidFill>
                  <a:prstClr val="black"/>
                </a:solidFill>
                <a:latin typeface="Times New Roman" pitchFamily="18" charset="0"/>
                <a:cs typeface="Times New Roman" pitchFamily="18" charset="0"/>
              </a:rPr>
              <a:t> </a:t>
            </a:r>
            <a:r>
              <a:rPr lang="en-US" sz="3500" dirty="0" err="1">
                <a:solidFill>
                  <a:prstClr val="black"/>
                </a:solidFill>
                <a:latin typeface="Times New Roman" pitchFamily="18" charset="0"/>
                <a:cs typeface="Times New Roman" pitchFamily="18" charset="0"/>
              </a:rPr>
              <a:t>đồ</a:t>
            </a:r>
            <a:r>
              <a:rPr lang="en-US" sz="3500" dirty="0">
                <a:solidFill>
                  <a:prstClr val="black"/>
                </a:solidFill>
                <a:latin typeface="Times New Roman" pitchFamily="18" charset="0"/>
                <a:cs typeface="Times New Roman" pitchFamily="18" charset="0"/>
              </a:rPr>
              <a:t> </a:t>
            </a:r>
            <a:r>
              <a:rPr lang="en-US" sz="3500" dirty="0" err="1">
                <a:solidFill>
                  <a:prstClr val="black"/>
                </a:solidFill>
                <a:latin typeface="Times New Roman" pitchFamily="18" charset="0"/>
                <a:cs typeface="Times New Roman" pitchFamily="18" charset="0"/>
              </a:rPr>
              <a:t>tái</a:t>
            </a:r>
            <a:r>
              <a:rPr lang="en-US" sz="3500" dirty="0">
                <a:solidFill>
                  <a:prstClr val="black"/>
                </a:solidFill>
                <a:latin typeface="Times New Roman" pitchFamily="18" charset="0"/>
                <a:cs typeface="Times New Roman" pitchFamily="18" charset="0"/>
              </a:rPr>
              <a:t> </a:t>
            </a:r>
            <a:r>
              <a:rPr lang="en-US" sz="3500" dirty="0" err="1">
                <a:solidFill>
                  <a:prstClr val="black"/>
                </a:solidFill>
                <a:latin typeface="Times New Roman" pitchFamily="18" charset="0"/>
                <a:cs typeface="Times New Roman" pitchFamily="18" charset="0"/>
              </a:rPr>
              <a:t>chế</a:t>
            </a:r>
            <a:r>
              <a:rPr lang="en-US" sz="3500">
                <a:solidFill>
                  <a:prstClr val="black"/>
                </a:solidFill>
                <a:latin typeface="Times New Roman" pitchFamily="18" charset="0"/>
                <a:cs typeface="Times New Roman" pitchFamily="18" charset="0"/>
              </a:rPr>
              <a:t>, xanh tốt, săn bắn</a:t>
            </a:r>
            <a:endParaRPr kumimoji="0" lang="en-US" sz="35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457189" marR="0" lvl="0" indent="-457189" algn="l" defTabSz="1219170" rtl="0" eaLnBrk="1" fontAlgn="auto" latinLnBrk="0" hangingPunct="1">
              <a:lnSpc>
                <a:spcPct val="100000"/>
              </a:lnSpc>
              <a:spcBef>
                <a:spcPct val="5000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a:t>
            </a:r>
            <a:r>
              <a:rPr kumimoji="0" lang="en-US" sz="3500" b="0" i="0" u="none" strike="noStrike" kern="1200" cap="none" spc="0" normalizeH="0" baseline="0" noProof="0">
                <a:ln>
                  <a:noFill/>
                </a:ln>
                <a:solidFill>
                  <a:prstClr val="black"/>
                </a:solidFill>
                <a:effectLst/>
                <a:uLnTx/>
                <a:uFillTx/>
                <a:latin typeface="Times New Roman" pitchFamily="18" charset="0"/>
                <a:cs typeface="Times New Roman" pitchFamily="18" charset="0"/>
              </a:rPr>
              <a:t>. Sử</a:t>
            </a:r>
            <a:r>
              <a:rPr kumimoji="0" lang="en-US" sz="3500" b="0" i="0" u="none" strike="noStrike" kern="1200" cap="none" spc="0" normalizeH="0" noProof="0">
                <a:ln>
                  <a:noFill/>
                </a:ln>
                <a:solidFill>
                  <a:prstClr val="black"/>
                </a:solidFill>
                <a:effectLst/>
                <a:uLnTx/>
                <a:uFillTx/>
                <a:latin typeface="Times New Roman" pitchFamily="18" charset="0"/>
                <a:cs typeface="Times New Roman" pitchFamily="18" charset="0"/>
              </a:rPr>
              <a:t> dụng đồ tái chế, chăm chỉ, rực rỡ,</a:t>
            </a:r>
            <a:endParaRPr kumimoji="0" lang="en-US" sz="35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113" name="Action Button: Home 53">
            <a:hlinkClick r:id="rId8" action="ppaction://hlinksldjump" highlightClick="1"/>
          </p:cNvPr>
          <p:cNvSpPr>
            <a:spLocks noChangeArrowheads="1"/>
          </p:cNvSpPr>
          <p:nvPr/>
        </p:nvSpPr>
        <p:spPr bwMode="auto">
          <a:xfrm>
            <a:off x="13421519" y="0"/>
            <a:ext cx="812800" cy="711200"/>
          </a:xfrm>
          <a:prstGeom prst="actionButtonHome">
            <a:avLst/>
          </a:prstGeom>
          <a:solidFill>
            <a:srgbClr val="FF9900"/>
          </a:solidFill>
          <a:ln w="9525" algn="ctr">
            <a:solidFill>
              <a:srgbClr val="FF9933"/>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2" name="Oval 8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30</a:t>
            </a:r>
          </a:p>
        </p:txBody>
      </p:sp>
      <p:sp>
        <p:nvSpPr>
          <p:cNvPr id="53" name="Oval 8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29</a:t>
            </a:r>
          </a:p>
        </p:txBody>
      </p:sp>
      <p:sp>
        <p:nvSpPr>
          <p:cNvPr id="54" name="Oval 8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28</a:t>
            </a:r>
          </a:p>
        </p:txBody>
      </p:sp>
      <p:sp>
        <p:nvSpPr>
          <p:cNvPr id="56" name="Oval 88"/>
          <p:cNvSpPr>
            <a:spLocks noChangeArrowheads="1"/>
          </p:cNvSpPr>
          <p:nvPr/>
        </p:nvSpPr>
        <p:spPr bwMode="auto">
          <a:xfrm>
            <a:off x="10786270" y="50292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27</a:t>
            </a:r>
          </a:p>
        </p:txBody>
      </p:sp>
      <p:sp>
        <p:nvSpPr>
          <p:cNvPr id="57" name="Oval 8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26</a:t>
            </a:r>
          </a:p>
        </p:txBody>
      </p:sp>
      <p:sp>
        <p:nvSpPr>
          <p:cNvPr id="58" name="Oval 90"/>
          <p:cNvSpPr>
            <a:spLocks noChangeArrowheads="1"/>
          </p:cNvSpPr>
          <p:nvPr/>
        </p:nvSpPr>
        <p:spPr bwMode="auto">
          <a:xfrm>
            <a:off x="10811670" y="50292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25</a:t>
            </a:r>
          </a:p>
        </p:txBody>
      </p:sp>
      <p:sp>
        <p:nvSpPr>
          <p:cNvPr id="59" name="Oval 9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24</a:t>
            </a:r>
          </a:p>
        </p:txBody>
      </p:sp>
      <p:sp>
        <p:nvSpPr>
          <p:cNvPr id="60" name="Oval 92"/>
          <p:cNvSpPr>
            <a:spLocks noChangeArrowheads="1"/>
          </p:cNvSpPr>
          <p:nvPr/>
        </p:nvSpPr>
        <p:spPr bwMode="auto">
          <a:xfrm>
            <a:off x="10786270" y="50546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23</a:t>
            </a:r>
          </a:p>
        </p:txBody>
      </p:sp>
      <p:sp>
        <p:nvSpPr>
          <p:cNvPr id="61" name="Oval 9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22</a:t>
            </a:r>
          </a:p>
        </p:txBody>
      </p:sp>
      <p:sp>
        <p:nvSpPr>
          <p:cNvPr id="62" name="Oval 9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21</a:t>
            </a:r>
          </a:p>
        </p:txBody>
      </p:sp>
      <p:sp>
        <p:nvSpPr>
          <p:cNvPr id="63" name="Oval 9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20</a:t>
            </a:r>
          </a:p>
        </p:txBody>
      </p:sp>
      <p:sp>
        <p:nvSpPr>
          <p:cNvPr id="64" name="Oval 9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19</a:t>
            </a:r>
          </a:p>
        </p:txBody>
      </p:sp>
      <p:sp>
        <p:nvSpPr>
          <p:cNvPr id="65" name="Oval 9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18</a:t>
            </a:r>
          </a:p>
        </p:txBody>
      </p:sp>
      <p:sp>
        <p:nvSpPr>
          <p:cNvPr id="66" name="Oval 9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17</a:t>
            </a:r>
          </a:p>
        </p:txBody>
      </p:sp>
      <p:sp>
        <p:nvSpPr>
          <p:cNvPr id="67" name="Oval 9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16</a:t>
            </a:r>
          </a:p>
        </p:txBody>
      </p:sp>
      <p:sp>
        <p:nvSpPr>
          <p:cNvPr id="68" name="Oval 10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15</a:t>
            </a:r>
          </a:p>
        </p:txBody>
      </p:sp>
      <p:sp>
        <p:nvSpPr>
          <p:cNvPr id="69" name="Oval 10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14</a:t>
            </a:r>
          </a:p>
        </p:txBody>
      </p:sp>
      <p:sp>
        <p:nvSpPr>
          <p:cNvPr id="70" name="Oval 10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13</a:t>
            </a:r>
          </a:p>
        </p:txBody>
      </p:sp>
      <p:sp>
        <p:nvSpPr>
          <p:cNvPr id="71" name="Oval 10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12</a:t>
            </a:r>
          </a:p>
        </p:txBody>
      </p:sp>
      <p:sp>
        <p:nvSpPr>
          <p:cNvPr id="72" name="Oval 10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11</a:t>
            </a:r>
          </a:p>
        </p:txBody>
      </p:sp>
      <p:sp>
        <p:nvSpPr>
          <p:cNvPr id="73" name="Oval 10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10</a:t>
            </a:r>
          </a:p>
        </p:txBody>
      </p:sp>
      <p:sp>
        <p:nvSpPr>
          <p:cNvPr id="74" name="Oval 10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09</a:t>
            </a:r>
          </a:p>
        </p:txBody>
      </p:sp>
      <p:sp>
        <p:nvSpPr>
          <p:cNvPr id="75" name="Oval 10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08</a:t>
            </a:r>
          </a:p>
        </p:txBody>
      </p:sp>
      <p:sp>
        <p:nvSpPr>
          <p:cNvPr id="76" name="Oval 10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07</a:t>
            </a:r>
          </a:p>
        </p:txBody>
      </p:sp>
      <p:sp>
        <p:nvSpPr>
          <p:cNvPr id="77" name="Oval 10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06</a:t>
            </a:r>
          </a:p>
        </p:txBody>
      </p:sp>
      <p:sp>
        <p:nvSpPr>
          <p:cNvPr id="78" name="Oval 11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rPr>
              <a:t>05</a:t>
            </a:r>
          </a:p>
        </p:txBody>
      </p:sp>
      <p:sp>
        <p:nvSpPr>
          <p:cNvPr id="79" name="Oval 11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rPr>
              <a:t>04</a:t>
            </a:r>
          </a:p>
        </p:txBody>
      </p:sp>
      <p:sp>
        <p:nvSpPr>
          <p:cNvPr id="80" name="Oval 11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rPr>
              <a:t>03</a:t>
            </a:r>
          </a:p>
        </p:txBody>
      </p:sp>
      <p:sp>
        <p:nvSpPr>
          <p:cNvPr id="81" name="Oval 11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rPr>
              <a:t>02</a:t>
            </a:r>
          </a:p>
        </p:txBody>
      </p:sp>
      <p:sp>
        <p:nvSpPr>
          <p:cNvPr id="82" name="Oval 11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rPr>
              <a:t>01</a:t>
            </a:r>
          </a:p>
        </p:txBody>
      </p:sp>
      <p:sp>
        <p:nvSpPr>
          <p:cNvPr id="83" name="Oval 11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rPr>
              <a:t>00</a:t>
            </a:r>
          </a:p>
        </p:txBody>
      </p:sp>
      <p:sp>
        <p:nvSpPr>
          <p:cNvPr id="84" name="Oval 11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rPr>
              <a:t>Hết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rPr>
              <a:t> giờ</a:t>
            </a:r>
          </a:p>
        </p:txBody>
      </p:sp>
      <p:sp>
        <p:nvSpPr>
          <p:cNvPr id="85" name="Oval 117"/>
          <p:cNvSpPr>
            <a:spLocks noChangeArrowheads="1"/>
          </p:cNvSpPr>
          <p:nvPr/>
        </p:nvSpPr>
        <p:spPr bwMode="auto">
          <a:xfrm>
            <a:off x="11497470" y="7620000"/>
            <a:ext cx="1016000" cy="711200"/>
          </a:xfrm>
          <a:prstGeom prst="ellipse">
            <a:avLst/>
          </a:prstGeom>
          <a:solidFill>
            <a:srgbClr val="0000FF"/>
          </a:solidFill>
          <a:ln w="9525">
            <a:solidFill>
              <a:schemeClr val="tx1"/>
            </a:solidFill>
            <a:round/>
            <a:headEnd/>
            <a:tailEnd/>
          </a:ln>
        </p:spPr>
        <p:txBody>
          <a:bodyPr wrap="none"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Start</a:t>
            </a:r>
          </a:p>
        </p:txBody>
      </p:sp>
      <p:pic>
        <p:nvPicPr>
          <p:cNvPr id="3" name="Picture 119" descr="dongho3"/>
          <p:cNvPicPr>
            <a:picLocks noChangeAspect="1" noChangeArrowheads="1"/>
          </p:cNvPicPr>
          <p:nvPr/>
        </p:nvPicPr>
        <p:blipFill>
          <a:blip r:embed="rId9"/>
          <a:srcRect/>
          <a:stretch>
            <a:fillRect/>
          </a:stretch>
        </p:blipFill>
        <p:spPr bwMode="auto">
          <a:xfrm>
            <a:off x="10303671" y="4495800"/>
            <a:ext cx="3524249" cy="3251200"/>
          </a:xfrm>
          <a:prstGeom prst="rect">
            <a:avLst/>
          </a:prstGeom>
          <a:noFill/>
          <a:ln w="9525">
            <a:noFill/>
            <a:miter lim="800000"/>
            <a:headEnd/>
            <a:tailEnd/>
          </a:ln>
        </p:spPr>
      </p:pic>
      <p:grpSp>
        <p:nvGrpSpPr>
          <p:cNvPr id="11" name="Group 14">
            <a:extLst>
              <a:ext uri="{FF2B5EF4-FFF2-40B4-BE49-F238E27FC236}">
                <a16:creationId xmlns:a16="http://schemas.microsoft.com/office/drawing/2014/main" id="{B7BBAFFD-0895-81C1-45AB-9272D2A11594}"/>
              </a:ext>
            </a:extLst>
          </p:cNvPr>
          <p:cNvGrpSpPr/>
          <p:nvPr/>
        </p:nvGrpSpPr>
        <p:grpSpPr>
          <a:xfrm>
            <a:off x="3999708" y="178514"/>
            <a:ext cx="6009979" cy="990320"/>
            <a:chOff x="4539228" y="77391"/>
            <a:chExt cx="5908572" cy="990320"/>
          </a:xfrm>
        </p:grpSpPr>
        <p:sp>
          <p:nvSpPr>
            <p:cNvPr id="13" name="TextBox 16">
              <a:extLst>
                <a:ext uri="{FF2B5EF4-FFF2-40B4-BE49-F238E27FC236}">
                  <a16:creationId xmlns:a16="http://schemas.microsoft.com/office/drawing/2014/main" id="{B987E541-79AF-F0D2-2B6D-954FA6076AAF}"/>
                </a:ext>
              </a:extLst>
            </p:cNvPr>
            <p:cNvSpPr txBox="1"/>
            <p:nvPr/>
          </p:nvSpPr>
          <p:spPr>
            <a:xfrm>
              <a:off x="4539228" y="77391"/>
              <a:ext cx="5908572"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CC"/>
                  </a:solidFill>
                  <a:effectLst/>
                  <a:uLnTx/>
                  <a:uFillTx/>
                  <a:latin typeface="Times New Roman" panose="02020603050405020304" pitchFamily="18" charset="0"/>
                  <a:cs typeface="Times New Roman" pitchFamily="18" charset="0"/>
                </a:rPr>
                <a:t>Thứ T</a:t>
              </a:r>
              <a:r>
                <a:rPr lang="en-US" sz="3200" kern="0">
                  <a:solidFill>
                    <a:srgbClr val="0000CC"/>
                  </a:solidFill>
                  <a:latin typeface="Times New Roman" pitchFamily="18" charset="0"/>
                  <a:cs typeface="Times New Roman" pitchFamily="18" charset="0"/>
                </a:rPr>
                <a:t>ư </a:t>
              </a:r>
              <a:r>
                <a:rPr kumimoji="0" lang="en-US" sz="3200" b="0" i="0" u="none" strike="noStrike" kern="0" cap="none" spc="0" normalizeH="0" baseline="0" noProof="0">
                  <a:ln>
                    <a:noFill/>
                  </a:ln>
                  <a:solidFill>
                    <a:srgbClr val="0000CC"/>
                  </a:solidFill>
                  <a:effectLst/>
                  <a:uLnTx/>
                  <a:uFillTx/>
                  <a:latin typeface="Times New Roman" pitchFamily="18" charset="0"/>
                  <a:cs typeface="Times New Roman" pitchFamily="18" charset="0"/>
                </a:rPr>
                <a:t>ngày 12 tháng 4 năm 2023 </a:t>
              </a:r>
              <a:endParaRPr kumimoji="0" lang="en-US" sz="32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14" name="TextBox 17">
              <a:extLst>
                <a:ext uri="{FF2B5EF4-FFF2-40B4-BE49-F238E27FC236}">
                  <a16:creationId xmlns:a16="http://schemas.microsoft.com/office/drawing/2014/main" id="{6D6C8FFB-6C45-3905-3E7C-FDFEF730D4D7}"/>
                </a:ext>
              </a:extLst>
            </p:cNvPr>
            <p:cNvSpPr txBox="1"/>
            <p:nvPr/>
          </p:nvSpPr>
          <p:spPr>
            <a:xfrm>
              <a:off x="6473154" y="544491"/>
              <a:ext cx="1733235" cy="523220"/>
            </a:xfrm>
            <a:prstGeom prst="rect">
              <a:avLst/>
            </a:prstGeom>
            <a:noFill/>
          </p:spPr>
          <p:txBody>
            <a:bodyPr wrap="none" rtlCol="0">
              <a:spAutoFit/>
            </a:bodyPr>
            <a:lstStyle/>
            <a:p>
              <a:pPr algn="ctr"/>
              <a:r>
                <a:rPr lang="en-US" sz="2800" b="1" dirty="0" err="1">
                  <a:solidFill>
                    <a:srgbClr val="3333FF"/>
                  </a:solidFill>
                  <a:latin typeface="Times New Roman" panose="02020603050405020304" pitchFamily="18" charset="0"/>
                  <a:cs typeface="Times New Roman" pitchFamily="18" charset="0"/>
                </a:rPr>
                <a:t>Tiếng</a:t>
              </a:r>
              <a:r>
                <a:rPr lang="en-US" sz="2800" b="1" dirty="0">
                  <a:solidFill>
                    <a:srgbClr val="3333FF"/>
                  </a:solidFill>
                  <a:latin typeface="Times New Roman" panose="02020603050405020304" pitchFamily="18" charset="0"/>
                  <a:cs typeface="Times New Roman" pitchFamily="18" charset="0"/>
                </a:rPr>
                <a:t> </a:t>
              </a:r>
              <a:r>
                <a:rPr lang="en-US" sz="2800" b="1" dirty="0" err="1">
                  <a:solidFill>
                    <a:srgbClr val="3333FF"/>
                  </a:solidFill>
                  <a:latin typeface="Times New Roman" panose="02020603050405020304" pitchFamily="18" charset="0"/>
                  <a:cs typeface="Times New Roman" pitchFamily="18" charset="0"/>
                </a:rPr>
                <a:t>Việt</a:t>
              </a:r>
              <a:endParaRPr lang="en-US" sz="2800" b="1" dirty="0">
                <a:solidFill>
                  <a:srgbClr val="3333FF"/>
                </a:solidFill>
                <a:latin typeface="Times New Roman" pitchFamily="18" charset="0"/>
                <a:cs typeface="Times New Roman" pitchFamily="18" charset="0"/>
              </a:endParaRPr>
            </a:p>
          </p:txBody>
        </p:sp>
      </p:grpSp>
      <p:sp>
        <p:nvSpPr>
          <p:cNvPr id="15" name="Rectangle 95">
            <a:extLst>
              <a:ext uri="{FF2B5EF4-FFF2-40B4-BE49-F238E27FC236}">
                <a16:creationId xmlns:a16="http://schemas.microsoft.com/office/drawing/2014/main" id="{4078B156-19FF-C4D7-BA46-F022965AA51E}"/>
              </a:ext>
            </a:extLst>
          </p:cNvPr>
          <p:cNvSpPr>
            <a:spLocks noChangeArrowheads="1"/>
          </p:cNvSpPr>
          <p:nvPr/>
        </p:nvSpPr>
        <p:spPr bwMode="auto">
          <a:xfrm>
            <a:off x="1176606" y="1113533"/>
            <a:ext cx="1310640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sz="4000" b="1" dirty="0" err="1">
                <a:solidFill>
                  <a:srgbClr val="7030A0"/>
                </a:solidFill>
                <a:latin typeface="Times New Roman" panose="02020603050405020304" pitchFamily="18" charset="0"/>
                <a:cs typeface="Times New Roman" pitchFamily="18" charset="0"/>
              </a:rPr>
              <a:t>Mở</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rộng</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vốn</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từ</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về</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Trái</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Đất</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Ôn</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tập</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các</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kiểu</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câu</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đã</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học</a:t>
            </a:r>
            <a:endParaRPr lang="en-US" sz="4000" b="1" dirty="0">
              <a:solidFill>
                <a:srgbClr val="7030A0"/>
              </a:solidFill>
              <a:latin typeface="Times New Roman" panose="02020603050405020304" pitchFamily="18" charset="0"/>
              <a:cs typeface="Times New Roman" pitchFamily="18" charset="0"/>
            </a:endParaRPr>
          </a:p>
          <a:p>
            <a:pPr eaLnBrk="1" hangingPunct="1">
              <a:defRPr/>
            </a:pPr>
            <a:endParaRPr lang="en-US" sz="2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WordArt 5">
            <a:extLst>
              <a:ext uri="{FF2B5EF4-FFF2-40B4-BE49-F238E27FC236}">
                <a16:creationId xmlns:a16="http://schemas.microsoft.com/office/drawing/2014/main" id="{F48FCB25-9511-5E9C-B4F5-091DE414DE8C}"/>
              </a:ext>
            </a:extLst>
          </p:cNvPr>
          <p:cNvSpPr>
            <a:spLocks noChangeArrowheads="1" noChangeShapeType="1" noTextEdit="1"/>
          </p:cNvSpPr>
          <p:nvPr/>
        </p:nvSpPr>
        <p:spPr bwMode="auto">
          <a:xfrm>
            <a:off x="4766455" y="2095686"/>
            <a:ext cx="7353328" cy="812800"/>
          </a:xfrm>
          <a:prstGeom prst="rect">
            <a:avLst/>
          </a:prstGeom>
        </p:spPr>
        <p:txBody>
          <a:bodyPr wrap="none" fromWordArt="1">
            <a:prstTxWarp prst="textPlain">
              <a:avLst>
                <a:gd name="adj" fmla="val 50000"/>
              </a:avLst>
            </a:prstTxWarp>
          </a:bodyPr>
          <a:lstStyle/>
          <a:p>
            <a:pPr defTabSz="1219170" eaLnBrk="1" fontAlgn="auto" hangingPunct="1">
              <a:spcBef>
                <a:spcPts val="0"/>
              </a:spcBef>
              <a:spcAft>
                <a:spcPts val="0"/>
              </a:spcAft>
            </a:pP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Rung </a:t>
            </a:r>
            <a:r>
              <a:rPr lang="en-US" sz="48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chu«ng</a:t>
            </a: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r>
              <a:rPr lang="en-US" sz="48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vµng</a:t>
            </a: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p>
        </p:txBody>
      </p:sp>
    </p:spTree>
    <p:extLst>
      <p:ext uri="{BB962C8B-B14F-4D97-AF65-F5344CB8AC3E}">
        <p14:creationId xmlns:p14="http://schemas.microsoft.com/office/powerpoint/2010/main" val="3853796413"/>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2000"/>
                                  </p:stCondLst>
                                  <p:iterate type="lt">
                                    <p:tmPct val="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FELIZ2.WAV"/>
                                        </p:tgtEl>
                                      </p:cMediaNode>
                                    </p:audio>
                                  </p:subTnLst>
                                </p:cTn>
                              </p:par>
                              <p:par>
                                <p:cTn id="20" presetID="3" presetClass="entr" presetSubtype="10" fill="hold" grpId="0" nodeType="withEffect">
                                  <p:stCondLst>
                                    <p:cond delay="0"/>
                                  </p:stCondLst>
                                  <p:childTnLst>
                                    <p:set>
                                      <p:cBhvr>
                                        <p:cTn id="21" dur="1" fill="hold">
                                          <p:stCondLst>
                                            <p:cond delay="0"/>
                                          </p:stCondLst>
                                        </p:cTn>
                                        <p:tgtEl>
                                          <p:spTgt spid="4148"/>
                                        </p:tgtEl>
                                        <p:attrNameLst>
                                          <p:attrName>style.visibility</p:attrName>
                                        </p:attrNameLst>
                                      </p:cBhvr>
                                      <p:to>
                                        <p:strVal val="visible"/>
                                      </p:to>
                                    </p:set>
                                    <p:animEffect transition="in" filter="blinds(horizontal)">
                                      <p:cBhvr>
                                        <p:cTn id="22" dur="500"/>
                                        <p:tgtEl>
                                          <p:spTgt spid="4148"/>
                                        </p:tgtEl>
                                      </p:cBhvr>
                                    </p:animEffect>
                                  </p:childTnLst>
                                </p:cTn>
                              </p:par>
                              <p:par>
                                <p:cTn id="23" presetID="22" presetClass="emph" presetSubtype="0" repeatCount="10000" fill="remove" grpId="1" nodeType="withEffect">
                                  <p:stCondLst>
                                    <p:cond delay="0"/>
                                  </p:stCondLst>
                                  <p:childTnLst>
                                    <p:animClr clrSpc="hsl" dir="cw">
                                      <p:cBhvr override="childStyle">
                                        <p:cTn id="24" dur="500" fill="hold"/>
                                        <p:tgtEl>
                                          <p:spTgt spid="4148"/>
                                        </p:tgtEl>
                                        <p:attrNameLst>
                                          <p:attrName>style.color</p:attrName>
                                        </p:attrNameLst>
                                      </p:cBhvr>
                                      <p:by>
                                        <p:hsl h="-7200000" s="0" l="0"/>
                                      </p:by>
                                    </p:animClr>
                                    <p:animClr clrSpc="hsl" dir="cw">
                                      <p:cBhvr>
                                        <p:cTn id="25" dur="500" fill="hold"/>
                                        <p:tgtEl>
                                          <p:spTgt spid="4148"/>
                                        </p:tgtEl>
                                        <p:attrNameLst>
                                          <p:attrName>fillcolor</p:attrName>
                                        </p:attrNameLst>
                                      </p:cBhvr>
                                      <p:by>
                                        <p:hsl h="-7200000" s="0" l="0"/>
                                      </p:by>
                                    </p:animClr>
                                    <p:animClr clrSpc="hsl" dir="cw">
                                      <p:cBhvr>
                                        <p:cTn id="26" dur="500" fill="hold"/>
                                        <p:tgtEl>
                                          <p:spTgt spid="4148"/>
                                        </p:tgtEl>
                                        <p:attrNameLst>
                                          <p:attrName>stroke.color</p:attrName>
                                        </p:attrNameLst>
                                      </p:cBhvr>
                                      <p:by>
                                        <p:hsl h="-7200000" s="0" l="0"/>
                                      </p:by>
                                    </p:animClr>
                                    <p:set>
                                      <p:cBhvr>
                                        <p:cTn id="27" dur="500" fill="hold"/>
                                        <p:tgtEl>
                                          <p:spTgt spid="4148"/>
                                        </p:tgtEl>
                                        <p:attrNameLst>
                                          <p:attrName>fill.type</p:attrName>
                                        </p:attrNameLst>
                                      </p:cBhvr>
                                      <p:to>
                                        <p:strVal val="solid"/>
                                      </p:to>
                                    </p:set>
                                  </p:childTnLst>
                                </p:cTn>
                              </p:par>
                              <p:par>
                                <p:cTn id="28" presetID="22" presetClass="emph" presetSubtype="0" repeatCount="10000" fill="remove" grpId="1" nodeType="withEffect">
                                  <p:stCondLst>
                                    <p:cond delay="0"/>
                                  </p:stCondLst>
                                  <p:childTnLst>
                                    <p:animClr clrSpc="hsl" dir="cw">
                                      <p:cBhvr override="childStyle">
                                        <p:cTn id="29" dur="500" fill="hold"/>
                                        <p:tgtEl>
                                          <p:spTgt spid="4147"/>
                                        </p:tgtEl>
                                        <p:attrNameLst>
                                          <p:attrName>style.color</p:attrName>
                                        </p:attrNameLst>
                                      </p:cBhvr>
                                      <p:by>
                                        <p:hsl h="-7200000" s="0" l="0"/>
                                      </p:by>
                                    </p:animClr>
                                    <p:animClr clrSpc="hsl" dir="cw">
                                      <p:cBhvr>
                                        <p:cTn id="30" dur="500" fill="hold"/>
                                        <p:tgtEl>
                                          <p:spTgt spid="4147"/>
                                        </p:tgtEl>
                                        <p:attrNameLst>
                                          <p:attrName>fillcolor</p:attrName>
                                        </p:attrNameLst>
                                      </p:cBhvr>
                                      <p:by>
                                        <p:hsl h="-7200000" s="0" l="0"/>
                                      </p:by>
                                    </p:animClr>
                                    <p:animClr clrSpc="hsl" dir="cw">
                                      <p:cBhvr>
                                        <p:cTn id="31" dur="500" fill="hold"/>
                                        <p:tgtEl>
                                          <p:spTgt spid="4147"/>
                                        </p:tgtEl>
                                        <p:attrNameLst>
                                          <p:attrName>stroke.color</p:attrName>
                                        </p:attrNameLst>
                                      </p:cBhvr>
                                      <p:by>
                                        <p:hsl h="-7200000" s="0" l="0"/>
                                      </p:by>
                                    </p:animClr>
                                    <p:set>
                                      <p:cBhvr>
                                        <p:cTn id="3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3" restart="whenNotActive" fill="hold" evtFilter="cancelBubble" nodeType="interactiveSeq">
                <p:stCondLst>
                  <p:cond evt="onClick" delay="0">
                    <p:tgtEl>
                      <p:spTgt spid="85"/>
                    </p:tgtEl>
                  </p:cond>
                </p:stCondLst>
                <p:endSync evt="end" delay="0">
                  <p:rtn val="all"/>
                </p:endSync>
                <p:childTnLst>
                  <p:par>
                    <p:cTn id="34" fill="hold" nodeType="clickPar">
                      <p:stCondLst>
                        <p:cond delay="0"/>
                      </p:stCondLst>
                      <p:childTnLst>
                        <p:par>
                          <p:cTn id="35" fill="hold" nodeType="afterGroup">
                            <p:stCondLst>
                              <p:cond delay="0"/>
                            </p:stCondLst>
                            <p:childTnLst>
                              <p:par>
                                <p:cTn id="36" presetID="4" presetClass="entr" presetSubtype="16"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ox(in)">
                                      <p:cBhvr>
                                        <p:cTn id="38" dur="1000"/>
                                        <p:tgtEl>
                                          <p:spTgt spid="74"/>
                                        </p:tgtEl>
                                      </p:cBhvr>
                                    </p:animEffec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par>
                          <p:cTn id="39" fill="hold" nodeType="afterGroup">
                            <p:stCondLst>
                              <p:cond delay="1000"/>
                            </p:stCondLst>
                            <p:childTnLst>
                              <p:par>
                                <p:cTn id="40" presetID="4"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ox(in)">
                                      <p:cBhvr>
                                        <p:cTn id="42" dur="1000"/>
                                        <p:tgtEl>
                                          <p:spTgt spid="75"/>
                                        </p:tgtEl>
                                      </p:cBhvr>
                                    </p:animEffect>
                                  </p:childTnLst>
                                  <p:subTnLst>
                                    <p:audio>
                                      <p:cMediaNode>
                                        <p:cTn display="0" masterRel="sameClick">
                                          <p:stCondLst>
                                            <p:cond evt="begin" delay="0">
                                              <p:tn val="40"/>
                                            </p:cond>
                                          </p:stCondLst>
                                          <p:endCondLst>
                                            <p:cond evt="onStopAudio" delay="0">
                                              <p:tgtEl>
                                                <p:sldTgt/>
                                              </p:tgtEl>
                                            </p:cond>
                                          </p:endCondLst>
                                        </p:cTn>
                                        <p:tgtEl>
                                          <p:sndTgt r:embed="rId3" name="coin.wav"/>
                                        </p:tgtEl>
                                      </p:cMediaNode>
                                    </p:audio>
                                  </p:subTnLst>
                                </p:cTn>
                              </p:par>
                            </p:childTnLst>
                          </p:cTn>
                        </p:par>
                        <p:par>
                          <p:cTn id="43" fill="hold" nodeType="afterGroup">
                            <p:stCondLst>
                              <p:cond delay="2000"/>
                            </p:stCondLst>
                            <p:childTnLst>
                              <p:par>
                                <p:cTn id="44" presetID="4" presetClass="entr" presetSubtype="16"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box(in)">
                                      <p:cBhvr>
                                        <p:cTn id="46" dur="1000"/>
                                        <p:tgtEl>
                                          <p:spTgt spid="76"/>
                                        </p:tgtEl>
                                      </p:cBhvr>
                                    </p:animEffect>
                                  </p:childTnLst>
                                  <p:subTnLst>
                                    <p:audio>
                                      <p:cMediaNode>
                                        <p:cTn display="0" masterRel="sameClick">
                                          <p:stCondLst>
                                            <p:cond evt="begin" delay="0">
                                              <p:tn val="44"/>
                                            </p:cond>
                                          </p:stCondLst>
                                          <p:endCondLst>
                                            <p:cond evt="onStopAudio" delay="0">
                                              <p:tgtEl>
                                                <p:sldTgt/>
                                              </p:tgtEl>
                                            </p:cond>
                                          </p:endCondLst>
                                        </p:cTn>
                                        <p:tgtEl>
                                          <p:sndTgt r:embed="rId3" name="coin.wav"/>
                                        </p:tgtEl>
                                      </p:cMediaNode>
                                    </p:audio>
                                  </p:subTnLst>
                                </p:cTn>
                              </p:par>
                            </p:childTnLst>
                          </p:cTn>
                        </p:par>
                        <p:par>
                          <p:cTn id="47" fill="hold" nodeType="afterGroup">
                            <p:stCondLst>
                              <p:cond delay="3000"/>
                            </p:stCondLst>
                            <p:childTnLst>
                              <p:par>
                                <p:cTn id="48" presetID="4" presetClass="entr" presetSubtype="16"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ox(in)">
                                      <p:cBhvr>
                                        <p:cTn id="50" dur="1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3" name="coin.wav"/>
                                        </p:tgtEl>
                                      </p:cMediaNode>
                                    </p:audio>
                                  </p:subTnLst>
                                </p:cTn>
                              </p:par>
                            </p:childTnLst>
                          </p:cTn>
                        </p:par>
                        <p:par>
                          <p:cTn id="51" fill="hold" nodeType="afterGroup">
                            <p:stCondLst>
                              <p:cond delay="4000"/>
                            </p:stCondLst>
                            <p:childTnLst>
                              <p:par>
                                <p:cTn id="52" presetID="4" presetClass="entr" presetSubtype="16"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box(in)">
                                      <p:cBhvr>
                                        <p:cTn id="54" dur="1000"/>
                                        <p:tgtEl>
                                          <p:spTgt spid="78"/>
                                        </p:tgtEl>
                                      </p:cBhvr>
                                    </p:animEffect>
                                  </p:childTnLst>
                                  <p:subTnLst>
                                    <p:audio>
                                      <p:cMediaNode>
                                        <p:cTn display="0" masterRel="sameClick">
                                          <p:stCondLst>
                                            <p:cond evt="begin" delay="0">
                                              <p:tn val="52"/>
                                            </p:cond>
                                          </p:stCondLst>
                                          <p:endCondLst>
                                            <p:cond evt="onStopAudio" delay="0">
                                              <p:tgtEl>
                                                <p:sldTgt/>
                                              </p:tgtEl>
                                            </p:cond>
                                          </p:endCondLst>
                                        </p:cTn>
                                        <p:tgtEl>
                                          <p:sndTgt r:embed="rId3" name="coin.wav"/>
                                        </p:tgtEl>
                                      </p:cMediaNode>
                                    </p:audio>
                                  </p:subTnLst>
                                </p:cTn>
                              </p:par>
                            </p:childTnLst>
                          </p:cTn>
                        </p:par>
                        <p:par>
                          <p:cTn id="55" fill="hold" nodeType="afterGroup">
                            <p:stCondLst>
                              <p:cond delay="5000"/>
                            </p:stCondLst>
                            <p:childTnLst>
                              <p:par>
                                <p:cTn id="56" presetID="4" presetClass="entr" presetSubtype="16"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ox(in)">
                                      <p:cBhvr>
                                        <p:cTn id="58" dur="1000"/>
                                        <p:tgtEl>
                                          <p:spTgt spid="79"/>
                                        </p:tgtEl>
                                      </p:cBhvr>
                                    </p:animEffect>
                                  </p:childTnLst>
                                  <p:subTnLst>
                                    <p:audio>
                                      <p:cMediaNode>
                                        <p:cTn display="0" masterRel="sameClick">
                                          <p:stCondLst>
                                            <p:cond evt="begin" delay="0">
                                              <p:tn val="56"/>
                                            </p:cond>
                                          </p:stCondLst>
                                          <p:endCondLst>
                                            <p:cond evt="onStopAudio" delay="0">
                                              <p:tgtEl>
                                                <p:sldTgt/>
                                              </p:tgtEl>
                                            </p:cond>
                                          </p:endCondLst>
                                        </p:cTn>
                                        <p:tgtEl>
                                          <p:sndTgt r:embed="rId3" name="coin.wav"/>
                                        </p:tgtEl>
                                      </p:cMediaNode>
                                    </p:audio>
                                  </p:subTnLst>
                                </p:cTn>
                              </p:par>
                            </p:childTnLst>
                          </p:cTn>
                        </p:par>
                        <p:par>
                          <p:cTn id="59" fill="hold" nodeType="afterGroup">
                            <p:stCondLst>
                              <p:cond delay="6000"/>
                            </p:stCondLst>
                            <p:childTnLst>
                              <p:par>
                                <p:cTn id="60" presetID="4" presetClass="entr" presetSubtype="16"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ox(in)">
                                      <p:cBhvr>
                                        <p:cTn id="62" dur="1000"/>
                                        <p:tgtEl>
                                          <p:spTgt spid="80"/>
                                        </p:tgtEl>
                                      </p:cBhvr>
                                    </p:animEffec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childTnLst>
                          </p:cTn>
                        </p:par>
                        <p:par>
                          <p:cTn id="63" fill="hold" nodeType="afterGroup">
                            <p:stCondLst>
                              <p:cond delay="7000"/>
                            </p:stCondLst>
                            <p:childTnLst>
                              <p:par>
                                <p:cTn id="64" presetID="4" presetClass="entr" presetSubtype="16" fill="hold" grpId="0" nodeType="after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ox(in)">
                                      <p:cBhvr>
                                        <p:cTn id="66" dur="1000"/>
                                        <p:tgtEl>
                                          <p:spTgt spid="81"/>
                                        </p:tgtEl>
                                      </p:cBhvr>
                                    </p:animEffect>
                                  </p:childTnLst>
                                  <p:subTnLst>
                                    <p:audio>
                                      <p:cMediaNode>
                                        <p:cTn display="0" masterRel="sameClick">
                                          <p:stCondLst>
                                            <p:cond evt="begin" delay="0">
                                              <p:tn val="64"/>
                                            </p:cond>
                                          </p:stCondLst>
                                          <p:endCondLst>
                                            <p:cond evt="onStopAudio" delay="0">
                                              <p:tgtEl>
                                                <p:sldTgt/>
                                              </p:tgtEl>
                                            </p:cond>
                                          </p:endCondLst>
                                        </p:cTn>
                                        <p:tgtEl>
                                          <p:sndTgt r:embed="rId3" name="coin.wav"/>
                                        </p:tgtEl>
                                      </p:cMediaNode>
                                    </p:audio>
                                  </p:subTnLst>
                                </p:cTn>
                              </p:par>
                            </p:childTnLst>
                          </p:cTn>
                        </p:par>
                        <p:par>
                          <p:cTn id="67" fill="hold" nodeType="afterGroup">
                            <p:stCondLst>
                              <p:cond delay="8000"/>
                            </p:stCondLst>
                            <p:childTnLst>
                              <p:par>
                                <p:cTn id="68" presetID="4" presetClass="entr" presetSubtype="16" fill="hold" grpId="0"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box(in)">
                                      <p:cBhvr>
                                        <p:cTn id="70" dur="1000"/>
                                        <p:tgtEl>
                                          <p:spTgt spid="82"/>
                                        </p:tgtEl>
                                      </p:cBhvr>
                                    </p:animEffect>
                                  </p:childTnLst>
                                  <p:subTnLst>
                                    <p:audio>
                                      <p:cMediaNode>
                                        <p:cTn display="0" masterRel="sameClick">
                                          <p:stCondLst>
                                            <p:cond evt="begin" delay="0">
                                              <p:tn val="68"/>
                                            </p:cond>
                                          </p:stCondLst>
                                          <p:endCondLst>
                                            <p:cond evt="onStopAudio" delay="0">
                                              <p:tgtEl>
                                                <p:sldTgt/>
                                              </p:tgtEl>
                                            </p:cond>
                                          </p:endCondLst>
                                        </p:cTn>
                                        <p:tgtEl>
                                          <p:sndTgt r:embed="rId3" name="coin.wav"/>
                                        </p:tgtEl>
                                      </p:cMediaNode>
                                    </p:audio>
                                  </p:subTnLst>
                                </p:cTn>
                              </p:par>
                            </p:childTnLst>
                          </p:cTn>
                        </p:par>
                        <p:par>
                          <p:cTn id="71" fill="hold" nodeType="afterGroup">
                            <p:stCondLst>
                              <p:cond delay="9000"/>
                            </p:stCondLst>
                            <p:childTnLst>
                              <p:par>
                                <p:cTn id="72" presetID="4" presetClass="entr" presetSubtype="16" fill="hold" grpId="0" nodeType="after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box(in)">
                                      <p:cBhvr>
                                        <p:cTn id="74" dur="1000"/>
                                        <p:tgtEl>
                                          <p:spTgt spid="83"/>
                                        </p:tgtEl>
                                      </p:cBhvr>
                                    </p:animEffect>
                                  </p:childTnLst>
                                  <p:subTnLst>
                                    <p:audio>
                                      <p:cMediaNode vol="100000">
                                        <p:cTn display="0" masterRel="sameClick">
                                          <p:stCondLst>
                                            <p:cond evt="begin" delay="0">
                                              <p:tn val="72"/>
                                            </p:cond>
                                          </p:stCondLst>
                                          <p:endCondLst>
                                            <p:cond evt="onStopAudio" delay="0">
                                              <p:tgtEl>
                                                <p:sldTgt/>
                                              </p:tgtEl>
                                            </p:cond>
                                          </p:endCondLst>
                                        </p:cTn>
                                        <p:tgtEl>
                                          <p:sndTgt r:embed="rId3" name="coin.wav"/>
                                        </p:tgtEl>
                                      </p:cMediaNode>
                                    </p:audio>
                                  </p:subTnLst>
                                </p:cTn>
                              </p:par>
                            </p:childTnLst>
                          </p:cTn>
                        </p:par>
                        <p:par>
                          <p:cTn id="75" fill="hold" nodeType="afterGroup">
                            <p:stCondLst>
                              <p:cond delay="10500"/>
                            </p:stCondLst>
                            <p:childTnLst>
                              <p:par>
                                <p:cTn id="76" presetID="4" presetClass="entr" presetSubtype="16" fill="hold" grpId="0" nodeType="afterEffect">
                                  <p:stCondLst>
                                    <p:cond delay="500"/>
                                  </p:stCondLst>
                                  <p:childTnLst>
                                    <p:set>
                                      <p:cBhvr>
                                        <p:cTn id="77" dur="1" fill="hold">
                                          <p:stCondLst>
                                            <p:cond delay="0"/>
                                          </p:stCondLst>
                                        </p:cTn>
                                        <p:tgtEl>
                                          <p:spTgt spid="84"/>
                                        </p:tgtEl>
                                        <p:attrNameLst>
                                          <p:attrName>style.visibility</p:attrName>
                                        </p:attrNameLst>
                                      </p:cBhvr>
                                      <p:to>
                                        <p:strVal val="visible"/>
                                      </p:to>
                                    </p:set>
                                    <p:animEffect transition="in" filter="box(in)">
                                      <p:cBhvr>
                                        <p:cTn id="78" dur="1000"/>
                                        <p:tgtEl>
                                          <p:spTgt spid="84"/>
                                        </p:tgtEl>
                                      </p:cBhvr>
                                    </p:animEffec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85"/>
                  </p:tgtEl>
                </p:cond>
              </p:nextCondLst>
            </p:seq>
          </p:childTnLst>
        </p:cTn>
      </p:par>
    </p:tnLst>
    <p:bldLst>
      <p:bldP spid="4147" grpId="0" animBg="1"/>
      <p:bldP spid="4147" grpId="1" animBg="1"/>
      <p:bldP spid="4148" grpId="0" animBg="1"/>
      <p:bldP spid="4148" grpId="1"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5801519" y="5283200"/>
            <a:ext cx="2641600" cy="694267"/>
          </a:xfrm>
          <a:prstGeom prst="roundRect">
            <a:avLst>
              <a:gd name="adj" fmla="val 16667"/>
            </a:avLst>
          </a:prstGeom>
          <a:solidFill>
            <a:srgbClr val="FFCC00"/>
          </a:solidFill>
          <a:ln w="9525" algn="ctr">
            <a:solidFill>
              <a:schemeClr val="tx1"/>
            </a:solid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4099" name="AutoShape 2"/>
          <p:cNvSpPr>
            <a:spLocks noChangeArrowheads="1"/>
          </p:cNvSpPr>
          <p:nvPr/>
        </p:nvSpPr>
        <p:spPr bwMode="auto">
          <a:xfrm>
            <a:off x="2149164" y="2306489"/>
            <a:ext cx="11379200" cy="6647688"/>
          </a:xfrm>
          <a:prstGeom prst="roundRect">
            <a:avLst>
              <a:gd name="adj" fmla="val 16667"/>
            </a:avLst>
          </a:prstGeom>
          <a:solidFill>
            <a:schemeClr val="bg1"/>
          </a:solidFill>
          <a:ln w="76200" cmpd="tri">
            <a:solidFill>
              <a:srgbClr val="CC0000"/>
            </a:solidFill>
            <a:round/>
            <a:headEnd/>
            <a:tailEnd/>
          </a:ln>
        </p:spPr>
        <p:txBody>
          <a:bodyPr wrap="none" anchor="ctr"/>
          <a:lstStyle/>
          <a:p>
            <a:pPr defTabSz="1219170" eaLnBrk="1" fontAlgn="auto" hangingPunct="1">
              <a:spcBef>
                <a:spcPts val="0"/>
              </a:spcBef>
              <a:spcAft>
                <a:spcPts val="0"/>
              </a:spcAft>
            </a:pPr>
            <a:endParaRPr lang="vi-VN" sz="2400">
              <a:solidFill>
                <a:prstClr val="black"/>
              </a:solidFill>
              <a:latin typeface="Times New Roman" panose="02020603050405020304" pitchFamily="18" charset="0"/>
              <a:cs typeface="Times New Roman" panose="02020603050405020304" pitchFamily="18" charset="0"/>
            </a:endParaRPr>
          </a:p>
        </p:txBody>
      </p:sp>
      <p:pic>
        <p:nvPicPr>
          <p:cNvPr id="4100" name="Picture 3" descr="an30"/>
          <p:cNvPicPr>
            <a:picLocks noChangeAspect="1" noChangeArrowheads="1" noCrop="1"/>
          </p:cNvPicPr>
          <p:nvPr/>
        </p:nvPicPr>
        <p:blipFill>
          <a:blip r:embed="rId5"/>
          <a:srcRect/>
          <a:stretch>
            <a:fillRect/>
          </a:stretch>
        </p:blipFill>
        <p:spPr bwMode="auto">
          <a:xfrm>
            <a:off x="3090034" y="1809733"/>
            <a:ext cx="1416364" cy="1143007"/>
          </a:xfrm>
          <a:prstGeom prst="rect">
            <a:avLst/>
          </a:prstGeom>
          <a:noFill/>
          <a:ln w="9525">
            <a:noFill/>
            <a:miter lim="800000"/>
            <a:headEnd/>
            <a:tailEnd/>
          </a:ln>
        </p:spPr>
      </p:pic>
      <p:pic>
        <p:nvPicPr>
          <p:cNvPr id="4101" name="Picture 4" descr="33"/>
          <p:cNvPicPr>
            <a:picLocks noChangeAspect="1" noChangeArrowheads="1" noCrop="1"/>
          </p:cNvPicPr>
          <p:nvPr/>
        </p:nvPicPr>
        <p:blipFill>
          <a:blip r:embed="rId6"/>
          <a:srcRect/>
          <a:stretch>
            <a:fillRect/>
          </a:stretch>
        </p:blipFill>
        <p:spPr bwMode="auto">
          <a:xfrm>
            <a:off x="2480508" y="3041640"/>
            <a:ext cx="11277600" cy="101600"/>
          </a:xfrm>
          <a:prstGeom prst="rect">
            <a:avLst/>
          </a:prstGeom>
          <a:noFill/>
          <a:ln w="9525">
            <a:noFill/>
            <a:miter lim="800000"/>
            <a:headEnd/>
            <a:tailEnd/>
          </a:ln>
        </p:spPr>
      </p:pic>
      <p:sp>
        <p:nvSpPr>
          <p:cNvPr id="4103" name="AutoShape 6"/>
          <p:cNvSpPr>
            <a:spLocks noChangeArrowheads="1"/>
          </p:cNvSpPr>
          <p:nvPr/>
        </p:nvSpPr>
        <p:spPr bwMode="auto">
          <a:xfrm>
            <a:off x="6423807" y="3318930"/>
            <a:ext cx="2235200" cy="586316"/>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4105" name="Text Box 8"/>
          <p:cNvSpPr txBox="1">
            <a:spLocks noChangeArrowheads="1"/>
          </p:cNvSpPr>
          <p:nvPr/>
        </p:nvSpPr>
        <p:spPr bwMode="auto">
          <a:xfrm>
            <a:off x="6654540" y="3370029"/>
            <a:ext cx="2150533" cy="1077218"/>
          </a:xfrm>
          <a:prstGeom prst="rect">
            <a:avLst/>
          </a:prstGeom>
          <a:noFill/>
          <a:ln w="9525">
            <a:noFill/>
            <a:miter lim="800000"/>
            <a:headEnd/>
            <a:tailEnd/>
          </a:ln>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a:t>
            </a:r>
          </a:p>
          <a:p>
            <a:pPr defTabSz="1219170" eaLnBrk="1" fontAlgn="auto" hangingPunct="1">
              <a:spcBef>
                <a:spcPct val="50000"/>
              </a:spcBef>
              <a:spcAft>
                <a:spcPts val="0"/>
              </a:spcAft>
            </a:pP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 name="Picture 14" descr="star_tip_md_wht"/>
          <p:cNvPicPr>
            <a:picLocks noChangeAspect="1" noChangeArrowheads="1" noCrop="1"/>
          </p:cNvPicPr>
          <p:nvPr/>
        </p:nvPicPr>
        <p:blipFill>
          <a:blip r:embed="rId7"/>
          <a:srcRect/>
          <a:stretch>
            <a:fillRect/>
          </a:stretch>
        </p:blipFill>
        <p:spPr bwMode="auto">
          <a:xfrm>
            <a:off x="12710351" y="2190733"/>
            <a:ext cx="711200" cy="711200"/>
          </a:xfrm>
          <a:prstGeom prst="rect">
            <a:avLst/>
          </a:prstGeom>
          <a:noFill/>
          <a:ln w="9525">
            <a:noFill/>
            <a:miter lim="800000"/>
            <a:headEnd/>
            <a:tailEnd/>
          </a:ln>
        </p:spPr>
      </p:pic>
      <p:sp>
        <p:nvSpPr>
          <p:cNvPr id="4112" name="Text Box 16"/>
          <p:cNvSpPr txBox="1">
            <a:spLocks noChangeArrowheads="1"/>
          </p:cNvSpPr>
          <p:nvPr/>
        </p:nvSpPr>
        <p:spPr bwMode="auto">
          <a:xfrm>
            <a:off x="2423279" y="4000497"/>
            <a:ext cx="8763040" cy="666786"/>
          </a:xfrm>
          <a:prstGeom prst="rect">
            <a:avLst/>
          </a:prstGeom>
          <a:noFill/>
          <a:ln w="9525">
            <a:noFill/>
            <a:miter lim="800000"/>
            <a:headEnd/>
            <a:tailEnd/>
          </a:ln>
        </p:spPr>
        <p:txBody>
          <a:bodyPr wrap="square">
            <a:spAutoFit/>
          </a:bodyPr>
          <a:lstStyle/>
          <a:p>
            <a:pPr defTabSz="1219170" eaLnBrk="1" fontAlgn="auto" hangingPunct="1">
              <a:spcBef>
                <a:spcPct val="50000"/>
              </a:spcBef>
              <a:spcAft>
                <a:spcPts val="0"/>
              </a:spcAft>
            </a:pPr>
            <a:r>
              <a:rPr lang="en-US" sz="3733" b="1" dirty="0" err="1">
                <a:solidFill>
                  <a:srgbClr val="C00000"/>
                </a:solidFill>
                <a:latin typeface="Times New Roman" panose="02020603050405020304" pitchFamily="18" charset="0"/>
                <a:cs typeface="Times New Roman" panose="02020603050405020304" pitchFamily="18" charset="0"/>
              </a:rPr>
              <a:t>Câu</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nào</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là</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câu</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cảm</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trong</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các</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câu</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sau</a:t>
            </a:r>
            <a:r>
              <a:rPr lang="en-US" sz="3733" b="1" dirty="0">
                <a:solidFill>
                  <a:srgbClr val="C00000"/>
                </a:solidFill>
                <a:latin typeface="Times New Roman" panose="02020603050405020304" pitchFamily="18" charset="0"/>
                <a:cs typeface="Times New Roman" panose="02020603050405020304" pitchFamily="18" charset="0"/>
              </a:rPr>
              <a:t>:</a:t>
            </a:r>
          </a:p>
        </p:txBody>
      </p:sp>
      <p:sp>
        <p:nvSpPr>
          <p:cNvPr id="4114" name="Text Box 18"/>
          <p:cNvSpPr txBox="1">
            <a:spLocks noChangeArrowheads="1"/>
          </p:cNvSpPr>
          <p:nvPr/>
        </p:nvSpPr>
        <p:spPr bwMode="auto">
          <a:xfrm>
            <a:off x="13078619" y="8693151"/>
            <a:ext cx="1184427" cy="420564"/>
          </a:xfrm>
          <a:prstGeom prst="rect">
            <a:avLst/>
          </a:prstGeom>
          <a:solidFill>
            <a:srgbClr val="FF9933"/>
          </a:solidFill>
          <a:ln w="38100">
            <a:solidFill>
              <a:srgbClr val="FF9900"/>
            </a:solidFill>
            <a:miter lim="800000"/>
            <a:headEnd/>
            <a:tailEnd/>
          </a:ln>
        </p:spPr>
        <p:txBody>
          <a:bodyPr wrap="none">
            <a:spAutoFit/>
          </a:bodyPr>
          <a:lstStyle/>
          <a:p>
            <a:pPr lvl="0" defTabSz="1219170" eaLnBrk="1" fontAlgn="auto" hangingPunct="1">
              <a:spcBef>
                <a:spcPts val="0"/>
              </a:spcBef>
              <a:spcAft>
                <a:spcPts val="0"/>
              </a:spcAft>
              <a:defRPr/>
            </a:pPr>
            <a:r>
              <a:rPr lang="en-US" sz="2133">
                <a:solidFill>
                  <a:srgbClr val="FFFF00"/>
                </a:solidFill>
                <a:latin typeface="Times New Roman" panose="02020603050405020304" pitchFamily="18" charset="0"/>
                <a:cs typeface="Times New Roman" panose="02020603050405020304" pitchFamily="18" charset="0"/>
              </a:rPr>
              <a:t>ĐÁP ÁN</a:t>
            </a:r>
          </a:p>
        </p:txBody>
      </p:sp>
      <p:sp>
        <p:nvSpPr>
          <p:cNvPr id="4148" name="AutoShape 52"/>
          <p:cNvSpPr>
            <a:spLocks noChangeArrowheads="1"/>
          </p:cNvSpPr>
          <p:nvPr/>
        </p:nvSpPr>
        <p:spPr bwMode="auto">
          <a:xfrm>
            <a:off x="2748274" y="5859413"/>
            <a:ext cx="6883372" cy="694267"/>
          </a:xfrm>
          <a:prstGeom prst="roundRect">
            <a:avLst>
              <a:gd name="adj" fmla="val 16667"/>
            </a:avLst>
          </a:prstGeom>
          <a:solidFill>
            <a:srgbClr val="FFCC00"/>
          </a:solidFill>
          <a:ln w="9525" algn="ctr">
            <a:solidFill>
              <a:schemeClr val="tx1"/>
            </a:solid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4146" name="Text Box 50"/>
          <p:cNvSpPr txBox="1">
            <a:spLocks noChangeArrowheads="1"/>
          </p:cNvSpPr>
          <p:nvPr/>
        </p:nvSpPr>
        <p:spPr bwMode="auto">
          <a:xfrm>
            <a:off x="2826570" y="5029200"/>
            <a:ext cx="8670900" cy="3826368"/>
          </a:xfrm>
          <a:prstGeom prst="rect">
            <a:avLst/>
          </a:prstGeom>
          <a:noFill/>
          <a:ln w="9525">
            <a:noFill/>
            <a:miter lim="800000"/>
            <a:headEnd/>
            <a:tailEnd/>
          </a:ln>
        </p:spPr>
        <p:txBody>
          <a:bodyPr wrap="square">
            <a:spAutoFit/>
          </a:bodyPr>
          <a:lstStyle/>
          <a:p>
            <a:pPr marL="457189" indent="-457189" defTabSz="1219170" eaLnBrk="1" fontAlgn="auto" hangingPunct="1">
              <a:spcBef>
                <a:spcPct val="50000"/>
              </a:spcBef>
              <a:spcAft>
                <a:spcPts val="0"/>
              </a:spcAft>
            </a:pPr>
            <a:r>
              <a:rPr lang="en-US" sz="3733" dirty="0">
                <a:solidFill>
                  <a:prstClr val="black"/>
                </a:solidFill>
                <a:latin typeface="Times New Roman" pitchFamily="18" charset="0"/>
                <a:cs typeface="Times New Roman" pitchFamily="18" charset="0"/>
              </a:rPr>
              <a:t>A. </a:t>
            </a:r>
            <a:r>
              <a:rPr lang="en-US" sz="3733" dirty="0" err="1">
                <a:solidFill>
                  <a:prstClr val="black"/>
                </a:solidFill>
                <a:latin typeface="Times New Roman" pitchFamily="18" charset="0"/>
                <a:cs typeface="Times New Roman" pitchFamily="18" charset="0"/>
              </a:rPr>
              <a:t>Hôm</a:t>
            </a:r>
            <a:r>
              <a:rPr lang="en-US" sz="3733" dirty="0">
                <a:solidFill>
                  <a:prstClr val="black"/>
                </a:solidFill>
                <a:latin typeface="Times New Roman" pitchFamily="18" charset="0"/>
                <a:cs typeface="Times New Roman" pitchFamily="18" charset="0"/>
              </a:rPr>
              <a:t> nay </a:t>
            </a:r>
            <a:r>
              <a:rPr lang="en-US" sz="3733" dirty="0" err="1">
                <a:solidFill>
                  <a:prstClr val="black"/>
                </a:solidFill>
                <a:latin typeface="Times New Roman" pitchFamily="18" charset="0"/>
                <a:cs typeface="Times New Roman" pitchFamily="18" charset="0"/>
              </a:rPr>
              <a:t>mình</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được</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cô</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giáo</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khen</a:t>
            </a:r>
            <a:r>
              <a:rPr lang="en-US" sz="3733" dirty="0">
                <a:solidFill>
                  <a:prstClr val="black"/>
                </a:solidFill>
                <a:latin typeface="Times New Roman" pitchFamily="18" charset="0"/>
                <a:cs typeface="Times New Roman" pitchFamily="18" charset="0"/>
              </a:rPr>
              <a:t>!</a:t>
            </a:r>
          </a:p>
          <a:p>
            <a:pPr marL="457189" indent="-457189" defTabSz="1219170" eaLnBrk="1" fontAlgn="auto" hangingPunct="1">
              <a:spcBef>
                <a:spcPct val="50000"/>
              </a:spcBef>
              <a:spcAft>
                <a:spcPts val="0"/>
              </a:spcAft>
            </a:pPr>
            <a:r>
              <a:rPr lang="en-US" sz="3733">
                <a:solidFill>
                  <a:prstClr val="black"/>
                </a:solidFill>
                <a:latin typeface="Times New Roman" pitchFamily="18" charset="0"/>
                <a:cs typeface="Times New Roman" pitchFamily="18" charset="0"/>
              </a:rPr>
              <a:t>B. Lớp học hôm nay sạch sẽ quá!</a:t>
            </a:r>
            <a:endParaRPr lang="en-US" sz="3733" dirty="0">
              <a:solidFill>
                <a:prstClr val="black"/>
              </a:solidFill>
              <a:latin typeface="Times New Roman" pitchFamily="18" charset="0"/>
              <a:cs typeface="Times New Roman" pitchFamily="18" charset="0"/>
            </a:endParaRPr>
          </a:p>
          <a:p>
            <a:pPr marL="457189" indent="-457189" defTabSz="1219170" eaLnBrk="1" fontAlgn="auto" hangingPunct="1">
              <a:spcBef>
                <a:spcPct val="50000"/>
              </a:spcBef>
              <a:spcAft>
                <a:spcPts val="0"/>
              </a:spcAft>
            </a:pPr>
            <a:r>
              <a:rPr lang="en-US" sz="3733" dirty="0">
                <a:solidFill>
                  <a:prstClr val="black"/>
                </a:solidFill>
                <a:latin typeface="Times New Roman" pitchFamily="18" charset="0"/>
                <a:cs typeface="Times New Roman" pitchFamily="18" charset="0"/>
              </a:rPr>
              <a:t>C. </a:t>
            </a:r>
            <a:r>
              <a:rPr lang="en-US" sz="3733" dirty="0" err="1">
                <a:solidFill>
                  <a:prstClr val="black"/>
                </a:solidFill>
                <a:latin typeface="Times New Roman" pitchFamily="18" charset="0"/>
                <a:cs typeface="Times New Roman" pitchFamily="18" charset="0"/>
              </a:rPr>
              <a:t>Chị</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ơi</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đóng</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hộ</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em</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tập</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vở</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này</a:t>
            </a:r>
            <a:r>
              <a:rPr lang="en-US" sz="3733" dirty="0">
                <a:solidFill>
                  <a:prstClr val="black"/>
                </a:solidFill>
                <a:latin typeface="Times New Roman" pitchFamily="18" charset="0"/>
                <a:cs typeface="Times New Roman" pitchFamily="18" charset="0"/>
              </a:rPr>
              <a:t> </a:t>
            </a:r>
            <a:r>
              <a:rPr lang="en-US" sz="3733" dirty="0" err="1">
                <a:solidFill>
                  <a:prstClr val="black"/>
                </a:solidFill>
                <a:latin typeface="Times New Roman" pitchFamily="18" charset="0"/>
                <a:cs typeface="Times New Roman" pitchFamily="18" charset="0"/>
              </a:rPr>
              <a:t>với</a:t>
            </a:r>
            <a:r>
              <a:rPr lang="en-US" sz="3733" dirty="0">
                <a:solidFill>
                  <a:prstClr val="black"/>
                </a:solidFill>
                <a:latin typeface="Times New Roman" pitchFamily="18" charset="0"/>
                <a:cs typeface="Times New Roman" pitchFamily="18" charset="0"/>
              </a:rPr>
              <a:t>!</a:t>
            </a:r>
          </a:p>
          <a:p>
            <a:pPr marL="457189" indent="-457189" defTabSz="1219170" eaLnBrk="1" fontAlgn="auto" hangingPunct="1">
              <a:spcBef>
                <a:spcPct val="50000"/>
              </a:spcBef>
              <a:spcAft>
                <a:spcPts val="0"/>
              </a:spcAft>
            </a:pPr>
            <a:r>
              <a:rPr lang="en-US" sz="3733" dirty="0">
                <a:solidFill>
                  <a:prstClr val="black"/>
                </a:solidFill>
                <a:latin typeface="Times New Roman" pitchFamily="18" charset="0"/>
                <a:cs typeface="Times New Roman" pitchFamily="18" charset="0"/>
              </a:rPr>
              <a:t>D</a:t>
            </a:r>
            <a:r>
              <a:rPr lang="en-US" sz="3733">
                <a:solidFill>
                  <a:prstClr val="black"/>
                </a:solidFill>
                <a:latin typeface="Times New Roman" pitchFamily="18" charset="0"/>
                <a:cs typeface="Times New Roman" pitchFamily="18" charset="0"/>
              </a:rPr>
              <a:t>. Sáng mai bạn phải đi học sớm để trực nhật lớp đấy!</a:t>
            </a:r>
            <a:endParaRPr lang="en-US" sz="3733" dirty="0">
              <a:solidFill>
                <a:prstClr val="black"/>
              </a:solidFill>
              <a:latin typeface="Times New Roman" pitchFamily="18" charset="0"/>
              <a:cs typeface="Times New Roman" pitchFamily="18" charset="0"/>
            </a:endParaRPr>
          </a:p>
        </p:txBody>
      </p:sp>
      <p:sp>
        <p:nvSpPr>
          <p:cNvPr id="4113" name="Action Button: Home 53">
            <a:hlinkClick r:id="rId8" action="ppaction://hlinksldjump" highlightClick="1"/>
          </p:cNvPr>
          <p:cNvSpPr>
            <a:spLocks noChangeArrowheads="1"/>
          </p:cNvSpPr>
          <p:nvPr/>
        </p:nvSpPr>
        <p:spPr bwMode="auto">
          <a:xfrm>
            <a:off x="13421519" y="0"/>
            <a:ext cx="812800" cy="711200"/>
          </a:xfrm>
          <a:prstGeom prst="actionButtonHome">
            <a:avLst/>
          </a:prstGeom>
          <a:solidFill>
            <a:srgbClr val="FF9900"/>
          </a:solidFill>
          <a:ln w="9525" algn="ctr">
            <a:solidFill>
              <a:srgbClr val="FF9933"/>
            </a:solidFill>
            <a:round/>
            <a:headEnd/>
            <a:tailEnd/>
          </a:ln>
        </p:spPr>
        <p:txBody>
          <a:bodyPr/>
          <a:lstStyle/>
          <a:p>
            <a:pPr defTabSz="1219170" eaLnBrk="1" fontAlgn="auto" hangingPunct="1">
              <a:spcBef>
                <a:spcPts val="0"/>
              </a:spcBef>
              <a:spcAft>
                <a:spcPts val="0"/>
              </a:spcAft>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52" name="Oval 8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30</a:t>
            </a:r>
          </a:p>
        </p:txBody>
      </p:sp>
      <p:sp>
        <p:nvSpPr>
          <p:cNvPr id="53" name="Oval 8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29</a:t>
            </a:r>
          </a:p>
        </p:txBody>
      </p:sp>
      <p:sp>
        <p:nvSpPr>
          <p:cNvPr id="54" name="Oval 8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28</a:t>
            </a:r>
          </a:p>
        </p:txBody>
      </p:sp>
      <p:sp>
        <p:nvSpPr>
          <p:cNvPr id="56" name="Oval 88"/>
          <p:cNvSpPr>
            <a:spLocks noChangeArrowheads="1"/>
          </p:cNvSpPr>
          <p:nvPr/>
        </p:nvSpPr>
        <p:spPr bwMode="auto">
          <a:xfrm>
            <a:off x="107862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27</a:t>
            </a:r>
          </a:p>
        </p:txBody>
      </p:sp>
      <p:sp>
        <p:nvSpPr>
          <p:cNvPr id="57" name="Oval 8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26</a:t>
            </a:r>
          </a:p>
        </p:txBody>
      </p:sp>
      <p:sp>
        <p:nvSpPr>
          <p:cNvPr id="58" name="Oval 90"/>
          <p:cNvSpPr>
            <a:spLocks noChangeArrowheads="1"/>
          </p:cNvSpPr>
          <p:nvPr/>
        </p:nvSpPr>
        <p:spPr bwMode="auto">
          <a:xfrm>
            <a:off x="108116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25</a:t>
            </a:r>
          </a:p>
        </p:txBody>
      </p:sp>
      <p:sp>
        <p:nvSpPr>
          <p:cNvPr id="59" name="Oval 9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24</a:t>
            </a:r>
          </a:p>
        </p:txBody>
      </p:sp>
      <p:sp>
        <p:nvSpPr>
          <p:cNvPr id="60" name="Oval 92"/>
          <p:cNvSpPr>
            <a:spLocks noChangeArrowheads="1"/>
          </p:cNvSpPr>
          <p:nvPr/>
        </p:nvSpPr>
        <p:spPr bwMode="auto">
          <a:xfrm>
            <a:off x="10786270" y="50546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23</a:t>
            </a:r>
          </a:p>
        </p:txBody>
      </p:sp>
      <p:sp>
        <p:nvSpPr>
          <p:cNvPr id="61" name="Oval 9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22</a:t>
            </a:r>
          </a:p>
        </p:txBody>
      </p:sp>
      <p:sp>
        <p:nvSpPr>
          <p:cNvPr id="62" name="Oval 9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21</a:t>
            </a:r>
          </a:p>
        </p:txBody>
      </p:sp>
      <p:sp>
        <p:nvSpPr>
          <p:cNvPr id="63" name="Oval 9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20</a:t>
            </a:r>
          </a:p>
        </p:txBody>
      </p:sp>
      <p:sp>
        <p:nvSpPr>
          <p:cNvPr id="64" name="Oval 9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19</a:t>
            </a:r>
          </a:p>
        </p:txBody>
      </p:sp>
      <p:sp>
        <p:nvSpPr>
          <p:cNvPr id="65" name="Oval 9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18</a:t>
            </a:r>
          </a:p>
        </p:txBody>
      </p:sp>
      <p:sp>
        <p:nvSpPr>
          <p:cNvPr id="66" name="Oval 9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17</a:t>
            </a:r>
          </a:p>
        </p:txBody>
      </p:sp>
      <p:sp>
        <p:nvSpPr>
          <p:cNvPr id="67" name="Oval 9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16</a:t>
            </a:r>
          </a:p>
        </p:txBody>
      </p:sp>
      <p:sp>
        <p:nvSpPr>
          <p:cNvPr id="68" name="Oval 10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15</a:t>
            </a:r>
          </a:p>
        </p:txBody>
      </p:sp>
      <p:sp>
        <p:nvSpPr>
          <p:cNvPr id="69" name="Oval 10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14</a:t>
            </a:r>
          </a:p>
        </p:txBody>
      </p:sp>
      <p:sp>
        <p:nvSpPr>
          <p:cNvPr id="70" name="Oval 10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13</a:t>
            </a:r>
          </a:p>
        </p:txBody>
      </p:sp>
      <p:sp>
        <p:nvSpPr>
          <p:cNvPr id="71" name="Oval 10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12</a:t>
            </a:r>
          </a:p>
        </p:txBody>
      </p:sp>
      <p:sp>
        <p:nvSpPr>
          <p:cNvPr id="72" name="Oval 10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11</a:t>
            </a:r>
          </a:p>
        </p:txBody>
      </p:sp>
      <p:sp>
        <p:nvSpPr>
          <p:cNvPr id="73" name="Oval 10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10</a:t>
            </a:r>
          </a:p>
        </p:txBody>
      </p:sp>
      <p:sp>
        <p:nvSpPr>
          <p:cNvPr id="74" name="Oval 10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09</a:t>
            </a:r>
          </a:p>
        </p:txBody>
      </p:sp>
      <p:sp>
        <p:nvSpPr>
          <p:cNvPr id="75" name="Oval 10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08</a:t>
            </a:r>
          </a:p>
        </p:txBody>
      </p:sp>
      <p:sp>
        <p:nvSpPr>
          <p:cNvPr id="76" name="Oval 10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07</a:t>
            </a:r>
          </a:p>
        </p:txBody>
      </p:sp>
      <p:sp>
        <p:nvSpPr>
          <p:cNvPr id="77" name="Oval 10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06</a:t>
            </a:r>
          </a:p>
        </p:txBody>
      </p:sp>
      <p:sp>
        <p:nvSpPr>
          <p:cNvPr id="78" name="Oval 11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05</a:t>
            </a:r>
          </a:p>
        </p:txBody>
      </p:sp>
      <p:sp>
        <p:nvSpPr>
          <p:cNvPr id="79" name="Oval 11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04</a:t>
            </a:r>
          </a:p>
        </p:txBody>
      </p:sp>
      <p:sp>
        <p:nvSpPr>
          <p:cNvPr id="80" name="Oval 11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03</a:t>
            </a:r>
          </a:p>
        </p:txBody>
      </p:sp>
      <p:sp>
        <p:nvSpPr>
          <p:cNvPr id="81" name="Oval 11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02</a:t>
            </a:r>
          </a:p>
        </p:txBody>
      </p:sp>
      <p:sp>
        <p:nvSpPr>
          <p:cNvPr id="82" name="Oval 11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01</a:t>
            </a:r>
          </a:p>
        </p:txBody>
      </p:sp>
      <p:sp>
        <p:nvSpPr>
          <p:cNvPr id="83" name="Oval 11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00</a:t>
            </a:r>
          </a:p>
        </p:txBody>
      </p:sp>
      <p:sp>
        <p:nvSpPr>
          <p:cNvPr id="84" name="Oval 11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4267">
                <a:solidFill>
                  <a:srgbClr val="FF0066"/>
                </a:solidFill>
                <a:latin typeface="Times New Roman" panose="02020603050405020304" pitchFamily="18" charset="0"/>
                <a:cs typeface="Times New Roman" panose="02020603050405020304" pitchFamily="18" charset="0"/>
              </a:rPr>
              <a:t>Hết</a:t>
            </a:r>
          </a:p>
          <a:p>
            <a:pPr defTabSz="1219170" eaLnBrk="1" fontAlgn="auto" hangingPunct="1">
              <a:spcBef>
                <a:spcPts val="0"/>
              </a:spcBef>
              <a:spcAft>
                <a:spcPts val="0"/>
              </a:spcAft>
            </a:pPr>
            <a:r>
              <a:rPr lang="en-US" sz="4267">
                <a:solidFill>
                  <a:srgbClr val="FF0066"/>
                </a:solidFill>
                <a:latin typeface="Times New Roman" panose="02020603050405020304" pitchFamily="18" charset="0"/>
                <a:cs typeface="Times New Roman" panose="02020603050405020304" pitchFamily="18" charset="0"/>
              </a:rPr>
              <a:t> giờ</a:t>
            </a:r>
          </a:p>
        </p:txBody>
      </p:sp>
      <p:sp>
        <p:nvSpPr>
          <p:cNvPr id="85" name="Oval 117"/>
          <p:cNvSpPr>
            <a:spLocks noChangeArrowheads="1"/>
          </p:cNvSpPr>
          <p:nvPr/>
        </p:nvSpPr>
        <p:spPr bwMode="auto">
          <a:xfrm>
            <a:off x="11497470" y="7620000"/>
            <a:ext cx="1016000" cy="7112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2400">
                <a:solidFill>
                  <a:prstClr val="white"/>
                </a:solidFill>
                <a:latin typeface="Times New Roman" panose="02020603050405020304" pitchFamily="18" charset="0"/>
                <a:cs typeface="Times New Roman" panose="02020603050405020304" pitchFamily="18" charset="0"/>
              </a:rPr>
              <a:t>Start</a:t>
            </a:r>
          </a:p>
        </p:txBody>
      </p:sp>
      <p:pic>
        <p:nvPicPr>
          <p:cNvPr id="3" name="Picture 119" descr="dongho3"/>
          <p:cNvPicPr>
            <a:picLocks noChangeAspect="1" noChangeArrowheads="1"/>
          </p:cNvPicPr>
          <p:nvPr/>
        </p:nvPicPr>
        <p:blipFill>
          <a:blip r:embed="rId9"/>
          <a:srcRect/>
          <a:stretch>
            <a:fillRect/>
          </a:stretch>
        </p:blipFill>
        <p:spPr bwMode="auto">
          <a:xfrm>
            <a:off x="10243345" y="4521200"/>
            <a:ext cx="3680377" cy="3251200"/>
          </a:xfrm>
          <a:prstGeom prst="rect">
            <a:avLst/>
          </a:prstGeom>
          <a:noFill/>
          <a:ln w="9525">
            <a:noFill/>
            <a:miter lim="800000"/>
            <a:headEnd/>
            <a:tailEnd/>
          </a:ln>
        </p:spPr>
      </p:pic>
      <p:grpSp>
        <p:nvGrpSpPr>
          <p:cNvPr id="5" name="Group 14">
            <a:extLst>
              <a:ext uri="{FF2B5EF4-FFF2-40B4-BE49-F238E27FC236}">
                <a16:creationId xmlns:a16="http://schemas.microsoft.com/office/drawing/2014/main" id="{66117F00-E89C-BBAB-87CA-A565DC528F69}"/>
              </a:ext>
            </a:extLst>
          </p:cNvPr>
          <p:cNvGrpSpPr/>
          <p:nvPr/>
        </p:nvGrpSpPr>
        <p:grpSpPr>
          <a:xfrm>
            <a:off x="4842591" y="84230"/>
            <a:ext cx="5992346" cy="1412433"/>
            <a:chOff x="4539228" y="77391"/>
            <a:chExt cx="5891237" cy="1412433"/>
          </a:xfrm>
        </p:grpSpPr>
        <p:sp>
          <p:nvSpPr>
            <p:cNvPr id="7" name="TextBox 16">
              <a:extLst>
                <a:ext uri="{FF2B5EF4-FFF2-40B4-BE49-F238E27FC236}">
                  <a16:creationId xmlns:a16="http://schemas.microsoft.com/office/drawing/2014/main" id="{585E191F-6029-2B5E-5775-E759A341F656}"/>
                </a:ext>
              </a:extLst>
            </p:cNvPr>
            <p:cNvSpPr txBox="1"/>
            <p:nvPr/>
          </p:nvSpPr>
          <p:spPr>
            <a:xfrm>
              <a:off x="4539228" y="77391"/>
              <a:ext cx="5891237"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CC"/>
                  </a:solidFill>
                  <a:effectLst/>
                  <a:uLnTx/>
                  <a:uFillTx/>
                  <a:latin typeface="Times New Roman" panose="02020603050405020304" pitchFamily="18" charset="0"/>
                  <a:cs typeface="Times New Roman" pitchFamily="18" charset="0"/>
                </a:rPr>
                <a:t>Thứ T</a:t>
              </a:r>
              <a:r>
                <a:rPr lang="en-US" sz="3200" kern="0">
                  <a:solidFill>
                    <a:srgbClr val="0000CC"/>
                  </a:solidFill>
                  <a:latin typeface="Times New Roman" pitchFamily="18" charset="0"/>
                  <a:cs typeface="Times New Roman" pitchFamily="18" charset="0"/>
                </a:rPr>
                <a:t>ư</a:t>
              </a:r>
              <a:r>
                <a:rPr kumimoji="0" lang="en-US" sz="3200" b="0" i="0" u="none" strike="noStrike" kern="0" cap="none" spc="0" normalizeH="0" baseline="0" noProof="0">
                  <a:ln>
                    <a:noFill/>
                  </a:ln>
                  <a:solidFill>
                    <a:srgbClr val="0000CC"/>
                  </a:solidFill>
                  <a:effectLst/>
                  <a:uLnTx/>
                  <a:uFillTx/>
                  <a:latin typeface="Times New Roman" pitchFamily="18" charset="0"/>
                  <a:cs typeface="Times New Roman" pitchFamily="18" charset="0"/>
                </a:rPr>
                <a:t> ngày 12 tháng 4 năm 2023 </a:t>
              </a:r>
              <a:endParaRPr kumimoji="0" lang="en-US" sz="32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8" name="TextBox 17">
              <a:extLst>
                <a:ext uri="{FF2B5EF4-FFF2-40B4-BE49-F238E27FC236}">
                  <a16:creationId xmlns:a16="http://schemas.microsoft.com/office/drawing/2014/main" id="{A8DCABDC-B9A6-5806-601F-AECC9E3857F2}"/>
                </a:ext>
              </a:extLst>
            </p:cNvPr>
            <p:cNvSpPr txBox="1"/>
            <p:nvPr/>
          </p:nvSpPr>
          <p:spPr>
            <a:xfrm>
              <a:off x="5234179" y="535717"/>
              <a:ext cx="4219491" cy="954107"/>
            </a:xfrm>
            <a:prstGeom prst="rect">
              <a:avLst/>
            </a:prstGeom>
            <a:noFill/>
          </p:spPr>
          <p:txBody>
            <a:bodyPr wrap="square" rtlCol="0">
              <a:spAutoFit/>
            </a:bodyPr>
            <a:lstStyle/>
            <a:p>
              <a:pPr algn="ctr"/>
              <a:r>
                <a:rPr lang="en-US" sz="2800" b="1" dirty="0" err="1">
                  <a:solidFill>
                    <a:srgbClr val="3333FF"/>
                  </a:solidFill>
                  <a:latin typeface="Times New Roman" panose="02020603050405020304" pitchFamily="18" charset="0"/>
                  <a:cs typeface="Times New Roman" pitchFamily="18" charset="0"/>
                </a:rPr>
                <a:t>Tiếng</a:t>
              </a:r>
              <a:r>
                <a:rPr lang="en-US" sz="2800" b="1" dirty="0">
                  <a:solidFill>
                    <a:srgbClr val="3333FF"/>
                  </a:solidFill>
                  <a:latin typeface="Times New Roman" panose="02020603050405020304" pitchFamily="18" charset="0"/>
                  <a:cs typeface="Times New Roman" pitchFamily="18" charset="0"/>
                </a:rPr>
                <a:t> </a:t>
              </a:r>
              <a:r>
                <a:rPr lang="en-US" sz="2800" b="1" dirty="0" err="1">
                  <a:solidFill>
                    <a:srgbClr val="3333FF"/>
                  </a:solidFill>
                  <a:latin typeface="Times New Roman" panose="02020603050405020304" pitchFamily="18" charset="0"/>
                  <a:cs typeface="Times New Roman" pitchFamily="18" charset="0"/>
                </a:rPr>
                <a:t>Việt</a:t>
              </a:r>
              <a:endParaRPr lang="en-US" sz="2800" b="1" dirty="0">
                <a:solidFill>
                  <a:srgbClr val="3333FF"/>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sng" strike="noStrike" kern="0" cap="none" spc="0" normalizeH="0" baseline="0" noProof="0" dirty="0">
                <a:ln>
                  <a:noFill/>
                </a:ln>
                <a:solidFill>
                  <a:srgbClr val="FF0066"/>
                </a:solidFill>
                <a:effectLst/>
                <a:uLnTx/>
                <a:uFillTx/>
                <a:latin typeface="Times New Roman" pitchFamily="18" charset="0"/>
                <a:cs typeface="Times New Roman" pitchFamily="18" charset="0"/>
              </a:endParaRPr>
            </a:p>
          </p:txBody>
        </p:sp>
      </p:grpSp>
      <p:sp>
        <p:nvSpPr>
          <p:cNvPr id="9" name="Rectangle 95">
            <a:extLst>
              <a:ext uri="{FF2B5EF4-FFF2-40B4-BE49-F238E27FC236}">
                <a16:creationId xmlns:a16="http://schemas.microsoft.com/office/drawing/2014/main" id="{71F95C5A-0A44-A359-990B-DD12C2FEF22D}"/>
              </a:ext>
            </a:extLst>
          </p:cNvPr>
          <p:cNvSpPr>
            <a:spLocks noChangeArrowheads="1"/>
          </p:cNvSpPr>
          <p:nvPr/>
        </p:nvSpPr>
        <p:spPr bwMode="auto">
          <a:xfrm>
            <a:off x="1527973" y="1083236"/>
            <a:ext cx="127063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000" b="1" dirty="0">
                <a:solidFill>
                  <a:srgbClr val="0000CC"/>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Mở</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rộng</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vốn</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từ</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về</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Trái</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Đất</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Ôn</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tập</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các</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kiểu</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câu</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đã</a:t>
            </a:r>
            <a:r>
              <a:rPr lang="en-US" sz="4000" b="1" dirty="0">
                <a:solidFill>
                  <a:srgbClr val="7030A0"/>
                </a:solidFill>
                <a:latin typeface="Times New Roman" panose="02020603050405020304" pitchFamily="18" charset="0"/>
                <a:cs typeface="Times New Roman" pitchFamily="18" charset="0"/>
              </a:rPr>
              <a:t> </a:t>
            </a:r>
            <a:r>
              <a:rPr lang="en-US" sz="4000" b="1" dirty="0" err="1">
                <a:solidFill>
                  <a:srgbClr val="7030A0"/>
                </a:solidFill>
                <a:latin typeface="Times New Roman" panose="02020603050405020304" pitchFamily="18" charset="0"/>
                <a:cs typeface="Times New Roman" pitchFamily="18" charset="0"/>
              </a:rPr>
              <a:t>học</a:t>
            </a:r>
            <a:endParaRPr lang="en-US" sz="4000" b="1" dirty="0">
              <a:solidFill>
                <a:srgbClr val="7030A0"/>
              </a:solidFill>
              <a:latin typeface="Times New Roman" panose="02020603050405020304" pitchFamily="18" charset="0"/>
              <a:cs typeface="Times New Roman" pitchFamily="18" charset="0"/>
            </a:endParaRPr>
          </a:p>
        </p:txBody>
      </p:sp>
      <p:sp>
        <p:nvSpPr>
          <p:cNvPr id="11" name="WordArt 5">
            <a:extLst>
              <a:ext uri="{FF2B5EF4-FFF2-40B4-BE49-F238E27FC236}">
                <a16:creationId xmlns:a16="http://schemas.microsoft.com/office/drawing/2014/main" id="{98005866-6EF6-7128-23D2-4E0B69554FEA}"/>
              </a:ext>
            </a:extLst>
          </p:cNvPr>
          <p:cNvSpPr>
            <a:spLocks noChangeArrowheads="1" noChangeShapeType="1" noTextEdit="1"/>
          </p:cNvSpPr>
          <p:nvPr/>
        </p:nvSpPr>
        <p:spPr bwMode="auto">
          <a:xfrm>
            <a:off x="4866096" y="1983621"/>
            <a:ext cx="7353328" cy="812800"/>
          </a:xfrm>
          <a:prstGeom prst="rect">
            <a:avLst/>
          </a:prstGeom>
        </p:spPr>
        <p:txBody>
          <a:bodyPr wrap="none" fromWordArt="1">
            <a:prstTxWarp prst="textPlain">
              <a:avLst>
                <a:gd name="adj" fmla="val 50000"/>
              </a:avLst>
            </a:prstTxWarp>
          </a:bodyPr>
          <a:lstStyle/>
          <a:p>
            <a:pPr defTabSz="1219170" eaLnBrk="1" fontAlgn="auto" hangingPunct="1">
              <a:spcBef>
                <a:spcPts val="0"/>
              </a:spcBef>
              <a:spcAft>
                <a:spcPts val="0"/>
              </a:spcAft>
            </a:pP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Rung </a:t>
            </a:r>
            <a:r>
              <a:rPr lang="en-US" sz="48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chu«ng</a:t>
            </a: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r>
              <a:rPr lang="en-US" sz="48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vµng</a:t>
            </a: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2000"/>
                                  </p:stCondLst>
                                  <p:iterate type="lt">
                                    <p:tmPct val="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1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FELIZ2.WAV"/>
                                        </p:tgtEl>
                                      </p:cMediaNode>
                                    </p:audio>
                                  </p:subTnLst>
                                </p:cTn>
                              </p:par>
                              <p:par>
                                <p:cTn id="20" presetID="3" presetClass="entr" presetSubtype="10" fill="hold" grpId="0" nodeType="withEffect">
                                  <p:stCondLst>
                                    <p:cond delay="0"/>
                                  </p:stCondLst>
                                  <p:childTnLst>
                                    <p:set>
                                      <p:cBhvr>
                                        <p:cTn id="21" dur="1" fill="hold">
                                          <p:stCondLst>
                                            <p:cond delay="0"/>
                                          </p:stCondLst>
                                        </p:cTn>
                                        <p:tgtEl>
                                          <p:spTgt spid="4148"/>
                                        </p:tgtEl>
                                        <p:attrNameLst>
                                          <p:attrName>style.visibility</p:attrName>
                                        </p:attrNameLst>
                                      </p:cBhvr>
                                      <p:to>
                                        <p:strVal val="visible"/>
                                      </p:to>
                                    </p:set>
                                    <p:animEffect transition="in" filter="blinds(horizontal)">
                                      <p:cBhvr>
                                        <p:cTn id="22" dur="500"/>
                                        <p:tgtEl>
                                          <p:spTgt spid="4148"/>
                                        </p:tgtEl>
                                      </p:cBhvr>
                                    </p:animEffect>
                                  </p:childTnLst>
                                </p:cTn>
                              </p:par>
                              <p:par>
                                <p:cTn id="23" presetID="22" presetClass="emph" presetSubtype="0" repeatCount="10000" fill="remove" grpId="1" nodeType="withEffect">
                                  <p:stCondLst>
                                    <p:cond delay="0"/>
                                  </p:stCondLst>
                                  <p:childTnLst>
                                    <p:animClr clrSpc="hsl" dir="cw">
                                      <p:cBhvr override="childStyle">
                                        <p:cTn id="24" dur="500" fill="hold"/>
                                        <p:tgtEl>
                                          <p:spTgt spid="4148"/>
                                        </p:tgtEl>
                                        <p:attrNameLst>
                                          <p:attrName>style.color</p:attrName>
                                        </p:attrNameLst>
                                      </p:cBhvr>
                                      <p:by>
                                        <p:hsl h="-7200000" s="0" l="0"/>
                                      </p:by>
                                    </p:animClr>
                                    <p:animClr clrSpc="hsl" dir="cw">
                                      <p:cBhvr>
                                        <p:cTn id="25" dur="500" fill="hold"/>
                                        <p:tgtEl>
                                          <p:spTgt spid="4148"/>
                                        </p:tgtEl>
                                        <p:attrNameLst>
                                          <p:attrName>fillcolor</p:attrName>
                                        </p:attrNameLst>
                                      </p:cBhvr>
                                      <p:by>
                                        <p:hsl h="-7200000" s="0" l="0"/>
                                      </p:by>
                                    </p:animClr>
                                    <p:animClr clrSpc="hsl" dir="cw">
                                      <p:cBhvr>
                                        <p:cTn id="26" dur="500" fill="hold"/>
                                        <p:tgtEl>
                                          <p:spTgt spid="4148"/>
                                        </p:tgtEl>
                                        <p:attrNameLst>
                                          <p:attrName>stroke.color</p:attrName>
                                        </p:attrNameLst>
                                      </p:cBhvr>
                                      <p:by>
                                        <p:hsl h="-7200000" s="0" l="0"/>
                                      </p:by>
                                    </p:animClr>
                                    <p:set>
                                      <p:cBhvr>
                                        <p:cTn id="27" dur="500" fill="hold"/>
                                        <p:tgtEl>
                                          <p:spTgt spid="4148"/>
                                        </p:tgtEl>
                                        <p:attrNameLst>
                                          <p:attrName>fill.type</p:attrName>
                                        </p:attrNameLst>
                                      </p:cBhvr>
                                      <p:to>
                                        <p:strVal val="solid"/>
                                      </p:to>
                                    </p:set>
                                  </p:childTnLst>
                                </p:cTn>
                              </p:par>
                              <p:par>
                                <p:cTn id="28" presetID="22" presetClass="emph" presetSubtype="0" repeatCount="10000" fill="remove" grpId="1" nodeType="withEffect">
                                  <p:stCondLst>
                                    <p:cond delay="0"/>
                                  </p:stCondLst>
                                  <p:childTnLst>
                                    <p:animClr clrSpc="hsl" dir="cw">
                                      <p:cBhvr override="childStyle">
                                        <p:cTn id="29" dur="500" fill="hold"/>
                                        <p:tgtEl>
                                          <p:spTgt spid="4147"/>
                                        </p:tgtEl>
                                        <p:attrNameLst>
                                          <p:attrName>style.color</p:attrName>
                                        </p:attrNameLst>
                                      </p:cBhvr>
                                      <p:by>
                                        <p:hsl h="-7200000" s="0" l="0"/>
                                      </p:by>
                                    </p:animClr>
                                    <p:animClr clrSpc="hsl" dir="cw">
                                      <p:cBhvr>
                                        <p:cTn id="30" dur="500" fill="hold"/>
                                        <p:tgtEl>
                                          <p:spTgt spid="4147"/>
                                        </p:tgtEl>
                                        <p:attrNameLst>
                                          <p:attrName>fillcolor</p:attrName>
                                        </p:attrNameLst>
                                      </p:cBhvr>
                                      <p:by>
                                        <p:hsl h="-7200000" s="0" l="0"/>
                                      </p:by>
                                    </p:animClr>
                                    <p:animClr clrSpc="hsl" dir="cw">
                                      <p:cBhvr>
                                        <p:cTn id="31" dur="500" fill="hold"/>
                                        <p:tgtEl>
                                          <p:spTgt spid="4147"/>
                                        </p:tgtEl>
                                        <p:attrNameLst>
                                          <p:attrName>stroke.color</p:attrName>
                                        </p:attrNameLst>
                                      </p:cBhvr>
                                      <p:by>
                                        <p:hsl h="-7200000" s="0" l="0"/>
                                      </p:by>
                                    </p:animClr>
                                    <p:set>
                                      <p:cBhvr>
                                        <p:cTn id="32"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seq concurrent="1" nextAc="seek">
              <p:cTn id="33" restart="whenNotActive" fill="hold" evtFilter="cancelBubble" nodeType="interactiveSeq">
                <p:stCondLst>
                  <p:cond evt="onClick" delay="0">
                    <p:tgtEl>
                      <p:spTgt spid="85"/>
                    </p:tgtEl>
                  </p:cond>
                </p:stCondLst>
                <p:endSync evt="end" delay="0">
                  <p:rtn val="all"/>
                </p:endSync>
                <p:childTnLst>
                  <p:par>
                    <p:cTn id="34" fill="hold" nodeType="clickPar">
                      <p:stCondLst>
                        <p:cond delay="0"/>
                      </p:stCondLst>
                      <p:childTnLst>
                        <p:par>
                          <p:cTn id="35" fill="hold" nodeType="afterGroup">
                            <p:stCondLst>
                              <p:cond delay="0"/>
                            </p:stCondLst>
                            <p:childTnLst>
                              <p:par>
                                <p:cTn id="36" presetID="4" presetClass="entr" presetSubtype="16"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ox(in)">
                                      <p:cBhvr>
                                        <p:cTn id="38" dur="1000"/>
                                        <p:tgtEl>
                                          <p:spTgt spid="74"/>
                                        </p:tgtEl>
                                      </p:cBhvr>
                                    </p:animEffec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par>
                          <p:cTn id="39" fill="hold" nodeType="afterGroup">
                            <p:stCondLst>
                              <p:cond delay="1000"/>
                            </p:stCondLst>
                            <p:childTnLst>
                              <p:par>
                                <p:cTn id="40" presetID="4" presetClass="entr" presetSubtype="16"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ox(in)">
                                      <p:cBhvr>
                                        <p:cTn id="42" dur="1000"/>
                                        <p:tgtEl>
                                          <p:spTgt spid="75"/>
                                        </p:tgtEl>
                                      </p:cBhvr>
                                    </p:animEffect>
                                  </p:childTnLst>
                                  <p:subTnLst>
                                    <p:audio>
                                      <p:cMediaNode>
                                        <p:cTn display="0" masterRel="sameClick">
                                          <p:stCondLst>
                                            <p:cond evt="begin" delay="0">
                                              <p:tn val="40"/>
                                            </p:cond>
                                          </p:stCondLst>
                                          <p:endCondLst>
                                            <p:cond evt="onStopAudio" delay="0">
                                              <p:tgtEl>
                                                <p:sldTgt/>
                                              </p:tgtEl>
                                            </p:cond>
                                          </p:endCondLst>
                                        </p:cTn>
                                        <p:tgtEl>
                                          <p:sndTgt r:embed="rId3" name="coin.wav"/>
                                        </p:tgtEl>
                                      </p:cMediaNode>
                                    </p:audio>
                                  </p:subTnLst>
                                </p:cTn>
                              </p:par>
                            </p:childTnLst>
                          </p:cTn>
                        </p:par>
                        <p:par>
                          <p:cTn id="43" fill="hold" nodeType="afterGroup">
                            <p:stCondLst>
                              <p:cond delay="2000"/>
                            </p:stCondLst>
                            <p:childTnLst>
                              <p:par>
                                <p:cTn id="44" presetID="4" presetClass="entr" presetSubtype="16" fill="hold" grpId="0" nodeType="after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box(in)">
                                      <p:cBhvr>
                                        <p:cTn id="46" dur="1000"/>
                                        <p:tgtEl>
                                          <p:spTgt spid="76"/>
                                        </p:tgtEl>
                                      </p:cBhvr>
                                    </p:animEffect>
                                  </p:childTnLst>
                                  <p:subTnLst>
                                    <p:audio>
                                      <p:cMediaNode>
                                        <p:cTn display="0" masterRel="sameClick">
                                          <p:stCondLst>
                                            <p:cond evt="begin" delay="0">
                                              <p:tn val="44"/>
                                            </p:cond>
                                          </p:stCondLst>
                                          <p:endCondLst>
                                            <p:cond evt="onStopAudio" delay="0">
                                              <p:tgtEl>
                                                <p:sldTgt/>
                                              </p:tgtEl>
                                            </p:cond>
                                          </p:endCondLst>
                                        </p:cTn>
                                        <p:tgtEl>
                                          <p:sndTgt r:embed="rId3" name="coin.wav"/>
                                        </p:tgtEl>
                                      </p:cMediaNode>
                                    </p:audio>
                                  </p:subTnLst>
                                </p:cTn>
                              </p:par>
                            </p:childTnLst>
                          </p:cTn>
                        </p:par>
                        <p:par>
                          <p:cTn id="47" fill="hold" nodeType="afterGroup">
                            <p:stCondLst>
                              <p:cond delay="3000"/>
                            </p:stCondLst>
                            <p:childTnLst>
                              <p:par>
                                <p:cTn id="48" presetID="4" presetClass="entr" presetSubtype="16" fill="hold" grpId="0" nodeType="after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box(in)">
                                      <p:cBhvr>
                                        <p:cTn id="50" dur="1000"/>
                                        <p:tgtEl>
                                          <p:spTgt spid="77"/>
                                        </p:tgtEl>
                                      </p:cBhvr>
                                    </p:animEffect>
                                  </p:childTnLst>
                                  <p:subTnLst>
                                    <p:audio>
                                      <p:cMediaNode>
                                        <p:cTn display="0" masterRel="sameClick">
                                          <p:stCondLst>
                                            <p:cond evt="begin" delay="0">
                                              <p:tn val="48"/>
                                            </p:cond>
                                          </p:stCondLst>
                                          <p:endCondLst>
                                            <p:cond evt="onStopAudio" delay="0">
                                              <p:tgtEl>
                                                <p:sldTgt/>
                                              </p:tgtEl>
                                            </p:cond>
                                          </p:endCondLst>
                                        </p:cTn>
                                        <p:tgtEl>
                                          <p:sndTgt r:embed="rId3" name="coin.wav"/>
                                        </p:tgtEl>
                                      </p:cMediaNode>
                                    </p:audio>
                                  </p:subTnLst>
                                </p:cTn>
                              </p:par>
                            </p:childTnLst>
                          </p:cTn>
                        </p:par>
                        <p:par>
                          <p:cTn id="51" fill="hold" nodeType="afterGroup">
                            <p:stCondLst>
                              <p:cond delay="4000"/>
                            </p:stCondLst>
                            <p:childTnLst>
                              <p:par>
                                <p:cTn id="52" presetID="4" presetClass="entr" presetSubtype="16" fill="hold" grpId="0" nodeType="after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box(in)">
                                      <p:cBhvr>
                                        <p:cTn id="54" dur="1000"/>
                                        <p:tgtEl>
                                          <p:spTgt spid="78"/>
                                        </p:tgtEl>
                                      </p:cBhvr>
                                    </p:animEffect>
                                  </p:childTnLst>
                                  <p:subTnLst>
                                    <p:audio>
                                      <p:cMediaNode>
                                        <p:cTn display="0" masterRel="sameClick">
                                          <p:stCondLst>
                                            <p:cond evt="begin" delay="0">
                                              <p:tn val="52"/>
                                            </p:cond>
                                          </p:stCondLst>
                                          <p:endCondLst>
                                            <p:cond evt="onStopAudio" delay="0">
                                              <p:tgtEl>
                                                <p:sldTgt/>
                                              </p:tgtEl>
                                            </p:cond>
                                          </p:endCondLst>
                                        </p:cTn>
                                        <p:tgtEl>
                                          <p:sndTgt r:embed="rId3" name="coin.wav"/>
                                        </p:tgtEl>
                                      </p:cMediaNode>
                                    </p:audio>
                                  </p:subTnLst>
                                </p:cTn>
                              </p:par>
                            </p:childTnLst>
                          </p:cTn>
                        </p:par>
                        <p:par>
                          <p:cTn id="55" fill="hold" nodeType="afterGroup">
                            <p:stCondLst>
                              <p:cond delay="5000"/>
                            </p:stCondLst>
                            <p:childTnLst>
                              <p:par>
                                <p:cTn id="56" presetID="4" presetClass="entr" presetSubtype="16" fill="hold" grpId="0" nodeType="after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ox(in)">
                                      <p:cBhvr>
                                        <p:cTn id="58" dur="1000"/>
                                        <p:tgtEl>
                                          <p:spTgt spid="79"/>
                                        </p:tgtEl>
                                      </p:cBhvr>
                                    </p:animEffect>
                                  </p:childTnLst>
                                  <p:subTnLst>
                                    <p:audio>
                                      <p:cMediaNode>
                                        <p:cTn display="0" masterRel="sameClick">
                                          <p:stCondLst>
                                            <p:cond evt="begin" delay="0">
                                              <p:tn val="56"/>
                                            </p:cond>
                                          </p:stCondLst>
                                          <p:endCondLst>
                                            <p:cond evt="onStopAudio" delay="0">
                                              <p:tgtEl>
                                                <p:sldTgt/>
                                              </p:tgtEl>
                                            </p:cond>
                                          </p:endCondLst>
                                        </p:cTn>
                                        <p:tgtEl>
                                          <p:sndTgt r:embed="rId3" name="coin.wav"/>
                                        </p:tgtEl>
                                      </p:cMediaNode>
                                    </p:audio>
                                  </p:subTnLst>
                                </p:cTn>
                              </p:par>
                            </p:childTnLst>
                          </p:cTn>
                        </p:par>
                        <p:par>
                          <p:cTn id="59" fill="hold" nodeType="afterGroup">
                            <p:stCondLst>
                              <p:cond delay="6000"/>
                            </p:stCondLst>
                            <p:childTnLst>
                              <p:par>
                                <p:cTn id="60" presetID="4" presetClass="entr" presetSubtype="16"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box(in)">
                                      <p:cBhvr>
                                        <p:cTn id="62" dur="1000"/>
                                        <p:tgtEl>
                                          <p:spTgt spid="80"/>
                                        </p:tgtEl>
                                      </p:cBhvr>
                                    </p:animEffect>
                                  </p:childTnLst>
                                  <p:subTnLst>
                                    <p:audio>
                                      <p:cMediaNode>
                                        <p:cTn display="0" masterRel="sameClick">
                                          <p:stCondLst>
                                            <p:cond evt="begin" delay="0">
                                              <p:tn val="60"/>
                                            </p:cond>
                                          </p:stCondLst>
                                          <p:endCondLst>
                                            <p:cond evt="onStopAudio" delay="0">
                                              <p:tgtEl>
                                                <p:sldTgt/>
                                              </p:tgtEl>
                                            </p:cond>
                                          </p:endCondLst>
                                        </p:cTn>
                                        <p:tgtEl>
                                          <p:sndTgt r:embed="rId3" name="coin.wav"/>
                                        </p:tgtEl>
                                      </p:cMediaNode>
                                    </p:audio>
                                  </p:subTnLst>
                                </p:cTn>
                              </p:par>
                            </p:childTnLst>
                          </p:cTn>
                        </p:par>
                        <p:par>
                          <p:cTn id="63" fill="hold" nodeType="afterGroup">
                            <p:stCondLst>
                              <p:cond delay="7000"/>
                            </p:stCondLst>
                            <p:childTnLst>
                              <p:par>
                                <p:cTn id="64" presetID="4" presetClass="entr" presetSubtype="16" fill="hold" grpId="0" nodeType="after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ox(in)">
                                      <p:cBhvr>
                                        <p:cTn id="66" dur="1000"/>
                                        <p:tgtEl>
                                          <p:spTgt spid="81"/>
                                        </p:tgtEl>
                                      </p:cBhvr>
                                    </p:animEffect>
                                  </p:childTnLst>
                                  <p:subTnLst>
                                    <p:audio>
                                      <p:cMediaNode>
                                        <p:cTn display="0" masterRel="sameClick">
                                          <p:stCondLst>
                                            <p:cond evt="begin" delay="0">
                                              <p:tn val="64"/>
                                            </p:cond>
                                          </p:stCondLst>
                                          <p:endCondLst>
                                            <p:cond evt="onStopAudio" delay="0">
                                              <p:tgtEl>
                                                <p:sldTgt/>
                                              </p:tgtEl>
                                            </p:cond>
                                          </p:endCondLst>
                                        </p:cTn>
                                        <p:tgtEl>
                                          <p:sndTgt r:embed="rId3" name="coin.wav"/>
                                        </p:tgtEl>
                                      </p:cMediaNode>
                                    </p:audio>
                                  </p:subTnLst>
                                </p:cTn>
                              </p:par>
                            </p:childTnLst>
                          </p:cTn>
                        </p:par>
                        <p:par>
                          <p:cTn id="67" fill="hold" nodeType="afterGroup">
                            <p:stCondLst>
                              <p:cond delay="8000"/>
                            </p:stCondLst>
                            <p:childTnLst>
                              <p:par>
                                <p:cTn id="68" presetID="4" presetClass="entr" presetSubtype="16" fill="hold" grpId="0" nodeType="afterEffect">
                                  <p:stCondLst>
                                    <p:cond delay="0"/>
                                  </p:stCondLst>
                                  <p:childTnLst>
                                    <p:set>
                                      <p:cBhvr>
                                        <p:cTn id="69" dur="1" fill="hold">
                                          <p:stCondLst>
                                            <p:cond delay="0"/>
                                          </p:stCondLst>
                                        </p:cTn>
                                        <p:tgtEl>
                                          <p:spTgt spid="82"/>
                                        </p:tgtEl>
                                        <p:attrNameLst>
                                          <p:attrName>style.visibility</p:attrName>
                                        </p:attrNameLst>
                                      </p:cBhvr>
                                      <p:to>
                                        <p:strVal val="visible"/>
                                      </p:to>
                                    </p:set>
                                    <p:animEffect transition="in" filter="box(in)">
                                      <p:cBhvr>
                                        <p:cTn id="70" dur="1000"/>
                                        <p:tgtEl>
                                          <p:spTgt spid="82"/>
                                        </p:tgtEl>
                                      </p:cBhvr>
                                    </p:animEffect>
                                  </p:childTnLst>
                                  <p:subTnLst>
                                    <p:audio>
                                      <p:cMediaNode>
                                        <p:cTn display="0" masterRel="sameClick">
                                          <p:stCondLst>
                                            <p:cond evt="begin" delay="0">
                                              <p:tn val="68"/>
                                            </p:cond>
                                          </p:stCondLst>
                                          <p:endCondLst>
                                            <p:cond evt="onStopAudio" delay="0">
                                              <p:tgtEl>
                                                <p:sldTgt/>
                                              </p:tgtEl>
                                            </p:cond>
                                          </p:endCondLst>
                                        </p:cTn>
                                        <p:tgtEl>
                                          <p:sndTgt r:embed="rId3" name="coin.wav"/>
                                        </p:tgtEl>
                                      </p:cMediaNode>
                                    </p:audio>
                                  </p:subTnLst>
                                </p:cTn>
                              </p:par>
                            </p:childTnLst>
                          </p:cTn>
                        </p:par>
                        <p:par>
                          <p:cTn id="71" fill="hold" nodeType="afterGroup">
                            <p:stCondLst>
                              <p:cond delay="9000"/>
                            </p:stCondLst>
                            <p:childTnLst>
                              <p:par>
                                <p:cTn id="72" presetID="4" presetClass="entr" presetSubtype="16" fill="hold" grpId="0" nodeType="afterEffect">
                                  <p:stCondLst>
                                    <p:cond delay="500"/>
                                  </p:stCondLst>
                                  <p:childTnLst>
                                    <p:set>
                                      <p:cBhvr>
                                        <p:cTn id="73" dur="1" fill="hold">
                                          <p:stCondLst>
                                            <p:cond delay="0"/>
                                          </p:stCondLst>
                                        </p:cTn>
                                        <p:tgtEl>
                                          <p:spTgt spid="83"/>
                                        </p:tgtEl>
                                        <p:attrNameLst>
                                          <p:attrName>style.visibility</p:attrName>
                                        </p:attrNameLst>
                                      </p:cBhvr>
                                      <p:to>
                                        <p:strVal val="visible"/>
                                      </p:to>
                                    </p:set>
                                    <p:animEffect transition="in" filter="box(in)">
                                      <p:cBhvr>
                                        <p:cTn id="74" dur="1000"/>
                                        <p:tgtEl>
                                          <p:spTgt spid="83"/>
                                        </p:tgtEl>
                                      </p:cBhvr>
                                    </p:animEffect>
                                  </p:childTnLst>
                                  <p:subTnLst>
                                    <p:audio>
                                      <p:cMediaNode vol="100000">
                                        <p:cTn display="0" masterRel="sameClick">
                                          <p:stCondLst>
                                            <p:cond evt="begin" delay="0">
                                              <p:tn val="72"/>
                                            </p:cond>
                                          </p:stCondLst>
                                          <p:endCondLst>
                                            <p:cond evt="onStopAudio" delay="0">
                                              <p:tgtEl>
                                                <p:sldTgt/>
                                              </p:tgtEl>
                                            </p:cond>
                                          </p:endCondLst>
                                        </p:cTn>
                                        <p:tgtEl>
                                          <p:sndTgt r:embed="rId3" name="coin.wav"/>
                                        </p:tgtEl>
                                      </p:cMediaNode>
                                    </p:audio>
                                  </p:subTnLst>
                                </p:cTn>
                              </p:par>
                            </p:childTnLst>
                          </p:cTn>
                        </p:par>
                        <p:par>
                          <p:cTn id="75" fill="hold" nodeType="afterGroup">
                            <p:stCondLst>
                              <p:cond delay="10500"/>
                            </p:stCondLst>
                            <p:childTnLst>
                              <p:par>
                                <p:cTn id="76" presetID="4" presetClass="entr" presetSubtype="16" fill="hold" grpId="0" nodeType="afterEffect">
                                  <p:stCondLst>
                                    <p:cond delay="500"/>
                                  </p:stCondLst>
                                  <p:childTnLst>
                                    <p:set>
                                      <p:cBhvr>
                                        <p:cTn id="77" dur="1" fill="hold">
                                          <p:stCondLst>
                                            <p:cond delay="0"/>
                                          </p:stCondLst>
                                        </p:cTn>
                                        <p:tgtEl>
                                          <p:spTgt spid="84"/>
                                        </p:tgtEl>
                                        <p:attrNameLst>
                                          <p:attrName>style.visibility</p:attrName>
                                        </p:attrNameLst>
                                      </p:cBhvr>
                                      <p:to>
                                        <p:strVal val="visible"/>
                                      </p:to>
                                    </p:set>
                                    <p:animEffect transition="in" filter="box(in)">
                                      <p:cBhvr>
                                        <p:cTn id="78" dur="1000"/>
                                        <p:tgtEl>
                                          <p:spTgt spid="84"/>
                                        </p:tgtEl>
                                      </p:cBhvr>
                                    </p:animEffect>
                                  </p:childTnLst>
                                  <p:subTnLst>
                                    <p:audio>
                                      <p:cMediaNode>
                                        <p:cTn display="0" masterRel="sameClick">
                                          <p:stCondLst>
                                            <p:cond evt="begin" delay="0">
                                              <p:tn val="76"/>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85"/>
                  </p:tgtEl>
                </p:cond>
              </p:nextCondLst>
            </p:seq>
          </p:childTnLst>
        </p:cTn>
      </p:par>
    </p:tnLst>
    <p:bldLst>
      <p:bldP spid="4147" grpId="0" animBg="1"/>
      <p:bldP spid="4147" grpId="1" animBg="1"/>
      <p:bldP spid="4148" grpId="0" animBg="1"/>
      <p:bldP spid="4148" grpId="1"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527143" y="1860450"/>
            <a:ext cx="13233400" cy="6628457"/>
          </a:xfrm>
          <a:prstGeom prst="roundRect">
            <a:avLst>
              <a:gd name="adj" fmla="val 16667"/>
            </a:avLst>
          </a:prstGeom>
          <a:solidFill>
            <a:schemeClr val="bg1"/>
          </a:solidFill>
          <a:ln w="57150" cmpd="thinThick">
            <a:solidFill>
              <a:srgbClr val="CC0000"/>
            </a:solidFill>
            <a:round/>
            <a:headEnd/>
            <a:tailEnd/>
          </a:ln>
        </p:spPr>
        <p:txBody>
          <a:bodyPr wrap="none" anchor="ctr"/>
          <a:lstStyle/>
          <a:p>
            <a:pPr defTabSz="1219170" eaLnBrk="1" fontAlgn="auto" hangingPunct="1">
              <a:spcBef>
                <a:spcPts val="0"/>
              </a:spcBef>
              <a:spcAft>
                <a:spcPts val="0"/>
              </a:spcAft>
            </a:pPr>
            <a:endParaRPr lang="vi-VN" sz="2400">
              <a:solidFill>
                <a:prstClr val="black"/>
              </a:solidFill>
              <a:latin typeface="Times New Roman" panose="02020603050405020304" pitchFamily="18" charset="0"/>
              <a:cs typeface="Times New Roman" panose="02020603050405020304" pitchFamily="18" charset="0"/>
            </a:endParaRPr>
          </a:p>
        </p:txBody>
      </p:sp>
      <p:pic>
        <p:nvPicPr>
          <p:cNvPr id="6147" name="Picture 3" descr="an30"/>
          <p:cNvPicPr>
            <a:picLocks noChangeAspect="1" noChangeArrowheads="1" noCrop="1"/>
          </p:cNvPicPr>
          <p:nvPr/>
        </p:nvPicPr>
        <p:blipFill>
          <a:blip r:embed="rId5"/>
          <a:srcRect/>
          <a:stretch>
            <a:fillRect/>
          </a:stretch>
        </p:blipFill>
        <p:spPr bwMode="auto">
          <a:xfrm>
            <a:off x="3185285" y="1703513"/>
            <a:ext cx="1498631" cy="1326091"/>
          </a:xfrm>
          <a:prstGeom prst="rect">
            <a:avLst/>
          </a:prstGeom>
          <a:noFill/>
          <a:ln w="9525">
            <a:noFill/>
            <a:miter lim="800000"/>
            <a:headEnd/>
            <a:tailEnd/>
          </a:ln>
        </p:spPr>
      </p:pic>
      <p:pic>
        <p:nvPicPr>
          <p:cNvPr id="6148" name="Picture 4" descr="33"/>
          <p:cNvPicPr>
            <a:picLocks noChangeAspect="1" noChangeArrowheads="1" noCrop="1"/>
          </p:cNvPicPr>
          <p:nvPr/>
        </p:nvPicPr>
        <p:blipFill>
          <a:blip r:embed="rId6"/>
          <a:srcRect/>
          <a:stretch>
            <a:fillRect/>
          </a:stretch>
        </p:blipFill>
        <p:spPr bwMode="auto">
          <a:xfrm>
            <a:off x="543719" y="3030369"/>
            <a:ext cx="13233400" cy="119220"/>
          </a:xfrm>
          <a:prstGeom prst="rect">
            <a:avLst/>
          </a:prstGeom>
          <a:noFill/>
          <a:ln w="9525">
            <a:noFill/>
            <a:miter lim="800000"/>
            <a:headEnd/>
            <a:tailEnd/>
          </a:ln>
        </p:spPr>
      </p:pic>
      <p:sp>
        <p:nvSpPr>
          <p:cNvPr id="6149" name="WordArt 5"/>
          <p:cNvSpPr>
            <a:spLocks noChangeArrowheads="1" noChangeShapeType="1" noTextEdit="1"/>
          </p:cNvSpPr>
          <p:nvPr/>
        </p:nvSpPr>
        <p:spPr bwMode="auto">
          <a:xfrm>
            <a:off x="4766455" y="2095686"/>
            <a:ext cx="7353328" cy="812800"/>
          </a:xfrm>
          <a:prstGeom prst="rect">
            <a:avLst/>
          </a:prstGeom>
        </p:spPr>
        <p:txBody>
          <a:bodyPr wrap="none" fromWordArt="1">
            <a:prstTxWarp prst="textPlain">
              <a:avLst>
                <a:gd name="adj" fmla="val 50000"/>
              </a:avLst>
            </a:prstTxWarp>
          </a:bodyPr>
          <a:lstStyle/>
          <a:p>
            <a:pPr defTabSz="1219170" eaLnBrk="1" fontAlgn="auto" hangingPunct="1">
              <a:spcBef>
                <a:spcPts val="0"/>
              </a:spcBef>
              <a:spcAft>
                <a:spcPts val="0"/>
              </a:spcAft>
            </a:pP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Rung </a:t>
            </a:r>
            <a:r>
              <a:rPr lang="en-US" sz="48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chu«ng</a:t>
            </a: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r>
              <a:rPr lang="en-US" sz="48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vµng</a:t>
            </a:r>
            <a:r>
              <a:rPr lang="en-US" sz="4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Cooper" panose="020B7200000000000000" pitchFamily="34" charset="0"/>
              </a:rPr>
              <a:t> </a:t>
            </a:r>
          </a:p>
        </p:txBody>
      </p:sp>
      <p:sp>
        <p:nvSpPr>
          <p:cNvPr id="6150" name="AutoShape 9"/>
          <p:cNvSpPr>
            <a:spLocks noChangeArrowheads="1"/>
          </p:cNvSpPr>
          <p:nvPr/>
        </p:nvSpPr>
        <p:spPr bwMode="auto">
          <a:xfrm>
            <a:off x="5703199" y="3286536"/>
            <a:ext cx="1858428" cy="586316"/>
          </a:xfrm>
          <a:prstGeom prst="roundRect">
            <a:avLst>
              <a:gd name="adj" fmla="val 16667"/>
            </a:avLst>
          </a:prstGeom>
          <a:gradFill rotWithShape="1">
            <a:gsLst>
              <a:gs pos="0">
                <a:srgbClr val="FFCC00"/>
              </a:gs>
              <a:gs pos="100000">
                <a:srgbClr val="CC9900"/>
              </a:gs>
            </a:gsLst>
            <a:lin ang="0" scaled="1"/>
          </a:gradFill>
          <a:ln w="9525">
            <a:noFill/>
            <a:round/>
            <a:headEnd/>
            <a:tailEnd/>
          </a:ln>
        </p:spPr>
        <p:txBody>
          <a:bodyPr wrap="none" anchor="ctr"/>
          <a:lstStyle/>
          <a:p>
            <a:pPr defTabSz="1219170" eaLnBrk="1" fontAlgn="auto" hangingPunct="1">
              <a:spcBef>
                <a:spcPts val="0"/>
              </a:spcBef>
              <a:spcAft>
                <a:spcPts val="0"/>
              </a:spcAft>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6151" name="AutoShape 10"/>
          <p:cNvSpPr>
            <a:spLocks noChangeArrowheads="1"/>
          </p:cNvSpPr>
          <p:nvPr/>
        </p:nvSpPr>
        <p:spPr bwMode="auto">
          <a:xfrm>
            <a:off x="5607946" y="3367611"/>
            <a:ext cx="2048933" cy="455083"/>
          </a:xfrm>
          <a:prstGeom prst="roundRect">
            <a:avLst>
              <a:gd name="adj" fmla="val 16667"/>
            </a:avLst>
          </a:prstGeom>
          <a:gradFill rotWithShape="1">
            <a:gsLst>
              <a:gs pos="0">
                <a:srgbClr val="FFFF66"/>
              </a:gs>
              <a:gs pos="100000">
                <a:srgbClr val="FFFFCC"/>
              </a:gs>
            </a:gsLst>
            <a:lin ang="0" scaled="1"/>
          </a:gradFill>
          <a:ln w="9525">
            <a:noFill/>
            <a:round/>
            <a:headEnd/>
            <a:tailEnd/>
          </a:ln>
        </p:spPr>
        <p:txBody>
          <a:bodyPr wrap="none" anchor="ctr"/>
          <a:lstStyle/>
          <a:p>
            <a:pPr algn="ctr" defTabSz="1219170" eaLnBrk="1" fontAlgn="auto" hangingPunct="1">
              <a:spcBef>
                <a:spcPts val="0"/>
              </a:spcBef>
              <a:spcAft>
                <a:spcPts val="0"/>
              </a:spcAft>
            </a:pPr>
            <a:endParaRPr lang="en-US" sz="2800">
              <a:solidFill>
                <a:prstClr val="black"/>
              </a:solidFill>
              <a:latin typeface="Times New Roman" panose="02020603050405020304" pitchFamily="18" charset="0"/>
              <a:cs typeface="Times New Roman" panose="02020603050405020304" pitchFamily="18" charset="0"/>
            </a:endParaRPr>
          </a:p>
        </p:txBody>
      </p:sp>
      <p:sp>
        <p:nvSpPr>
          <p:cNvPr id="6152" name="Text Box 11"/>
          <p:cNvSpPr txBox="1">
            <a:spLocks noChangeArrowheads="1"/>
          </p:cNvSpPr>
          <p:nvPr/>
        </p:nvSpPr>
        <p:spPr bwMode="auto">
          <a:xfrm>
            <a:off x="5360173" y="3405512"/>
            <a:ext cx="3261778" cy="1169551"/>
          </a:xfrm>
          <a:prstGeom prst="rect">
            <a:avLst/>
          </a:prstGeom>
          <a:noFill/>
          <a:ln w="9525">
            <a:noFill/>
            <a:miter lim="800000"/>
            <a:headEnd/>
            <a:tailEnd/>
          </a:ln>
        </p:spPr>
        <p:txBody>
          <a:bodyPr wrap="square">
            <a:spAutoFit/>
          </a:bodyPr>
          <a:lstStyle/>
          <a:p>
            <a:pPr defTabSz="1219170" eaLnBrk="1" fontAlgn="auto" hangingPunct="1">
              <a:spcBef>
                <a:spcPct val="50000"/>
              </a:spcBef>
              <a:spcAft>
                <a:spcPts val="0"/>
              </a:spcAft>
            </a:pPr>
            <a:r>
              <a:rPr lang="en-US" sz="2400" dirty="0">
                <a:solidFill>
                  <a:prstClr val="black"/>
                </a:solidFill>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a:t>
            </a:r>
          </a:p>
          <a:p>
            <a:pPr defTabSz="1219170" eaLnBrk="1" fontAlgn="auto" hangingPunct="1">
              <a:spcBef>
                <a:spcPct val="50000"/>
              </a:spcBef>
              <a:spcAft>
                <a:spcPts val="0"/>
              </a:spcAft>
            </a:pP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6153" name="Picture 12" descr="star_tip_md_wht"/>
          <p:cNvPicPr>
            <a:picLocks noChangeAspect="1" noChangeArrowheads="1" noCrop="1"/>
          </p:cNvPicPr>
          <p:nvPr/>
        </p:nvPicPr>
        <p:blipFill>
          <a:blip r:embed="rId7"/>
          <a:srcRect/>
          <a:stretch>
            <a:fillRect/>
          </a:stretch>
        </p:blipFill>
        <p:spPr bwMode="auto">
          <a:xfrm>
            <a:off x="12710351" y="2285984"/>
            <a:ext cx="711200" cy="711200"/>
          </a:xfrm>
          <a:prstGeom prst="rect">
            <a:avLst/>
          </a:prstGeom>
          <a:noFill/>
          <a:ln w="9525">
            <a:noFill/>
            <a:miter lim="800000"/>
            <a:headEnd/>
            <a:tailEnd/>
          </a:ln>
        </p:spPr>
      </p:pic>
      <p:sp>
        <p:nvSpPr>
          <p:cNvPr id="13328" name="Text Box 16"/>
          <p:cNvSpPr txBox="1">
            <a:spLocks noChangeArrowheads="1"/>
          </p:cNvSpPr>
          <p:nvPr/>
        </p:nvSpPr>
        <p:spPr bwMode="auto">
          <a:xfrm>
            <a:off x="1100196" y="4150524"/>
            <a:ext cx="11068013" cy="3170099"/>
          </a:xfrm>
          <a:prstGeom prst="rect">
            <a:avLst/>
          </a:prstGeom>
          <a:noFill/>
          <a:ln w="9525">
            <a:noFill/>
            <a:miter lim="800000"/>
            <a:headEnd/>
            <a:tailEnd/>
          </a:ln>
        </p:spPr>
        <p:txBody>
          <a:bodyPr wrap="square">
            <a:spAutoFit/>
          </a:bodyPr>
          <a:lstStyle/>
          <a:p>
            <a:pPr defTabSz="1219170" eaLnBrk="1" fontAlgn="auto" hangingPunct="1">
              <a:spcBef>
                <a:spcPct val="50000"/>
              </a:spcBef>
              <a:spcAft>
                <a:spcPts val="0"/>
              </a:spcAft>
            </a:pPr>
            <a:r>
              <a:rPr lang="en-US" sz="32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Em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hãy</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tìm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từ</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thể</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hiện</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yêu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cầu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đề</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nghị</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người</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khác</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làm</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việc</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gì</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đó</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trong</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câu</a:t>
            </a:r>
            <a:r>
              <a:rPr lang="en-US" sz="4000" dirty="0">
                <a:solidFill>
                  <a:srgbClr val="C00000"/>
                </a:solidFill>
                <a:latin typeface="Times New Roman" panose="02020603050405020304" pitchFamily="18" charset="0"/>
                <a:cs typeface="Times New Roman" panose="02020603050405020304" pitchFamily="18" charset="0"/>
              </a:rPr>
              <a:t> </a:t>
            </a:r>
            <a:r>
              <a:rPr lang="en-US" sz="4000" dirty="0" err="1">
                <a:solidFill>
                  <a:srgbClr val="C00000"/>
                </a:solidFill>
                <a:latin typeface="Times New Roman" panose="02020603050405020304" pitchFamily="18" charset="0"/>
                <a:cs typeface="Times New Roman" panose="02020603050405020304" pitchFamily="18" charset="0"/>
              </a:rPr>
              <a:t>sau</a:t>
            </a:r>
            <a:r>
              <a:rPr lang="en-US" sz="4000" dirty="0">
                <a:solidFill>
                  <a:srgbClr val="C00000"/>
                </a:solidFill>
                <a:latin typeface="Times New Roman" panose="02020603050405020304" pitchFamily="18" charset="0"/>
                <a:cs typeface="Times New Roman" panose="02020603050405020304" pitchFamily="18" charset="0"/>
              </a:rPr>
              <a:t>:</a:t>
            </a:r>
          </a:p>
          <a:p>
            <a:pPr defTabSz="1219170" eaLnBrk="1" fontAlgn="auto" hangingPunct="1">
              <a:spcBef>
                <a:spcPct val="50000"/>
              </a:spcBef>
              <a:spcAft>
                <a:spcPts val="0"/>
              </a:spcAft>
            </a:pP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Bạn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đừng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nói</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chuyện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trong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giờ</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học</a:t>
            </a:r>
            <a:r>
              <a:rPr lang="en-US" sz="4000" dirty="0">
                <a:solidFill>
                  <a:srgbClr val="0000CC"/>
                </a:solidFill>
                <a:latin typeface="Times New Roman" panose="02020603050405020304" pitchFamily="18" charset="0"/>
                <a:cs typeface="Times New Roman" panose="02020603050405020304" pitchFamily="18" charset="0"/>
              </a:rPr>
              <a:t>!</a:t>
            </a:r>
          </a:p>
          <a:p>
            <a:pPr defTabSz="1219170">
              <a:spcBef>
                <a:spcPct val="50000"/>
              </a:spcBef>
            </a:pPr>
            <a:endParaRPr lang="en-US" sz="4000" dirty="0">
              <a:latin typeface="Times New Roman" panose="02020603050405020304" pitchFamily="18" charset="0"/>
              <a:cs typeface="Times New Roman" panose="02020603050405020304" pitchFamily="18" charset="0"/>
            </a:endParaRPr>
          </a:p>
        </p:txBody>
      </p:sp>
      <p:sp>
        <p:nvSpPr>
          <p:cNvPr id="13330" name="Text Box 18"/>
          <p:cNvSpPr txBox="1">
            <a:spLocks noChangeArrowheads="1"/>
          </p:cNvSpPr>
          <p:nvPr/>
        </p:nvSpPr>
        <p:spPr bwMode="auto">
          <a:xfrm>
            <a:off x="4683916" y="7308814"/>
            <a:ext cx="2844803" cy="666786"/>
          </a:xfrm>
          <a:prstGeom prst="rect">
            <a:avLst/>
          </a:prstGeom>
          <a:solidFill>
            <a:srgbClr val="FFCC00"/>
          </a:solidFill>
          <a:ln w="38100" cmpd="dbl">
            <a:solidFill>
              <a:schemeClr val="tx1"/>
            </a:solidFill>
            <a:prstDash val="sysDot"/>
            <a:miter lim="800000"/>
            <a:headEnd/>
            <a:tailEnd/>
          </a:ln>
        </p:spPr>
        <p:txBody>
          <a:bodyPr wrap="square">
            <a:spAutoFit/>
          </a:bodyPr>
          <a:lstStyle/>
          <a:p>
            <a:pPr marL="457189" indent="-457189" defTabSz="1219170" eaLnBrk="1" fontAlgn="auto" hangingPunct="1">
              <a:spcBef>
                <a:spcPct val="50000"/>
              </a:spcBef>
              <a:spcAft>
                <a:spcPts val="0"/>
              </a:spcAft>
            </a:pPr>
            <a:r>
              <a:rPr lang="en-US" sz="3733" b="1">
                <a:solidFill>
                  <a:prstClr val="black"/>
                </a:solidFill>
                <a:latin typeface="Times New Roman" panose="02020603050405020304" pitchFamily="18" charset="0"/>
                <a:cs typeface="Times New Roman" pitchFamily="18" charset="0"/>
              </a:rPr>
              <a:t>       đừng</a:t>
            </a:r>
          </a:p>
        </p:txBody>
      </p:sp>
      <p:sp>
        <p:nvSpPr>
          <p:cNvPr id="13331" name="Text Box 19"/>
          <p:cNvSpPr txBox="1">
            <a:spLocks noChangeArrowheads="1"/>
          </p:cNvSpPr>
          <p:nvPr/>
        </p:nvSpPr>
        <p:spPr bwMode="auto">
          <a:xfrm>
            <a:off x="13192920" y="8733367"/>
            <a:ext cx="1135247" cy="400110"/>
          </a:xfrm>
          <a:prstGeom prst="rect">
            <a:avLst/>
          </a:prstGeom>
          <a:solidFill>
            <a:srgbClr val="FF9933"/>
          </a:solidFill>
          <a:ln w="38100">
            <a:solidFill>
              <a:srgbClr val="FF9900"/>
            </a:solidFill>
            <a:miter lim="800000"/>
            <a:headEnd/>
            <a:tailEnd/>
          </a:ln>
          <a:effectLst/>
        </p:spPr>
        <p:txBody>
          <a:bodyPr wrap="none">
            <a:spAutoFit/>
            <a:flatTx/>
          </a:bodyPr>
          <a:lstStyle/>
          <a:p>
            <a:pPr lvl="0" defTabSz="1219170" eaLnBrk="1" fontAlgn="auto" hangingPunct="1">
              <a:spcBef>
                <a:spcPts val="0"/>
              </a:spcBef>
              <a:spcAft>
                <a:spcPts val="0"/>
              </a:spcAft>
              <a:defRPr/>
            </a:pPr>
            <a:r>
              <a:rPr lang="en-US" sz="2000">
                <a:solidFill>
                  <a:srgbClr val="FFFF00"/>
                </a:solidFill>
                <a:latin typeface="Times New Roman" panose="02020603050405020304" pitchFamily="18" charset="0"/>
                <a:cs typeface="Times New Roman" panose="02020603050405020304" pitchFamily="18" charset="0"/>
              </a:rPr>
              <a:t>ĐÁP ÁN</a:t>
            </a:r>
          </a:p>
        </p:txBody>
      </p:sp>
      <p:sp>
        <p:nvSpPr>
          <p:cNvPr id="6159" name="Action Button: Home 49">
            <a:hlinkClick r:id="rId8" action="ppaction://hlinksldjump" highlightClick="1"/>
          </p:cNvPr>
          <p:cNvSpPr>
            <a:spLocks noChangeArrowheads="1"/>
          </p:cNvSpPr>
          <p:nvPr/>
        </p:nvSpPr>
        <p:spPr bwMode="auto">
          <a:xfrm>
            <a:off x="13421519" y="0"/>
            <a:ext cx="812800" cy="711200"/>
          </a:xfrm>
          <a:prstGeom prst="actionButtonHome">
            <a:avLst/>
          </a:prstGeom>
          <a:solidFill>
            <a:srgbClr val="FF9900"/>
          </a:solidFill>
          <a:ln w="9525" algn="ctr">
            <a:solidFill>
              <a:srgbClr val="FF9933"/>
            </a:solidFill>
            <a:round/>
            <a:headEnd/>
            <a:tailEnd/>
          </a:ln>
        </p:spPr>
        <p:txBody>
          <a:bodyPr/>
          <a:lstStyle/>
          <a:p>
            <a:pPr defTabSz="1219170" eaLnBrk="1" fontAlgn="auto" hangingPunct="1">
              <a:spcBef>
                <a:spcPts val="0"/>
              </a:spcBef>
              <a:spcAft>
                <a:spcPts val="0"/>
              </a:spcAft>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50" name="Oval 8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30</a:t>
            </a:r>
          </a:p>
        </p:txBody>
      </p:sp>
      <p:sp>
        <p:nvSpPr>
          <p:cNvPr id="84" name="Oval 8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29</a:t>
            </a:r>
          </a:p>
        </p:txBody>
      </p:sp>
      <p:sp>
        <p:nvSpPr>
          <p:cNvPr id="85" name="Oval 8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28</a:t>
            </a:r>
          </a:p>
        </p:txBody>
      </p:sp>
      <p:sp>
        <p:nvSpPr>
          <p:cNvPr id="86" name="Oval 88"/>
          <p:cNvSpPr>
            <a:spLocks noChangeArrowheads="1"/>
          </p:cNvSpPr>
          <p:nvPr/>
        </p:nvSpPr>
        <p:spPr bwMode="auto">
          <a:xfrm>
            <a:off x="107862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27</a:t>
            </a:r>
          </a:p>
        </p:txBody>
      </p:sp>
      <p:sp>
        <p:nvSpPr>
          <p:cNvPr id="87" name="Oval 8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26</a:t>
            </a:r>
          </a:p>
        </p:txBody>
      </p:sp>
      <p:sp>
        <p:nvSpPr>
          <p:cNvPr id="88" name="Oval 90"/>
          <p:cNvSpPr>
            <a:spLocks noChangeArrowheads="1"/>
          </p:cNvSpPr>
          <p:nvPr/>
        </p:nvSpPr>
        <p:spPr bwMode="auto">
          <a:xfrm>
            <a:off x="10811670" y="50292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25</a:t>
            </a:r>
          </a:p>
        </p:txBody>
      </p:sp>
      <p:sp>
        <p:nvSpPr>
          <p:cNvPr id="89" name="Oval 9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24</a:t>
            </a:r>
          </a:p>
        </p:txBody>
      </p:sp>
      <p:sp>
        <p:nvSpPr>
          <p:cNvPr id="90" name="Oval 92"/>
          <p:cNvSpPr>
            <a:spLocks noChangeArrowheads="1"/>
          </p:cNvSpPr>
          <p:nvPr/>
        </p:nvSpPr>
        <p:spPr bwMode="auto">
          <a:xfrm>
            <a:off x="10786270" y="50546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23</a:t>
            </a:r>
          </a:p>
        </p:txBody>
      </p:sp>
      <p:sp>
        <p:nvSpPr>
          <p:cNvPr id="91" name="Oval 9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22</a:t>
            </a:r>
          </a:p>
        </p:txBody>
      </p:sp>
      <p:sp>
        <p:nvSpPr>
          <p:cNvPr id="92" name="Oval 9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21</a:t>
            </a:r>
          </a:p>
        </p:txBody>
      </p:sp>
      <p:sp>
        <p:nvSpPr>
          <p:cNvPr id="93" name="Oval 9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20</a:t>
            </a:r>
          </a:p>
        </p:txBody>
      </p:sp>
      <p:sp>
        <p:nvSpPr>
          <p:cNvPr id="94" name="Oval 9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19</a:t>
            </a:r>
          </a:p>
        </p:txBody>
      </p:sp>
      <p:sp>
        <p:nvSpPr>
          <p:cNvPr id="95" name="Oval 9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18</a:t>
            </a:r>
          </a:p>
        </p:txBody>
      </p:sp>
      <p:sp>
        <p:nvSpPr>
          <p:cNvPr id="96" name="Oval 9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17</a:t>
            </a:r>
          </a:p>
        </p:txBody>
      </p:sp>
      <p:sp>
        <p:nvSpPr>
          <p:cNvPr id="97" name="Oval 9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16</a:t>
            </a:r>
          </a:p>
        </p:txBody>
      </p:sp>
      <p:sp>
        <p:nvSpPr>
          <p:cNvPr id="98" name="Oval 10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15</a:t>
            </a:r>
          </a:p>
        </p:txBody>
      </p:sp>
      <p:sp>
        <p:nvSpPr>
          <p:cNvPr id="99" name="Oval 10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14</a:t>
            </a:r>
          </a:p>
        </p:txBody>
      </p:sp>
      <p:sp>
        <p:nvSpPr>
          <p:cNvPr id="100" name="Oval 10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13</a:t>
            </a:r>
          </a:p>
        </p:txBody>
      </p:sp>
      <p:sp>
        <p:nvSpPr>
          <p:cNvPr id="101" name="Oval 10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12</a:t>
            </a:r>
          </a:p>
        </p:txBody>
      </p:sp>
      <p:sp>
        <p:nvSpPr>
          <p:cNvPr id="102" name="Oval 10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11</a:t>
            </a:r>
          </a:p>
        </p:txBody>
      </p:sp>
      <p:sp>
        <p:nvSpPr>
          <p:cNvPr id="103" name="Oval 10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10</a:t>
            </a:r>
          </a:p>
        </p:txBody>
      </p:sp>
      <p:sp>
        <p:nvSpPr>
          <p:cNvPr id="104" name="Oval 10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09</a:t>
            </a:r>
          </a:p>
        </p:txBody>
      </p:sp>
      <p:sp>
        <p:nvSpPr>
          <p:cNvPr id="105" name="Oval 107"/>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08</a:t>
            </a:r>
          </a:p>
        </p:txBody>
      </p:sp>
      <p:sp>
        <p:nvSpPr>
          <p:cNvPr id="106" name="Oval 108"/>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07</a:t>
            </a:r>
          </a:p>
        </p:txBody>
      </p:sp>
      <p:sp>
        <p:nvSpPr>
          <p:cNvPr id="107" name="Oval 109"/>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prstClr val="white"/>
                </a:solidFill>
                <a:latin typeface="Times New Roman" panose="02020603050405020304" pitchFamily="18" charset="0"/>
                <a:cs typeface="Times New Roman" panose="02020603050405020304" pitchFamily="18" charset="0"/>
              </a:rPr>
              <a:t>06</a:t>
            </a:r>
          </a:p>
        </p:txBody>
      </p:sp>
      <p:sp>
        <p:nvSpPr>
          <p:cNvPr id="108" name="Oval 110"/>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05</a:t>
            </a:r>
          </a:p>
        </p:txBody>
      </p:sp>
      <p:sp>
        <p:nvSpPr>
          <p:cNvPr id="109" name="Oval 111"/>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04</a:t>
            </a:r>
          </a:p>
        </p:txBody>
      </p:sp>
      <p:sp>
        <p:nvSpPr>
          <p:cNvPr id="110" name="Oval 112"/>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03</a:t>
            </a:r>
          </a:p>
        </p:txBody>
      </p:sp>
      <p:sp>
        <p:nvSpPr>
          <p:cNvPr id="111" name="Oval 113"/>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02</a:t>
            </a:r>
          </a:p>
        </p:txBody>
      </p:sp>
      <p:sp>
        <p:nvSpPr>
          <p:cNvPr id="112" name="Oval 114"/>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01</a:t>
            </a:r>
          </a:p>
        </p:txBody>
      </p:sp>
      <p:sp>
        <p:nvSpPr>
          <p:cNvPr id="113" name="Oval 115"/>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8000">
                <a:solidFill>
                  <a:srgbClr val="FF0066"/>
                </a:solidFill>
                <a:latin typeface="Times New Roman" panose="02020603050405020304" pitchFamily="18" charset="0"/>
                <a:cs typeface="Times New Roman" panose="02020603050405020304" pitchFamily="18" charset="0"/>
              </a:rPr>
              <a:t>00</a:t>
            </a:r>
          </a:p>
        </p:txBody>
      </p:sp>
      <p:sp>
        <p:nvSpPr>
          <p:cNvPr id="114" name="Oval 116"/>
          <p:cNvSpPr>
            <a:spLocks noChangeArrowheads="1"/>
          </p:cNvSpPr>
          <p:nvPr/>
        </p:nvSpPr>
        <p:spPr bwMode="auto">
          <a:xfrm>
            <a:off x="10786270" y="5080000"/>
            <a:ext cx="2540000" cy="21336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4267">
                <a:solidFill>
                  <a:srgbClr val="FF0066"/>
                </a:solidFill>
                <a:latin typeface="Times New Roman" panose="02020603050405020304" pitchFamily="18" charset="0"/>
                <a:cs typeface="Times New Roman" panose="02020603050405020304" pitchFamily="18" charset="0"/>
              </a:rPr>
              <a:t>Hết</a:t>
            </a:r>
          </a:p>
          <a:p>
            <a:pPr defTabSz="1219170" eaLnBrk="1" fontAlgn="auto" hangingPunct="1">
              <a:spcBef>
                <a:spcPts val="0"/>
              </a:spcBef>
              <a:spcAft>
                <a:spcPts val="0"/>
              </a:spcAft>
            </a:pPr>
            <a:r>
              <a:rPr lang="en-US" sz="4267">
                <a:solidFill>
                  <a:srgbClr val="FF0066"/>
                </a:solidFill>
                <a:latin typeface="Times New Roman" panose="02020603050405020304" pitchFamily="18" charset="0"/>
                <a:cs typeface="Times New Roman" panose="02020603050405020304" pitchFamily="18" charset="0"/>
              </a:rPr>
              <a:t> giờ</a:t>
            </a:r>
          </a:p>
        </p:txBody>
      </p:sp>
      <p:sp>
        <p:nvSpPr>
          <p:cNvPr id="115" name="Oval 117"/>
          <p:cNvSpPr>
            <a:spLocks noChangeArrowheads="1"/>
          </p:cNvSpPr>
          <p:nvPr/>
        </p:nvSpPr>
        <p:spPr bwMode="auto">
          <a:xfrm>
            <a:off x="11497470" y="7620000"/>
            <a:ext cx="1016000" cy="711200"/>
          </a:xfrm>
          <a:prstGeom prst="ellipse">
            <a:avLst/>
          </a:prstGeom>
          <a:solidFill>
            <a:srgbClr val="0000FF"/>
          </a:solidFill>
          <a:ln w="9525">
            <a:solidFill>
              <a:schemeClr val="tx1"/>
            </a:solidFill>
            <a:round/>
            <a:headEnd/>
            <a:tailEnd/>
          </a:ln>
        </p:spPr>
        <p:txBody>
          <a:bodyPr wrap="none" anchor="ctr"/>
          <a:lstStyle/>
          <a:p>
            <a:pPr defTabSz="1219170" eaLnBrk="1" fontAlgn="auto" hangingPunct="1">
              <a:spcBef>
                <a:spcPts val="0"/>
              </a:spcBef>
              <a:spcAft>
                <a:spcPts val="0"/>
              </a:spcAft>
            </a:pPr>
            <a:r>
              <a:rPr lang="en-US" sz="2400">
                <a:solidFill>
                  <a:prstClr val="white"/>
                </a:solidFill>
                <a:latin typeface="Times New Roman" panose="02020603050405020304" pitchFamily="18" charset="0"/>
                <a:cs typeface="Times New Roman" panose="02020603050405020304" pitchFamily="18" charset="0"/>
              </a:rPr>
              <a:t>Start</a:t>
            </a:r>
          </a:p>
        </p:txBody>
      </p:sp>
      <p:pic>
        <p:nvPicPr>
          <p:cNvPr id="6193" name="Picture 119" descr="dongho3"/>
          <p:cNvPicPr>
            <a:picLocks noChangeAspect="1" noChangeArrowheads="1"/>
          </p:cNvPicPr>
          <p:nvPr/>
        </p:nvPicPr>
        <p:blipFill>
          <a:blip r:embed="rId9"/>
          <a:srcRect/>
          <a:stretch>
            <a:fillRect/>
          </a:stretch>
        </p:blipFill>
        <p:spPr bwMode="auto">
          <a:xfrm>
            <a:off x="10303671" y="4495800"/>
            <a:ext cx="3524249" cy="3251200"/>
          </a:xfrm>
          <a:prstGeom prst="rect">
            <a:avLst/>
          </a:prstGeom>
          <a:noFill/>
          <a:ln w="9525">
            <a:noFill/>
            <a:miter lim="800000"/>
            <a:headEnd/>
            <a:tailEnd/>
          </a:ln>
        </p:spPr>
      </p:pic>
      <p:grpSp>
        <p:nvGrpSpPr>
          <p:cNvPr id="3" name="Group 14">
            <a:extLst>
              <a:ext uri="{FF2B5EF4-FFF2-40B4-BE49-F238E27FC236}">
                <a16:creationId xmlns:a16="http://schemas.microsoft.com/office/drawing/2014/main" id="{5FAC0AFA-4147-B0CC-47B2-CBDFCC084F82}"/>
              </a:ext>
            </a:extLst>
          </p:cNvPr>
          <p:cNvGrpSpPr/>
          <p:nvPr/>
        </p:nvGrpSpPr>
        <p:grpSpPr>
          <a:xfrm>
            <a:off x="4906040" y="-84853"/>
            <a:ext cx="5992346" cy="1060465"/>
            <a:chOff x="4539228" y="-95363"/>
            <a:chExt cx="5891237" cy="1060465"/>
          </a:xfrm>
        </p:grpSpPr>
        <p:sp>
          <p:nvSpPr>
            <p:cNvPr id="5" name="TextBox 16">
              <a:extLst>
                <a:ext uri="{FF2B5EF4-FFF2-40B4-BE49-F238E27FC236}">
                  <a16:creationId xmlns:a16="http://schemas.microsoft.com/office/drawing/2014/main" id="{CC31E23F-F354-5731-0B0B-98A5474BE65A}"/>
                </a:ext>
              </a:extLst>
            </p:cNvPr>
            <p:cNvSpPr txBox="1"/>
            <p:nvPr/>
          </p:nvSpPr>
          <p:spPr>
            <a:xfrm>
              <a:off x="4539228" y="-95363"/>
              <a:ext cx="5891237"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CC"/>
                  </a:solidFill>
                  <a:effectLst/>
                  <a:uLnTx/>
                  <a:uFillTx/>
                  <a:latin typeface="Times New Roman" panose="02020603050405020304" pitchFamily="18" charset="0"/>
                  <a:cs typeface="Times New Roman" pitchFamily="18" charset="0"/>
                </a:rPr>
                <a:t>Thứ T</a:t>
              </a:r>
              <a:r>
                <a:rPr lang="en-US" sz="3200" kern="0">
                  <a:solidFill>
                    <a:srgbClr val="0000CC"/>
                  </a:solidFill>
                  <a:latin typeface="Times New Roman" pitchFamily="18" charset="0"/>
                  <a:cs typeface="Times New Roman" pitchFamily="18" charset="0"/>
                </a:rPr>
                <a:t>ư</a:t>
              </a:r>
              <a:r>
                <a:rPr kumimoji="0" lang="en-US" sz="3200" b="0" i="0" u="none" strike="noStrike" kern="0" cap="none" spc="0" normalizeH="0" baseline="0" noProof="0">
                  <a:ln>
                    <a:noFill/>
                  </a:ln>
                  <a:solidFill>
                    <a:srgbClr val="0000CC"/>
                  </a:solidFill>
                  <a:effectLst/>
                  <a:uLnTx/>
                  <a:uFillTx/>
                  <a:latin typeface="Times New Roman" pitchFamily="18" charset="0"/>
                  <a:cs typeface="Times New Roman" pitchFamily="18" charset="0"/>
                </a:rPr>
                <a:t> ngày 12 tháng 4 năm 2023 </a:t>
              </a:r>
              <a:endParaRPr kumimoji="0" lang="en-US" sz="32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6" name="TextBox 17">
              <a:extLst>
                <a:ext uri="{FF2B5EF4-FFF2-40B4-BE49-F238E27FC236}">
                  <a16:creationId xmlns:a16="http://schemas.microsoft.com/office/drawing/2014/main" id="{D28532BB-F6D0-E8C0-3A75-78ED6791314E}"/>
                </a:ext>
              </a:extLst>
            </p:cNvPr>
            <p:cNvSpPr txBox="1"/>
            <p:nvPr/>
          </p:nvSpPr>
          <p:spPr>
            <a:xfrm>
              <a:off x="6283390" y="441882"/>
              <a:ext cx="1733236" cy="523220"/>
            </a:xfrm>
            <a:prstGeom prst="rect">
              <a:avLst/>
            </a:prstGeom>
            <a:noFill/>
          </p:spPr>
          <p:txBody>
            <a:bodyPr wrap="none" rtlCol="0">
              <a:spAutoFit/>
            </a:bodyPr>
            <a:lstStyle/>
            <a:p>
              <a:r>
                <a:rPr lang="en-US" sz="2800" b="1" dirty="0" err="1">
                  <a:solidFill>
                    <a:srgbClr val="0000CC"/>
                  </a:solidFill>
                  <a:latin typeface="Times New Roman" panose="02020603050405020304" pitchFamily="18" charset="0"/>
                  <a:cs typeface="Times New Roman" pitchFamily="18" charset="0"/>
                </a:rPr>
                <a:t>Tiếng</a:t>
              </a:r>
              <a:r>
                <a:rPr lang="en-US" sz="2800" b="1" dirty="0">
                  <a:solidFill>
                    <a:srgbClr val="0000CC"/>
                  </a:solidFill>
                  <a:latin typeface="Times New Roman" panose="02020603050405020304" pitchFamily="18" charset="0"/>
                  <a:cs typeface="Times New Roman" pitchFamily="18" charset="0"/>
                </a:rPr>
                <a:t> </a:t>
              </a:r>
              <a:r>
                <a:rPr lang="en-US" sz="2800" b="1" dirty="0" err="1">
                  <a:solidFill>
                    <a:srgbClr val="0000CC"/>
                  </a:solidFill>
                  <a:latin typeface="Times New Roman" panose="02020603050405020304" pitchFamily="18" charset="0"/>
                  <a:cs typeface="Times New Roman" pitchFamily="18" charset="0"/>
                </a:rPr>
                <a:t>Việt</a:t>
              </a:r>
              <a:endParaRPr lang="en-US" sz="2800" b="1" dirty="0">
                <a:solidFill>
                  <a:srgbClr val="0000CC"/>
                </a:solidFill>
                <a:latin typeface="Times New Roman" panose="02020603050405020304" pitchFamily="18" charset="0"/>
                <a:cs typeface="Times New Roman" pitchFamily="18" charset="0"/>
              </a:endParaRPr>
            </a:p>
          </p:txBody>
        </p:sp>
      </p:grpSp>
      <p:sp>
        <p:nvSpPr>
          <p:cNvPr id="7" name="Rectangle 95">
            <a:extLst>
              <a:ext uri="{FF2B5EF4-FFF2-40B4-BE49-F238E27FC236}">
                <a16:creationId xmlns:a16="http://schemas.microsoft.com/office/drawing/2014/main" id="{858AEF12-C180-A95C-EFA5-3F7C5B9D5467}"/>
              </a:ext>
            </a:extLst>
          </p:cNvPr>
          <p:cNvSpPr>
            <a:spLocks noChangeArrowheads="1"/>
          </p:cNvSpPr>
          <p:nvPr/>
        </p:nvSpPr>
        <p:spPr bwMode="auto">
          <a:xfrm>
            <a:off x="1051720" y="1162208"/>
            <a:ext cx="140207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defRPr/>
            </a:pP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a:p>
            <a:pPr eaLnBrk="1" hangingPunct="1">
              <a:defRPr/>
            </a:pPr>
            <a:endPar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6265354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1000"/>
                                  </p:stCondLst>
                                  <p:iterate type="lt">
                                    <p:tmPct val="0"/>
                                  </p:iterate>
                                  <p:childTnLst>
                                    <p:set>
                                      <p:cBhvr>
                                        <p:cTn id="6" dur="1" fill="hold">
                                          <p:stCondLst>
                                            <p:cond delay="0"/>
                                          </p:stCondLst>
                                        </p:cTn>
                                        <p:tgtEl>
                                          <p:spTgt spid="13328"/>
                                        </p:tgtEl>
                                        <p:attrNameLst>
                                          <p:attrName>style.visibility</p:attrName>
                                        </p:attrNameLst>
                                      </p:cBhvr>
                                      <p:to>
                                        <p:strVal val="visible"/>
                                      </p:to>
                                    </p:set>
                                    <p:anim calcmode="discrete" valueType="clr">
                                      <p:cBhvr override="childStyle">
                                        <p:cTn id="7" dur="80"/>
                                        <p:tgtEl>
                                          <p:spTgt spid="133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28"/>
                                        </p:tgtEl>
                                        <p:attrNameLst>
                                          <p:attrName>fillcolor</p:attrName>
                                        </p:attrNameLst>
                                      </p:cBhvr>
                                      <p:tavLst>
                                        <p:tav tm="0">
                                          <p:val>
                                            <p:clrVal>
                                              <a:schemeClr val="accent2"/>
                                            </p:clrVal>
                                          </p:val>
                                        </p:tav>
                                        <p:tav tm="50000">
                                          <p:val>
                                            <p:clrVal>
                                              <a:schemeClr val="hlink"/>
                                            </p:clrVal>
                                          </p:val>
                                        </p:tav>
                                      </p:tavLst>
                                    </p:anim>
                                    <p:set>
                                      <p:cBhvr>
                                        <p:cTn id="9" dur="80"/>
                                        <p:tgtEl>
                                          <p:spTgt spid="133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33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FELIZ2.WAV"/>
                                        </p:tgtEl>
                                      </p:cMediaNode>
                                    </p:audio>
                                  </p:subTnLst>
                                </p:cTn>
                              </p:par>
                              <p:par>
                                <p:cTn id="15" presetID="22" presetClass="emph" presetSubtype="0" repeatCount="10000" fill="remove" grpId="1" nodeType="withEffect">
                                  <p:stCondLst>
                                    <p:cond delay="0"/>
                                  </p:stCondLst>
                                  <p:childTnLst>
                                    <p:animClr clrSpc="hsl" dir="cw">
                                      <p:cBhvr override="childStyle">
                                        <p:cTn id="16" dur="500" fill="hold"/>
                                        <p:tgtEl>
                                          <p:spTgt spid="13330"/>
                                        </p:tgtEl>
                                        <p:attrNameLst>
                                          <p:attrName>style.color</p:attrName>
                                        </p:attrNameLst>
                                      </p:cBhvr>
                                      <p:by>
                                        <p:hsl h="-7200000" s="0" l="0"/>
                                      </p:by>
                                    </p:animClr>
                                    <p:animClr clrSpc="hsl" dir="cw">
                                      <p:cBhvr>
                                        <p:cTn id="17" dur="500" fill="hold"/>
                                        <p:tgtEl>
                                          <p:spTgt spid="13330"/>
                                        </p:tgtEl>
                                        <p:attrNameLst>
                                          <p:attrName>fillcolor</p:attrName>
                                        </p:attrNameLst>
                                      </p:cBhvr>
                                      <p:by>
                                        <p:hsl h="-7200000" s="0" l="0"/>
                                      </p:by>
                                    </p:animClr>
                                    <p:animClr clrSpc="hsl" dir="cw">
                                      <p:cBhvr>
                                        <p:cTn id="18" dur="500" fill="hold"/>
                                        <p:tgtEl>
                                          <p:spTgt spid="13330"/>
                                        </p:tgtEl>
                                        <p:attrNameLst>
                                          <p:attrName>stroke.color</p:attrName>
                                        </p:attrNameLst>
                                      </p:cBhvr>
                                      <p:by>
                                        <p:hsl h="-7200000" s="0" l="0"/>
                                      </p:by>
                                    </p:animClr>
                                    <p:set>
                                      <p:cBhvr>
                                        <p:cTn id="19" dur="500" fill="hold"/>
                                        <p:tgtEl>
                                          <p:spTgt spid="13330"/>
                                        </p:tgtEl>
                                        <p:attrNameLst>
                                          <p:attrName>fill.type</p:attrName>
                                        </p:attrNameLst>
                                      </p:cBhvr>
                                      <p:to>
                                        <p:strVal val="solid"/>
                                      </p:to>
                                    </p:set>
                                  </p:childTnLst>
                                </p:cTn>
                              </p:par>
                            </p:childTnLst>
                          </p:cTn>
                        </p:par>
                      </p:childTnLst>
                    </p:cTn>
                  </p:par>
                </p:childTnLst>
              </p:cTn>
              <p:nextCondLst>
                <p:cond evt="onClick" delay="0">
                  <p:tgtEl>
                    <p:spTgt spid="13331"/>
                  </p:tgtEl>
                </p:cond>
              </p:nextCondLst>
            </p:seq>
            <p:seq concurrent="1" nextAc="seek">
              <p:cTn id="20" restart="whenNotActive" fill="hold" evtFilter="cancelBubble" nodeType="interactiveSeq">
                <p:stCondLst>
                  <p:cond evt="onClick" delay="0">
                    <p:tgtEl>
                      <p:spTgt spid="115"/>
                    </p:tgtEl>
                  </p:cond>
                </p:stCondLst>
                <p:endSync evt="end" delay="0">
                  <p:rtn val="all"/>
                </p:endSync>
                <p:childTnLst>
                  <p:par>
                    <p:cTn id="21" fill="hold" nodeType="clickPar">
                      <p:stCondLst>
                        <p:cond delay="0"/>
                      </p:stCondLst>
                      <p:childTnLst>
                        <p:par>
                          <p:cTn id="22" fill="hold" nodeType="afterGroup">
                            <p:stCondLst>
                              <p:cond delay="0"/>
                            </p:stCondLst>
                            <p:childTnLst>
                              <p:par>
                                <p:cTn id="23" presetID="4" presetClass="entr" presetSubtype="16"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box(in)">
                                      <p:cBhvr>
                                        <p:cTn id="25" dur="1000"/>
                                        <p:tgtEl>
                                          <p:spTgt spid="104"/>
                                        </p:tgtEl>
                                      </p:cBhvr>
                                    </p:animEffect>
                                  </p:childTnLst>
                                  <p:subTnLst>
                                    <p:audio>
                                      <p:cMediaNode>
                                        <p:cTn display="0" masterRel="sameClick">
                                          <p:stCondLst>
                                            <p:cond evt="begin" delay="0">
                                              <p:tn val="23"/>
                                            </p:cond>
                                          </p:stCondLst>
                                          <p:endCondLst>
                                            <p:cond evt="onStopAudio" delay="0">
                                              <p:tgtEl>
                                                <p:sldTgt/>
                                              </p:tgtEl>
                                            </p:cond>
                                          </p:endCondLst>
                                        </p:cTn>
                                        <p:tgtEl>
                                          <p:sndTgt r:embed="rId3" name="coin.wav"/>
                                        </p:tgtEl>
                                      </p:cMediaNode>
                                    </p:audio>
                                  </p:subTnLst>
                                </p:cTn>
                              </p:par>
                            </p:childTnLst>
                          </p:cTn>
                        </p:par>
                        <p:par>
                          <p:cTn id="26" fill="hold" nodeType="afterGroup">
                            <p:stCondLst>
                              <p:cond delay="1000"/>
                            </p:stCondLst>
                            <p:childTnLst>
                              <p:par>
                                <p:cTn id="27" presetID="4" presetClass="entr" presetSubtype="16" fill="hold" grpId="0"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box(in)">
                                      <p:cBhvr>
                                        <p:cTn id="29" dur="1000"/>
                                        <p:tgtEl>
                                          <p:spTgt spid="105"/>
                                        </p:tgtEl>
                                      </p:cBhvr>
                                    </p:animEffect>
                                  </p:childTnLst>
                                  <p:subTnLst>
                                    <p:audio>
                                      <p:cMediaNode>
                                        <p:cTn display="0" masterRel="sameClick">
                                          <p:stCondLst>
                                            <p:cond evt="begin" delay="0">
                                              <p:tn val="27"/>
                                            </p:cond>
                                          </p:stCondLst>
                                          <p:endCondLst>
                                            <p:cond evt="onStopAudio" delay="0">
                                              <p:tgtEl>
                                                <p:sldTgt/>
                                              </p:tgtEl>
                                            </p:cond>
                                          </p:endCondLst>
                                        </p:cTn>
                                        <p:tgtEl>
                                          <p:sndTgt r:embed="rId3" name="coin.wav"/>
                                        </p:tgtEl>
                                      </p:cMediaNode>
                                    </p:audio>
                                  </p:subTnLst>
                                </p:cTn>
                              </p:par>
                            </p:childTnLst>
                          </p:cTn>
                        </p:par>
                        <p:par>
                          <p:cTn id="30" fill="hold" nodeType="afterGroup">
                            <p:stCondLst>
                              <p:cond delay="2000"/>
                            </p:stCondLst>
                            <p:childTnLst>
                              <p:par>
                                <p:cTn id="31" presetID="4" presetClass="entr" presetSubtype="16" fill="hold" grpId="0" nodeType="after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box(in)">
                                      <p:cBhvr>
                                        <p:cTn id="33" dur="1000"/>
                                        <p:tgtEl>
                                          <p:spTgt spid="106"/>
                                        </p:tgtEl>
                                      </p:cBhvr>
                                    </p:animEffect>
                                  </p:childTnLst>
                                  <p:subTnLst>
                                    <p:audio>
                                      <p:cMediaNode>
                                        <p:cTn display="0" masterRel="sameClick">
                                          <p:stCondLst>
                                            <p:cond evt="begin" delay="0">
                                              <p:tn val="31"/>
                                            </p:cond>
                                          </p:stCondLst>
                                          <p:endCondLst>
                                            <p:cond evt="onStopAudio" delay="0">
                                              <p:tgtEl>
                                                <p:sldTgt/>
                                              </p:tgtEl>
                                            </p:cond>
                                          </p:endCondLst>
                                        </p:cTn>
                                        <p:tgtEl>
                                          <p:sndTgt r:embed="rId3" name="coin.wav"/>
                                        </p:tgtEl>
                                      </p:cMediaNode>
                                    </p:audio>
                                  </p:subTnLst>
                                </p:cTn>
                              </p:par>
                            </p:childTnLst>
                          </p:cTn>
                        </p:par>
                        <p:par>
                          <p:cTn id="34" fill="hold" nodeType="afterGroup">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ox(in)">
                                      <p:cBhvr>
                                        <p:cTn id="37" dur="10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3" name="coin.wav"/>
                                        </p:tgtEl>
                                      </p:cMediaNode>
                                    </p:audio>
                                  </p:subTnLst>
                                </p:cTn>
                              </p:par>
                            </p:childTnLst>
                          </p:cTn>
                        </p:par>
                        <p:par>
                          <p:cTn id="38" fill="hold" nodeType="afterGroup">
                            <p:stCondLst>
                              <p:cond delay="4000"/>
                            </p:stCondLst>
                            <p:childTnLst>
                              <p:par>
                                <p:cTn id="39" presetID="4" presetClass="entr" presetSubtype="16" fill="hold" grpId="0" nodeType="after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box(in)">
                                      <p:cBhvr>
                                        <p:cTn id="41" dur="1000"/>
                                        <p:tgtEl>
                                          <p:spTgt spid="108"/>
                                        </p:tgtEl>
                                      </p:cBhvr>
                                    </p:animEffect>
                                  </p:childTnLst>
                                  <p:subTnLst>
                                    <p:audio>
                                      <p:cMediaNode>
                                        <p:cTn display="0" masterRel="sameClick">
                                          <p:stCondLst>
                                            <p:cond evt="begin" delay="0">
                                              <p:tn val="39"/>
                                            </p:cond>
                                          </p:stCondLst>
                                          <p:endCondLst>
                                            <p:cond evt="onStopAudio" delay="0">
                                              <p:tgtEl>
                                                <p:sldTgt/>
                                              </p:tgtEl>
                                            </p:cond>
                                          </p:endCondLst>
                                        </p:cTn>
                                        <p:tgtEl>
                                          <p:sndTgt r:embed="rId3" name="coin.wav"/>
                                        </p:tgtEl>
                                      </p:cMediaNode>
                                    </p:audio>
                                  </p:subTnLst>
                                </p:cTn>
                              </p:par>
                            </p:childTnLst>
                          </p:cTn>
                        </p:par>
                        <p:par>
                          <p:cTn id="42" fill="hold" nodeType="afterGroup">
                            <p:stCondLst>
                              <p:cond delay="5000"/>
                            </p:stCondLst>
                            <p:childTnLst>
                              <p:par>
                                <p:cTn id="43" presetID="4" presetClass="entr" presetSubtype="16" fill="hold" grpId="0" nodeType="after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box(in)">
                                      <p:cBhvr>
                                        <p:cTn id="45" dur="1000"/>
                                        <p:tgtEl>
                                          <p:spTgt spid="109"/>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par>
                          <p:cTn id="46" fill="hold" nodeType="afterGroup">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box(in)">
                                      <p:cBhvr>
                                        <p:cTn id="49" dur="1000"/>
                                        <p:tgtEl>
                                          <p:spTgt spid="110"/>
                                        </p:tgtEl>
                                      </p:cBhvr>
                                    </p:animEffect>
                                  </p:childTnLst>
                                  <p:subTnLst>
                                    <p:audio>
                                      <p:cMediaNode>
                                        <p:cTn display="0" masterRel="sameClick">
                                          <p:stCondLst>
                                            <p:cond evt="begin" delay="0">
                                              <p:tn val="47"/>
                                            </p:cond>
                                          </p:stCondLst>
                                          <p:endCondLst>
                                            <p:cond evt="onStopAudio" delay="0">
                                              <p:tgtEl>
                                                <p:sldTgt/>
                                              </p:tgtEl>
                                            </p:cond>
                                          </p:endCondLst>
                                        </p:cTn>
                                        <p:tgtEl>
                                          <p:sndTgt r:embed="rId3" name="coin.wav"/>
                                        </p:tgtEl>
                                      </p:cMediaNode>
                                    </p:audio>
                                  </p:subTnLst>
                                </p:cTn>
                              </p:par>
                            </p:childTnLst>
                          </p:cTn>
                        </p:par>
                        <p:par>
                          <p:cTn id="50" fill="hold" nodeType="afterGroup">
                            <p:stCondLst>
                              <p:cond delay="7000"/>
                            </p:stCondLst>
                            <p:childTnLst>
                              <p:par>
                                <p:cTn id="51" presetID="4" presetClass="entr" presetSubtype="16" fill="hold" grpId="0" nodeType="afterEffect">
                                  <p:stCondLst>
                                    <p:cond delay="0"/>
                                  </p:stCondLst>
                                  <p:childTnLst>
                                    <p:set>
                                      <p:cBhvr>
                                        <p:cTn id="52" dur="1" fill="hold">
                                          <p:stCondLst>
                                            <p:cond delay="0"/>
                                          </p:stCondLst>
                                        </p:cTn>
                                        <p:tgtEl>
                                          <p:spTgt spid="111"/>
                                        </p:tgtEl>
                                        <p:attrNameLst>
                                          <p:attrName>style.visibility</p:attrName>
                                        </p:attrNameLst>
                                      </p:cBhvr>
                                      <p:to>
                                        <p:strVal val="visible"/>
                                      </p:to>
                                    </p:set>
                                    <p:animEffect transition="in" filter="box(in)">
                                      <p:cBhvr>
                                        <p:cTn id="53" dur="1000"/>
                                        <p:tgtEl>
                                          <p:spTgt spid="111"/>
                                        </p:tgtEl>
                                      </p:cBhvr>
                                    </p:animEffect>
                                  </p:childTnLst>
                                  <p:subTnLst>
                                    <p:audio>
                                      <p:cMediaNode>
                                        <p:cTn display="0" masterRel="sameClick">
                                          <p:stCondLst>
                                            <p:cond evt="begin" delay="0">
                                              <p:tn val="51"/>
                                            </p:cond>
                                          </p:stCondLst>
                                          <p:endCondLst>
                                            <p:cond evt="onStopAudio" delay="0">
                                              <p:tgtEl>
                                                <p:sldTgt/>
                                              </p:tgtEl>
                                            </p:cond>
                                          </p:endCondLst>
                                        </p:cTn>
                                        <p:tgtEl>
                                          <p:sndTgt r:embed="rId3" name="coin.wav"/>
                                        </p:tgtEl>
                                      </p:cMediaNode>
                                    </p:audio>
                                  </p:subTnLst>
                                </p:cTn>
                              </p:par>
                            </p:childTnLst>
                          </p:cTn>
                        </p:par>
                        <p:par>
                          <p:cTn id="54" fill="hold" nodeType="afterGroup">
                            <p:stCondLst>
                              <p:cond delay="8000"/>
                            </p:stCondLst>
                            <p:childTnLst>
                              <p:par>
                                <p:cTn id="55" presetID="4" presetClass="entr" presetSubtype="16" fill="hold" grpId="0" nodeType="after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ox(in)">
                                      <p:cBhvr>
                                        <p:cTn id="57" dur="1000"/>
                                        <p:tgtEl>
                                          <p:spTgt spid="112"/>
                                        </p:tgtEl>
                                      </p:cBhvr>
                                    </p:animEffect>
                                  </p:childTnLst>
                                  <p:subTnLst>
                                    <p:audio>
                                      <p:cMediaNode>
                                        <p:cTn display="0" masterRel="sameClick">
                                          <p:stCondLst>
                                            <p:cond evt="begin" delay="0">
                                              <p:tn val="55"/>
                                            </p:cond>
                                          </p:stCondLst>
                                          <p:endCondLst>
                                            <p:cond evt="onStopAudio" delay="0">
                                              <p:tgtEl>
                                                <p:sldTgt/>
                                              </p:tgtEl>
                                            </p:cond>
                                          </p:endCondLst>
                                        </p:cTn>
                                        <p:tgtEl>
                                          <p:sndTgt r:embed="rId3" name="coin.wav"/>
                                        </p:tgtEl>
                                      </p:cMediaNode>
                                    </p:audio>
                                  </p:subTnLst>
                                </p:cTn>
                              </p:par>
                            </p:childTnLst>
                          </p:cTn>
                        </p:par>
                        <p:par>
                          <p:cTn id="58" fill="hold" nodeType="afterGroup">
                            <p:stCondLst>
                              <p:cond delay="9000"/>
                            </p:stCondLst>
                            <p:childTnLst>
                              <p:par>
                                <p:cTn id="59" presetID="4" presetClass="entr" presetSubtype="16" fill="hold" grpId="0" nodeType="afterEffect">
                                  <p:stCondLst>
                                    <p:cond delay="500"/>
                                  </p:stCondLst>
                                  <p:childTnLst>
                                    <p:set>
                                      <p:cBhvr>
                                        <p:cTn id="60" dur="1" fill="hold">
                                          <p:stCondLst>
                                            <p:cond delay="0"/>
                                          </p:stCondLst>
                                        </p:cTn>
                                        <p:tgtEl>
                                          <p:spTgt spid="113"/>
                                        </p:tgtEl>
                                        <p:attrNameLst>
                                          <p:attrName>style.visibility</p:attrName>
                                        </p:attrNameLst>
                                      </p:cBhvr>
                                      <p:to>
                                        <p:strVal val="visible"/>
                                      </p:to>
                                    </p:set>
                                    <p:animEffect transition="in" filter="box(in)">
                                      <p:cBhvr>
                                        <p:cTn id="61" dur="1000"/>
                                        <p:tgtEl>
                                          <p:spTgt spid="113"/>
                                        </p:tgtEl>
                                      </p:cBhvr>
                                    </p:animEffect>
                                  </p:childTnLst>
                                  <p:subTnLst>
                                    <p:audio>
                                      <p:cMediaNode vol="100000">
                                        <p:cTn display="0" masterRel="sameClick">
                                          <p:stCondLst>
                                            <p:cond evt="begin" delay="0">
                                              <p:tn val="59"/>
                                            </p:cond>
                                          </p:stCondLst>
                                          <p:endCondLst>
                                            <p:cond evt="onStopAudio" delay="0">
                                              <p:tgtEl>
                                                <p:sldTgt/>
                                              </p:tgtEl>
                                            </p:cond>
                                          </p:endCondLst>
                                        </p:cTn>
                                        <p:tgtEl>
                                          <p:sndTgt r:embed="rId3" name="coin.wav"/>
                                        </p:tgtEl>
                                      </p:cMediaNode>
                                    </p:audio>
                                  </p:subTnLst>
                                </p:cTn>
                              </p:par>
                            </p:childTnLst>
                          </p:cTn>
                        </p:par>
                        <p:par>
                          <p:cTn id="62" fill="hold" nodeType="afterGroup">
                            <p:stCondLst>
                              <p:cond delay="10500"/>
                            </p:stCondLst>
                            <p:childTnLst>
                              <p:par>
                                <p:cTn id="63" presetID="4" presetClass="entr" presetSubtype="16" fill="hold" grpId="0" nodeType="afterEffect">
                                  <p:stCondLst>
                                    <p:cond delay="500"/>
                                  </p:stCondLst>
                                  <p:childTnLst>
                                    <p:set>
                                      <p:cBhvr>
                                        <p:cTn id="64" dur="1" fill="hold">
                                          <p:stCondLst>
                                            <p:cond delay="0"/>
                                          </p:stCondLst>
                                        </p:cTn>
                                        <p:tgtEl>
                                          <p:spTgt spid="114"/>
                                        </p:tgtEl>
                                        <p:attrNameLst>
                                          <p:attrName>style.visibility</p:attrName>
                                        </p:attrNameLst>
                                      </p:cBhvr>
                                      <p:to>
                                        <p:strVal val="visible"/>
                                      </p:to>
                                    </p:set>
                                    <p:animEffect transition="in" filter="box(in)">
                                      <p:cBhvr>
                                        <p:cTn id="65" dur="1000"/>
                                        <p:tgtEl>
                                          <p:spTgt spid="114"/>
                                        </p:tgtEl>
                                      </p:cBhvr>
                                    </p:animEffect>
                                  </p:childTnLst>
                                  <p:subTnLst>
                                    <p:audio>
                                      <p:cMediaNode>
                                        <p:cTn display="0" masterRel="sameClick">
                                          <p:stCondLst>
                                            <p:cond evt="begin" delay="0">
                                              <p:tn val="6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115"/>
                  </p:tgtEl>
                </p:cond>
              </p:nextCondLst>
            </p:seq>
          </p:childTnLst>
        </p:cTn>
      </p:par>
    </p:tnLst>
    <p:bldLst>
      <p:bldP spid="13330" grpId="0" animBg="1"/>
      <p:bldP spid="13330" grpId="1"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4" y="0"/>
            <a:ext cx="16272568" cy="9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hỗ dành sẵn cho Nội dung 7">
            <a:extLst>
              <a:ext uri="{FF2B5EF4-FFF2-40B4-BE49-F238E27FC236}">
                <a16:creationId xmlns:a16="http://schemas.microsoft.com/office/drawing/2014/main" id="{69895868-4A3C-03A2-5985-B1B6753CF8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290" r="1" b="1"/>
          <a:stretch/>
        </p:blipFill>
        <p:spPr>
          <a:xfrm>
            <a:off x="0" y="11869"/>
            <a:ext cx="16276617" cy="9142291"/>
          </a:xfrm>
          <a:prstGeom prst="rect">
            <a:avLst/>
          </a:prstGeom>
          <a:effectLst>
            <a:outerShdw sx="1000" sy="1000" algn="ctr" rotWithShape="0">
              <a:srgbClr val="000000">
                <a:alpha val="0"/>
              </a:srgbClr>
            </a:outerShdw>
            <a:reflection stA="0" endPos="0" dist="50800" dir="5400000" sy="-100000" algn="bl" rotWithShape="0"/>
          </a:effectLst>
        </p:spPr>
      </p:pic>
      <p:grpSp>
        <p:nvGrpSpPr>
          <p:cNvPr id="10" name="Group 14">
            <a:extLst>
              <a:ext uri="{FF2B5EF4-FFF2-40B4-BE49-F238E27FC236}">
                <a16:creationId xmlns:a16="http://schemas.microsoft.com/office/drawing/2014/main" id="{27233372-9F84-213E-1A73-63D11EC6ED66}"/>
              </a:ext>
            </a:extLst>
          </p:cNvPr>
          <p:cNvGrpSpPr/>
          <p:nvPr/>
        </p:nvGrpSpPr>
        <p:grpSpPr>
          <a:xfrm>
            <a:off x="2423319" y="11869"/>
            <a:ext cx="13634708" cy="1908215"/>
            <a:chOff x="3715171" y="210532"/>
            <a:chExt cx="11756538" cy="1908215"/>
          </a:xfrm>
        </p:grpSpPr>
        <p:sp>
          <p:nvSpPr>
            <p:cNvPr id="11" name="TextBox 16">
              <a:extLst>
                <a:ext uri="{FF2B5EF4-FFF2-40B4-BE49-F238E27FC236}">
                  <a16:creationId xmlns:a16="http://schemas.microsoft.com/office/drawing/2014/main" id="{902B2C4B-DE46-FAC1-BF8A-8CBC797235CF}"/>
                </a:ext>
              </a:extLst>
            </p:cNvPr>
            <p:cNvSpPr txBox="1"/>
            <p:nvPr/>
          </p:nvSpPr>
          <p:spPr>
            <a:xfrm>
              <a:off x="4539228" y="210532"/>
              <a:ext cx="7003836"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Thứ</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T</a:t>
              </a:r>
              <a:r>
                <a:rPr lang="en-US" sz="3600" kern="0" dirty="0">
                  <a:solidFill>
                    <a:srgbClr val="0000CC"/>
                  </a:solidFill>
                  <a:latin typeface="Times New Roman" pitchFamily="18" charset="0"/>
                  <a:cs typeface="Times New Roman" pitchFamily="18" charset="0"/>
                </a:rPr>
                <a:t>ư</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ngày</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12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tháng</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4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năm</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2023 </a:t>
              </a:r>
            </a:p>
          </p:txBody>
        </p:sp>
        <p:sp>
          <p:nvSpPr>
            <p:cNvPr id="12" name="TextBox 17">
              <a:extLst>
                <a:ext uri="{FF2B5EF4-FFF2-40B4-BE49-F238E27FC236}">
                  <a16:creationId xmlns:a16="http://schemas.microsoft.com/office/drawing/2014/main" id="{3671D29C-7FCD-E348-3C06-3FB2434E0707}"/>
                </a:ext>
              </a:extLst>
            </p:cNvPr>
            <p:cNvSpPr txBox="1"/>
            <p:nvPr/>
          </p:nvSpPr>
          <p:spPr>
            <a:xfrm>
              <a:off x="3715171" y="856863"/>
              <a:ext cx="11756538" cy="1261884"/>
            </a:xfrm>
            <a:prstGeom prst="rect">
              <a:avLst/>
            </a:prstGeom>
            <a:noFill/>
          </p:spPr>
          <p:txBody>
            <a:bodyPr wrap="square" rtlCol="0">
              <a:spAutoFit/>
            </a:bodyPr>
            <a:lstStyle/>
            <a:p>
              <a:r>
                <a:rPr lang="en-US" sz="3600" b="1" dirty="0">
                  <a:solidFill>
                    <a:srgbClr val="FF0066"/>
                  </a:solidFill>
                  <a:latin typeface="Times New Roman" pitchFamily="18" charset="0"/>
                  <a:cs typeface="Times New Roman" pitchFamily="18" charset="0"/>
                </a:rPr>
                <a:t>                                      </a:t>
              </a:r>
              <a:r>
                <a:rPr lang="en-US" sz="3600" b="1" dirty="0" err="1">
                  <a:solidFill>
                    <a:srgbClr val="3333FF"/>
                  </a:solidFill>
                  <a:latin typeface="Times New Roman" pitchFamily="18" charset="0"/>
                  <a:cs typeface="Times New Roman" pitchFamily="18" charset="0"/>
                </a:rPr>
                <a:t>Tiếng</a:t>
              </a:r>
              <a:r>
                <a:rPr lang="en-US" sz="3600" b="1" dirty="0">
                  <a:solidFill>
                    <a:srgbClr val="3333FF"/>
                  </a:solidFill>
                  <a:latin typeface="Times New Roman" pitchFamily="18" charset="0"/>
                  <a:cs typeface="Times New Roman" pitchFamily="18" charset="0"/>
                </a:rPr>
                <a:t> </a:t>
              </a:r>
              <a:r>
                <a:rPr lang="en-US" sz="3600" b="1" dirty="0" err="1">
                  <a:solidFill>
                    <a:srgbClr val="3333FF"/>
                  </a:solidFill>
                  <a:latin typeface="Times New Roman" pitchFamily="18" charset="0"/>
                  <a:cs typeface="Times New Roman" pitchFamily="18" charset="0"/>
                </a:rPr>
                <a:t>Việt</a:t>
              </a:r>
              <a:endParaRPr lang="en-US" sz="3600" b="1" dirty="0">
                <a:solidFill>
                  <a:srgbClr val="3333FF"/>
                </a:solidFill>
                <a:latin typeface="Times New Roman" pitchFamily="18" charset="0"/>
                <a:cs typeface="Times New Roman" pitchFamily="18" charset="0"/>
              </a:endParaRPr>
            </a:p>
            <a:p>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p:txBody>
        </p:sp>
      </p:grpSp>
      <p:sp>
        <p:nvSpPr>
          <p:cNvPr id="14" name="Rectangle 11">
            <a:extLst>
              <a:ext uri="{FF2B5EF4-FFF2-40B4-BE49-F238E27FC236}">
                <a16:creationId xmlns:a16="http://schemas.microsoft.com/office/drawing/2014/main" id="{1BCEF6AE-6581-6CBB-C25B-925C8AB851D6}"/>
              </a:ext>
            </a:extLst>
          </p:cNvPr>
          <p:cNvSpPr/>
          <p:nvPr/>
        </p:nvSpPr>
        <p:spPr>
          <a:xfrm>
            <a:off x="-30950" y="3116893"/>
            <a:ext cx="16272568" cy="707886"/>
          </a:xfrm>
          <a:prstGeom prst="rect">
            <a:avLst/>
          </a:prstGeom>
        </p:spPr>
        <p:txBody>
          <a:bodyPr wrap="square">
            <a:spAutoFit/>
          </a:bodyPr>
          <a:lstStyle/>
          <a:p>
            <a:r>
              <a:rPr lang="nl-NL" sz="4000" b="1" dirty="0">
                <a:solidFill>
                  <a:srgbClr val="C00000"/>
                </a:solidFill>
                <a:latin typeface="Times New Roman" panose="02020603050405020304" pitchFamily="18" charset="0"/>
                <a:cs typeface="Times New Roman" panose="02020603050405020304" pitchFamily="18" charset="0"/>
              </a:rPr>
              <a:t>Bài 1: Xếp những từ ngữ dưới đây vào nhóm </a:t>
            </a:r>
            <a:r>
              <a:rPr lang="nl-NL" sz="4000" b="1">
                <a:solidFill>
                  <a:srgbClr val="C00000"/>
                </a:solidFill>
                <a:latin typeface="Times New Roman" panose="02020603050405020304" pitchFamily="18" charset="0"/>
                <a:cs typeface="Times New Roman" panose="02020603050405020304" pitchFamily="18" charset="0"/>
              </a:rPr>
              <a:t>thích hợp.</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15" name="TextBox 19">
            <a:extLst>
              <a:ext uri="{FF2B5EF4-FFF2-40B4-BE49-F238E27FC236}">
                <a16:creationId xmlns:a16="http://schemas.microsoft.com/office/drawing/2014/main" id="{6FF3EAC4-88A4-9E67-F615-9F071B8B42EB}"/>
              </a:ext>
            </a:extLst>
          </p:cNvPr>
          <p:cNvSpPr txBox="1"/>
          <p:nvPr/>
        </p:nvSpPr>
        <p:spPr>
          <a:xfrm>
            <a:off x="-30950" y="3824779"/>
            <a:ext cx="16272568" cy="1323439"/>
          </a:xfrm>
          <a:prstGeom prst="rect">
            <a:avLst/>
          </a:prstGeom>
          <a:noFill/>
        </p:spPr>
        <p:txBody>
          <a:bodyPr wrap="square">
            <a:spAutoFit/>
          </a:bodyPr>
          <a:lstStyle/>
          <a:p>
            <a:r>
              <a:rPr lang="nl-NL"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Bài </a:t>
            </a:r>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Cùng bạn hỏi - đáp </a:t>
            </a:r>
            <a:r>
              <a:rPr lang="nl-NL"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 nội dung tranh. Viết </a:t>
            </a:r>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vào vở câu hỏi</a:t>
            </a:r>
            <a:r>
              <a:rPr lang="nl-NL"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câu trả lời của em và bạn. </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5B324352-3FED-08A0-111A-8C0B3461853F}"/>
              </a:ext>
            </a:extLst>
          </p:cNvPr>
          <p:cNvSpPr txBox="1"/>
          <p:nvPr/>
        </p:nvSpPr>
        <p:spPr>
          <a:xfrm>
            <a:off x="0" y="5160950"/>
            <a:ext cx="16306360" cy="707886"/>
          </a:xfrm>
          <a:prstGeom prst="rect">
            <a:avLst/>
          </a:prstGeom>
          <a:noFill/>
        </p:spPr>
        <p:txBody>
          <a:bodyPr wrap="square">
            <a:spAutoFit/>
          </a:bodyPr>
          <a:lstStyle/>
          <a:p>
            <a:pPr algn="just"/>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Bài 3: Chuyển </a:t>
            </a:r>
            <a:r>
              <a:rPr lang="nl-NL" sz="40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những câu dưới đây</a:t>
            </a:r>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40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a:t>
            </a:r>
            <a:r>
              <a:rPr lang="nl-NL" sz="40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ành câu cảm hoặc câu khiến:</a:t>
            </a:r>
            <a:endParaRPr lang="nl-NL"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34547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BD26E48-4FC9-1317-CDCF-1692CEF7AF9C}"/>
              </a:ext>
            </a:extLst>
          </p:cNvPr>
          <p:cNvSpPr txBox="1"/>
          <p:nvPr/>
        </p:nvSpPr>
        <p:spPr>
          <a:xfrm>
            <a:off x="3185318" y="2057400"/>
            <a:ext cx="7010400" cy="74898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1219170" eaLnBrk="1" fontAlgn="auto" hangingPunct="1">
              <a:spcBef>
                <a:spcPts val="0"/>
              </a:spcBef>
              <a:spcAft>
                <a:spcPts val="0"/>
              </a:spcAft>
            </a:pPr>
            <a:r>
              <a:rPr lang="en-US" sz="4267" dirty="0" err="1">
                <a:solidFill>
                  <a:prstClr val="white"/>
                </a:solidFill>
                <a:latin typeface="Times New Roman" pitchFamily="18" charset="0"/>
                <a:cs typeface="Times New Roman" pitchFamily="18" charset="0"/>
              </a:rPr>
              <a:t>Câu</a:t>
            </a:r>
            <a:r>
              <a:rPr lang="en-US" sz="4267" dirty="0">
                <a:solidFill>
                  <a:prstClr val="white"/>
                </a:solidFill>
                <a:latin typeface="Times New Roman" pitchFamily="18" charset="0"/>
                <a:cs typeface="Times New Roman" pitchFamily="18" charset="0"/>
              </a:rPr>
              <a:t> 1: </a:t>
            </a:r>
            <a:r>
              <a:rPr lang="en-US" sz="4267" dirty="0" err="1">
                <a:solidFill>
                  <a:prstClr val="white"/>
                </a:solidFill>
                <a:latin typeface="Times New Roman" pitchFamily="18" charset="0"/>
                <a:cs typeface="Times New Roman" pitchFamily="18" charset="0"/>
              </a:rPr>
              <a:t>Thế</a:t>
            </a:r>
            <a:r>
              <a:rPr lang="en-US" sz="4267" dirty="0">
                <a:solidFill>
                  <a:prstClr val="white"/>
                </a:solidFill>
                <a:latin typeface="Times New Roman" pitchFamily="18" charset="0"/>
                <a:cs typeface="Times New Roman" pitchFamily="18" charset="0"/>
              </a:rPr>
              <a:t> </a:t>
            </a:r>
            <a:r>
              <a:rPr lang="en-US" sz="4267" dirty="0" err="1">
                <a:solidFill>
                  <a:prstClr val="white"/>
                </a:solidFill>
                <a:latin typeface="Times New Roman" pitchFamily="18" charset="0"/>
                <a:cs typeface="Times New Roman" pitchFamily="18" charset="0"/>
              </a:rPr>
              <a:t>nào</a:t>
            </a:r>
            <a:r>
              <a:rPr lang="en-US" sz="4267" dirty="0">
                <a:solidFill>
                  <a:prstClr val="white"/>
                </a:solidFill>
                <a:latin typeface="Times New Roman" pitchFamily="18" charset="0"/>
                <a:cs typeface="Times New Roman" pitchFamily="18" charset="0"/>
              </a:rPr>
              <a:t> </a:t>
            </a:r>
            <a:r>
              <a:rPr lang="en-US" sz="4267" dirty="0" err="1">
                <a:solidFill>
                  <a:prstClr val="white"/>
                </a:solidFill>
                <a:latin typeface="Times New Roman" pitchFamily="18" charset="0"/>
                <a:cs typeface="Times New Roman" pitchFamily="18" charset="0"/>
              </a:rPr>
              <a:t>là</a:t>
            </a:r>
            <a:r>
              <a:rPr lang="en-US" sz="4267" dirty="0">
                <a:solidFill>
                  <a:prstClr val="white"/>
                </a:solidFill>
                <a:latin typeface="Times New Roman" pitchFamily="18" charset="0"/>
                <a:cs typeface="Times New Roman" pitchFamily="18" charset="0"/>
              </a:rPr>
              <a:t> </a:t>
            </a:r>
            <a:r>
              <a:rPr lang="en-US" sz="4267" dirty="0" err="1">
                <a:solidFill>
                  <a:prstClr val="white"/>
                </a:solidFill>
                <a:latin typeface="Times New Roman" pitchFamily="18" charset="0"/>
                <a:cs typeface="Times New Roman" pitchFamily="18" charset="0"/>
              </a:rPr>
              <a:t>câu</a:t>
            </a:r>
            <a:r>
              <a:rPr lang="en-US" sz="4267" dirty="0">
                <a:solidFill>
                  <a:prstClr val="white"/>
                </a:solidFill>
                <a:latin typeface="Times New Roman" pitchFamily="18" charset="0"/>
                <a:cs typeface="Times New Roman" pitchFamily="18" charset="0"/>
              </a:rPr>
              <a:t> </a:t>
            </a:r>
            <a:r>
              <a:rPr lang="en-US" sz="4267" err="1">
                <a:solidFill>
                  <a:prstClr val="white"/>
                </a:solidFill>
                <a:latin typeface="Times New Roman" pitchFamily="18" charset="0"/>
                <a:cs typeface="Times New Roman" pitchFamily="18" charset="0"/>
              </a:rPr>
              <a:t>kể</a:t>
            </a:r>
            <a:r>
              <a:rPr lang="en-US" sz="4267">
                <a:solidFill>
                  <a:prstClr val="white"/>
                </a:solidFill>
                <a:latin typeface="Times New Roman" pitchFamily="18" charset="0"/>
                <a:cs typeface="Times New Roman" pitchFamily="18" charset="0"/>
              </a:rPr>
              <a:t>? </a:t>
            </a:r>
            <a:endParaRPr lang="en-US" sz="4267" dirty="0">
              <a:solidFill>
                <a:prstClr val="white"/>
              </a:solidFill>
              <a:latin typeface="Times New Roman" pitchFamily="18" charset="0"/>
              <a:cs typeface="Times New Roman" pitchFamily="18" charset="0"/>
            </a:endParaRPr>
          </a:p>
        </p:txBody>
      </p:sp>
      <p:sp>
        <p:nvSpPr>
          <p:cNvPr id="7" name="TextBox 5">
            <a:extLst>
              <a:ext uri="{FF2B5EF4-FFF2-40B4-BE49-F238E27FC236}">
                <a16:creationId xmlns:a16="http://schemas.microsoft.com/office/drawing/2014/main" id="{98C472A7-EEC3-1928-9BCF-DCDD08084D87}"/>
              </a:ext>
            </a:extLst>
          </p:cNvPr>
          <p:cNvSpPr txBox="1"/>
          <p:nvPr/>
        </p:nvSpPr>
        <p:spPr>
          <a:xfrm>
            <a:off x="3185318" y="3657600"/>
            <a:ext cx="9982201" cy="255454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defTabSz="1219170" eaLnBrk="1" fontAlgn="auto" hangingPunct="1">
              <a:spcBef>
                <a:spcPts val="0"/>
              </a:spcBef>
              <a:spcAft>
                <a:spcPts val="0"/>
              </a:spcAft>
            </a:pPr>
            <a:r>
              <a:rPr lang="vi-VN" sz="4000">
                <a:solidFill>
                  <a:prstClr val="white"/>
                </a:solidFill>
                <a:latin typeface="Times New Roman" pitchFamily="18" charset="0"/>
                <a:cs typeface="Times New Roman" pitchFamily="18" charset="0"/>
              </a:rPr>
              <a:t>Câu kể là câu dùng để: Kể, tả hoặc giới thiệu về sự vật, sự việc. Nói lên ý kiến hoặc tâm tư, tình cảm của mỗi người. Cuối câu kể thường có dấu chấm.</a:t>
            </a:r>
          </a:p>
        </p:txBody>
      </p:sp>
    </p:spTree>
    <p:extLst>
      <p:ext uri="{BB962C8B-B14F-4D97-AF65-F5344CB8AC3E}">
        <p14:creationId xmlns:p14="http://schemas.microsoft.com/office/powerpoint/2010/main" val="402042886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3166013" y="1231677"/>
            <a:ext cx="374709" cy="2143536"/>
          </a:xfrm>
          <a:prstGeom prst="rect">
            <a:avLst/>
          </a:prstGeom>
          <a:noFill/>
        </p:spPr>
        <p:txBody>
          <a:bodyPr wrap="square" rtlCol="0">
            <a:spAutoFit/>
          </a:bodyPr>
          <a:lstStyle/>
          <a:p>
            <a:pPr defTabSz="1219170" eaLnBrk="1" fontAlgn="auto" hangingPunct="1">
              <a:spcBef>
                <a:spcPts val="0"/>
              </a:spcBef>
              <a:spcAft>
                <a:spcPts val="0"/>
              </a:spcAft>
              <a:defRPr/>
            </a:pPr>
            <a:endParaRPr lang="en-US" sz="1333" b="1" kern="0">
              <a:solidFill>
                <a:srgbClr val="99B2C8"/>
              </a:solidFill>
              <a:latin typeface="Calibri"/>
            </a:endParaRPr>
          </a:p>
          <a:p>
            <a:pPr defTabSz="1219170" eaLnBrk="1" fontAlgn="auto" hangingPunct="1">
              <a:spcBef>
                <a:spcPts val="0"/>
              </a:spcBef>
              <a:spcAft>
                <a:spcPts val="0"/>
              </a:spcAft>
              <a:defRPr/>
            </a:pPr>
            <a:endParaRPr lang="en-US" sz="1333" b="1" kern="0">
              <a:solidFill>
                <a:srgbClr val="99B2C8"/>
              </a:solidFill>
              <a:latin typeface="Calibri"/>
            </a:endParaRPr>
          </a:p>
          <a:p>
            <a:pPr defTabSz="1219170" eaLnBrk="1" fontAlgn="auto" hangingPunct="1">
              <a:spcBef>
                <a:spcPts val="0"/>
              </a:spcBef>
              <a:spcAft>
                <a:spcPts val="0"/>
              </a:spcAft>
              <a:defRPr/>
            </a:pPr>
            <a:endParaRPr lang="en-US" sz="1333" b="1" kern="0">
              <a:solidFill>
                <a:srgbClr val="99B2C8"/>
              </a:solidFill>
              <a:latin typeface="Calibri"/>
            </a:endParaRPr>
          </a:p>
          <a:p>
            <a:pPr defTabSz="1219170" eaLnBrk="1" fontAlgn="auto" hangingPunct="1">
              <a:spcBef>
                <a:spcPts val="0"/>
              </a:spcBef>
              <a:spcAft>
                <a:spcPts val="0"/>
              </a:spcAft>
              <a:defRPr/>
            </a:pPr>
            <a:endParaRPr lang="en-US" sz="1333" b="1" kern="0">
              <a:solidFill>
                <a:srgbClr val="99B2C8"/>
              </a:solidFill>
              <a:latin typeface="Calibri"/>
            </a:endParaRPr>
          </a:p>
          <a:p>
            <a:pPr defTabSz="1219170" eaLnBrk="1" fontAlgn="auto" hangingPunct="1">
              <a:spcBef>
                <a:spcPts val="0"/>
              </a:spcBef>
              <a:spcAft>
                <a:spcPts val="0"/>
              </a:spcAft>
              <a:defRPr/>
            </a:pPr>
            <a:endParaRPr lang="en-US" sz="1333" b="1" kern="0">
              <a:solidFill>
                <a:srgbClr val="99B2C8"/>
              </a:solidFill>
              <a:latin typeface="Calibri"/>
            </a:endParaRPr>
          </a:p>
          <a:p>
            <a:pPr defTabSz="1219170" eaLnBrk="1" fontAlgn="auto" hangingPunct="1">
              <a:spcBef>
                <a:spcPts val="0"/>
              </a:spcBef>
              <a:spcAft>
                <a:spcPts val="0"/>
              </a:spcAft>
              <a:defRPr/>
            </a:pPr>
            <a:endParaRPr lang="en-US" sz="1333" b="1" kern="0">
              <a:solidFill>
                <a:srgbClr val="99B2C8"/>
              </a:solidFill>
              <a:latin typeface="Calibri"/>
            </a:endParaRPr>
          </a:p>
          <a:p>
            <a:pPr defTabSz="1219170" eaLnBrk="1" fontAlgn="auto" hangingPunct="1">
              <a:spcBef>
                <a:spcPts val="0"/>
              </a:spcBef>
              <a:spcAft>
                <a:spcPts val="0"/>
              </a:spcAft>
              <a:defRPr/>
            </a:pPr>
            <a:endParaRPr lang="en-US" sz="1333" b="1" kern="0">
              <a:solidFill>
                <a:srgbClr val="99B2C8"/>
              </a:solidFill>
              <a:latin typeface="Calibri"/>
            </a:endParaRPr>
          </a:p>
          <a:p>
            <a:pPr defTabSz="1219170" eaLnBrk="1" fontAlgn="auto" hangingPunct="1">
              <a:spcBef>
                <a:spcPts val="0"/>
              </a:spcBef>
              <a:spcAft>
                <a:spcPts val="0"/>
              </a:spcAft>
              <a:defRPr/>
            </a:pPr>
            <a:endParaRPr lang="en-US" sz="1333" b="1" kern="0">
              <a:solidFill>
                <a:srgbClr val="99B2C8"/>
              </a:solidFill>
              <a:latin typeface="Calibri"/>
            </a:endParaRPr>
          </a:p>
          <a:p>
            <a:pPr defTabSz="1219170" eaLnBrk="1" fontAlgn="auto" hangingPunct="1">
              <a:spcBef>
                <a:spcPts val="0"/>
              </a:spcBef>
              <a:spcAft>
                <a:spcPts val="0"/>
              </a:spcAft>
              <a:defRPr/>
            </a:pPr>
            <a:endParaRPr lang="en-US" sz="1333" b="1" kern="0">
              <a:solidFill>
                <a:srgbClr val="99B2C8"/>
              </a:solidFill>
              <a:latin typeface="Calibri"/>
            </a:endParaRPr>
          </a:p>
          <a:p>
            <a:pPr defTabSz="1219170" eaLnBrk="1" fontAlgn="auto" hangingPunct="1">
              <a:spcBef>
                <a:spcPts val="0"/>
              </a:spcBef>
              <a:spcAft>
                <a:spcPts val="0"/>
              </a:spcAft>
              <a:defRPr/>
            </a:pPr>
            <a:endParaRPr lang="en-US" sz="1333" b="1" kern="0" dirty="0">
              <a:solidFill>
                <a:srgbClr val="99B2C8"/>
              </a:solidFill>
              <a:latin typeface="Calibri"/>
            </a:endParaRPr>
          </a:p>
        </p:txBody>
      </p:sp>
      <p:sp>
        <p:nvSpPr>
          <p:cNvPr id="2" name="TextBox 3">
            <a:extLst>
              <a:ext uri="{FF2B5EF4-FFF2-40B4-BE49-F238E27FC236}">
                <a16:creationId xmlns:a16="http://schemas.microsoft.com/office/drawing/2014/main" id="{140C7E73-E547-F56D-73CB-74AD9B5F04F3}"/>
              </a:ext>
            </a:extLst>
          </p:cNvPr>
          <p:cNvSpPr txBox="1"/>
          <p:nvPr/>
        </p:nvSpPr>
        <p:spPr>
          <a:xfrm>
            <a:off x="2941638" y="1371600"/>
            <a:ext cx="7564581" cy="748988"/>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1219170" eaLnBrk="1" fontAlgn="auto" hangingPunct="1">
              <a:spcBef>
                <a:spcPts val="0"/>
              </a:spcBef>
              <a:spcAft>
                <a:spcPts val="0"/>
              </a:spcAft>
            </a:pPr>
            <a:r>
              <a:rPr lang="en-US" sz="4267" dirty="0" err="1">
                <a:solidFill>
                  <a:prstClr val="white"/>
                </a:solidFill>
                <a:latin typeface="Times New Roman" pitchFamily="18" charset="0"/>
                <a:cs typeface="Times New Roman" pitchFamily="18" charset="0"/>
              </a:rPr>
              <a:t>Câu</a:t>
            </a:r>
            <a:r>
              <a:rPr lang="en-US" sz="4267" dirty="0">
                <a:solidFill>
                  <a:prstClr val="white"/>
                </a:solidFill>
                <a:latin typeface="Times New Roman" pitchFamily="18" charset="0"/>
                <a:cs typeface="Times New Roman" pitchFamily="18" charset="0"/>
              </a:rPr>
              <a:t> 2: </a:t>
            </a:r>
            <a:r>
              <a:rPr lang="en-US" sz="4267" dirty="0" err="1">
                <a:solidFill>
                  <a:prstClr val="white"/>
                </a:solidFill>
                <a:latin typeface="Times New Roman" pitchFamily="18" charset="0"/>
                <a:cs typeface="Times New Roman" pitchFamily="18" charset="0"/>
              </a:rPr>
              <a:t>Thế</a:t>
            </a:r>
            <a:r>
              <a:rPr lang="en-US" sz="4267" dirty="0">
                <a:solidFill>
                  <a:prstClr val="white"/>
                </a:solidFill>
                <a:latin typeface="Times New Roman" pitchFamily="18" charset="0"/>
                <a:cs typeface="Times New Roman" pitchFamily="18" charset="0"/>
              </a:rPr>
              <a:t> </a:t>
            </a:r>
            <a:r>
              <a:rPr lang="en-US" sz="4267" dirty="0" err="1">
                <a:solidFill>
                  <a:prstClr val="white"/>
                </a:solidFill>
                <a:latin typeface="Times New Roman" pitchFamily="18" charset="0"/>
                <a:cs typeface="Times New Roman" pitchFamily="18" charset="0"/>
              </a:rPr>
              <a:t>nào</a:t>
            </a:r>
            <a:r>
              <a:rPr lang="en-US" sz="4267" dirty="0">
                <a:solidFill>
                  <a:prstClr val="white"/>
                </a:solidFill>
                <a:latin typeface="Times New Roman" pitchFamily="18" charset="0"/>
                <a:cs typeface="Times New Roman" pitchFamily="18" charset="0"/>
              </a:rPr>
              <a:t> </a:t>
            </a:r>
            <a:r>
              <a:rPr lang="en-US" sz="4267" dirty="0" err="1">
                <a:solidFill>
                  <a:prstClr val="white"/>
                </a:solidFill>
                <a:latin typeface="Times New Roman" pitchFamily="18" charset="0"/>
                <a:cs typeface="Times New Roman" pitchFamily="18" charset="0"/>
              </a:rPr>
              <a:t>là</a:t>
            </a:r>
            <a:r>
              <a:rPr lang="en-US" sz="4267" dirty="0">
                <a:solidFill>
                  <a:prstClr val="white"/>
                </a:solidFill>
                <a:latin typeface="Times New Roman" pitchFamily="18" charset="0"/>
                <a:cs typeface="Times New Roman" pitchFamily="18" charset="0"/>
              </a:rPr>
              <a:t> </a:t>
            </a:r>
            <a:r>
              <a:rPr lang="en-US" sz="4267" dirty="0" err="1">
                <a:solidFill>
                  <a:prstClr val="white"/>
                </a:solidFill>
                <a:latin typeface="Times New Roman" pitchFamily="18" charset="0"/>
                <a:cs typeface="Times New Roman" pitchFamily="18" charset="0"/>
              </a:rPr>
              <a:t>câu</a:t>
            </a:r>
            <a:r>
              <a:rPr lang="en-US" sz="4267" dirty="0">
                <a:solidFill>
                  <a:prstClr val="white"/>
                </a:solidFill>
                <a:latin typeface="Times New Roman" pitchFamily="18" charset="0"/>
                <a:cs typeface="Times New Roman" pitchFamily="18" charset="0"/>
              </a:rPr>
              <a:t> </a:t>
            </a:r>
            <a:r>
              <a:rPr lang="en-US" sz="4267" dirty="0" err="1">
                <a:solidFill>
                  <a:prstClr val="white"/>
                </a:solidFill>
                <a:latin typeface="Times New Roman" pitchFamily="18" charset="0"/>
                <a:cs typeface="Times New Roman" pitchFamily="18" charset="0"/>
              </a:rPr>
              <a:t>hỏi</a:t>
            </a:r>
            <a:r>
              <a:rPr lang="en-US" sz="4267" dirty="0">
                <a:solidFill>
                  <a:prstClr val="white"/>
                </a:solidFill>
                <a:latin typeface="Times New Roman" pitchFamily="18" charset="0"/>
                <a:cs typeface="Times New Roman" pitchFamily="18" charset="0"/>
              </a:rPr>
              <a:t>?</a:t>
            </a:r>
          </a:p>
        </p:txBody>
      </p:sp>
      <p:sp>
        <p:nvSpPr>
          <p:cNvPr id="19" name="TextBox 5">
            <a:extLst>
              <a:ext uri="{FF2B5EF4-FFF2-40B4-BE49-F238E27FC236}">
                <a16:creationId xmlns:a16="http://schemas.microsoft.com/office/drawing/2014/main" id="{8B5E61B6-57A2-FCF9-4F96-71D48FCFABF3}"/>
              </a:ext>
            </a:extLst>
          </p:cNvPr>
          <p:cNvSpPr txBox="1"/>
          <p:nvPr/>
        </p:nvSpPr>
        <p:spPr>
          <a:xfrm>
            <a:off x="2956719" y="2844800"/>
            <a:ext cx="10153906" cy="403225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defTabSz="1625519" eaLnBrk="1" fontAlgn="auto" hangingPunct="1">
              <a:spcBef>
                <a:spcPts val="0"/>
              </a:spcBef>
              <a:spcAft>
                <a:spcPts val="0"/>
              </a:spcAft>
            </a:pPr>
            <a:r>
              <a:rPr lang="en-US" sz="4267">
                <a:solidFill>
                  <a:prstClr val="white"/>
                </a:solidFill>
                <a:latin typeface="Times New Roman" pitchFamily="18" charset="0"/>
                <a:cs typeface="Times New Roman" pitchFamily="18" charset="0"/>
              </a:rPr>
              <a:t>- Câu hỏi dùng để hỏi những điều chưa biết.</a:t>
            </a:r>
          </a:p>
          <a:p>
            <a:pPr defTabSz="1625519" eaLnBrk="1" fontAlgn="auto" hangingPunct="1">
              <a:spcBef>
                <a:spcPts val="0"/>
              </a:spcBef>
              <a:spcAft>
                <a:spcPts val="0"/>
              </a:spcAft>
            </a:pPr>
            <a:r>
              <a:rPr lang="en-US" sz="4267">
                <a:solidFill>
                  <a:prstClr val="white"/>
                </a:solidFill>
                <a:latin typeface="Times New Roman" pitchFamily="18" charset="0"/>
                <a:cs typeface="Times New Roman" pitchFamily="18" charset="0"/>
              </a:rPr>
              <a:t>- Phần lớn câu hỏi dùng để hỏi người khác, nhưng cũng có câu hỏi dùng để tự hỏi mình.</a:t>
            </a:r>
          </a:p>
          <a:p>
            <a:pPr defTabSz="1625519" eaLnBrk="1" fontAlgn="auto" hangingPunct="1">
              <a:spcBef>
                <a:spcPts val="0"/>
              </a:spcBef>
              <a:spcAft>
                <a:spcPts val="0"/>
              </a:spcAft>
            </a:pPr>
            <a:r>
              <a:rPr lang="en-US" sz="4267">
                <a:solidFill>
                  <a:prstClr val="white"/>
                </a:solidFill>
                <a:latin typeface="Times New Roman" pitchFamily="18" charset="0"/>
                <a:cs typeface="Times New Roman" pitchFamily="18" charset="0"/>
              </a:rPr>
              <a:t>- Câu hỏi thường có các từ nghi vấn: ai, gì, nào, sao, không,…Khi viết, cuối câu hỏi phải có dấu chấm hỏi.</a:t>
            </a:r>
          </a:p>
        </p:txBody>
      </p:sp>
    </p:spTree>
    <p:extLst>
      <p:ext uri="{BB962C8B-B14F-4D97-AF65-F5344CB8AC3E}">
        <p14:creationId xmlns:p14="http://schemas.microsoft.com/office/powerpoint/2010/main" val="183425765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Hộp Văn bản 18">
            <a:extLst>
              <a:ext uri="{FF2B5EF4-FFF2-40B4-BE49-F238E27FC236}">
                <a16:creationId xmlns:a16="http://schemas.microsoft.com/office/drawing/2014/main" id="{4459AEC9-C465-78C4-95AF-83992FF616F5}"/>
              </a:ext>
            </a:extLst>
          </p:cNvPr>
          <p:cNvSpPr txBox="1"/>
          <p:nvPr/>
        </p:nvSpPr>
        <p:spPr>
          <a:xfrm>
            <a:off x="1623219" y="1676400"/>
            <a:ext cx="13030200" cy="440120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defTabSz="1625519" eaLnBrk="1" fontAlgn="auto" hangingPunct="1">
              <a:spcBef>
                <a:spcPts val="0"/>
              </a:spcBef>
              <a:spcAft>
                <a:spcPts val="0"/>
              </a:spcAft>
            </a:pPr>
            <a:r>
              <a:rPr lang="en-US" sz="4000" b="1" dirty="0" err="1">
                <a:solidFill>
                  <a:srgbClr val="3333FF"/>
                </a:solidFill>
                <a:latin typeface="Times New Roman" pitchFamily="18" charset="0"/>
                <a:cs typeface="Times New Roman" pitchFamily="18" charset="0"/>
              </a:rPr>
              <a:t>Câu</a:t>
            </a:r>
            <a:r>
              <a:rPr lang="en-US" sz="4000" b="1" dirty="0">
                <a:solidFill>
                  <a:srgbClr val="3333FF"/>
                </a:solidFill>
                <a:latin typeface="Times New Roman" pitchFamily="18" charset="0"/>
                <a:cs typeface="Times New Roman" pitchFamily="18" charset="0"/>
              </a:rPr>
              <a:t> 3</a:t>
            </a:r>
            <a:r>
              <a:rPr lang="en-US" sz="4000" dirty="0">
                <a:solidFill>
                  <a:srgbClr val="3333FF"/>
                </a:solidFill>
                <a:latin typeface="Times New Roman" pitchFamily="18" charset="0"/>
                <a:cs typeface="Times New Roman" pitchFamily="18" charset="0"/>
              </a:rPr>
              <a:t>:  </a:t>
            </a:r>
            <a:r>
              <a:rPr lang="en-US" sz="4000" b="1" dirty="0" err="1">
                <a:solidFill>
                  <a:srgbClr val="3333FF"/>
                </a:solidFill>
                <a:latin typeface="Times New Roman" pitchFamily="18" charset="0"/>
                <a:cs typeface="Times New Roman" pitchFamily="18" charset="0"/>
              </a:rPr>
              <a:t>Xác</a:t>
            </a:r>
            <a:r>
              <a:rPr lang="en-US" sz="4000" b="1" dirty="0">
                <a:solidFill>
                  <a:srgbClr val="3333FF"/>
                </a:solidFill>
                <a:latin typeface="Times New Roman" pitchFamily="18" charset="0"/>
                <a:cs typeface="Times New Roman" pitchFamily="18" charset="0"/>
              </a:rPr>
              <a:t> </a:t>
            </a:r>
            <a:r>
              <a:rPr lang="en-US" sz="4000" b="1" dirty="0" err="1">
                <a:solidFill>
                  <a:srgbClr val="3333FF"/>
                </a:solidFill>
                <a:latin typeface="Times New Roman" pitchFamily="18" charset="0"/>
                <a:cs typeface="Times New Roman" pitchFamily="18" charset="0"/>
              </a:rPr>
              <a:t>định</a:t>
            </a:r>
            <a:r>
              <a:rPr lang="en-US" sz="4000" b="1" dirty="0">
                <a:solidFill>
                  <a:srgbClr val="3333FF"/>
                </a:solidFill>
                <a:latin typeface="Times New Roman" pitchFamily="18" charset="0"/>
                <a:cs typeface="Times New Roman" pitchFamily="18" charset="0"/>
              </a:rPr>
              <a:t> </a:t>
            </a:r>
            <a:r>
              <a:rPr lang="en-US" sz="4000" b="1" dirty="0" err="1">
                <a:solidFill>
                  <a:srgbClr val="3333FF"/>
                </a:solidFill>
                <a:latin typeface="Times New Roman" pitchFamily="18" charset="0"/>
                <a:cs typeface="Times New Roman" pitchFamily="18" charset="0"/>
              </a:rPr>
              <a:t>câu</a:t>
            </a:r>
            <a:r>
              <a:rPr lang="en-US" sz="4000" b="1" dirty="0">
                <a:solidFill>
                  <a:srgbClr val="3333FF"/>
                </a:solidFill>
                <a:latin typeface="Times New Roman" pitchFamily="18" charset="0"/>
                <a:cs typeface="Times New Roman" pitchFamily="18" charset="0"/>
              </a:rPr>
              <a:t> </a:t>
            </a:r>
            <a:r>
              <a:rPr lang="en-US" sz="4000" b="1" dirty="0" err="1">
                <a:solidFill>
                  <a:srgbClr val="3333FF"/>
                </a:solidFill>
                <a:latin typeface="Times New Roman" pitchFamily="18" charset="0"/>
                <a:cs typeface="Times New Roman" pitchFamily="18" charset="0"/>
              </a:rPr>
              <a:t>kể</a:t>
            </a:r>
            <a:r>
              <a:rPr lang="en-US" sz="4000" b="1">
                <a:solidFill>
                  <a:srgbClr val="3333FF"/>
                </a:solidFill>
                <a:latin typeface="Times New Roman" pitchFamily="18" charset="0"/>
                <a:cs typeface="Times New Roman" pitchFamily="18" charset="0"/>
              </a:rPr>
              <a:t>, câu khiến, câu hỏi </a:t>
            </a:r>
            <a:r>
              <a:rPr lang="en-US" sz="4000" b="1" dirty="0" err="1">
                <a:solidFill>
                  <a:srgbClr val="3333FF"/>
                </a:solidFill>
                <a:latin typeface="Times New Roman" pitchFamily="18" charset="0"/>
                <a:cs typeface="Times New Roman" pitchFamily="18" charset="0"/>
              </a:rPr>
              <a:t>trong</a:t>
            </a:r>
            <a:r>
              <a:rPr lang="en-US" sz="4000" b="1" dirty="0">
                <a:solidFill>
                  <a:srgbClr val="3333FF"/>
                </a:solidFill>
                <a:latin typeface="Times New Roman" pitchFamily="18" charset="0"/>
                <a:cs typeface="Times New Roman" pitchFamily="18" charset="0"/>
              </a:rPr>
              <a:t> </a:t>
            </a:r>
            <a:r>
              <a:rPr lang="en-US" sz="4000" b="1" dirty="0" err="1">
                <a:solidFill>
                  <a:srgbClr val="3333FF"/>
                </a:solidFill>
                <a:latin typeface="Times New Roman" pitchFamily="18" charset="0"/>
                <a:cs typeface="Times New Roman" pitchFamily="18" charset="0"/>
              </a:rPr>
              <a:t>đoạn</a:t>
            </a:r>
            <a:r>
              <a:rPr lang="en-US" sz="4000" b="1" dirty="0">
                <a:solidFill>
                  <a:srgbClr val="3333FF"/>
                </a:solidFill>
                <a:latin typeface="Times New Roman" pitchFamily="18" charset="0"/>
                <a:cs typeface="Times New Roman" pitchFamily="18" charset="0"/>
              </a:rPr>
              <a:t> </a:t>
            </a:r>
            <a:r>
              <a:rPr lang="en-US" sz="4000" b="1" dirty="0" err="1">
                <a:solidFill>
                  <a:srgbClr val="3333FF"/>
                </a:solidFill>
                <a:latin typeface="Times New Roman" pitchFamily="18" charset="0"/>
                <a:cs typeface="Times New Roman" pitchFamily="18" charset="0"/>
              </a:rPr>
              <a:t>văn</a:t>
            </a:r>
            <a:r>
              <a:rPr lang="en-US" sz="4000" b="1" dirty="0">
                <a:solidFill>
                  <a:srgbClr val="3333FF"/>
                </a:solidFill>
                <a:latin typeface="Times New Roman" pitchFamily="18" charset="0"/>
                <a:cs typeface="Times New Roman" pitchFamily="18" charset="0"/>
              </a:rPr>
              <a:t> </a:t>
            </a:r>
            <a:r>
              <a:rPr lang="en-US" sz="4000" b="1" dirty="0" err="1">
                <a:solidFill>
                  <a:srgbClr val="3333FF"/>
                </a:solidFill>
                <a:latin typeface="Times New Roman" pitchFamily="18" charset="0"/>
                <a:cs typeface="Times New Roman" pitchFamily="18" charset="0"/>
              </a:rPr>
              <a:t>sau</a:t>
            </a:r>
            <a:r>
              <a:rPr lang="en-US" sz="4000" b="1" dirty="0">
                <a:solidFill>
                  <a:srgbClr val="3333FF"/>
                </a:solidFill>
                <a:latin typeface="Times New Roman" pitchFamily="18" charset="0"/>
                <a:cs typeface="Times New Roman" pitchFamily="18" charset="0"/>
              </a:rPr>
              <a:t>?</a:t>
            </a:r>
          </a:p>
          <a:p>
            <a:pPr defTabSz="1625519" eaLnBrk="1" fontAlgn="auto" hangingPunct="1">
              <a:spcBef>
                <a:spcPts val="0"/>
              </a:spcBef>
              <a:spcAft>
                <a:spcPts val="0"/>
              </a:spcAft>
            </a:pPr>
            <a:r>
              <a:rPr lang="en-US" sz="4000" dirty="0">
                <a:solidFill>
                  <a:srgbClr val="3333FF"/>
                </a:solidFill>
                <a:latin typeface="Times New Roman" pitchFamily="18" charset="0"/>
                <a:cs typeface="Times New Roman" pitchFamily="18" charset="0"/>
              </a:rPr>
              <a:t>   Ta </a:t>
            </a:r>
            <a:r>
              <a:rPr lang="en-US" sz="4000" dirty="0" err="1">
                <a:solidFill>
                  <a:srgbClr val="3333FF"/>
                </a:solidFill>
                <a:latin typeface="Times New Roman" pitchFamily="18" charset="0"/>
                <a:cs typeface="Times New Roman" pitchFamily="18" charset="0"/>
              </a:rPr>
              <a:t>biết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tất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cả</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các</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bạn</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đều</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mong</a:t>
            </a:r>
            <a:r>
              <a:rPr lang="en-US" sz="4000" dirty="0">
                <a:solidFill>
                  <a:srgbClr val="3333FF"/>
                </a:solidFill>
                <a:latin typeface="Times New Roman" pitchFamily="18" charset="0"/>
                <a:cs typeface="Times New Roman" pitchFamily="18" charset="0"/>
              </a:rPr>
              <a:t> ta </a:t>
            </a:r>
            <a:r>
              <a:rPr lang="en-US" sz="4000" dirty="0" err="1">
                <a:solidFill>
                  <a:srgbClr val="3333FF"/>
                </a:solidFill>
                <a:latin typeface="Times New Roman" pitchFamily="18" charset="0"/>
                <a:cs typeface="Times New Roman" pitchFamily="18" charset="0"/>
              </a:rPr>
              <a:t>sống</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thật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lâu</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và</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vui</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vẻ</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Bởi</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ai</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cũng</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muốn</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được</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sống</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trên</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một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Trái</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Đất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khoẻ</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mạnh</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và</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xanh</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tươi</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Hãy</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giúp</a:t>
            </a:r>
            <a:r>
              <a:rPr lang="en-US" sz="4000" dirty="0">
                <a:solidFill>
                  <a:srgbClr val="3333FF"/>
                </a:solidFill>
                <a:latin typeface="Times New Roman" pitchFamily="18" charset="0"/>
                <a:cs typeface="Times New Roman" pitchFamily="18" charset="0"/>
              </a:rPr>
              <a:t> ta </a:t>
            </a:r>
            <a:r>
              <a:rPr lang="en-US" sz="4000" dirty="0" err="1">
                <a:solidFill>
                  <a:srgbClr val="3333FF"/>
                </a:solidFill>
                <a:latin typeface="Times New Roman" pitchFamily="18" charset="0"/>
                <a:cs typeface="Times New Roman" pitchFamily="18" charset="0"/>
              </a:rPr>
              <a:t>nhé</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bắt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đầu</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từ</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những</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việc</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nhỏ</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thôi</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như</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khoá</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một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vòi</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nước</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không</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dùng</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đến</a:t>
            </a:r>
            <a:r>
              <a:rPr lang="en-US" sz="4000" dirty="0">
                <a:solidFill>
                  <a:srgbClr val="3333FF"/>
                </a:solidFill>
                <a:latin typeface="Times New Roman" pitchFamily="18" charset="0"/>
                <a:cs typeface="Times New Roman" pitchFamily="18" charset="0"/>
              </a:rPr>
              <a:t> hay </a:t>
            </a:r>
            <a:r>
              <a:rPr lang="en-US" sz="4000" dirty="0" err="1">
                <a:solidFill>
                  <a:srgbClr val="3333FF"/>
                </a:solidFill>
                <a:latin typeface="Times New Roman" pitchFamily="18" charset="0"/>
                <a:cs typeface="Times New Roman" pitchFamily="18" charset="0"/>
              </a:rPr>
              <a:t>tắt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bớt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một</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bóng</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đèn</a:t>
            </a:r>
            <a:r>
              <a:rPr lang="en-US" sz="4000" dirty="0">
                <a:solidFill>
                  <a:srgbClr val="3333FF"/>
                </a:solidFill>
                <a:latin typeface="Times New Roman" pitchFamily="18" charset="0"/>
                <a:cs typeface="Times New Roman" pitchFamily="18" charset="0"/>
              </a:rPr>
              <a:t>,…</a:t>
            </a:r>
            <a:r>
              <a:rPr lang="en-US" sz="4000" dirty="0" err="1">
                <a:solidFill>
                  <a:srgbClr val="3333FF"/>
                </a:solidFill>
                <a:latin typeface="Times New Roman" pitchFamily="18" charset="0"/>
                <a:cs typeface="Times New Roman" pitchFamily="18" charset="0"/>
              </a:rPr>
              <a:t>Các</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bạn</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có</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thể</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làm</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được</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đúng</a:t>
            </a:r>
            <a:r>
              <a:rPr lang="en-US" sz="4000" dirty="0">
                <a:solidFill>
                  <a:srgbClr val="3333FF"/>
                </a:solidFill>
                <a:latin typeface="Times New Roman" pitchFamily="18" charset="0"/>
                <a:cs typeface="Times New Roman" pitchFamily="18" charset="0"/>
              </a:rPr>
              <a:t> </a:t>
            </a:r>
            <a:r>
              <a:rPr lang="en-US" sz="4000" dirty="0" err="1">
                <a:solidFill>
                  <a:srgbClr val="3333FF"/>
                </a:solidFill>
                <a:latin typeface="Times New Roman" pitchFamily="18" charset="0"/>
                <a:cs typeface="Times New Roman" pitchFamily="18" charset="0"/>
              </a:rPr>
              <a:t>không</a:t>
            </a:r>
            <a:r>
              <a:rPr lang="en-US" sz="4000" dirty="0">
                <a:solidFill>
                  <a:srgbClr val="3333FF"/>
                </a:solidFill>
                <a:latin typeface="Times New Roman" pitchFamily="18" charset="0"/>
                <a:cs typeface="Times New Roman" pitchFamily="18" charset="0"/>
              </a:rPr>
              <a:t>?</a:t>
            </a:r>
          </a:p>
        </p:txBody>
      </p:sp>
    </p:spTree>
    <p:extLst>
      <p:ext uri="{BB962C8B-B14F-4D97-AF65-F5344CB8AC3E}">
        <p14:creationId xmlns:p14="http://schemas.microsoft.com/office/powerpoint/2010/main" val="1340816269"/>
      </p:ext>
    </p:extLst>
  </p:cSld>
  <p:clrMapOvr>
    <a:masterClrMapping/>
  </p:clrMapOvr>
  <p:transition>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ộp Văn bản 22">
            <a:extLst>
              <a:ext uri="{FF2B5EF4-FFF2-40B4-BE49-F238E27FC236}">
                <a16:creationId xmlns:a16="http://schemas.microsoft.com/office/drawing/2014/main" id="{75823C1C-304C-67F0-E8B9-47A94021E6C1}"/>
              </a:ext>
            </a:extLst>
          </p:cNvPr>
          <p:cNvSpPr txBox="1"/>
          <p:nvPr/>
        </p:nvSpPr>
        <p:spPr>
          <a:xfrm>
            <a:off x="1889919" y="2057400"/>
            <a:ext cx="13335001" cy="4401205"/>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defTabSz="1219170" eaLnBrk="1" fontAlgn="auto" hangingPunct="1">
              <a:spcBef>
                <a:spcPts val="0"/>
              </a:spcBef>
              <a:spcAft>
                <a:spcPts val="0"/>
              </a:spcAft>
            </a:pPr>
            <a:r>
              <a:rPr lang="en-US" sz="4000" dirty="0">
                <a:solidFill>
                  <a:srgbClr val="FF6600"/>
                </a:solidFill>
                <a:latin typeface="Calibri"/>
              </a:rPr>
              <a:t>*</a:t>
            </a:r>
            <a:r>
              <a:rPr lang="vi-VN" sz="4000" b="1" dirty="0">
                <a:solidFill>
                  <a:srgbClr val="FF6600"/>
                </a:solidFill>
                <a:latin typeface="Times New Roman" panose="02020603050405020304" pitchFamily="18" charset="0"/>
              </a:rPr>
              <a:t>Câu kể</a:t>
            </a:r>
            <a:r>
              <a:rPr lang="vi-VN" sz="4000" dirty="0">
                <a:solidFill>
                  <a:srgbClr val="FF6600"/>
                </a:solidFill>
                <a:latin typeface="Times New Roman" panose="02020603050405020304" pitchFamily="18" charset="0"/>
              </a:rPr>
              <a:t>: </a:t>
            </a:r>
            <a:r>
              <a:rPr lang="vi-VN" sz="4000" dirty="0">
                <a:solidFill>
                  <a:srgbClr val="002060"/>
                </a:solidFill>
                <a:latin typeface="Times New Roman" panose="02020603050405020304" pitchFamily="18" charset="0"/>
              </a:rPr>
              <a:t>Ta biết tất cả các bạn đều mong ta sống thật lâu và vui vẻ. Bởi ai cũng muốn được sống trên một Trái Đất khoẻ mạnh và xanh </a:t>
            </a:r>
            <a:r>
              <a:rPr lang="vi-VN" sz="4000">
                <a:solidFill>
                  <a:srgbClr val="002060"/>
                </a:solidFill>
                <a:latin typeface="Times New Roman" panose="02020603050405020304" pitchFamily="18" charset="0"/>
              </a:rPr>
              <a:t>tươi.</a:t>
            </a:r>
            <a:endParaRPr lang="en-US" sz="4000">
              <a:solidFill>
                <a:srgbClr val="002060"/>
              </a:solidFill>
              <a:latin typeface="Times New Roman" panose="02020603050405020304" pitchFamily="18" charset="0"/>
            </a:endParaRPr>
          </a:p>
          <a:p>
            <a:pPr defTabSz="1219170" eaLnBrk="1" fontAlgn="auto" hangingPunct="1">
              <a:spcBef>
                <a:spcPts val="0"/>
              </a:spcBef>
              <a:spcAft>
                <a:spcPts val="0"/>
              </a:spcAft>
            </a:pPr>
            <a:r>
              <a:rPr lang="en-US" sz="4000" b="1">
                <a:solidFill>
                  <a:srgbClr val="FF6600"/>
                </a:solidFill>
                <a:latin typeface="Times New Roman" panose="02020603050405020304" pitchFamily="18" charset="0"/>
              </a:rPr>
              <a:t>*Câu khiến: </a:t>
            </a:r>
            <a:r>
              <a:rPr lang="en-US" sz="4000">
                <a:solidFill>
                  <a:srgbClr val="3333FF"/>
                </a:solidFill>
                <a:latin typeface="Times New Roman" pitchFamily="18" charset="0"/>
                <a:cs typeface="Times New Roman" pitchFamily="18" charset="0"/>
              </a:rPr>
              <a:t>Hãy giúp ta nhé, bắt đầu từ những việc nhỏ thôi, như khoá một vòi nước không dùng đến hay tắt bớt một bóng đèn,…</a:t>
            </a:r>
            <a:endParaRPr lang="vi-VN" sz="4000" dirty="0">
              <a:solidFill>
                <a:srgbClr val="FF6600"/>
              </a:solidFill>
              <a:latin typeface="Times New Roman" panose="02020603050405020304" pitchFamily="18" charset="0"/>
            </a:endParaRPr>
          </a:p>
          <a:p>
            <a:pPr defTabSz="1219170" eaLnBrk="1" fontAlgn="auto" hangingPunct="1">
              <a:spcBef>
                <a:spcPts val="0"/>
              </a:spcBef>
              <a:spcAft>
                <a:spcPts val="0"/>
              </a:spcAft>
            </a:pPr>
            <a:r>
              <a:rPr lang="en-US" sz="4000" b="1" dirty="0">
                <a:solidFill>
                  <a:srgbClr val="FF6600"/>
                </a:solidFill>
                <a:latin typeface="Calibri"/>
              </a:rPr>
              <a:t>*</a:t>
            </a:r>
            <a:r>
              <a:rPr lang="vi-VN" sz="4000" b="1" dirty="0">
                <a:solidFill>
                  <a:srgbClr val="FF6600"/>
                </a:solidFill>
                <a:latin typeface="Times New Roman" panose="02020603050405020304" pitchFamily="18" charset="0"/>
              </a:rPr>
              <a:t>Câu hỏi: </a:t>
            </a:r>
            <a:r>
              <a:rPr lang="vi-VN" sz="4000" dirty="0">
                <a:solidFill>
                  <a:srgbClr val="002060"/>
                </a:solidFill>
                <a:latin typeface="Times New Roman" panose="02020603050405020304" pitchFamily="18" charset="0"/>
              </a:rPr>
              <a:t>Các bạn có thể làm được, đúng không?</a:t>
            </a:r>
          </a:p>
        </p:txBody>
      </p:sp>
    </p:spTree>
    <p:extLst>
      <p:ext uri="{BB962C8B-B14F-4D97-AF65-F5344CB8AC3E}">
        <p14:creationId xmlns:p14="http://schemas.microsoft.com/office/powerpoint/2010/main" val="3455804047"/>
      </p:ext>
    </p:extLst>
  </p:cSld>
  <p:clrMapOvr>
    <a:masterClrMapping/>
  </p:clrMapOvr>
  <p:transition>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7452519" y="2679826"/>
            <a:ext cx="9869979" cy="571500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grpSp>
        <p:nvGrpSpPr>
          <p:cNvPr id="6" name="Group 14">
            <a:extLst>
              <a:ext uri="{FF2B5EF4-FFF2-40B4-BE49-F238E27FC236}">
                <a16:creationId xmlns:a16="http://schemas.microsoft.com/office/drawing/2014/main" id="{87308AE0-BD78-165B-976F-2700911113AA}"/>
              </a:ext>
            </a:extLst>
          </p:cNvPr>
          <p:cNvGrpSpPr/>
          <p:nvPr/>
        </p:nvGrpSpPr>
        <p:grpSpPr>
          <a:xfrm>
            <a:off x="1585119" y="779231"/>
            <a:ext cx="13634708" cy="1908215"/>
            <a:chOff x="3715171" y="210532"/>
            <a:chExt cx="11756538" cy="1908215"/>
          </a:xfrm>
        </p:grpSpPr>
        <p:sp>
          <p:nvSpPr>
            <p:cNvPr id="8" name="TextBox 16">
              <a:extLst>
                <a:ext uri="{FF2B5EF4-FFF2-40B4-BE49-F238E27FC236}">
                  <a16:creationId xmlns:a16="http://schemas.microsoft.com/office/drawing/2014/main" id="{FC8EBD1C-732B-810A-BBF1-4F257D80C867}"/>
                </a:ext>
              </a:extLst>
            </p:cNvPr>
            <p:cNvSpPr txBox="1"/>
            <p:nvPr/>
          </p:nvSpPr>
          <p:spPr>
            <a:xfrm>
              <a:off x="4539228" y="210532"/>
              <a:ext cx="7003836"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Thứ</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T</a:t>
              </a:r>
              <a:r>
                <a:rPr lang="en-US" sz="3600" kern="0" dirty="0">
                  <a:solidFill>
                    <a:srgbClr val="0000CC"/>
                  </a:solidFill>
                  <a:latin typeface="Times New Roman" pitchFamily="18" charset="0"/>
                  <a:cs typeface="Times New Roman" pitchFamily="18" charset="0"/>
                </a:rPr>
                <a:t>ư</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ngày</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12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tháng</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4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năm</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2023 </a:t>
              </a:r>
            </a:p>
          </p:txBody>
        </p:sp>
        <p:sp>
          <p:nvSpPr>
            <p:cNvPr id="9" name="TextBox 17">
              <a:extLst>
                <a:ext uri="{FF2B5EF4-FFF2-40B4-BE49-F238E27FC236}">
                  <a16:creationId xmlns:a16="http://schemas.microsoft.com/office/drawing/2014/main" id="{B23283A1-CFEA-FD6E-4FFD-4BF4924C9605}"/>
                </a:ext>
              </a:extLst>
            </p:cNvPr>
            <p:cNvSpPr txBox="1"/>
            <p:nvPr/>
          </p:nvSpPr>
          <p:spPr>
            <a:xfrm>
              <a:off x="3715171" y="856863"/>
              <a:ext cx="11756538" cy="1261884"/>
            </a:xfrm>
            <a:prstGeom prst="rect">
              <a:avLst/>
            </a:prstGeom>
            <a:noFill/>
          </p:spPr>
          <p:txBody>
            <a:bodyPr wrap="square" rtlCol="0">
              <a:spAutoFit/>
            </a:bodyPr>
            <a:lstStyle/>
            <a:p>
              <a:r>
                <a:rPr lang="en-US" sz="3600" b="1" dirty="0">
                  <a:solidFill>
                    <a:srgbClr val="FF0066"/>
                  </a:solidFill>
                  <a:latin typeface="Times New Roman" pitchFamily="18" charset="0"/>
                  <a:cs typeface="Times New Roman" pitchFamily="18" charset="0"/>
                </a:rPr>
                <a:t>                                      </a:t>
              </a:r>
              <a:r>
                <a:rPr lang="en-US" sz="3600" b="1" dirty="0" err="1">
                  <a:solidFill>
                    <a:srgbClr val="3333FF"/>
                  </a:solidFill>
                  <a:latin typeface="Times New Roman" pitchFamily="18" charset="0"/>
                  <a:cs typeface="Times New Roman" pitchFamily="18" charset="0"/>
                </a:rPr>
                <a:t>Tiếng</a:t>
              </a:r>
              <a:r>
                <a:rPr lang="en-US" sz="3600" b="1" dirty="0">
                  <a:solidFill>
                    <a:srgbClr val="3333FF"/>
                  </a:solidFill>
                  <a:latin typeface="Times New Roman" pitchFamily="18" charset="0"/>
                  <a:cs typeface="Times New Roman" pitchFamily="18" charset="0"/>
                </a:rPr>
                <a:t> </a:t>
              </a:r>
              <a:r>
                <a:rPr lang="en-US" sz="3600" b="1" dirty="0" err="1">
                  <a:solidFill>
                    <a:srgbClr val="3333FF"/>
                  </a:solidFill>
                  <a:latin typeface="Times New Roman" pitchFamily="18" charset="0"/>
                  <a:cs typeface="Times New Roman" pitchFamily="18" charset="0"/>
                </a:rPr>
                <a:t>Việt</a:t>
              </a:r>
              <a:endParaRPr lang="en-US" sz="3600" b="1" dirty="0">
                <a:solidFill>
                  <a:srgbClr val="3333FF"/>
                </a:solidFill>
                <a:latin typeface="Times New Roman" pitchFamily="18" charset="0"/>
                <a:cs typeface="Times New Roman" pitchFamily="18" charset="0"/>
              </a:endParaRPr>
            </a:p>
            <a:p>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p:txBody>
        </p:sp>
      </p:grpSp>
      <p:sp>
        <p:nvSpPr>
          <p:cNvPr id="10" name="Rectangle 95">
            <a:extLst>
              <a:ext uri="{FF2B5EF4-FFF2-40B4-BE49-F238E27FC236}">
                <a16:creationId xmlns:a16="http://schemas.microsoft.com/office/drawing/2014/main" id="{EE6D9B25-4E28-576D-659B-DED0B8CBB640}"/>
              </a:ext>
            </a:extLst>
          </p:cNvPr>
          <p:cNvSpPr>
            <a:spLocks noChangeArrowheads="1"/>
          </p:cNvSpPr>
          <p:nvPr/>
        </p:nvSpPr>
        <p:spPr bwMode="auto">
          <a:xfrm>
            <a:off x="2069873" y="2039730"/>
            <a:ext cx="136347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sz="40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Slide 7">
            <a:hlinkClick r:id="" action="ppaction://media"/>
            <a:extLst>
              <a:ext uri="{FF2B5EF4-FFF2-40B4-BE49-F238E27FC236}">
                <a16:creationId xmlns:a16="http://schemas.microsoft.com/office/drawing/2014/main" id="{21A9273C-6D71-17CD-2568-BEBE6FA38D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2725" y="4267200"/>
            <a:ext cx="609600" cy="609600"/>
          </a:xfrm>
          <a:prstGeom prst="rect">
            <a:avLst/>
          </a:prstGeom>
        </p:spPr>
      </p:pic>
    </p:spTree>
    <p:extLst>
      <p:ext uri="{BB962C8B-B14F-4D97-AF65-F5344CB8AC3E}">
        <p14:creationId xmlns:p14="http://schemas.microsoft.com/office/powerpoint/2010/main" val="3722234017"/>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025F6-03E4-F7FE-A115-15A451327F80}"/>
              </a:ext>
            </a:extLst>
          </p:cNvPr>
          <p:cNvSpPr txBox="1"/>
          <p:nvPr/>
        </p:nvSpPr>
        <p:spPr>
          <a:xfrm>
            <a:off x="2344878" y="4648200"/>
            <a:ext cx="5945841" cy="1323439"/>
          </a:xfrm>
          <a:prstGeom prst="rect">
            <a:avLst/>
          </a:prstGeom>
          <a:noFill/>
        </p:spPr>
        <p:txBody>
          <a:bodyPr wrap="square" rtlCol="0">
            <a:spAutoFit/>
          </a:bodyPr>
          <a:lstStyle/>
          <a:p>
            <a:pPr algn="ctr" defTabSz="1219170" eaLnBrk="1" fontAlgn="auto" hangingPunct="1">
              <a:spcBef>
                <a:spcPts val="0"/>
              </a:spcBef>
              <a:spcAft>
                <a:spcPts val="0"/>
              </a:spcAft>
              <a:defRPr/>
            </a:pPr>
            <a:r>
              <a:rPr lang="en-US" sz="8000" b="1" dirty="0">
                <a:solidFill>
                  <a:srgbClr val="0070C0"/>
                </a:solidFill>
                <a:latin typeface="Times New Roman" pitchFamily="18" charset="0"/>
                <a:cs typeface="Times New Roman" pitchFamily="18" charset="0"/>
              </a:rPr>
              <a:t>2. </a:t>
            </a:r>
            <a:r>
              <a:rPr lang="en-US" sz="8000" b="1" err="1">
                <a:solidFill>
                  <a:srgbClr val="0070C0"/>
                </a:solidFill>
                <a:latin typeface="Times New Roman" pitchFamily="18" charset="0"/>
                <a:cs typeface="Times New Roman" pitchFamily="18" charset="0"/>
              </a:rPr>
              <a:t>Luyện</a:t>
            </a:r>
            <a:r>
              <a:rPr lang="en-US" sz="8000" b="1">
                <a:solidFill>
                  <a:srgbClr val="0070C0"/>
                </a:solidFill>
                <a:latin typeface="Times New Roman" pitchFamily="18" charset="0"/>
                <a:cs typeface="Times New Roman" pitchFamily="18" charset="0"/>
              </a:rPr>
              <a:t> tập</a:t>
            </a:r>
            <a:endParaRPr lang="en-US" sz="8000" b="1" dirty="0">
              <a:solidFill>
                <a:srgbClr val="0070C0"/>
              </a:solidFill>
              <a:latin typeface="Times New Roman" pitchFamily="18" charset="0"/>
              <a:cs typeface="Times New Roman" pitchFamily="18" charset="0"/>
            </a:endParaRPr>
          </a:p>
        </p:txBody>
      </p:sp>
      <p:pic>
        <p:nvPicPr>
          <p:cNvPr id="4"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7452519" y="2679826"/>
            <a:ext cx="9869979" cy="571500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grpSp>
        <p:nvGrpSpPr>
          <p:cNvPr id="6" name="Group 14">
            <a:extLst>
              <a:ext uri="{FF2B5EF4-FFF2-40B4-BE49-F238E27FC236}">
                <a16:creationId xmlns:a16="http://schemas.microsoft.com/office/drawing/2014/main" id="{87308AE0-BD78-165B-976F-2700911113AA}"/>
              </a:ext>
            </a:extLst>
          </p:cNvPr>
          <p:cNvGrpSpPr/>
          <p:nvPr/>
        </p:nvGrpSpPr>
        <p:grpSpPr>
          <a:xfrm>
            <a:off x="1585119" y="779231"/>
            <a:ext cx="13634708" cy="1908215"/>
            <a:chOff x="3715171" y="210532"/>
            <a:chExt cx="11756538" cy="1908215"/>
          </a:xfrm>
        </p:grpSpPr>
        <p:sp>
          <p:nvSpPr>
            <p:cNvPr id="8" name="TextBox 16">
              <a:extLst>
                <a:ext uri="{FF2B5EF4-FFF2-40B4-BE49-F238E27FC236}">
                  <a16:creationId xmlns:a16="http://schemas.microsoft.com/office/drawing/2014/main" id="{FC8EBD1C-732B-810A-BBF1-4F257D80C867}"/>
                </a:ext>
              </a:extLst>
            </p:cNvPr>
            <p:cNvSpPr txBox="1"/>
            <p:nvPr/>
          </p:nvSpPr>
          <p:spPr>
            <a:xfrm>
              <a:off x="4539228" y="210532"/>
              <a:ext cx="7003836"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Thứ</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T</a:t>
              </a:r>
              <a:r>
                <a:rPr lang="en-US" sz="3600" kern="0" dirty="0">
                  <a:solidFill>
                    <a:srgbClr val="0000CC"/>
                  </a:solidFill>
                  <a:latin typeface="Times New Roman" pitchFamily="18" charset="0"/>
                  <a:cs typeface="Times New Roman" pitchFamily="18" charset="0"/>
                </a:rPr>
                <a:t>ư</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ngày</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12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tháng</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4 </a:t>
              </a:r>
              <a:r>
                <a:rPr kumimoji="0" lang="en-US" sz="3600" b="0" i="0" u="none" strike="noStrike" kern="0" cap="none" spc="0" normalizeH="0" baseline="0" noProof="0" dirty="0" err="1">
                  <a:ln>
                    <a:noFill/>
                  </a:ln>
                  <a:solidFill>
                    <a:srgbClr val="0000CC"/>
                  </a:solidFill>
                  <a:effectLst/>
                  <a:uLnTx/>
                  <a:uFillTx/>
                  <a:latin typeface="Times New Roman" pitchFamily="18" charset="0"/>
                  <a:cs typeface="Times New Roman" pitchFamily="18" charset="0"/>
                </a:rPr>
                <a:t>năm</a:t>
              </a:r>
              <a:r>
                <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rPr>
                <a:t> 2023 </a:t>
              </a:r>
            </a:p>
          </p:txBody>
        </p:sp>
        <p:sp>
          <p:nvSpPr>
            <p:cNvPr id="9" name="TextBox 17">
              <a:extLst>
                <a:ext uri="{FF2B5EF4-FFF2-40B4-BE49-F238E27FC236}">
                  <a16:creationId xmlns:a16="http://schemas.microsoft.com/office/drawing/2014/main" id="{B23283A1-CFEA-FD6E-4FFD-4BF4924C9605}"/>
                </a:ext>
              </a:extLst>
            </p:cNvPr>
            <p:cNvSpPr txBox="1"/>
            <p:nvPr/>
          </p:nvSpPr>
          <p:spPr>
            <a:xfrm>
              <a:off x="3715171" y="856863"/>
              <a:ext cx="11756538" cy="1261884"/>
            </a:xfrm>
            <a:prstGeom prst="rect">
              <a:avLst/>
            </a:prstGeom>
            <a:noFill/>
          </p:spPr>
          <p:txBody>
            <a:bodyPr wrap="square" rtlCol="0">
              <a:spAutoFit/>
            </a:bodyPr>
            <a:lstStyle/>
            <a:p>
              <a:r>
                <a:rPr lang="en-US" sz="3600" b="1" dirty="0">
                  <a:solidFill>
                    <a:srgbClr val="FF0066"/>
                  </a:solidFill>
                  <a:latin typeface="Times New Roman" pitchFamily="18" charset="0"/>
                  <a:cs typeface="Times New Roman" pitchFamily="18" charset="0"/>
                </a:rPr>
                <a:t>                                      </a:t>
              </a:r>
              <a:r>
                <a:rPr lang="en-US" sz="3600" b="1" dirty="0" err="1">
                  <a:solidFill>
                    <a:srgbClr val="3333FF"/>
                  </a:solidFill>
                  <a:latin typeface="Times New Roman" pitchFamily="18" charset="0"/>
                  <a:cs typeface="Times New Roman" pitchFamily="18" charset="0"/>
                </a:rPr>
                <a:t>Tiếng</a:t>
              </a:r>
              <a:r>
                <a:rPr lang="en-US" sz="3600" b="1" dirty="0">
                  <a:solidFill>
                    <a:srgbClr val="3333FF"/>
                  </a:solidFill>
                  <a:latin typeface="Times New Roman" pitchFamily="18" charset="0"/>
                  <a:cs typeface="Times New Roman" pitchFamily="18" charset="0"/>
                </a:rPr>
                <a:t> </a:t>
              </a:r>
              <a:r>
                <a:rPr lang="en-US" sz="3600" b="1" dirty="0" err="1">
                  <a:solidFill>
                    <a:srgbClr val="3333FF"/>
                  </a:solidFill>
                  <a:latin typeface="Times New Roman" pitchFamily="18" charset="0"/>
                  <a:cs typeface="Times New Roman" pitchFamily="18" charset="0"/>
                </a:rPr>
                <a:t>Việt</a:t>
              </a:r>
              <a:endParaRPr lang="en-US" sz="3600" b="1" dirty="0">
                <a:solidFill>
                  <a:srgbClr val="3333FF"/>
                </a:solidFill>
                <a:latin typeface="Times New Roman" pitchFamily="18" charset="0"/>
                <a:cs typeface="Times New Roman" pitchFamily="18" charset="0"/>
              </a:endParaRPr>
            </a:p>
            <a:p>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p:txBody>
        </p:sp>
      </p:grpSp>
      <p:sp>
        <p:nvSpPr>
          <p:cNvPr id="10" name="Rectangle 95">
            <a:extLst>
              <a:ext uri="{FF2B5EF4-FFF2-40B4-BE49-F238E27FC236}">
                <a16:creationId xmlns:a16="http://schemas.microsoft.com/office/drawing/2014/main" id="{EE6D9B25-4E28-576D-659B-DED0B8CBB640}"/>
              </a:ext>
            </a:extLst>
          </p:cNvPr>
          <p:cNvSpPr>
            <a:spLocks noChangeArrowheads="1"/>
          </p:cNvSpPr>
          <p:nvPr/>
        </p:nvSpPr>
        <p:spPr bwMode="auto">
          <a:xfrm>
            <a:off x="2069873" y="2039730"/>
            <a:ext cx="136347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en-US" sz="40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4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Slide 8">
            <a:hlinkClick r:id="" action="ppaction://media"/>
            <a:extLst>
              <a:ext uri="{FF2B5EF4-FFF2-40B4-BE49-F238E27FC236}">
                <a16:creationId xmlns:a16="http://schemas.microsoft.com/office/drawing/2014/main" id="{31B634A4-1AC8-BBF7-1F90-087DD727B1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2725" y="4267200"/>
            <a:ext cx="609600" cy="609600"/>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328319" y="556973"/>
            <a:ext cx="6737742" cy="1119427"/>
            <a:chOff x="4539228" y="210532"/>
            <a:chExt cx="6624055" cy="1119427"/>
          </a:xfrm>
        </p:grpSpPr>
        <p:sp>
          <p:nvSpPr>
            <p:cNvPr id="17" name="TextBox 16"/>
            <p:cNvSpPr txBox="1"/>
            <p:nvPr/>
          </p:nvSpPr>
          <p:spPr>
            <a:xfrm>
              <a:off x="4539228" y="210532"/>
              <a:ext cx="662405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00CC"/>
                  </a:solidFill>
                  <a:effectLst/>
                  <a:uLnTx/>
                  <a:uFillTx/>
                  <a:latin typeface="Times New Roman" pitchFamily="18" charset="0"/>
                  <a:cs typeface="Times New Roman" pitchFamily="18" charset="0"/>
                </a:rPr>
                <a:t>Thứ Tư ngày 12 tháng 4 năm 2023 </a:t>
              </a:r>
              <a:endParaRPr kumimoji="0" lang="en-US" sz="3600" b="0" i="0" u="none" strike="noStrike" kern="0" cap="none" spc="0" normalizeH="0" baseline="0" noProof="0" dirty="0">
                <a:ln>
                  <a:noFill/>
                </a:ln>
                <a:solidFill>
                  <a:srgbClr val="0000CC"/>
                </a:solidFill>
                <a:effectLst/>
                <a:uLnTx/>
                <a:uFillTx/>
                <a:latin typeface="Times New Roman" pitchFamily="18" charset="0"/>
                <a:cs typeface="Times New Roman" pitchFamily="18" charset="0"/>
              </a:endParaRPr>
            </a:p>
          </p:txBody>
        </p:sp>
        <p:sp>
          <p:nvSpPr>
            <p:cNvPr id="18" name="TextBox 17"/>
            <p:cNvSpPr txBox="1"/>
            <p:nvPr/>
          </p:nvSpPr>
          <p:spPr>
            <a:xfrm>
              <a:off x="6873060" y="745184"/>
              <a:ext cx="1956391" cy="584775"/>
            </a:xfrm>
            <a:prstGeom prst="rect">
              <a:avLst/>
            </a:prstGeom>
            <a:noFill/>
          </p:spPr>
          <p:txBody>
            <a:bodyPr wrap="none" rtlCol="0">
              <a:spAutoFit/>
            </a:bodyPr>
            <a:lstStyle/>
            <a:p>
              <a:r>
                <a:rPr lang="en-US" sz="3200" b="1" dirty="0" err="1">
                  <a:solidFill>
                    <a:srgbClr val="3333FF"/>
                  </a:solidFill>
                  <a:latin typeface="Times New Roman" pitchFamily="18" charset="0"/>
                  <a:cs typeface="Times New Roman" pitchFamily="18" charset="0"/>
                </a:rPr>
                <a:t>Tiếng</a:t>
              </a:r>
              <a:r>
                <a:rPr lang="en-US" sz="3200" b="1" dirty="0">
                  <a:solidFill>
                    <a:srgbClr val="3333FF"/>
                  </a:solidFill>
                  <a:latin typeface="Times New Roman" pitchFamily="18" charset="0"/>
                  <a:cs typeface="Times New Roman" pitchFamily="18" charset="0"/>
                </a:rPr>
                <a:t> </a:t>
              </a:r>
              <a:r>
                <a:rPr lang="en-US" sz="3200" b="1" dirty="0" err="1">
                  <a:solidFill>
                    <a:srgbClr val="3333FF"/>
                  </a:solidFill>
                  <a:latin typeface="Times New Roman" pitchFamily="18" charset="0"/>
                  <a:cs typeface="Times New Roman" pitchFamily="18" charset="0"/>
                </a:rPr>
                <a:t>Việt</a:t>
              </a:r>
              <a:endParaRPr lang="en-US" sz="3200" b="1" dirty="0">
                <a:solidFill>
                  <a:srgbClr val="3333FF"/>
                </a:solidFill>
                <a:latin typeface="Times New Roman" pitchFamily="18" charset="0"/>
                <a:cs typeface="Times New Roman" pitchFamily="18" charset="0"/>
              </a:endParaRPr>
            </a:p>
          </p:txBody>
        </p:sp>
      </p:grpSp>
      <p:sp>
        <p:nvSpPr>
          <p:cNvPr id="12" name="Rectangle 11"/>
          <p:cNvSpPr/>
          <p:nvPr/>
        </p:nvSpPr>
        <p:spPr>
          <a:xfrm>
            <a:off x="1813719" y="2590800"/>
            <a:ext cx="13661484" cy="646331"/>
          </a:xfrm>
          <a:prstGeom prst="rect">
            <a:avLst/>
          </a:prstGeom>
        </p:spPr>
        <p:txBody>
          <a:bodyPr wrap="square">
            <a:spAutoFit/>
          </a:bodyPr>
          <a:lstStyle/>
          <a:p>
            <a:r>
              <a:rPr lang="nl-NL" sz="3600" b="1" dirty="0">
                <a:solidFill>
                  <a:srgbClr val="00B050"/>
                </a:solidFill>
                <a:latin typeface="Times New Roman" panose="02020603050405020304" pitchFamily="18" charset="0"/>
                <a:cs typeface="Times New Roman" panose="02020603050405020304" pitchFamily="18" charset="0"/>
              </a:rPr>
              <a:t>Bài 1: Xếp những từ ngữ dưới đây vào nhóm </a:t>
            </a:r>
            <a:r>
              <a:rPr lang="nl-NL" sz="3600" b="1">
                <a:solidFill>
                  <a:srgbClr val="00B050"/>
                </a:solidFill>
                <a:latin typeface="Times New Roman" panose="02020603050405020304" pitchFamily="18" charset="0"/>
                <a:cs typeface="Times New Roman" panose="02020603050405020304" pitchFamily="18" charset="0"/>
              </a:rPr>
              <a:t>thích hợp.</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19" name="Rectangle 95"/>
          <p:cNvSpPr>
            <a:spLocks noChangeArrowheads="1"/>
          </p:cNvSpPr>
          <p:nvPr/>
        </p:nvSpPr>
        <p:spPr bwMode="auto">
          <a:xfrm>
            <a:off x="2253815" y="1600200"/>
            <a:ext cx="12476492"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4000" b="1" dirty="0" err="1">
                <a:solidFill>
                  <a:srgbClr val="7030A0"/>
                </a:solidFill>
                <a:latin typeface="Times New Roman" pitchFamily="18" charset="0"/>
                <a:cs typeface="Times New Roman" pitchFamily="18" charset="0"/>
              </a:rPr>
              <a:t>Mở</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rộng</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vốn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từ</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về</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Trái</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Đất</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Ôn</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tập</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các</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kiểu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câu</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đã</a:t>
            </a:r>
            <a:r>
              <a:rPr lang="en-US" sz="4000" b="1" dirty="0">
                <a:solidFill>
                  <a:srgbClr val="7030A0"/>
                </a:solidFill>
                <a:latin typeface="Times New Roman" pitchFamily="18" charset="0"/>
                <a:cs typeface="Times New Roman" pitchFamily="18" charset="0"/>
              </a:rPr>
              <a:t> </a:t>
            </a:r>
            <a:r>
              <a:rPr lang="en-US" sz="4000" b="1" dirty="0" err="1">
                <a:solidFill>
                  <a:srgbClr val="7030A0"/>
                </a:solidFill>
                <a:latin typeface="Times New Roman" pitchFamily="18" charset="0"/>
                <a:cs typeface="Times New Roman" pitchFamily="18" charset="0"/>
              </a:rPr>
              <a:t>học</a:t>
            </a:r>
            <a:endParaRPr lang="en-US" sz="4000" b="1" dirty="0">
              <a:solidFill>
                <a:srgbClr val="7030A0"/>
              </a:solidFill>
              <a:latin typeface="Times New Roman" pitchFamily="18" charset="0"/>
              <a:cs typeface="Times New Roman" pitchFamily="18" charset="0"/>
            </a:endParaRPr>
          </a:p>
          <a:p>
            <a:pPr algn="ctr" eaLnBrk="1" hangingPunct="1">
              <a:spcBef>
                <a:spcPts val="1800"/>
              </a:spcBef>
              <a:defRPr/>
            </a:pPr>
            <a:endParaRPr lang="en-US" sz="4800" b="1" dirty="0">
              <a:solidFill>
                <a:srgbClr val="0000CC"/>
              </a:solidFill>
              <a:latin typeface="Times New Roman" pitchFamily="18" charset="0"/>
              <a:cs typeface="Times New Roman" pitchFamily="18" charset="0"/>
            </a:endParaRPr>
          </a:p>
        </p:txBody>
      </p:sp>
      <p:sp>
        <p:nvSpPr>
          <p:cNvPr id="26" name="Rectangle 25">
            <a:extLst>
              <a:ext uri="{FF2B5EF4-FFF2-40B4-BE49-F238E27FC236}">
                <a16:creationId xmlns:a16="http://schemas.microsoft.com/office/drawing/2014/main" id="{10FEAE2D-4EAD-0D50-27FB-126CD439A148}"/>
              </a:ext>
            </a:extLst>
          </p:cNvPr>
          <p:cNvSpPr/>
          <p:nvPr/>
        </p:nvSpPr>
        <p:spPr>
          <a:xfrm>
            <a:off x="1813719" y="3612417"/>
            <a:ext cx="13650414" cy="1754326"/>
          </a:xfrm>
          <a:prstGeom prst="rect">
            <a:avLst/>
          </a:prstGeom>
        </p:spPr>
        <p:txBody>
          <a:bodyPr wrap="square">
            <a:spAutoFit/>
          </a:bodyPr>
          <a:lstStyle/>
          <a:p>
            <a:r>
              <a:rPr lang="nl-NL" sz="3600" b="1" dirty="0">
                <a:solidFill>
                  <a:srgbClr val="0000CC"/>
                </a:solidFill>
                <a:latin typeface="Times New Roman" panose="02020603050405020304" pitchFamily="18" charset="0"/>
                <a:cs typeface="Times New Roman" panose="02020603050405020304" pitchFamily="18" charset="0"/>
              </a:rPr>
              <a:t>biển, tiết kiệm nước, phá rừng, sông, núi, bảo vệ động vật hoang dã, đồi, rừng, sử dụng túi ni lông, trồng rừng, lãng phí nước, đại dương, sa mạc, tiết kiệm điện </a:t>
            </a:r>
            <a:endParaRPr lang="en-US" sz="36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3EAC5DB8-A93E-4A5C-FB86-2820DE82075B}"/>
              </a:ext>
            </a:extLst>
          </p:cNvPr>
          <p:cNvGraphicFramePr>
            <a:graphicFrameLocks noGrp="1"/>
          </p:cNvGraphicFramePr>
          <p:nvPr>
            <p:extLst>
              <p:ext uri="{D42A27DB-BD31-4B8C-83A1-F6EECF244321}">
                <p14:modId xmlns:p14="http://schemas.microsoft.com/office/powerpoint/2010/main" val="3176742160"/>
              </p:ext>
            </p:extLst>
          </p:nvPr>
        </p:nvGraphicFramePr>
        <p:xfrm>
          <a:off x="1813719" y="5563970"/>
          <a:ext cx="13182600" cy="1828800"/>
        </p:xfrm>
        <a:graphic>
          <a:graphicData uri="http://schemas.openxmlformats.org/drawingml/2006/table">
            <a:tbl>
              <a:tblPr firstRow="1" bandRow="1">
                <a:tableStyleId>{21E4AEA4-8DFA-4A89-87EB-49C32662AFE0}</a:tableStyleId>
              </a:tblPr>
              <a:tblGrid>
                <a:gridCol w="4394200">
                  <a:extLst>
                    <a:ext uri="{9D8B030D-6E8A-4147-A177-3AD203B41FA5}">
                      <a16:colId xmlns:a16="http://schemas.microsoft.com/office/drawing/2014/main" val="185556936"/>
                    </a:ext>
                  </a:extLst>
                </a:gridCol>
                <a:gridCol w="4394200">
                  <a:extLst>
                    <a:ext uri="{9D8B030D-6E8A-4147-A177-3AD203B41FA5}">
                      <a16:colId xmlns:a16="http://schemas.microsoft.com/office/drawing/2014/main" val="4054671351"/>
                    </a:ext>
                  </a:extLst>
                </a:gridCol>
                <a:gridCol w="4394200">
                  <a:extLst>
                    <a:ext uri="{9D8B030D-6E8A-4147-A177-3AD203B41FA5}">
                      <a16:colId xmlns:a16="http://schemas.microsoft.com/office/drawing/2014/main" val="3548825923"/>
                    </a:ext>
                  </a:extLst>
                </a:gridCol>
              </a:tblGrid>
              <a:tr h="370840">
                <a:tc>
                  <a:txBody>
                    <a:bodyPr/>
                    <a:lstStyle/>
                    <a:p>
                      <a:pPr algn="ct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0041315"/>
                  </a:ext>
                </a:extLst>
              </a:tr>
              <a:tr h="370840">
                <a:tc>
                  <a:txBody>
                    <a:bodyPr/>
                    <a:lstStyle/>
                    <a:p>
                      <a:r>
                        <a:rPr lang="en-US" sz="3600" dirty="0">
                          <a:solidFill>
                            <a:srgbClr val="C00000"/>
                          </a:solidFill>
                          <a:latin typeface="Times New Roman" panose="02020603050405020304" pitchFamily="18" charset="0"/>
                          <a:cs typeface="Times New Roman" panose="02020603050405020304" pitchFamily="18" charset="0"/>
                        </a:rPr>
                        <a:t>M: </a:t>
                      </a:r>
                      <a:r>
                        <a:rPr lang="en-US" sz="3600" dirty="0" err="1">
                          <a:solidFill>
                            <a:srgbClr val="C00000"/>
                          </a:solidFill>
                          <a:latin typeface="Times New Roman" panose="02020603050405020304" pitchFamily="18" charset="0"/>
                          <a:cs typeface="Times New Roman" panose="02020603050405020304" pitchFamily="18" charset="0"/>
                        </a:rPr>
                        <a:t>biển</a:t>
                      </a:r>
                      <a:endParaRPr lang="en-US" sz="3600"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sz="3600">
                          <a:solidFill>
                            <a:srgbClr val="C00000"/>
                          </a:solidFill>
                          <a:latin typeface="Times New Roman" panose="02020603050405020304" pitchFamily="18" charset="0"/>
                          <a:cs typeface="Times New Roman" panose="02020603050405020304" pitchFamily="18" charset="0"/>
                        </a:rPr>
                        <a:t>M: trồng </a:t>
                      </a:r>
                      <a:r>
                        <a:rPr lang="en-US" sz="3600" dirty="0" err="1">
                          <a:solidFill>
                            <a:srgbClr val="C00000"/>
                          </a:solidFill>
                          <a:latin typeface="Times New Roman" panose="02020603050405020304" pitchFamily="18" charset="0"/>
                          <a:cs typeface="Times New Roman" panose="02020603050405020304" pitchFamily="18" charset="0"/>
                        </a:rPr>
                        <a:t>rừng</a:t>
                      </a:r>
                      <a:endParaRPr lang="en-US" sz="3600"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sz="3600" dirty="0">
                          <a:solidFill>
                            <a:srgbClr val="C00000"/>
                          </a:solidFill>
                          <a:latin typeface="Times New Roman" panose="02020603050405020304" pitchFamily="18" charset="0"/>
                          <a:cs typeface="Times New Roman" panose="02020603050405020304" pitchFamily="18" charset="0"/>
                        </a:rPr>
                        <a:t>M: </a:t>
                      </a:r>
                      <a:r>
                        <a:rPr lang="en-US" sz="3600" dirty="0" err="1">
                          <a:solidFill>
                            <a:srgbClr val="C00000"/>
                          </a:solidFill>
                          <a:latin typeface="Times New Roman" panose="02020603050405020304" pitchFamily="18" charset="0"/>
                          <a:cs typeface="Times New Roman" panose="02020603050405020304" pitchFamily="18" charset="0"/>
                        </a:rPr>
                        <a:t>phá</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rừng</a:t>
                      </a:r>
                      <a:endParaRPr lang="en-US" sz="3600" dirty="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9265878"/>
                  </a:ext>
                </a:extLst>
              </a:tr>
            </a:tbl>
          </a:graphicData>
        </a:graphic>
      </p:graphicFrame>
      <p:pic>
        <p:nvPicPr>
          <p:cNvPr id="4" name="Slide 9">
            <a:hlinkClick r:id="" action="ppaction://media"/>
            <a:extLst>
              <a:ext uri="{FF2B5EF4-FFF2-40B4-BE49-F238E27FC236}">
                <a16:creationId xmlns:a16="http://schemas.microsoft.com/office/drawing/2014/main" id="{7D640F3A-5C2D-AD2D-8065-BA264F889E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32725" y="4267200"/>
            <a:ext cx="609600" cy="609600"/>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685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12"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12157</TotalTime>
  <Words>1982</Words>
  <Application>Microsoft Office PowerPoint</Application>
  <PresentationFormat>Tùy chỉnh</PresentationFormat>
  <Paragraphs>326</Paragraphs>
  <Slides>29</Slides>
  <Notes>11</Notes>
  <HiddenSlides>0</HiddenSlides>
  <MMClips>16</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29</vt:i4>
      </vt:variant>
    </vt:vector>
  </HeadingPairs>
  <TitlesOfParts>
    <vt:vector size="38" baseType="lpstr">
      <vt:lpstr>.VnArial</vt:lpstr>
      <vt:lpstr>.VnCooper</vt:lpstr>
      <vt:lpstr>Arial</vt:lpstr>
      <vt:lpstr>Calibri</vt:lpstr>
      <vt:lpstr>Times</vt:lpstr>
      <vt:lpstr>Times New Roman</vt:lpstr>
      <vt:lpstr>Default Design</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Ngô Phan Thanh Hằng</cp:lastModifiedBy>
  <cp:revision>1177</cp:revision>
  <dcterms:created xsi:type="dcterms:W3CDTF">2008-09-09T22:52:10Z</dcterms:created>
  <dcterms:modified xsi:type="dcterms:W3CDTF">2024-03-09T01:41:27Z</dcterms:modified>
</cp:coreProperties>
</file>