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23" r:id="rId6"/>
    <p:sldMasterId id="2147483735" r:id="rId7"/>
    <p:sldMasterId id="2147483749" r:id="rId8"/>
    <p:sldMasterId id="2147483756" r:id="rId9"/>
    <p:sldMasterId id="2147483772" r:id="rId10"/>
  </p:sldMasterIdLst>
  <p:notesMasterIdLst>
    <p:notesMasterId r:id="rId42"/>
  </p:notesMasterIdLst>
  <p:sldIdLst>
    <p:sldId id="327" r:id="rId11"/>
    <p:sldId id="442" r:id="rId12"/>
    <p:sldId id="469" r:id="rId13"/>
    <p:sldId id="443" r:id="rId14"/>
    <p:sldId id="446" r:id="rId15"/>
    <p:sldId id="408" r:id="rId16"/>
    <p:sldId id="448" r:id="rId17"/>
    <p:sldId id="450" r:id="rId18"/>
    <p:sldId id="452" r:id="rId19"/>
    <p:sldId id="454" r:id="rId20"/>
    <p:sldId id="492" r:id="rId21"/>
    <p:sldId id="481" r:id="rId22"/>
    <p:sldId id="484" r:id="rId23"/>
    <p:sldId id="485" r:id="rId24"/>
    <p:sldId id="487" r:id="rId25"/>
    <p:sldId id="458" r:id="rId26"/>
    <p:sldId id="460" r:id="rId27"/>
    <p:sldId id="462" r:id="rId28"/>
    <p:sldId id="464" r:id="rId29"/>
    <p:sldId id="431" r:id="rId30"/>
    <p:sldId id="466" r:id="rId31"/>
    <p:sldId id="439" r:id="rId32"/>
    <p:sldId id="488" r:id="rId33"/>
    <p:sldId id="440" r:id="rId34"/>
    <p:sldId id="468" r:id="rId35"/>
    <p:sldId id="471" r:id="rId36"/>
    <p:sldId id="473" r:id="rId37"/>
    <p:sldId id="490" r:id="rId38"/>
    <p:sldId id="476" r:id="rId39"/>
    <p:sldId id="475" r:id="rId40"/>
    <p:sldId id="340" r:id="rId41"/>
  </p:sldIdLst>
  <p:sldSz cx="16276638" cy="9144000"/>
  <p:notesSz cx="6858000" cy="9144000"/>
  <p:custDataLst>
    <p:tags r:id="rId4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CC"/>
    <a:srgbClr val="FF0066"/>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94660"/>
  </p:normalViewPr>
  <p:slideViewPr>
    <p:cSldViewPr>
      <p:cViewPr varScale="1">
        <p:scale>
          <a:sx n="54" d="100"/>
          <a:sy n="54" d="100"/>
        </p:scale>
        <p:origin x="600"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3883"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3883"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4878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3883"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3883"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35908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3883"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3883"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12095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31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626" y="1496485"/>
            <a:ext cx="12207480" cy="3183467"/>
          </a:xfrm>
        </p:spPr>
        <p:txBody>
          <a:bodyPr anchor="b"/>
          <a:lstStyle>
            <a:lvl1pPr algn="ctr">
              <a:defRPr sz="10652"/>
            </a:lvl1pPr>
          </a:lstStyle>
          <a:p>
            <a:r>
              <a:rPr lang="en-US"/>
              <a:t>Click to edit Master title style</a:t>
            </a:r>
            <a:endParaRPr lang="en-US" dirty="0"/>
          </a:p>
        </p:txBody>
      </p:sp>
      <p:sp>
        <p:nvSpPr>
          <p:cNvPr id="3" name="Subtitle 2"/>
          <p:cNvSpPr>
            <a:spLocks noGrp="1"/>
          </p:cNvSpPr>
          <p:nvPr>
            <p:ph type="subTitle" idx="1"/>
          </p:nvPr>
        </p:nvSpPr>
        <p:spPr>
          <a:xfrm>
            <a:off x="2034626" y="4802718"/>
            <a:ext cx="12207480" cy="2207684"/>
          </a:xfrm>
        </p:spPr>
        <p:txBody>
          <a:bodyPr/>
          <a:lstStyle>
            <a:lvl1pPr marL="0" indent="0" algn="ctr">
              <a:buNone/>
              <a:defRPr sz="4261"/>
            </a:lvl1pPr>
            <a:lvl2pPr marL="810860" indent="0" algn="ctr">
              <a:buNone/>
              <a:defRPr sz="3595"/>
            </a:lvl2pPr>
            <a:lvl3pPr marL="1621777" indent="0" algn="ctr">
              <a:buNone/>
              <a:defRPr sz="3196"/>
            </a:lvl3pPr>
            <a:lvl4pPr marL="2432655" indent="0" algn="ctr">
              <a:buNone/>
              <a:defRPr sz="2796"/>
            </a:lvl4pPr>
            <a:lvl5pPr marL="3243552" indent="0" algn="ctr">
              <a:buNone/>
              <a:defRPr sz="2796"/>
            </a:lvl5pPr>
            <a:lvl6pPr marL="4054415" indent="0" algn="ctr">
              <a:buNone/>
              <a:defRPr sz="2796"/>
            </a:lvl6pPr>
            <a:lvl7pPr marL="4865270" indent="0" algn="ctr">
              <a:buNone/>
              <a:defRPr sz="2796"/>
            </a:lvl7pPr>
            <a:lvl8pPr marL="5676173" indent="0" algn="ctr">
              <a:buNone/>
              <a:defRPr sz="2796"/>
            </a:lvl8pPr>
            <a:lvl9pPr marL="6487048" indent="0" algn="ctr">
              <a:buNone/>
              <a:defRPr sz="27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2290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1718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3" y="2279701"/>
            <a:ext cx="14038602" cy="3803649"/>
          </a:xfrm>
        </p:spPr>
        <p:txBody>
          <a:bodyPr anchor="b"/>
          <a:lstStyle>
            <a:lvl1pPr>
              <a:defRPr sz="10652"/>
            </a:lvl1pPr>
          </a:lstStyle>
          <a:p>
            <a:r>
              <a:rPr lang="en-US"/>
              <a:t>Click to edit Master title style</a:t>
            </a:r>
            <a:endParaRPr lang="en-US" dirty="0"/>
          </a:p>
        </p:txBody>
      </p:sp>
      <p:sp>
        <p:nvSpPr>
          <p:cNvPr id="3" name="Text Placeholder 2"/>
          <p:cNvSpPr>
            <a:spLocks noGrp="1"/>
          </p:cNvSpPr>
          <p:nvPr>
            <p:ph type="body" idx="1"/>
          </p:nvPr>
        </p:nvSpPr>
        <p:spPr>
          <a:xfrm>
            <a:off x="1110543" y="6119289"/>
            <a:ext cx="14038602" cy="2000249"/>
          </a:xfrm>
        </p:spPr>
        <p:txBody>
          <a:bodyPr/>
          <a:lstStyle>
            <a:lvl1pPr marL="0" indent="0">
              <a:buNone/>
              <a:defRPr sz="4261">
                <a:solidFill>
                  <a:schemeClr val="tx1">
                    <a:tint val="75000"/>
                  </a:schemeClr>
                </a:solidFill>
              </a:defRPr>
            </a:lvl1pPr>
            <a:lvl2pPr marL="810860" indent="0">
              <a:buNone/>
              <a:defRPr sz="3595">
                <a:solidFill>
                  <a:schemeClr val="tx1">
                    <a:tint val="75000"/>
                  </a:schemeClr>
                </a:solidFill>
              </a:defRPr>
            </a:lvl2pPr>
            <a:lvl3pPr marL="1621777" indent="0">
              <a:buNone/>
              <a:defRPr sz="3196">
                <a:solidFill>
                  <a:schemeClr val="tx1">
                    <a:tint val="75000"/>
                  </a:schemeClr>
                </a:solidFill>
              </a:defRPr>
            </a:lvl3pPr>
            <a:lvl4pPr marL="2432655" indent="0">
              <a:buNone/>
              <a:defRPr sz="2796">
                <a:solidFill>
                  <a:schemeClr val="tx1">
                    <a:tint val="75000"/>
                  </a:schemeClr>
                </a:solidFill>
              </a:defRPr>
            </a:lvl4pPr>
            <a:lvl5pPr marL="3243552" indent="0">
              <a:buNone/>
              <a:defRPr sz="2796">
                <a:solidFill>
                  <a:schemeClr val="tx1">
                    <a:tint val="75000"/>
                  </a:schemeClr>
                </a:solidFill>
              </a:defRPr>
            </a:lvl5pPr>
            <a:lvl6pPr marL="4054415" indent="0">
              <a:buNone/>
              <a:defRPr sz="2796">
                <a:solidFill>
                  <a:schemeClr val="tx1">
                    <a:tint val="75000"/>
                  </a:schemeClr>
                </a:solidFill>
              </a:defRPr>
            </a:lvl6pPr>
            <a:lvl7pPr marL="4865270" indent="0">
              <a:buNone/>
              <a:defRPr sz="2796">
                <a:solidFill>
                  <a:schemeClr val="tx1">
                    <a:tint val="75000"/>
                  </a:schemeClr>
                </a:solidFill>
              </a:defRPr>
            </a:lvl7pPr>
            <a:lvl8pPr marL="5676173" indent="0">
              <a:buNone/>
              <a:defRPr sz="2796">
                <a:solidFill>
                  <a:schemeClr val="tx1">
                    <a:tint val="75000"/>
                  </a:schemeClr>
                </a:solidFill>
              </a:defRPr>
            </a:lvl8pPr>
            <a:lvl9pPr marL="6487048" indent="0">
              <a:buNone/>
              <a:defRPr sz="279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8670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9021" y="2434167"/>
            <a:ext cx="6917572" cy="5801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40053" y="2434167"/>
            <a:ext cx="6917572" cy="5801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767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8" y="486841"/>
            <a:ext cx="14038602"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1143" y="2241552"/>
            <a:ext cx="6885779" cy="1098549"/>
          </a:xfrm>
        </p:spPr>
        <p:txBody>
          <a:bodyPr anchor="b"/>
          <a:lstStyle>
            <a:lvl1pPr marL="0" indent="0">
              <a:buNone/>
              <a:defRPr sz="4261" b="1"/>
            </a:lvl1pPr>
            <a:lvl2pPr marL="810860" indent="0">
              <a:buNone/>
              <a:defRPr sz="3595" b="1"/>
            </a:lvl2pPr>
            <a:lvl3pPr marL="1621777" indent="0">
              <a:buNone/>
              <a:defRPr sz="3196" b="1"/>
            </a:lvl3pPr>
            <a:lvl4pPr marL="2432655" indent="0">
              <a:buNone/>
              <a:defRPr sz="2796" b="1"/>
            </a:lvl4pPr>
            <a:lvl5pPr marL="3243552" indent="0">
              <a:buNone/>
              <a:defRPr sz="2796" b="1"/>
            </a:lvl5pPr>
            <a:lvl6pPr marL="4054415" indent="0">
              <a:buNone/>
              <a:defRPr sz="2796" b="1"/>
            </a:lvl6pPr>
            <a:lvl7pPr marL="4865270" indent="0">
              <a:buNone/>
              <a:defRPr sz="2796" b="1"/>
            </a:lvl7pPr>
            <a:lvl8pPr marL="5676173" indent="0">
              <a:buNone/>
              <a:defRPr sz="2796" b="1"/>
            </a:lvl8pPr>
            <a:lvl9pPr marL="6487048" indent="0">
              <a:buNone/>
              <a:defRPr sz="2796" b="1"/>
            </a:lvl9pPr>
          </a:lstStyle>
          <a:p>
            <a:pPr lvl="0"/>
            <a:r>
              <a:rPr lang="en-US"/>
              <a:t>Edit Master text styles</a:t>
            </a:r>
          </a:p>
        </p:txBody>
      </p:sp>
      <p:sp>
        <p:nvSpPr>
          <p:cNvPr id="4" name="Content Placeholder 3"/>
          <p:cNvSpPr>
            <a:spLocks noGrp="1"/>
          </p:cNvSpPr>
          <p:nvPr>
            <p:ph sz="half" idx="2"/>
          </p:nvPr>
        </p:nvSpPr>
        <p:spPr>
          <a:xfrm>
            <a:off x="1121143" y="3340105"/>
            <a:ext cx="6885779"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40052" y="2241552"/>
            <a:ext cx="6919691" cy="1098549"/>
          </a:xfrm>
        </p:spPr>
        <p:txBody>
          <a:bodyPr anchor="b"/>
          <a:lstStyle>
            <a:lvl1pPr marL="0" indent="0">
              <a:buNone/>
              <a:defRPr sz="4261" b="1"/>
            </a:lvl1pPr>
            <a:lvl2pPr marL="810860" indent="0">
              <a:buNone/>
              <a:defRPr sz="3595" b="1"/>
            </a:lvl2pPr>
            <a:lvl3pPr marL="1621777" indent="0">
              <a:buNone/>
              <a:defRPr sz="3196" b="1"/>
            </a:lvl3pPr>
            <a:lvl4pPr marL="2432655" indent="0">
              <a:buNone/>
              <a:defRPr sz="2796" b="1"/>
            </a:lvl4pPr>
            <a:lvl5pPr marL="3243552" indent="0">
              <a:buNone/>
              <a:defRPr sz="2796" b="1"/>
            </a:lvl5pPr>
            <a:lvl6pPr marL="4054415" indent="0">
              <a:buNone/>
              <a:defRPr sz="2796" b="1"/>
            </a:lvl6pPr>
            <a:lvl7pPr marL="4865270" indent="0">
              <a:buNone/>
              <a:defRPr sz="2796" b="1"/>
            </a:lvl7pPr>
            <a:lvl8pPr marL="5676173" indent="0">
              <a:buNone/>
              <a:defRPr sz="2796" b="1"/>
            </a:lvl8pPr>
            <a:lvl9pPr marL="6487048" indent="0">
              <a:buNone/>
              <a:defRPr sz="2796" b="1"/>
            </a:lvl9pPr>
          </a:lstStyle>
          <a:p>
            <a:pPr lvl="0"/>
            <a:r>
              <a:rPr lang="en-US"/>
              <a:t>Edit Master text styles</a:t>
            </a:r>
          </a:p>
        </p:txBody>
      </p:sp>
      <p:sp>
        <p:nvSpPr>
          <p:cNvPr id="6" name="Content Placeholder 5"/>
          <p:cNvSpPr>
            <a:spLocks noGrp="1"/>
          </p:cNvSpPr>
          <p:nvPr>
            <p:ph sz="quarter" idx="4"/>
          </p:nvPr>
        </p:nvSpPr>
        <p:spPr>
          <a:xfrm>
            <a:off x="8240052" y="3340105"/>
            <a:ext cx="6919691"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0986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582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2884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5" y="609600"/>
            <a:ext cx="5249639" cy="2133600"/>
          </a:xfrm>
        </p:spPr>
        <p:txBody>
          <a:bodyPr anchor="b"/>
          <a:lstStyle>
            <a:lvl1pPr>
              <a:defRPr sz="5725"/>
            </a:lvl1pPr>
          </a:lstStyle>
          <a:p>
            <a:r>
              <a:rPr lang="en-US"/>
              <a:t>Click to edit Master title style</a:t>
            </a:r>
            <a:endParaRPr lang="en-US" dirty="0"/>
          </a:p>
        </p:txBody>
      </p:sp>
      <p:sp>
        <p:nvSpPr>
          <p:cNvPr id="3" name="Content Placeholder 2"/>
          <p:cNvSpPr>
            <a:spLocks noGrp="1"/>
          </p:cNvSpPr>
          <p:nvPr>
            <p:ph idx="1"/>
          </p:nvPr>
        </p:nvSpPr>
        <p:spPr>
          <a:xfrm>
            <a:off x="6919693" y="1316618"/>
            <a:ext cx="8240048" cy="6498167"/>
          </a:xfrm>
        </p:spPr>
        <p:txBody>
          <a:bodyPr/>
          <a:lstStyle>
            <a:lvl1pPr>
              <a:defRPr sz="5725"/>
            </a:lvl1pPr>
            <a:lvl2pPr>
              <a:defRPr sz="4927"/>
            </a:lvl2pPr>
            <a:lvl3pPr>
              <a:defRPr sz="4261"/>
            </a:lvl3pPr>
            <a:lvl4pPr>
              <a:defRPr sz="3595"/>
            </a:lvl4pPr>
            <a:lvl5pPr>
              <a:defRPr sz="3595"/>
            </a:lvl5pPr>
            <a:lvl6pPr>
              <a:defRPr sz="3595"/>
            </a:lvl6pPr>
            <a:lvl7pPr>
              <a:defRPr sz="3595"/>
            </a:lvl7pPr>
            <a:lvl8pPr>
              <a:defRPr sz="3595"/>
            </a:lvl8pPr>
            <a:lvl9pPr>
              <a:defRPr sz="35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1145" y="2743204"/>
            <a:ext cx="5249639" cy="5082117"/>
          </a:xfrm>
        </p:spPr>
        <p:txBody>
          <a:bodyPr/>
          <a:lstStyle>
            <a:lvl1pPr marL="0" indent="0">
              <a:buNone/>
              <a:defRPr sz="2796"/>
            </a:lvl1pPr>
            <a:lvl2pPr marL="810860" indent="0">
              <a:buNone/>
              <a:defRPr sz="2529"/>
            </a:lvl2pPr>
            <a:lvl3pPr marL="1621777" indent="0">
              <a:buNone/>
              <a:defRPr sz="2131"/>
            </a:lvl3pPr>
            <a:lvl4pPr marL="2432655" indent="0">
              <a:buNone/>
              <a:defRPr sz="1731"/>
            </a:lvl4pPr>
            <a:lvl5pPr marL="3243552" indent="0">
              <a:buNone/>
              <a:defRPr sz="1731"/>
            </a:lvl5pPr>
            <a:lvl6pPr marL="4054415" indent="0">
              <a:buNone/>
              <a:defRPr sz="1731"/>
            </a:lvl6pPr>
            <a:lvl7pPr marL="4865270" indent="0">
              <a:buNone/>
              <a:defRPr sz="1731"/>
            </a:lvl7pPr>
            <a:lvl8pPr marL="5676173" indent="0">
              <a:buNone/>
              <a:defRPr sz="1731"/>
            </a:lvl8pPr>
            <a:lvl9pPr marL="6487048" indent="0">
              <a:buNone/>
              <a:defRPr sz="1731"/>
            </a:lvl9pPr>
          </a:lstStyle>
          <a:p>
            <a:pPr lvl="0"/>
            <a:r>
              <a:rPr lang="en-US"/>
              <a:t>Edit Master text styles</a:t>
            </a:r>
          </a:p>
        </p:txBody>
      </p:sp>
      <p:sp>
        <p:nvSpPr>
          <p:cNvPr id="5" name="Date Placeholder 4"/>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970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5" y="609600"/>
            <a:ext cx="5249639" cy="2133600"/>
          </a:xfrm>
        </p:spPr>
        <p:txBody>
          <a:bodyPr anchor="b"/>
          <a:lstStyle>
            <a:lvl1pPr>
              <a:defRPr sz="5725"/>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9693" y="1316618"/>
            <a:ext cx="8240048" cy="6498167"/>
          </a:xfrm>
        </p:spPr>
        <p:txBody>
          <a:bodyPr anchor="t"/>
          <a:lstStyle>
            <a:lvl1pPr marL="0" indent="0">
              <a:buNone/>
              <a:defRPr sz="5725"/>
            </a:lvl1pPr>
            <a:lvl2pPr marL="810860" indent="0">
              <a:buNone/>
              <a:defRPr sz="4927"/>
            </a:lvl2pPr>
            <a:lvl3pPr marL="1621777" indent="0">
              <a:buNone/>
              <a:defRPr sz="4261"/>
            </a:lvl3pPr>
            <a:lvl4pPr marL="2432655" indent="0">
              <a:buNone/>
              <a:defRPr sz="3595"/>
            </a:lvl4pPr>
            <a:lvl5pPr marL="3243552" indent="0">
              <a:buNone/>
              <a:defRPr sz="3595"/>
            </a:lvl5pPr>
            <a:lvl6pPr marL="4054415" indent="0">
              <a:buNone/>
              <a:defRPr sz="3595"/>
            </a:lvl6pPr>
            <a:lvl7pPr marL="4865270" indent="0">
              <a:buNone/>
              <a:defRPr sz="3595"/>
            </a:lvl7pPr>
            <a:lvl8pPr marL="5676173" indent="0">
              <a:buNone/>
              <a:defRPr sz="3595"/>
            </a:lvl8pPr>
            <a:lvl9pPr marL="6487048" indent="0">
              <a:buNone/>
              <a:defRPr sz="3595"/>
            </a:lvl9pPr>
          </a:lstStyle>
          <a:p>
            <a:r>
              <a:rPr lang="en-US"/>
              <a:t>Click icon to add picture</a:t>
            </a:r>
            <a:endParaRPr lang="en-US" dirty="0"/>
          </a:p>
        </p:txBody>
      </p:sp>
      <p:sp>
        <p:nvSpPr>
          <p:cNvPr id="4" name="Text Placeholder 3"/>
          <p:cNvSpPr>
            <a:spLocks noGrp="1"/>
          </p:cNvSpPr>
          <p:nvPr>
            <p:ph type="body" sz="half" idx="2"/>
          </p:nvPr>
        </p:nvSpPr>
        <p:spPr>
          <a:xfrm>
            <a:off x="1121145" y="2743204"/>
            <a:ext cx="5249639" cy="5082117"/>
          </a:xfrm>
        </p:spPr>
        <p:txBody>
          <a:bodyPr/>
          <a:lstStyle>
            <a:lvl1pPr marL="0" indent="0">
              <a:buNone/>
              <a:defRPr sz="2796"/>
            </a:lvl1pPr>
            <a:lvl2pPr marL="810860" indent="0">
              <a:buNone/>
              <a:defRPr sz="2529"/>
            </a:lvl2pPr>
            <a:lvl3pPr marL="1621777" indent="0">
              <a:buNone/>
              <a:defRPr sz="2131"/>
            </a:lvl3pPr>
            <a:lvl4pPr marL="2432655" indent="0">
              <a:buNone/>
              <a:defRPr sz="1731"/>
            </a:lvl4pPr>
            <a:lvl5pPr marL="3243552" indent="0">
              <a:buNone/>
              <a:defRPr sz="1731"/>
            </a:lvl5pPr>
            <a:lvl6pPr marL="4054415" indent="0">
              <a:buNone/>
              <a:defRPr sz="1731"/>
            </a:lvl6pPr>
            <a:lvl7pPr marL="4865270" indent="0">
              <a:buNone/>
              <a:defRPr sz="1731"/>
            </a:lvl7pPr>
            <a:lvl8pPr marL="5676173" indent="0">
              <a:buNone/>
              <a:defRPr sz="1731"/>
            </a:lvl8pPr>
            <a:lvl9pPr marL="6487048" indent="0">
              <a:buNone/>
              <a:defRPr sz="1731"/>
            </a:lvl9pPr>
          </a:lstStyle>
          <a:p>
            <a:pPr lvl="0"/>
            <a:r>
              <a:rPr lang="en-US"/>
              <a:t>Edit Master text styles</a:t>
            </a:r>
          </a:p>
        </p:txBody>
      </p:sp>
      <p:sp>
        <p:nvSpPr>
          <p:cNvPr id="5" name="Date Placeholder 4"/>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788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88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76" y="486881"/>
            <a:ext cx="3509650" cy="774911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9026" y="486881"/>
            <a:ext cx="10325492" cy="774911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621833" eaLnBrk="1" fontAlgn="auto" hangingPunct="1">
              <a:spcBef>
                <a:spcPts val="0"/>
              </a:spcBef>
              <a:spcAft>
                <a:spcPts val="0"/>
              </a:spcAft>
              <a:defRPr/>
            </a:pPr>
            <a:fld id="{F54E2560-4CE1-4C3B-A11E-00DA9CC0CD23}" type="datetimeFigureOut">
              <a:rPr lang="en-US" smtClean="0">
                <a:solidFill>
                  <a:prstClr val="black">
                    <a:tint val="75000"/>
                  </a:prstClr>
                </a:solidFill>
                <a:latin typeface="Calibri"/>
              </a:rPr>
              <a:pPr defTabSz="1621833"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621833" eaLnBrk="1" fontAlgn="auto" hangingPunct="1">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621833" eaLnBrk="1" fontAlgn="auto" hangingPunct="1">
              <a:spcBef>
                <a:spcPts val="0"/>
              </a:spcBef>
              <a:spcAft>
                <a:spcPts val="0"/>
              </a:spcAft>
              <a:defRPr/>
            </a:pPr>
            <a:fld id="{B14E88D1-8C84-474D-A023-95E8D214CB20}" type="slidenum">
              <a:rPr lang="en-US" smtClean="0">
                <a:solidFill>
                  <a:prstClr val="black">
                    <a:tint val="75000"/>
                  </a:prstClr>
                </a:solidFill>
                <a:latin typeface="Calibri"/>
              </a:rPr>
              <a:pPr defTabSz="1621833"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4870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19019" y="1496907"/>
            <a:ext cx="14038600"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119019" y="4803147"/>
            <a:ext cx="14038600" cy="2207260"/>
          </a:xfrm>
        </p:spPr>
        <p:txBody>
          <a:bodyPr/>
          <a:lstStyle>
            <a:lvl1pPr marL="0" indent="0" algn="ctr">
              <a:buNone/>
              <a:defRPr sz="3200">
                <a:solidFill>
                  <a:schemeClr val="tx1">
                    <a:lumMod val="50000"/>
                    <a:lumOff val="50000"/>
                  </a:schemeClr>
                </a:solidFill>
              </a:defRPr>
            </a:lvl1pPr>
            <a:lvl2pPr marL="609615" indent="0" algn="ctr">
              <a:buNone/>
              <a:defRPr sz="2667"/>
            </a:lvl2pPr>
            <a:lvl3pPr marL="1219231" indent="0" algn="ctr">
              <a:buNone/>
              <a:defRPr sz="2400"/>
            </a:lvl3pPr>
            <a:lvl4pPr marL="1828846" indent="0" algn="ctr">
              <a:buNone/>
              <a:defRPr sz="2133"/>
            </a:lvl4pPr>
            <a:lvl5pPr marL="2438460" indent="0" algn="ctr">
              <a:buNone/>
              <a:defRPr sz="2133"/>
            </a:lvl5pPr>
            <a:lvl6pPr marL="3048076" indent="0" algn="ctr">
              <a:buNone/>
              <a:defRPr sz="2133"/>
            </a:lvl6pPr>
            <a:lvl7pPr marL="3657691" indent="0" algn="ctr">
              <a:buNone/>
              <a:defRPr sz="2133"/>
            </a:lvl7pPr>
            <a:lvl8pPr marL="4267307" indent="0" algn="ctr">
              <a:buNone/>
              <a:defRPr sz="2133"/>
            </a:lvl8pPr>
            <a:lvl9pPr marL="4876922"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5" name="页脚占位符 4"/>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6" name="灯片编号占位符 5"/>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286698629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9019" y="263316"/>
            <a:ext cx="14038600" cy="1767417"/>
          </a:xfrm>
        </p:spPr>
        <p:txBody>
          <a:bodyPr anchor="b" anchorCtr="0"/>
          <a:lstStyle/>
          <a:p>
            <a:r>
              <a:rPr lang="zh-CN" altLang="en-US"/>
              <a:t>单击此处编辑母版标题样式</a:t>
            </a:r>
          </a:p>
        </p:txBody>
      </p:sp>
      <p:sp>
        <p:nvSpPr>
          <p:cNvPr id="3" name="内容占位符 2"/>
          <p:cNvSpPr>
            <a:spLocks noGrp="1"/>
          </p:cNvSpPr>
          <p:nvPr>
            <p:ph idx="1"/>
          </p:nvPr>
        </p:nvSpPr>
        <p:spPr>
          <a:xfrm>
            <a:off x="1119019" y="2269921"/>
            <a:ext cx="14038600" cy="5966460"/>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5" name="页脚占位符 4"/>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6" name="灯片编号占位符 5"/>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25550375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9019" y="3945467"/>
            <a:ext cx="14038600" cy="3708400"/>
          </a:xfrm>
        </p:spPr>
        <p:txBody>
          <a:bodyPr anchor="t" anchorCtr="0"/>
          <a:lstStyle>
            <a:lvl1pPr>
              <a:defRPr sz="6400"/>
            </a:lvl1pPr>
          </a:lstStyle>
          <a:p>
            <a:r>
              <a:rPr lang="zh-CN" altLang="en-US"/>
              <a:t>单击此处编辑母版标题样式</a:t>
            </a:r>
          </a:p>
        </p:txBody>
      </p:sp>
      <p:sp>
        <p:nvSpPr>
          <p:cNvPr id="3" name="文本占位符 2"/>
          <p:cNvSpPr>
            <a:spLocks noGrp="1"/>
          </p:cNvSpPr>
          <p:nvPr>
            <p:ph type="body" idx="1"/>
          </p:nvPr>
        </p:nvSpPr>
        <p:spPr>
          <a:xfrm>
            <a:off x="1119019" y="2296167"/>
            <a:ext cx="14038600" cy="1470660"/>
          </a:xfrm>
        </p:spPr>
        <p:txBody>
          <a:bodyPr lIns="144145" anchor="b" anchorCtr="0"/>
          <a:lstStyle>
            <a:lvl1pPr marL="0" indent="0">
              <a:buNone/>
              <a:defRPr sz="3200">
                <a:solidFill>
                  <a:schemeClr val="tx1">
                    <a:lumMod val="50000"/>
                    <a:lumOff val="50000"/>
                  </a:schemeClr>
                </a:solidFill>
              </a:defRPr>
            </a:lvl1pPr>
            <a:lvl2pPr marL="609615" indent="0">
              <a:buNone/>
              <a:defRPr sz="2667">
                <a:solidFill>
                  <a:schemeClr val="tx1">
                    <a:tint val="75000"/>
                  </a:schemeClr>
                </a:solidFill>
              </a:defRPr>
            </a:lvl2pPr>
            <a:lvl3pPr marL="1219231" indent="0">
              <a:buNone/>
              <a:defRPr sz="2400">
                <a:solidFill>
                  <a:schemeClr val="tx1">
                    <a:tint val="75000"/>
                  </a:schemeClr>
                </a:solidFill>
              </a:defRPr>
            </a:lvl3pPr>
            <a:lvl4pPr marL="1828846" indent="0">
              <a:buNone/>
              <a:defRPr sz="2133">
                <a:solidFill>
                  <a:schemeClr val="tx1">
                    <a:tint val="75000"/>
                  </a:schemeClr>
                </a:solidFill>
              </a:defRPr>
            </a:lvl4pPr>
            <a:lvl5pPr marL="2438460" indent="0">
              <a:buNone/>
              <a:defRPr sz="2133">
                <a:solidFill>
                  <a:schemeClr val="tx1">
                    <a:tint val="75000"/>
                  </a:schemeClr>
                </a:solidFill>
              </a:defRPr>
            </a:lvl5pPr>
            <a:lvl6pPr marL="3048076" indent="0">
              <a:buNone/>
              <a:defRPr sz="2133">
                <a:solidFill>
                  <a:schemeClr val="tx1">
                    <a:tint val="75000"/>
                  </a:schemeClr>
                </a:solidFill>
              </a:defRPr>
            </a:lvl6pPr>
            <a:lvl7pPr marL="3657691" indent="0">
              <a:buNone/>
              <a:defRPr sz="2133">
                <a:solidFill>
                  <a:schemeClr val="tx1">
                    <a:tint val="75000"/>
                  </a:schemeClr>
                </a:solidFill>
              </a:defRPr>
            </a:lvl7pPr>
            <a:lvl8pPr marL="4267307" indent="0">
              <a:buNone/>
              <a:defRPr sz="2133">
                <a:solidFill>
                  <a:schemeClr val="tx1">
                    <a:tint val="75000"/>
                  </a:schemeClr>
                </a:solidFill>
              </a:defRPr>
            </a:lvl8pPr>
            <a:lvl9pPr marL="4876922" indent="0">
              <a:buNone/>
              <a:defRPr sz="213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5" name="页脚占位符 4"/>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6" name="灯片编号占位符 5"/>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174209525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119019" y="486841"/>
            <a:ext cx="14038600" cy="1767417"/>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1119019" y="2434168"/>
            <a:ext cx="6917571" cy="5801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048" y="2434168"/>
            <a:ext cx="6917571" cy="5801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6" name="页脚占位符 5"/>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7" name="灯片编号占位符 6"/>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16826936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562" y="486833"/>
            <a:ext cx="14038600" cy="10668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1120715" y="1976123"/>
            <a:ext cx="6970132" cy="1098127"/>
          </a:xfrm>
        </p:spPr>
        <p:txBody>
          <a:bodyPr anchor="ctr" anchorCtr="0"/>
          <a:lstStyle>
            <a:lvl1pPr marL="0" indent="0">
              <a:buNone/>
              <a:defRPr sz="4267">
                <a:solidFill>
                  <a:srgbClr val="0070C0"/>
                </a:solidFill>
              </a:defRPr>
            </a:lvl1pPr>
            <a:lvl2pPr marL="609615" indent="0">
              <a:buNone/>
              <a:defRPr sz="3200"/>
            </a:lvl2pPr>
            <a:lvl3pPr marL="1219231" indent="0">
              <a:buNone/>
              <a:defRPr sz="2667"/>
            </a:lvl3pPr>
            <a:lvl4pPr marL="1828846" indent="0">
              <a:buNone/>
              <a:defRPr sz="2400"/>
            </a:lvl4pPr>
            <a:lvl5pPr marL="2438460" indent="0">
              <a:buNone/>
              <a:defRPr sz="2400"/>
            </a:lvl5pPr>
            <a:lvl6pPr marL="3048076" indent="0">
              <a:buNone/>
              <a:defRPr sz="2400"/>
            </a:lvl6pPr>
            <a:lvl7pPr marL="3657691" indent="0">
              <a:buNone/>
              <a:defRPr sz="2400"/>
            </a:lvl7pPr>
            <a:lvl8pPr marL="4267307" indent="0">
              <a:buNone/>
              <a:defRPr sz="2400"/>
            </a:lvl8pPr>
            <a:lvl9pPr marL="4876922" indent="0">
              <a:buNone/>
              <a:defRPr sz="2400"/>
            </a:lvl9pPr>
          </a:lstStyle>
          <a:p>
            <a:pPr lvl="0"/>
            <a:r>
              <a:rPr lang="zh-CN" altLang="en-US"/>
              <a:t>单击此处编辑母版文本样式</a:t>
            </a:r>
          </a:p>
        </p:txBody>
      </p:sp>
      <p:sp>
        <p:nvSpPr>
          <p:cNvPr id="4" name="内容占位符 3"/>
          <p:cNvSpPr>
            <a:spLocks noGrp="1"/>
          </p:cNvSpPr>
          <p:nvPr>
            <p:ph sz="half" idx="2"/>
          </p:nvPr>
        </p:nvSpPr>
        <p:spPr>
          <a:xfrm>
            <a:off x="1119019" y="3158074"/>
            <a:ext cx="6971827" cy="5094393"/>
          </a:xfrm>
        </p:spPr>
        <p:txBody>
          <a:bodyPr/>
          <a:lstStyle>
            <a:lvl1pPr>
              <a:defRPr sz="3733"/>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352803" y="1976123"/>
            <a:ext cx="6804822" cy="1098127"/>
          </a:xfrm>
        </p:spPr>
        <p:txBody>
          <a:bodyPr anchor="ctr" anchorCtr="0"/>
          <a:lstStyle>
            <a:lvl1pPr marL="0" indent="0">
              <a:buNone/>
              <a:defRPr sz="4267">
                <a:solidFill>
                  <a:srgbClr val="0070C0"/>
                </a:solidFill>
              </a:defRPr>
            </a:lvl1pPr>
            <a:lvl2pPr marL="609615" indent="0">
              <a:buNone/>
              <a:defRPr sz="3200"/>
            </a:lvl2pPr>
            <a:lvl3pPr marL="1219231" indent="0">
              <a:buNone/>
              <a:defRPr sz="2667"/>
            </a:lvl3pPr>
            <a:lvl4pPr marL="1828846" indent="0">
              <a:buNone/>
              <a:defRPr sz="2400"/>
            </a:lvl4pPr>
            <a:lvl5pPr marL="2438460" indent="0">
              <a:buNone/>
              <a:defRPr sz="2400"/>
            </a:lvl5pPr>
            <a:lvl6pPr marL="3048076" indent="0">
              <a:buNone/>
              <a:defRPr sz="2400"/>
            </a:lvl6pPr>
            <a:lvl7pPr marL="3657691" indent="0">
              <a:buNone/>
              <a:defRPr sz="2400"/>
            </a:lvl7pPr>
            <a:lvl8pPr marL="4267307" indent="0">
              <a:buNone/>
              <a:defRPr sz="2400"/>
            </a:lvl8pPr>
            <a:lvl9pPr marL="4876922" indent="0">
              <a:buNone/>
              <a:defRPr sz="2400"/>
            </a:lvl9pPr>
          </a:lstStyle>
          <a:p>
            <a:pPr lvl="0"/>
            <a:r>
              <a:rPr lang="zh-CN" altLang="en-US"/>
              <a:t>单击此处编辑母版文本样式</a:t>
            </a:r>
          </a:p>
        </p:txBody>
      </p:sp>
      <p:sp>
        <p:nvSpPr>
          <p:cNvPr id="6" name="内容占位符 5"/>
          <p:cNvSpPr>
            <a:spLocks noGrp="1"/>
          </p:cNvSpPr>
          <p:nvPr>
            <p:ph sz="quarter" idx="4"/>
          </p:nvPr>
        </p:nvSpPr>
        <p:spPr>
          <a:xfrm>
            <a:off x="8352803" y="3158074"/>
            <a:ext cx="6804822" cy="5094393"/>
          </a:xfrm>
        </p:spPr>
        <p:txBody>
          <a:bodyPr/>
          <a:lstStyle>
            <a:lvl1pPr>
              <a:defRPr sz="3733"/>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8" name="页脚占位符 7"/>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9" name="灯片编号占位符 8"/>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
        <p:nvSpPr>
          <p:cNvPr id="11" name="矩形 10"/>
          <p:cNvSpPr/>
          <p:nvPr userDrawn="1"/>
        </p:nvSpPr>
        <p:spPr>
          <a:xfrm>
            <a:off x="11310588" y="5918722"/>
            <a:ext cx="1034827" cy="27642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90195424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9019" y="263316"/>
            <a:ext cx="14038600" cy="1767417"/>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5" name="页脚占位符 4"/>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6" name="灯片编号占位符 5"/>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168488747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6951" y="-2540"/>
            <a:ext cx="9368392" cy="9149080"/>
          </a:xfrm>
          <a:noFill/>
        </p:spPr>
        <p:txBody>
          <a:bodyPr lIns="252095" tIns="144145"/>
          <a:lstStyle>
            <a:lvl1pPr marL="0" indent="0" algn="ctr">
              <a:buNone/>
              <a:defRPr sz="2400">
                <a:solidFill>
                  <a:schemeClr val="tx1">
                    <a:lumMod val="50000"/>
                    <a:lumOff val="50000"/>
                  </a:schemeClr>
                </a:solidFill>
              </a:defRPr>
            </a:lvl1pPr>
            <a:lvl2pPr marL="609615" indent="0">
              <a:buNone/>
              <a:defRPr sz="3733"/>
            </a:lvl2pPr>
            <a:lvl3pPr marL="1219231" indent="0">
              <a:buNone/>
              <a:defRPr sz="3200"/>
            </a:lvl3pPr>
            <a:lvl4pPr marL="1828846" indent="0">
              <a:buNone/>
              <a:defRPr sz="2667"/>
            </a:lvl4pPr>
            <a:lvl5pPr marL="2438460" indent="0">
              <a:buNone/>
              <a:defRPr sz="2667"/>
            </a:lvl5pPr>
            <a:lvl6pPr marL="3048076" indent="0">
              <a:buNone/>
              <a:defRPr sz="2667"/>
            </a:lvl6pPr>
            <a:lvl7pPr marL="3657691" indent="0">
              <a:buNone/>
              <a:defRPr sz="2667"/>
            </a:lvl7pPr>
            <a:lvl8pPr marL="4267307" indent="0">
              <a:buNone/>
              <a:defRPr sz="2667"/>
            </a:lvl8pPr>
            <a:lvl9pPr marL="4876922" indent="0">
              <a:buNone/>
              <a:defRPr sz="2667"/>
            </a:lvl9pPr>
          </a:lstStyle>
          <a:p>
            <a:endParaRPr lang="zh-CN" altLang="en-US"/>
          </a:p>
        </p:txBody>
      </p:sp>
      <p:sp>
        <p:nvSpPr>
          <p:cNvPr id="2" name="标题 1"/>
          <p:cNvSpPr>
            <a:spLocks noGrp="1"/>
          </p:cNvSpPr>
          <p:nvPr>
            <p:ph type="title"/>
          </p:nvPr>
        </p:nvSpPr>
        <p:spPr>
          <a:xfrm>
            <a:off x="9812613" y="609600"/>
            <a:ext cx="5863828" cy="1407160"/>
          </a:xfrm>
        </p:spPr>
        <p:txBody>
          <a:bodyPr anchor="b" anchorCtr="0"/>
          <a:lstStyle>
            <a:lvl1pPr>
              <a:defRPr sz="4267"/>
            </a:lvl1pPr>
          </a:lstStyle>
          <a:p>
            <a:r>
              <a:rPr lang="zh-CN" altLang="en-US"/>
              <a:t>单击此处编辑母版标题样式</a:t>
            </a:r>
          </a:p>
        </p:txBody>
      </p:sp>
      <p:sp>
        <p:nvSpPr>
          <p:cNvPr id="4" name="文本占位符 3"/>
          <p:cNvSpPr>
            <a:spLocks noGrp="1"/>
          </p:cNvSpPr>
          <p:nvPr>
            <p:ph type="body" sz="half" idx="2"/>
          </p:nvPr>
        </p:nvSpPr>
        <p:spPr>
          <a:xfrm>
            <a:off x="9811765" y="2258907"/>
            <a:ext cx="5865524" cy="5974080"/>
          </a:xfrm>
        </p:spPr>
        <p:txBody>
          <a:bodyPr/>
          <a:lstStyle>
            <a:lvl1pPr marL="0" indent="0">
              <a:buNone/>
              <a:defRPr sz="3733">
                <a:solidFill>
                  <a:schemeClr val="tx1"/>
                </a:solidFill>
              </a:defRPr>
            </a:lvl1pPr>
            <a:lvl2pPr marL="609615" indent="0">
              <a:buNone/>
              <a:defRPr sz="2400"/>
            </a:lvl2pPr>
            <a:lvl3pPr marL="1219231" indent="0">
              <a:buNone/>
              <a:defRPr sz="2133"/>
            </a:lvl3pPr>
            <a:lvl4pPr marL="1828846" indent="0">
              <a:buNone/>
              <a:defRPr sz="1867"/>
            </a:lvl4pPr>
            <a:lvl5pPr marL="2438460" indent="0">
              <a:buNone/>
              <a:defRPr sz="1867"/>
            </a:lvl5pPr>
            <a:lvl6pPr marL="3048076" indent="0">
              <a:buNone/>
              <a:defRPr sz="1867"/>
            </a:lvl6pPr>
            <a:lvl7pPr marL="3657691" indent="0">
              <a:buNone/>
              <a:defRPr sz="1867"/>
            </a:lvl7pPr>
            <a:lvl8pPr marL="4267307" indent="0">
              <a:buNone/>
              <a:defRPr sz="1867"/>
            </a:lvl8pPr>
            <a:lvl9pPr marL="4876922" indent="0">
              <a:buNone/>
              <a:defRPr sz="1867"/>
            </a:lvl9pPr>
          </a:lstStyle>
          <a:p>
            <a:pPr lvl="0"/>
            <a:r>
              <a:rPr lang="zh-CN" altLang="en-US"/>
              <a:t>单击此处编辑母版文本样式</a:t>
            </a:r>
          </a:p>
        </p:txBody>
      </p:sp>
      <p:sp>
        <p:nvSpPr>
          <p:cNvPr id="5" name="日期占位符 4"/>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6" name="页脚占位符 5"/>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7" name="灯片编号占位符 6"/>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40286950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920120" y="-10160"/>
            <a:ext cx="9368392" cy="9149080"/>
          </a:xfrm>
          <a:noFill/>
        </p:spPr>
        <p:txBody>
          <a:bodyPr lIns="252095" tIns="144145"/>
          <a:lstStyle>
            <a:lvl1pPr marL="0" indent="0" algn="ctr">
              <a:buNone/>
              <a:defRPr sz="2400">
                <a:solidFill>
                  <a:schemeClr val="tx1">
                    <a:lumMod val="50000"/>
                    <a:lumOff val="50000"/>
                  </a:schemeClr>
                </a:solidFill>
              </a:defRPr>
            </a:lvl1pPr>
            <a:lvl2pPr marL="609615" indent="0">
              <a:buNone/>
              <a:defRPr sz="3733"/>
            </a:lvl2pPr>
            <a:lvl3pPr marL="1219231" indent="0">
              <a:buNone/>
              <a:defRPr sz="3200"/>
            </a:lvl3pPr>
            <a:lvl4pPr marL="1828846" indent="0">
              <a:buNone/>
              <a:defRPr sz="2667"/>
            </a:lvl4pPr>
            <a:lvl5pPr marL="2438460" indent="0">
              <a:buNone/>
              <a:defRPr sz="2667"/>
            </a:lvl5pPr>
            <a:lvl6pPr marL="3048076" indent="0">
              <a:buNone/>
              <a:defRPr sz="2667"/>
            </a:lvl6pPr>
            <a:lvl7pPr marL="3657691" indent="0">
              <a:buNone/>
              <a:defRPr sz="2667"/>
            </a:lvl7pPr>
            <a:lvl8pPr marL="4267307" indent="0">
              <a:buNone/>
              <a:defRPr sz="2667"/>
            </a:lvl8pPr>
            <a:lvl9pPr marL="4876922" indent="0">
              <a:buNone/>
              <a:defRPr sz="2667"/>
            </a:lvl9pPr>
          </a:lstStyle>
          <a:p>
            <a:endParaRPr lang="zh-CN" altLang="en-US"/>
          </a:p>
        </p:txBody>
      </p:sp>
      <p:sp>
        <p:nvSpPr>
          <p:cNvPr id="2" name="标题 1"/>
          <p:cNvSpPr>
            <a:spLocks noGrp="1"/>
          </p:cNvSpPr>
          <p:nvPr>
            <p:ph type="title"/>
          </p:nvPr>
        </p:nvSpPr>
        <p:spPr>
          <a:xfrm>
            <a:off x="546793" y="609600"/>
            <a:ext cx="5713778" cy="1407160"/>
          </a:xfrm>
        </p:spPr>
        <p:txBody>
          <a:bodyPr anchor="t" anchorCtr="0"/>
          <a:lstStyle>
            <a:lvl1pPr>
              <a:defRPr sz="4267"/>
            </a:lvl1pPr>
          </a:lstStyle>
          <a:p>
            <a:r>
              <a:rPr lang="zh-CN" altLang="en-US"/>
              <a:t>单击此处编辑母版标题样式</a:t>
            </a:r>
          </a:p>
        </p:txBody>
      </p:sp>
      <p:sp>
        <p:nvSpPr>
          <p:cNvPr id="4" name="文本占位符 3"/>
          <p:cNvSpPr>
            <a:spLocks noGrp="1"/>
          </p:cNvSpPr>
          <p:nvPr>
            <p:ph type="body" sz="half" idx="2"/>
          </p:nvPr>
        </p:nvSpPr>
        <p:spPr>
          <a:xfrm>
            <a:off x="546799" y="2258907"/>
            <a:ext cx="5714626" cy="5974080"/>
          </a:xfrm>
        </p:spPr>
        <p:txBody>
          <a:bodyPr/>
          <a:lstStyle>
            <a:lvl1pPr marL="0" indent="0">
              <a:buNone/>
              <a:defRPr sz="3733">
                <a:solidFill>
                  <a:schemeClr val="tx1"/>
                </a:solidFill>
              </a:defRPr>
            </a:lvl1pPr>
            <a:lvl2pPr marL="609615" indent="0">
              <a:buNone/>
              <a:defRPr sz="2400"/>
            </a:lvl2pPr>
            <a:lvl3pPr marL="1219231" indent="0">
              <a:buNone/>
              <a:defRPr sz="2133"/>
            </a:lvl3pPr>
            <a:lvl4pPr marL="1828846" indent="0">
              <a:buNone/>
              <a:defRPr sz="1867"/>
            </a:lvl4pPr>
            <a:lvl5pPr marL="2438460" indent="0">
              <a:buNone/>
              <a:defRPr sz="1867"/>
            </a:lvl5pPr>
            <a:lvl6pPr marL="3048076" indent="0">
              <a:buNone/>
              <a:defRPr sz="1867"/>
            </a:lvl6pPr>
            <a:lvl7pPr marL="3657691" indent="0">
              <a:buNone/>
              <a:defRPr sz="1867"/>
            </a:lvl7pPr>
            <a:lvl8pPr marL="4267307" indent="0">
              <a:buNone/>
              <a:defRPr sz="1867"/>
            </a:lvl8pPr>
            <a:lvl9pPr marL="4876922" indent="0">
              <a:buNone/>
              <a:defRPr sz="1867"/>
            </a:lvl9pPr>
          </a:lstStyle>
          <a:p>
            <a:pPr lvl="0"/>
            <a:r>
              <a:rPr lang="zh-CN" altLang="en-US"/>
              <a:t>单击此处编辑母版文本样式</a:t>
            </a:r>
          </a:p>
        </p:txBody>
      </p:sp>
      <p:sp>
        <p:nvSpPr>
          <p:cNvPr id="5" name="日期占位符 4"/>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6" name="页脚占位符 5"/>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7" name="灯片编号占位符 6"/>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35768859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5" name="页脚占位符 4"/>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6" name="灯片编号占位符 5"/>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
        <p:nvSpPr>
          <p:cNvPr id="3" name="竖排标题 1"/>
          <p:cNvSpPr>
            <a:spLocks noGrp="1"/>
          </p:cNvSpPr>
          <p:nvPr>
            <p:ph type="title" orient="vert"/>
          </p:nvPr>
        </p:nvSpPr>
        <p:spPr>
          <a:xfrm>
            <a:off x="11647972" y="486835"/>
            <a:ext cx="3509650" cy="7749117"/>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1119022" y="486835"/>
            <a:ext cx="10325492" cy="774911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1267792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119019" y="436041"/>
            <a:ext cx="14038600" cy="7800340"/>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5" name="页脚占位符 4"/>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6" name="灯片编号占位符 5"/>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27860951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82F288E0-7875-42C4-84C8-98DBBD3BF4D2}"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5" name="页脚占位符 4"/>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6" name="灯片编号占位符 5"/>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7D9BB5D0-35E4-459D-AEF3-FE4D7C45CC1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270664416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119019" y="8475141"/>
            <a:ext cx="3662244" cy="486833"/>
          </a:xfrm>
        </p:spPr>
        <p:txBody>
          <a:bodyPr/>
          <a:lstStyle/>
          <a:p>
            <a:pPr defTabSz="1219170" eaLnBrk="1" fontAlgn="auto" hangingPunct="1">
              <a:spcBef>
                <a:spcPts val="0"/>
              </a:spcBef>
              <a:spcAft>
                <a:spcPts val="0"/>
              </a:spcAft>
              <a:defRPr/>
            </a:pPr>
            <a:fld id="{FB475AF3-A322-416E-99D7-29F5A7799ECC}" type="datetimeFigureOut">
              <a:rPr lang="zh-CN" altLang="en-US" sz="2400" smtClean="0">
                <a:solidFill>
                  <a:prstClr val="black"/>
                </a:solidFill>
                <a:latin typeface="Arial"/>
              </a:rPr>
              <a:pPr defTabSz="1219170" eaLnBrk="1" fontAlgn="auto" hangingPunct="1">
                <a:spcBef>
                  <a:spcPts val="0"/>
                </a:spcBef>
                <a:spcAft>
                  <a:spcPts val="0"/>
                </a:spcAft>
                <a:defRPr/>
              </a:pPr>
              <a:t>2010/1/1</a:t>
            </a:fld>
            <a:endParaRPr lang="zh-CN" altLang="en-US" sz="2400">
              <a:solidFill>
                <a:prstClr val="black"/>
              </a:solidFill>
              <a:latin typeface="Arial"/>
            </a:endParaRPr>
          </a:p>
        </p:txBody>
      </p:sp>
      <p:sp>
        <p:nvSpPr>
          <p:cNvPr id="3" name="页脚占位符 2"/>
          <p:cNvSpPr>
            <a:spLocks noGrp="1"/>
          </p:cNvSpPr>
          <p:nvPr>
            <p:ph type="ftr" sz="quarter" idx="11"/>
          </p:nvPr>
        </p:nvSpPr>
        <p:spPr>
          <a:xfrm>
            <a:off x="5391637" y="8475141"/>
            <a:ext cx="5493365" cy="486833"/>
          </a:xfrm>
        </p:spPr>
        <p:txBody>
          <a:bodyPr/>
          <a:lstStyle/>
          <a:p>
            <a:pPr defTabSz="1219170" eaLnBrk="1" fontAlgn="auto" hangingPunct="1">
              <a:spcBef>
                <a:spcPts val="0"/>
              </a:spcBef>
              <a:spcAft>
                <a:spcPts val="0"/>
              </a:spcAft>
              <a:defRPr/>
            </a:pPr>
            <a:endParaRPr lang="zh-CN" altLang="en-US" sz="2400">
              <a:solidFill>
                <a:prstClr val="black"/>
              </a:solidFill>
              <a:latin typeface="Arial"/>
            </a:endParaRPr>
          </a:p>
        </p:txBody>
      </p:sp>
      <p:sp>
        <p:nvSpPr>
          <p:cNvPr id="4" name="灯片编号占位符 3"/>
          <p:cNvSpPr>
            <a:spLocks noGrp="1"/>
          </p:cNvSpPr>
          <p:nvPr>
            <p:ph type="sldNum" sz="quarter" idx="12"/>
          </p:nvPr>
        </p:nvSpPr>
        <p:spPr>
          <a:xfrm>
            <a:off x="11495375" y="8475141"/>
            <a:ext cx="3662244" cy="486833"/>
          </a:xfrm>
        </p:spPr>
        <p:txBody>
          <a:bodyPr/>
          <a:lstStyle/>
          <a:p>
            <a:pPr defTabSz="1219170" eaLnBrk="1" fontAlgn="auto" hangingPunct="1">
              <a:spcBef>
                <a:spcPts val="0"/>
              </a:spcBef>
              <a:spcAft>
                <a:spcPts val="0"/>
              </a:spcAft>
              <a:defRPr/>
            </a:pPr>
            <a:fld id="{10B49C96-558A-49EC-AD52-79C3D5970B39}" type="slidenum">
              <a:rPr lang="zh-CN" altLang="en-US" sz="2400" smtClean="0">
                <a:solidFill>
                  <a:prstClr val="black"/>
                </a:solidFill>
                <a:latin typeface="Arial"/>
              </a:rPr>
              <a:pPr defTabSz="1219170" eaLnBrk="1" fontAlgn="auto" hangingPunct="1">
                <a:spcBef>
                  <a:spcPts val="0"/>
                </a:spcBef>
                <a:spcAft>
                  <a:spcPts val="0"/>
                </a:spcAft>
                <a:defRPr/>
              </a:pPr>
              <a:t>‹#›</a:t>
            </a:fld>
            <a:endParaRPr lang="zh-CN" altLang="en-US" sz="2400">
              <a:solidFill>
                <a:prstClr val="black"/>
              </a:solidFill>
              <a:latin typeface="Arial"/>
            </a:endParaRPr>
          </a:p>
        </p:txBody>
      </p:sp>
    </p:spTree>
    <p:extLst>
      <p:ext uri="{BB962C8B-B14F-4D97-AF65-F5344CB8AC3E}">
        <p14:creationId xmlns:p14="http://schemas.microsoft.com/office/powerpoint/2010/main" val="255051291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0374" y="1893712"/>
            <a:ext cx="6917571" cy="1306689"/>
          </a:xfrm>
        </p:spPr>
        <p:txBody>
          <a:bodyPr/>
          <a:lstStyle/>
          <a:p>
            <a:r>
              <a:rPr lang="en-US"/>
              <a:t>Click to edit Master title style</a:t>
            </a:r>
          </a:p>
        </p:txBody>
      </p:sp>
      <p:sp>
        <p:nvSpPr>
          <p:cNvPr id="3" name="Subtitle 2"/>
          <p:cNvSpPr>
            <a:spLocks noGrp="1"/>
          </p:cNvSpPr>
          <p:nvPr>
            <p:ph type="subTitle" idx="1"/>
          </p:nvPr>
        </p:nvSpPr>
        <p:spPr>
          <a:xfrm>
            <a:off x="1220748" y="3454400"/>
            <a:ext cx="5696823" cy="1557867"/>
          </a:xfrm>
        </p:spPr>
        <p:txBody>
          <a:bodyPr/>
          <a:lstStyle>
            <a:lvl1pPr marL="0" indent="0" algn="ctr">
              <a:buNone/>
              <a:defRPr>
                <a:solidFill>
                  <a:schemeClr val="tx1">
                    <a:tint val="75000"/>
                  </a:schemeClr>
                </a:solidFill>
              </a:defRPr>
            </a:lvl1pPr>
            <a:lvl2pPr marL="406410" indent="0" algn="ctr">
              <a:buNone/>
              <a:defRPr>
                <a:solidFill>
                  <a:schemeClr val="tx1">
                    <a:tint val="75000"/>
                  </a:schemeClr>
                </a:solidFill>
              </a:defRPr>
            </a:lvl2pPr>
            <a:lvl3pPr marL="812820" indent="0" algn="ctr">
              <a:buNone/>
              <a:defRPr>
                <a:solidFill>
                  <a:schemeClr val="tx1">
                    <a:tint val="75000"/>
                  </a:schemeClr>
                </a:solidFill>
              </a:defRPr>
            </a:lvl3pPr>
            <a:lvl4pPr marL="1219231" indent="0" algn="ctr">
              <a:buNone/>
              <a:defRPr>
                <a:solidFill>
                  <a:schemeClr val="tx1">
                    <a:tint val="75000"/>
                  </a:schemeClr>
                </a:solidFill>
              </a:defRPr>
            </a:lvl4pPr>
            <a:lvl5pPr marL="1625641" indent="0" algn="ctr">
              <a:buNone/>
              <a:defRPr>
                <a:solidFill>
                  <a:schemeClr val="tx1">
                    <a:tint val="75000"/>
                  </a:schemeClr>
                </a:solidFill>
              </a:defRPr>
            </a:lvl5pPr>
            <a:lvl6pPr marL="2032051" indent="0" algn="ctr">
              <a:buNone/>
              <a:defRPr>
                <a:solidFill>
                  <a:schemeClr val="tx1">
                    <a:tint val="75000"/>
                  </a:schemeClr>
                </a:solidFill>
              </a:defRPr>
            </a:lvl6pPr>
            <a:lvl7pPr marL="2438460" indent="0" algn="ctr">
              <a:buNone/>
              <a:defRPr>
                <a:solidFill>
                  <a:schemeClr val="tx1">
                    <a:tint val="75000"/>
                  </a:schemeClr>
                </a:solidFill>
              </a:defRPr>
            </a:lvl7pPr>
            <a:lvl8pPr marL="2844872" indent="0" algn="ctr">
              <a:buNone/>
              <a:defRPr>
                <a:solidFill>
                  <a:schemeClr val="tx1">
                    <a:tint val="75000"/>
                  </a:schemeClr>
                </a:solidFill>
              </a:defRPr>
            </a:lvl8pPr>
            <a:lvl9pPr marL="32512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9836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4434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2871" y="3917246"/>
            <a:ext cx="6917571" cy="1210733"/>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642871" y="2583746"/>
            <a:ext cx="6917571" cy="1333500"/>
          </a:xfrm>
        </p:spPr>
        <p:txBody>
          <a:bodyPr anchor="b"/>
          <a:lstStyle>
            <a:lvl1pPr marL="0" indent="0">
              <a:buNone/>
              <a:defRPr sz="1777">
                <a:solidFill>
                  <a:schemeClr val="tx1">
                    <a:tint val="75000"/>
                  </a:schemeClr>
                </a:solidFill>
              </a:defRPr>
            </a:lvl1pPr>
            <a:lvl2pPr marL="406410" indent="0">
              <a:buNone/>
              <a:defRPr sz="1600">
                <a:solidFill>
                  <a:schemeClr val="tx1">
                    <a:tint val="75000"/>
                  </a:schemeClr>
                </a:solidFill>
              </a:defRPr>
            </a:lvl2pPr>
            <a:lvl3pPr marL="812820" indent="0">
              <a:buNone/>
              <a:defRPr sz="1423">
                <a:solidFill>
                  <a:schemeClr val="tx1">
                    <a:tint val="75000"/>
                  </a:schemeClr>
                </a:solidFill>
              </a:defRPr>
            </a:lvl3pPr>
            <a:lvl4pPr marL="1219231" indent="0">
              <a:buNone/>
              <a:defRPr sz="1244">
                <a:solidFill>
                  <a:schemeClr val="tx1">
                    <a:tint val="75000"/>
                  </a:schemeClr>
                </a:solidFill>
              </a:defRPr>
            </a:lvl4pPr>
            <a:lvl5pPr marL="1625641" indent="0">
              <a:buNone/>
              <a:defRPr sz="1244">
                <a:solidFill>
                  <a:schemeClr val="tx1">
                    <a:tint val="75000"/>
                  </a:schemeClr>
                </a:solidFill>
              </a:defRPr>
            </a:lvl5pPr>
            <a:lvl6pPr marL="2032051" indent="0">
              <a:buNone/>
              <a:defRPr sz="1244">
                <a:solidFill>
                  <a:schemeClr val="tx1">
                    <a:tint val="75000"/>
                  </a:schemeClr>
                </a:solidFill>
              </a:defRPr>
            </a:lvl6pPr>
            <a:lvl7pPr marL="2438460" indent="0">
              <a:buNone/>
              <a:defRPr sz="1244">
                <a:solidFill>
                  <a:schemeClr val="tx1">
                    <a:tint val="75000"/>
                  </a:schemeClr>
                </a:solidFill>
              </a:defRPr>
            </a:lvl7pPr>
            <a:lvl8pPr marL="2844872" indent="0">
              <a:buNone/>
              <a:defRPr sz="1244">
                <a:solidFill>
                  <a:schemeClr val="tx1">
                    <a:tint val="75000"/>
                  </a:schemeClr>
                </a:solidFill>
              </a:defRPr>
            </a:lvl8pPr>
            <a:lvl9pPr marL="325128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8122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916" y="1422401"/>
            <a:ext cx="3594424" cy="4023079"/>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36979" y="1422401"/>
            <a:ext cx="3594424" cy="4023079"/>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186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06917" y="1364546"/>
            <a:ext cx="3595838" cy="568677"/>
          </a:xfrm>
        </p:spPr>
        <p:txBody>
          <a:bodyPr anchor="b"/>
          <a:lstStyle>
            <a:lvl1pPr marL="0" indent="0">
              <a:buNone/>
              <a:defRPr sz="2133" b="1"/>
            </a:lvl1pPr>
            <a:lvl2pPr marL="406410" indent="0">
              <a:buNone/>
              <a:defRPr sz="1777" b="1"/>
            </a:lvl2pPr>
            <a:lvl3pPr marL="812820" indent="0">
              <a:buNone/>
              <a:defRPr sz="1600" b="1"/>
            </a:lvl3pPr>
            <a:lvl4pPr marL="1219231" indent="0">
              <a:buNone/>
              <a:defRPr sz="1423" b="1"/>
            </a:lvl4pPr>
            <a:lvl5pPr marL="1625641" indent="0">
              <a:buNone/>
              <a:defRPr sz="1423" b="1"/>
            </a:lvl5pPr>
            <a:lvl6pPr marL="2032051" indent="0">
              <a:buNone/>
              <a:defRPr sz="1423" b="1"/>
            </a:lvl6pPr>
            <a:lvl7pPr marL="2438460" indent="0">
              <a:buNone/>
              <a:defRPr sz="1423" b="1"/>
            </a:lvl7pPr>
            <a:lvl8pPr marL="2844872" indent="0">
              <a:buNone/>
              <a:defRPr sz="1423" b="1"/>
            </a:lvl8pPr>
            <a:lvl9pPr marL="3251281" indent="0">
              <a:buNone/>
              <a:defRPr sz="1423" b="1"/>
            </a:lvl9pPr>
          </a:lstStyle>
          <a:p>
            <a:pPr lvl="0"/>
            <a:r>
              <a:rPr lang="en-US"/>
              <a:t>Click to edit Master text styles</a:t>
            </a:r>
          </a:p>
        </p:txBody>
      </p:sp>
      <p:sp>
        <p:nvSpPr>
          <p:cNvPr id="4" name="Content Placeholder 3"/>
          <p:cNvSpPr>
            <a:spLocks noGrp="1"/>
          </p:cNvSpPr>
          <p:nvPr>
            <p:ph sz="half" idx="2"/>
          </p:nvPr>
        </p:nvSpPr>
        <p:spPr>
          <a:xfrm>
            <a:off x="406917" y="1933223"/>
            <a:ext cx="3595838" cy="3512256"/>
          </a:xfrm>
        </p:spPr>
        <p:txBody>
          <a:bodyPr/>
          <a:lstStyle>
            <a:lvl1pPr>
              <a:defRPr sz="2133"/>
            </a:lvl1pPr>
            <a:lvl2pPr>
              <a:defRPr sz="1777"/>
            </a:lvl2pPr>
            <a:lvl3pPr>
              <a:defRPr sz="1600"/>
            </a:lvl3pPr>
            <a:lvl4pPr>
              <a:defRPr sz="1423"/>
            </a:lvl4pPr>
            <a:lvl5pPr>
              <a:defRPr sz="1423"/>
            </a:lvl5pPr>
            <a:lvl6pPr>
              <a:defRPr sz="1423"/>
            </a:lvl6pPr>
            <a:lvl7pPr>
              <a:defRPr sz="1423"/>
            </a:lvl7pPr>
            <a:lvl8pPr>
              <a:defRPr sz="1423"/>
            </a:lvl8pPr>
            <a:lvl9pPr>
              <a:defRPr sz="14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134155" y="1364546"/>
            <a:ext cx="3597250" cy="568677"/>
          </a:xfrm>
        </p:spPr>
        <p:txBody>
          <a:bodyPr anchor="b"/>
          <a:lstStyle>
            <a:lvl1pPr marL="0" indent="0">
              <a:buNone/>
              <a:defRPr sz="2133" b="1"/>
            </a:lvl1pPr>
            <a:lvl2pPr marL="406410" indent="0">
              <a:buNone/>
              <a:defRPr sz="1777" b="1"/>
            </a:lvl2pPr>
            <a:lvl3pPr marL="812820" indent="0">
              <a:buNone/>
              <a:defRPr sz="1600" b="1"/>
            </a:lvl3pPr>
            <a:lvl4pPr marL="1219231" indent="0">
              <a:buNone/>
              <a:defRPr sz="1423" b="1"/>
            </a:lvl4pPr>
            <a:lvl5pPr marL="1625641" indent="0">
              <a:buNone/>
              <a:defRPr sz="1423" b="1"/>
            </a:lvl5pPr>
            <a:lvl6pPr marL="2032051" indent="0">
              <a:buNone/>
              <a:defRPr sz="1423" b="1"/>
            </a:lvl6pPr>
            <a:lvl7pPr marL="2438460" indent="0">
              <a:buNone/>
              <a:defRPr sz="1423" b="1"/>
            </a:lvl7pPr>
            <a:lvl8pPr marL="2844872" indent="0">
              <a:buNone/>
              <a:defRPr sz="1423" b="1"/>
            </a:lvl8pPr>
            <a:lvl9pPr marL="3251281" indent="0">
              <a:buNone/>
              <a:defRPr sz="1423" b="1"/>
            </a:lvl9pPr>
          </a:lstStyle>
          <a:p>
            <a:pPr lvl="0"/>
            <a:r>
              <a:rPr lang="en-US"/>
              <a:t>Click to edit Master text styles</a:t>
            </a:r>
          </a:p>
        </p:txBody>
      </p:sp>
      <p:sp>
        <p:nvSpPr>
          <p:cNvPr id="6" name="Content Placeholder 5"/>
          <p:cNvSpPr>
            <a:spLocks noGrp="1"/>
          </p:cNvSpPr>
          <p:nvPr>
            <p:ph sz="quarter" idx="4"/>
          </p:nvPr>
        </p:nvSpPr>
        <p:spPr>
          <a:xfrm>
            <a:off x="4134155" y="1933223"/>
            <a:ext cx="3597250" cy="3512256"/>
          </a:xfrm>
        </p:spPr>
        <p:txBody>
          <a:bodyPr/>
          <a:lstStyle>
            <a:lvl1pPr>
              <a:defRPr sz="2133"/>
            </a:lvl1pPr>
            <a:lvl2pPr>
              <a:defRPr sz="1777"/>
            </a:lvl2pPr>
            <a:lvl3pPr>
              <a:defRPr sz="1600"/>
            </a:lvl3pPr>
            <a:lvl4pPr>
              <a:defRPr sz="1423"/>
            </a:lvl4pPr>
            <a:lvl5pPr>
              <a:defRPr sz="1423"/>
            </a:lvl5pPr>
            <a:lvl6pPr>
              <a:defRPr sz="1423"/>
            </a:lvl6pPr>
            <a:lvl7pPr>
              <a:defRPr sz="1423"/>
            </a:lvl7pPr>
            <a:lvl8pPr>
              <a:defRPr sz="1423"/>
            </a:lvl8pPr>
            <a:lvl9pPr>
              <a:defRPr sz="14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164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28616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637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916" y="242711"/>
            <a:ext cx="2677451" cy="1032933"/>
          </a:xfrm>
        </p:spPr>
        <p:txBody>
          <a:bodyPr anchor="b"/>
          <a:lstStyle>
            <a:lvl1pPr algn="l">
              <a:defRPr sz="1777" b="1"/>
            </a:lvl1pPr>
          </a:lstStyle>
          <a:p>
            <a:r>
              <a:rPr lang="en-US"/>
              <a:t>Click to edit Master title style</a:t>
            </a:r>
          </a:p>
        </p:txBody>
      </p:sp>
      <p:sp>
        <p:nvSpPr>
          <p:cNvPr id="3" name="Content Placeholder 2"/>
          <p:cNvSpPr>
            <a:spLocks noGrp="1"/>
          </p:cNvSpPr>
          <p:nvPr>
            <p:ph idx="1"/>
          </p:nvPr>
        </p:nvSpPr>
        <p:spPr>
          <a:xfrm>
            <a:off x="3181858" y="242713"/>
            <a:ext cx="4549546" cy="5202767"/>
          </a:xfrm>
        </p:spPr>
        <p:txBody>
          <a:bodyPr/>
          <a:lstStyle>
            <a:lvl1pPr>
              <a:defRPr sz="2844"/>
            </a:lvl1pPr>
            <a:lvl2pPr>
              <a:defRPr sz="2489"/>
            </a:lvl2pPr>
            <a:lvl3pPr>
              <a:defRPr sz="2133"/>
            </a:lvl3pPr>
            <a:lvl4pPr>
              <a:defRPr sz="1777"/>
            </a:lvl4pPr>
            <a:lvl5pPr>
              <a:defRPr sz="1777"/>
            </a:lvl5pPr>
            <a:lvl6pPr>
              <a:defRPr sz="1777"/>
            </a:lvl6pPr>
            <a:lvl7pPr>
              <a:defRPr sz="1777"/>
            </a:lvl7pPr>
            <a:lvl8pPr>
              <a:defRPr sz="1777"/>
            </a:lvl8pPr>
            <a:lvl9pPr>
              <a:defRPr sz="17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916" y="1275646"/>
            <a:ext cx="2677451" cy="4169833"/>
          </a:xfrm>
        </p:spPr>
        <p:txBody>
          <a:bodyPr/>
          <a:lstStyle>
            <a:lvl1pPr marL="0" indent="0">
              <a:buNone/>
              <a:defRPr sz="1244"/>
            </a:lvl1pPr>
            <a:lvl2pPr marL="406410" indent="0">
              <a:buNone/>
              <a:defRPr sz="1067"/>
            </a:lvl2pPr>
            <a:lvl3pPr marL="812820" indent="0">
              <a:buNone/>
              <a:defRPr sz="889"/>
            </a:lvl3pPr>
            <a:lvl4pPr marL="1219231" indent="0">
              <a:buNone/>
              <a:defRPr sz="800"/>
            </a:lvl4pPr>
            <a:lvl5pPr marL="1625641" indent="0">
              <a:buNone/>
              <a:defRPr sz="800"/>
            </a:lvl5pPr>
            <a:lvl6pPr marL="2032051" indent="0">
              <a:buNone/>
              <a:defRPr sz="800"/>
            </a:lvl6pPr>
            <a:lvl7pPr marL="2438460" indent="0">
              <a:buNone/>
              <a:defRPr sz="800"/>
            </a:lvl7pPr>
            <a:lvl8pPr marL="2844872" indent="0">
              <a:buNone/>
              <a:defRPr sz="800"/>
            </a:lvl8pPr>
            <a:lvl9pPr marL="325128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075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5168" y="4267201"/>
            <a:ext cx="4882991" cy="503767"/>
          </a:xfrm>
        </p:spPr>
        <p:txBody>
          <a:bodyPr anchor="b"/>
          <a:lstStyle>
            <a:lvl1pPr algn="l">
              <a:defRPr sz="1777" b="1"/>
            </a:lvl1pPr>
          </a:lstStyle>
          <a:p>
            <a:r>
              <a:rPr lang="en-US"/>
              <a:t>Click to edit Master title style</a:t>
            </a:r>
          </a:p>
        </p:txBody>
      </p:sp>
      <p:sp>
        <p:nvSpPr>
          <p:cNvPr id="3" name="Picture Placeholder 2"/>
          <p:cNvSpPr>
            <a:spLocks noGrp="1"/>
          </p:cNvSpPr>
          <p:nvPr>
            <p:ph type="pic" idx="1"/>
          </p:nvPr>
        </p:nvSpPr>
        <p:spPr>
          <a:xfrm>
            <a:off x="1595168" y="544689"/>
            <a:ext cx="4882991" cy="3657600"/>
          </a:xfrm>
        </p:spPr>
        <p:txBody>
          <a:bodyPr/>
          <a:lstStyle>
            <a:lvl1pPr marL="0" indent="0">
              <a:buNone/>
              <a:defRPr sz="2844"/>
            </a:lvl1pPr>
            <a:lvl2pPr marL="406410" indent="0">
              <a:buNone/>
              <a:defRPr sz="2489"/>
            </a:lvl2pPr>
            <a:lvl3pPr marL="812820" indent="0">
              <a:buNone/>
              <a:defRPr sz="2133"/>
            </a:lvl3pPr>
            <a:lvl4pPr marL="1219231" indent="0">
              <a:buNone/>
              <a:defRPr sz="1777"/>
            </a:lvl4pPr>
            <a:lvl5pPr marL="1625641" indent="0">
              <a:buNone/>
              <a:defRPr sz="1777"/>
            </a:lvl5pPr>
            <a:lvl6pPr marL="2032051" indent="0">
              <a:buNone/>
              <a:defRPr sz="1777"/>
            </a:lvl6pPr>
            <a:lvl7pPr marL="2438460" indent="0">
              <a:buNone/>
              <a:defRPr sz="1777"/>
            </a:lvl7pPr>
            <a:lvl8pPr marL="2844872" indent="0">
              <a:buNone/>
              <a:defRPr sz="1777"/>
            </a:lvl8pPr>
            <a:lvl9pPr marL="3251281" indent="0">
              <a:buNone/>
              <a:defRPr sz="1777"/>
            </a:lvl9pPr>
          </a:lstStyle>
          <a:p>
            <a:endParaRPr lang="en-US"/>
          </a:p>
        </p:txBody>
      </p:sp>
      <p:sp>
        <p:nvSpPr>
          <p:cNvPr id="4" name="Text Placeholder 3"/>
          <p:cNvSpPr>
            <a:spLocks noGrp="1"/>
          </p:cNvSpPr>
          <p:nvPr>
            <p:ph type="body" sz="half" idx="2"/>
          </p:nvPr>
        </p:nvSpPr>
        <p:spPr>
          <a:xfrm>
            <a:off x="1595168" y="4770968"/>
            <a:ext cx="4882991" cy="715433"/>
          </a:xfrm>
        </p:spPr>
        <p:txBody>
          <a:bodyPr/>
          <a:lstStyle>
            <a:lvl1pPr marL="0" indent="0">
              <a:buNone/>
              <a:defRPr sz="1244"/>
            </a:lvl1pPr>
            <a:lvl2pPr marL="406410" indent="0">
              <a:buNone/>
              <a:defRPr sz="1067"/>
            </a:lvl2pPr>
            <a:lvl3pPr marL="812820" indent="0">
              <a:buNone/>
              <a:defRPr sz="889"/>
            </a:lvl3pPr>
            <a:lvl4pPr marL="1219231" indent="0">
              <a:buNone/>
              <a:defRPr sz="800"/>
            </a:lvl4pPr>
            <a:lvl5pPr marL="1625641" indent="0">
              <a:buNone/>
              <a:defRPr sz="800"/>
            </a:lvl5pPr>
            <a:lvl6pPr marL="2032051" indent="0">
              <a:buNone/>
              <a:defRPr sz="800"/>
            </a:lvl6pPr>
            <a:lvl7pPr marL="2438460" indent="0">
              <a:buNone/>
              <a:defRPr sz="800"/>
            </a:lvl7pPr>
            <a:lvl8pPr marL="2844872" indent="0">
              <a:buNone/>
              <a:defRPr sz="800"/>
            </a:lvl8pPr>
            <a:lvl9pPr marL="325128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298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16752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00281" y="244123"/>
            <a:ext cx="1831122" cy="52013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916" y="244123"/>
            <a:ext cx="5357727" cy="52013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9972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0374" y="1893712"/>
            <a:ext cx="6917571" cy="1306689"/>
          </a:xfrm>
        </p:spPr>
        <p:txBody>
          <a:bodyPr/>
          <a:lstStyle/>
          <a:p>
            <a:r>
              <a:rPr lang="en-US"/>
              <a:t>Click to edit Master title style</a:t>
            </a:r>
          </a:p>
        </p:txBody>
      </p:sp>
      <p:sp>
        <p:nvSpPr>
          <p:cNvPr id="3" name="Subtitle 2"/>
          <p:cNvSpPr>
            <a:spLocks noGrp="1"/>
          </p:cNvSpPr>
          <p:nvPr>
            <p:ph type="subTitle" idx="1"/>
          </p:nvPr>
        </p:nvSpPr>
        <p:spPr>
          <a:xfrm>
            <a:off x="1220748" y="3454400"/>
            <a:ext cx="5696823" cy="1557867"/>
          </a:xfrm>
        </p:spPr>
        <p:txBody>
          <a:bodyPr/>
          <a:lstStyle>
            <a:lvl1pPr marL="0" indent="0" algn="ctr">
              <a:buNone/>
              <a:defRPr>
                <a:solidFill>
                  <a:schemeClr val="tx1">
                    <a:tint val="75000"/>
                  </a:schemeClr>
                </a:solidFill>
              </a:defRPr>
            </a:lvl1pPr>
            <a:lvl2pPr marL="406410" indent="0" algn="ctr">
              <a:buNone/>
              <a:defRPr>
                <a:solidFill>
                  <a:schemeClr val="tx1">
                    <a:tint val="75000"/>
                  </a:schemeClr>
                </a:solidFill>
              </a:defRPr>
            </a:lvl2pPr>
            <a:lvl3pPr marL="812820" indent="0" algn="ctr">
              <a:buNone/>
              <a:defRPr>
                <a:solidFill>
                  <a:schemeClr val="tx1">
                    <a:tint val="75000"/>
                  </a:schemeClr>
                </a:solidFill>
              </a:defRPr>
            </a:lvl3pPr>
            <a:lvl4pPr marL="1219231" indent="0" algn="ctr">
              <a:buNone/>
              <a:defRPr>
                <a:solidFill>
                  <a:schemeClr val="tx1">
                    <a:tint val="75000"/>
                  </a:schemeClr>
                </a:solidFill>
              </a:defRPr>
            </a:lvl4pPr>
            <a:lvl5pPr marL="1625641" indent="0" algn="ctr">
              <a:buNone/>
              <a:defRPr>
                <a:solidFill>
                  <a:schemeClr val="tx1">
                    <a:tint val="75000"/>
                  </a:schemeClr>
                </a:solidFill>
              </a:defRPr>
            </a:lvl5pPr>
            <a:lvl6pPr marL="2032051" indent="0" algn="ctr">
              <a:buNone/>
              <a:defRPr>
                <a:solidFill>
                  <a:schemeClr val="tx1">
                    <a:tint val="75000"/>
                  </a:schemeClr>
                </a:solidFill>
              </a:defRPr>
            </a:lvl6pPr>
            <a:lvl7pPr marL="2438460" indent="0" algn="ctr">
              <a:buNone/>
              <a:defRPr>
                <a:solidFill>
                  <a:schemeClr val="tx1">
                    <a:tint val="75000"/>
                  </a:schemeClr>
                </a:solidFill>
              </a:defRPr>
            </a:lvl7pPr>
            <a:lvl8pPr marL="2844872" indent="0" algn="ctr">
              <a:buNone/>
              <a:defRPr>
                <a:solidFill>
                  <a:schemeClr val="tx1">
                    <a:tint val="75000"/>
                  </a:schemeClr>
                </a:solidFill>
              </a:defRPr>
            </a:lvl8pPr>
            <a:lvl9pPr marL="32512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8869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3753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2871" y="3917246"/>
            <a:ext cx="6917571" cy="1210733"/>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642871" y="2583746"/>
            <a:ext cx="6917571" cy="1333500"/>
          </a:xfrm>
        </p:spPr>
        <p:txBody>
          <a:bodyPr anchor="b"/>
          <a:lstStyle>
            <a:lvl1pPr marL="0" indent="0">
              <a:buNone/>
              <a:defRPr sz="1777">
                <a:solidFill>
                  <a:schemeClr val="tx1">
                    <a:tint val="75000"/>
                  </a:schemeClr>
                </a:solidFill>
              </a:defRPr>
            </a:lvl1pPr>
            <a:lvl2pPr marL="406410" indent="0">
              <a:buNone/>
              <a:defRPr sz="1600">
                <a:solidFill>
                  <a:schemeClr val="tx1">
                    <a:tint val="75000"/>
                  </a:schemeClr>
                </a:solidFill>
              </a:defRPr>
            </a:lvl2pPr>
            <a:lvl3pPr marL="812820" indent="0">
              <a:buNone/>
              <a:defRPr sz="1423">
                <a:solidFill>
                  <a:schemeClr val="tx1">
                    <a:tint val="75000"/>
                  </a:schemeClr>
                </a:solidFill>
              </a:defRPr>
            </a:lvl3pPr>
            <a:lvl4pPr marL="1219231" indent="0">
              <a:buNone/>
              <a:defRPr sz="1244">
                <a:solidFill>
                  <a:schemeClr val="tx1">
                    <a:tint val="75000"/>
                  </a:schemeClr>
                </a:solidFill>
              </a:defRPr>
            </a:lvl4pPr>
            <a:lvl5pPr marL="1625641" indent="0">
              <a:buNone/>
              <a:defRPr sz="1244">
                <a:solidFill>
                  <a:schemeClr val="tx1">
                    <a:tint val="75000"/>
                  </a:schemeClr>
                </a:solidFill>
              </a:defRPr>
            </a:lvl5pPr>
            <a:lvl6pPr marL="2032051" indent="0">
              <a:buNone/>
              <a:defRPr sz="1244">
                <a:solidFill>
                  <a:schemeClr val="tx1">
                    <a:tint val="75000"/>
                  </a:schemeClr>
                </a:solidFill>
              </a:defRPr>
            </a:lvl6pPr>
            <a:lvl7pPr marL="2438460" indent="0">
              <a:buNone/>
              <a:defRPr sz="1244">
                <a:solidFill>
                  <a:schemeClr val="tx1">
                    <a:tint val="75000"/>
                  </a:schemeClr>
                </a:solidFill>
              </a:defRPr>
            </a:lvl7pPr>
            <a:lvl8pPr marL="2844872" indent="0">
              <a:buNone/>
              <a:defRPr sz="1244">
                <a:solidFill>
                  <a:schemeClr val="tx1">
                    <a:tint val="75000"/>
                  </a:schemeClr>
                </a:solidFill>
              </a:defRPr>
            </a:lvl8pPr>
            <a:lvl9pPr marL="325128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9903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916" y="1422401"/>
            <a:ext cx="3594424" cy="4023079"/>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36979" y="1422401"/>
            <a:ext cx="3594424" cy="4023079"/>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350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06917" y="1364546"/>
            <a:ext cx="3595838" cy="568677"/>
          </a:xfrm>
        </p:spPr>
        <p:txBody>
          <a:bodyPr anchor="b"/>
          <a:lstStyle>
            <a:lvl1pPr marL="0" indent="0">
              <a:buNone/>
              <a:defRPr sz="2133" b="1"/>
            </a:lvl1pPr>
            <a:lvl2pPr marL="406410" indent="0">
              <a:buNone/>
              <a:defRPr sz="1777" b="1"/>
            </a:lvl2pPr>
            <a:lvl3pPr marL="812820" indent="0">
              <a:buNone/>
              <a:defRPr sz="1600" b="1"/>
            </a:lvl3pPr>
            <a:lvl4pPr marL="1219231" indent="0">
              <a:buNone/>
              <a:defRPr sz="1423" b="1"/>
            </a:lvl4pPr>
            <a:lvl5pPr marL="1625641" indent="0">
              <a:buNone/>
              <a:defRPr sz="1423" b="1"/>
            </a:lvl5pPr>
            <a:lvl6pPr marL="2032051" indent="0">
              <a:buNone/>
              <a:defRPr sz="1423" b="1"/>
            </a:lvl6pPr>
            <a:lvl7pPr marL="2438460" indent="0">
              <a:buNone/>
              <a:defRPr sz="1423" b="1"/>
            </a:lvl7pPr>
            <a:lvl8pPr marL="2844872" indent="0">
              <a:buNone/>
              <a:defRPr sz="1423" b="1"/>
            </a:lvl8pPr>
            <a:lvl9pPr marL="3251281" indent="0">
              <a:buNone/>
              <a:defRPr sz="1423" b="1"/>
            </a:lvl9pPr>
          </a:lstStyle>
          <a:p>
            <a:pPr lvl="0"/>
            <a:r>
              <a:rPr lang="en-US"/>
              <a:t>Click to edit Master text styles</a:t>
            </a:r>
          </a:p>
        </p:txBody>
      </p:sp>
      <p:sp>
        <p:nvSpPr>
          <p:cNvPr id="4" name="Content Placeholder 3"/>
          <p:cNvSpPr>
            <a:spLocks noGrp="1"/>
          </p:cNvSpPr>
          <p:nvPr>
            <p:ph sz="half" idx="2"/>
          </p:nvPr>
        </p:nvSpPr>
        <p:spPr>
          <a:xfrm>
            <a:off x="406917" y="1933223"/>
            <a:ext cx="3595838" cy="3512256"/>
          </a:xfrm>
        </p:spPr>
        <p:txBody>
          <a:bodyPr/>
          <a:lstStyle>
            <a:lvl1pPr>
              <a:defRPr sz="2133"/>
            </a:lvl1pPr>
            <a:lvl2pPr>
              <a:defRPr sz="1777"/>
            </a:lvl2pPr>
            <a:lvl3pPr>
              <a:defRPr sz="1600"/>
            </a:lvl3pPr>
            <a:lvl4pPr>
              <a:defRPr sz="1423"/>
            </a:lvl4pPr>
            <a:lvl5pPr>
              <a:defRPr sz="1423"/>
            </a:lvl5pPr>
            <a:lvl6pPr>
              <a:defRPr sz="1423"/>
            </a:lvl6pPr>
            <a:lvl7pPr>
              <a:defRPr sz="1423"/>
            </a:lvl7pPr>
            <a:lvl8pPr>
              <a:defRPr sz="1423"/>
            </a:lvl8pPr>
            <a:lvl9pPr>
              <a:defRPr sz="14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134155" y="1364546"/>
            <a:ext cx="3597250" cy="568677"/>
          </a:xfrm>
        </p:spPr>
        <p:txBody>
          <a:bodyPr anchor="b"/>
          <a:lstStyle>
            <a:lvl1pPr marL="0" indent="0">
              <a:buNone/>
              <a:defRPr sz="2133" b="1"/>
            </a:lvl1pPr>
            <a:lvl2pPr marL="406410" indent="0">
              <a:buNone/>
              <a:defRPr sz="1777" b="1"/>
            </a:lvl2pPr>
            <a:lvl3pPr marL="812820" indent="0">
              <a:buNone/>
              <a:defRPr sz="1600" b="1"/>
            </a:lvl3pPr>
            <a:lvl4pPr marL="1219231" indent="0">
              <a:buNone/>
              <a:defRPr sz="1423" b="1"/>
            </a:lvl4pPr>
            <a:lvl5pPr marL="1625641" indent="0">
              <a:buNone/>
              <a:defRPr sz="1423" b="1"/>
            </a:lvl5pPr>
            <a:lvl6pPr marL="2032051" indent="0">
              <a:buNone/>
              <a:defRPr sz="1423" b="1"/>
            </a:lvl6pPr>
            <a:lvl7pPr marL="2438460" indent="0">
              <a:buNone/>
              <a:defRPr sz="1423" b="1"/>
            </a:lvl7pPr>
            <a:lvl8pPr marL="2844872" indent="0">
              <a:buNone/>
              <a:defRPr sz="1423" b="1"/>
            </a:lvl8pPr>
            <a:lvl9pPr marL="3251281" indent="0">
              <a:buNone/>
              <a:defRPr sz="1423" b="1"/>
            </a:lvl9pPr>
          </a:lstStyle>
          <a:p>
            <a:pPr lvl="0"/>
            <a:r>
              <a:rPr lang="en-US"/>
              <a:t>Click to edit Master text styles</a:t>
            </a:r>
          </a:p>
        </p:txBody>
      </p:sp>
      <p:sp>
        <p:nvSpPr>
          <p:cNvPr id="6" name="Content Placeholder 5"/>
          <p:cNvSpPr>
            <a:spLocks noGrp="1"/>
          </p:cNvSpPr>
          <p:nvPr>
            <p:ph sz="quarter" idx="4"/>
          </p:nvPr>
        </p:nvSpPr>
        <p:spPr>
          <a:xfrm>
            <a:off x="4134155" y="1933223"/>
            <a:ext cx="3597250" cy="3512256"/>
          </a:xfrm>
        </p:spPr>
        <p:txBody>
          <a:bodyPr/>
          <a:lstStyle>
            <a:lvl1pPr>
              <a:defRPr sz="2133"/>
            </a:lvl1pPr>
            <a:lvl2pPr>
              <a:defRPr sz="1777"/>
            </a:lvl2pPr>
            <a:lvl3pPr>
              <a:defRPr sz="1600"/>
            </a:lvl3pPr>
            <a:lvl4pPr>
              <a:defRPr sz="1423"/>
            </a:lvl4pPr>
            <a:lvl5pPr>
              <a:defRPr sz="1423"/>
            </a:lvl5pPr>
            <a:lvl6pPr>
              <a:defRPr sz="1423"/>
            </a:lvl6pPr>
            <a:lvl7pPr>
              <a:defRPr sz="1423"/>
            </a:lvl7pPr>
            <a:lvl8pPr>
              <a:defRPr sz="1423"/>
            </a:lvl8pPr>
            <a:lvl9pPr>
              <a:defRPr sz="14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1990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0279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3012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916" y="242711"/>
            <a:ext cx="2677451" cy="1032933"/>
          </a:xfrm>
        </p:spPr>
        <p:txBody>
          <a:bodyPr anchor="b"/>
          <a:lstStyle>
            <a:lvl1pPr algn="l">
              <a:defRPr sz="1777" b="1"/>
            </a:lvl1pPr>
          </a:lstStyle>
          <a:p>
            <a:r>
              <a:rPr lang="en-US"/>
              <a:t>Click to edit Master title style</a:t>
            </a:r>
          </a:p>
        </p:txBody>
      </p:sp>
      <p:sp>
        <p:nvSpPr>
          <p:cNvPr id="3" name="Content Placeholder 2"/>
          <p:cNvSpPr>
            <a:spLocks noGrp="1"/>
          </p:cNvSpPr>
          <p:nvPr>
            <p:ph idx="1"/>
          </p:nvPr>
        </p:nvSpPr>
        <p:spPr>
          <a:xfrm>
            <a:off x="3181858" y="242713"/>
            <a:ext cx="4549546" cy="5202767"/>
          </a:xfrm>
        </p:spPr>
        <p:txBody>
          <a:bodyPr/>
          <a:lstStyle>
            <a:lvl1pPr>
              <a:defRPr sz="2844"/>
            </a:lvl1pPr>
            <a:lvl2pPr>
              <a:defRPr sz="2489"/>
            </a:lvl2pPr>
            <a:lvl3pPr>
              <a:defRPr sz="2133"/>
            </a:lvl3pPr>
            <a:lvl4pPr>
              <a:defRPr sz="1777"/>
            </a:lvl4pPr>
            <a:lvl5pPr>
              <a:defRPr sz="1777"/>
            </a:lvl5pPr>
            <a:lvl6pPr>
              <a:defRPr sz="1777"/>
            </a:lvl6pPr>
            <a:lvl7pPr>
              <a:defRPr sz="1777"/>
            </a:lvl7pPr>
            <a:lvl8pPr>
              <a:defRPr sz="1777"/>
            </a:lvl8pPr>
            <a:lvl9pPr>
              <a:defRPr sz="17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916" y="1275646"/>
            <a:ext cx="2677451" cy="4169833"/>
          </a:xfrm>
        </p:spPr>
        <p:txBody>
          <a:bodyPr/>
          <a:lstStyle>
            <a:lvl1pPr marL="0" indent="0">
              <a:buNone/>
              <a:defRPr sz="1244"/>
            </a:lvl1pPr>
            <a:lvl2pPr marL="406410" indent="0">
              <a:buNone/>
              <a:defRPr sz="1067"/>
            </a:lvl2pPr>
            <a:lvl3pPr marL="812820" indent="0">
              <a:buNone/>
              <a:defRPr sz="889"/>
            </a:lvl3pPr>
            <a:lvl4pPr marL="1219231" indent="0">
              <a:buNone/>
              <a:defRPr sz="800"/>
            </a:lvl4pPr>
            <a:lvl5pPr marL="1625641" indent="0">
              <a:buNone/>
              <a:defRPr sz="800"/>
            </a:lvl5pPr>
            <a:lvl6pPr marL="2032051" indent="0">
              <a:buNone/>
              <a:defRPr sz="800"/>
            </a:lvl6pPr>
            <a:lvl7pPr marL="2438460" indent="0">
              <a:buNone/>
              <a:defRPr sz="800"/>
            </a:lvl7pPr>
            <a:lvl8pPr marL="2844872" indent="0">
              <a:buNone/>
              <a:defRPr sz="800"/>
            </a:lvl8pPr>
            <a:lvl9pPr marL="325128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4116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5168" y="4267201"/>
            <a:ext cx="4882991" cy="503767"/>
          </a:xfrm>
        </p:spPr>
        <p:txBody>
          <a:bodyPr anchor="b"/>
          <a:lstStyle>
            <a:lvl1pPr algn="l">
              <a:defRPr sz="1777" b="1"/>
            </a:lvl1pPr>
          </a:lstStyle>
          <a:p>
            <a:r>
              <a:rPr lang="en-US"/>
              <a:t>Click to edit Master title style</a:t>
            </a:r>
          </a:p>
        </p:txBody>
      </p:sp>
      <p:sp>
        <p:nvSpPr>
          <p:cNvPr id="3" name="Picture Placeholder 2"/>
          <p:cNvSpPr>
            <a:spLocks noGrp="1"/>
          </p:cNvSpPr>
          <p:nvPr>
            <p:ph type="pic" idx="1"/>
          </p:nvPr>
        </p:nvSpPr>
        <p:spPr>
          <a:xfrm>
            <a:off x="1595168" y="544689"/>
            <a:ext cx="4882991" cy="3657600"/>
          </a:xfrm>
        </p:spPr>
        <p:txBody>
          <a:bodyPr/>
          <a:lstStyle>
            <a:lvl1pPr marL="0" indent="0">
              <a:buNone/>
              <a:defRPr sz="2844"/>
            </a:lvl1pPr>
            <a:lvl2pPr marL="406410" indent="0">
              <a:buNone/>
              <a:defRPr sz="2489"/>
            </a:lvl2pPr>
            <a:lvl3pPr marL="812820" indent="0">
              <a:buNone/>
              <a:defRPr sz="2133"/>
            </a:lvl3pPr>
            <a:lvl4pPr marL="1219231" indent="0">
              <a:buNone/>
              <a:defRPr sz="1777"/>
            </a:lvl4pPr>
            <a:lvl5pPr marL="1625641" indent="0">
              <a:buNone/>
              <a:defRPr sz="1777"/>
            </a:lvl5pPr>
            <a:lvl6pPr marL="2032051" indent="0">
              <a:buNone/>
              <a:defRPr sz="1777"/>
            </a:lvl6pPr>
            <a:lvl7pPr marL="2438460" indent="0">
              <a:buNone/>
              <a:defRPr sz="1777"/>
            </a:lvl7pPr>
            <a:lvl8pPr marL="2844872" indent="0">
              <a:buNone/>
              <a:defRPr sz="1777"/>
            </a:lvl8pPr>
            <a:lvl9pPr marL="3251281" indent="0">
              <a:buNone/>
              <a:defRPr sz="1777"/>
            </a:lvl9pPr>
          </a:lstStyle>
          <a:p>
            <a:endParaRPr lang="en-US"/>
          </a:p>
        </p:txBody>
      </p:sp>
      <p:sp>
        <p:nvSpPr>
          <p:cNvPr id="4" name="Text Placeholder 3"/>
          <p:cNvSpPr>
            <a:spLocks noGrp="1"/>
          </p:cNvSpPr>
          <p:nvPr>
            <p:ph type="body" sz="half" idx="2"/>
          </p:nvPr>
        </p:nvSpPr>
        <p:spPr>
          <a:xfrm>
            <a:off x="1595168" y="4770968"/>
            <a:ext cx="4882991" cy="715433"/>
          </a:xfrm>
        </p:spPr>
        <p:txBody>
          <a:bodyPr/>
          <a:lstStyle>
            <a:lvl1pPr marL="0" indent="0">
              <a:buNone/>
              <a:defRPr sz="1244"/>
            </a:lvl1pPr>
            <a:lvl2pPr marL="406410" indent="0">
              <a:buNone/>
              <a:defRPr sz="1067"/>
            </a:lvl2pPr>
            <a:lvl3pPr marL="812820" indent="0">
              <a:buNone/>
              <a:defRPr sz="889"/>
            </a:lvl3pPr>
            <a:lvl4pPr marL="1219231" indent="0">
              <a:buNone/>
              <a:defRPr sz="800"/>
            </a:lvl4pPr>
            <a:lvl5pPr marL="1625641" indent="0">
              <a:buNone/>
              <a:defRPr sz="800"/>
            </a:lvl5pPr>
            <a:lvl6pPr marL="2032051" indent="0">
              <a:buNone/>
              <a:defRPr sz="800"/>
            </a:lvl6pPr>
            <a:lvl7pPr marL="2438460" indent="0">
              <a:buNone/>
              <a:defRPr sz="800"/>
            </a:lvl7pPr>
            <a:lvl8pPr marL="2844872" indent="0">
              <a:buNone/>
              <a:defRPr sz="800"/>
            </a:lvl8pPr>
            <a:lvl9pPr marL="325128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9482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084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00281" y="244123"/>
            <a:ext cx="1831122" cy="52013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916" y="244123"/>
            <a:ext cx="5357727" cy="52013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1664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0374" y="1893712"/>
            <a:ext cx="6917571" cy="1306689"/>
          </a:xfrm>
        </p:spPr>
        <p:txBody>
          <a:bodyPr/>
          <a:lstStyle/>
          <a:p>
            <a:r>
              <a:rPr lang="en-US"/>
              <a:t>Click to edit Master title style</a:t>
            </a:r>
          </a:p>
        </p:txBody>
      </p:sp>
      <p:sp>
        <p:nvSpPr>
          <p:cNvPr id="3" name="Subtitle 2"/>
          <p:cNvSpPr>
            <a:spLocks noGrp="1"/>
          </p:cNvSpPr>
          <p:nvPr>
            <p:ph type="subTitle" idx="1"/>
          </p:nvPr>
        </p:nvSpPr>
        <p:spPr>
          <a:xfrm>
            <a:off x="1220748" y="3454400"/>
            <a:ext cx="5696823" cy="1557867"/>
          </a:xfrm>
        </p:spPr>
        <p:txBody>
          <a:bodyPr/>
          <a:lstStyle>
            <a:lvl1pPr marL="0" indent="0" algn="ctr">
              <a:buNone/>
              <a:defRPr>
                <a:solidFill>
                  <a:schemeClr val="tx1">
                    <a:tint val="75000"/>
                  </a:schemeClr>
                </a:solidFill>
              </a:defRPr>
            </a:lvl1pPr>
            <a:lvl2pPr marL="406410" indent="0" algn="ctr">
              <a:buNone/>
              <a:defRPr>
                <a:solidFill>
                  <a:schemeClr val="tx1">
                    <a:tint val="75000"/>
                  </a:schemeClr>
                </a:solidFill>
              </a:defRPr>
            </a:lvl2pPr>
            <a:lvl3pPr marL="812820" indent="0" algn="ctr">
              <a:buNone/>
              <a:defRPr>
                <a:solidFill>
                  <a:schemeClr val="tx1">
                    <a:tint val="75000"/>
                  </a:schemeClr>
                </a:solidFill>
              </a:defRPr>
            </a:lvl3pPr>
            <a:lvl4pPr marL="1219231" indent="0" algn="ctr">
              <a:buNone/>
              <a:defRPr>
                <a:solidFill>
                  <a:schemeClr val="tx1">
                    <a:tint val="75000"/>
                  </a:schemeClr>
                </a:solidFill>
              </a:defRPr>
            </a:lvl4pPr>
            <a:lvl5pPr marL="1625641" indent="0" algn="ctr">
              <a:buNone/>
              <a:defRPr>
                <a:solidFill>
                  <a:schemeClr val="tx1">
                    <a:tint val="75000"/>
                  </a:schemeClr>
                </a:solidFill>
              </a:defRPr>
            </a:lvl5pPr>
            <a:lvl6pPr marL="2032051" indent="0" algn="ctr">
              <a:buNone/>
              <a:defRPr>
                <a:solidFill>
                  <a:schemeClr val="tx1">
                    <a:tint val="75000"/>
                  </a:schemeClr>
                </a:solidFill>
              </a:defRPr>
            </a:lvl6pPr>
            <a:lvl7pPr marL="2438460" indent="0" algn="ctr">
              <a:buNone/>
              <a:defRPr>
                <a:solidFill>
                  <a:schemeClr val="tx1">
                    <a:tint val="75000"/>
                  </a:schemeClr>
                </a:solidFill>
              </a:defRPr>
            </a:lvl7pPr>
            <a:lvl8pPr marL="2844872" indent="0" algn="ctr">
              <a:buNone/>
              <a:defRPr>
                <a:solidFill>
                  <a:schemeClr val="tx1">
                    <a:tint val="75000"/>
                  </a:schemeClr>
                </a:solidFill>
              </a:defRPr>
            </a:lvl8pPr>
            <a:lvl9pPr marL="32512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75912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8451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2871" y="3917246"/>
            <a:ext cx="6917571" cy="1210733"/>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642871" y="2583746"/>
            <a:ext cx="6917571" cy="1333500"/>
          </a:xfrm>
        </p:spPr>
        <p:txBody>
          <a:bodyPr anchor="b"/>
          <a:lstStyle>
            <a:lvl1pPr marL="0" indent="0">
              <a:buNone/>
              <a:defRPr sz="1777">
                <a:solidFill>
                  <a:schemeClr val="tx1">
                    <a:tint val="75000"/>
                  </a:schemeClr>
                </a:solidFill>
              </a:defRPr>
            </a:lvl1pPr>
            <a:lvl2pPr marL="406410" indent="0">
              <a:buNone/>
              <a:defRPr sz="1600">
                <a:solidFill>
                  <a:schemeClr val="tx1">
                    <a:tint val="75000"/>
                  </a:schemeClr>
                </a:solidFill>
              </a:defRPr>
            </a:lvl2pPr>
            <a:lvl3pPr marL="812820" indent="0">
              <a:buNone/>
              <a:defRPr sz="1423">
                <a:solidFill>
                  <a:schemeClr val="tx1">
                    <a:tint val="75000"/>
                  </a:schemeClr>
                </a:solidFill>
              </a:defRPr>
            </a:lvl3pPr>
            <a:lvl4pPr marL="1219231" indent="0">
              <a:buNone/>
              <a:defRPr sz="1244">
                <a:solidFill>
                  <a:schemeClr val="tx1">
                    <a:tint val="75000"/>
                  </a:schemeClr>
                </a:solidFill>
              </a:defRPr>
            </a:lvl4pPr>
            <a:lvl5pPr marL="1625641" indent="0">
              <a:buNone/>
              <a:defRPr sz="1244">
                <a:solidFill>
                  <a:schemeClr val="tx1">
                    <a:tint val="75000"/>
                  </a:schemeClr>
                </a:solidFill>
              </a:defRPr>
            </a:lvl5pPr>
            <a:lvl6pPr marL="2032051" indent="0">
              <a:buNone/>
              <a:defRPr sz="1244">
                <a:solidFill>
                  <a:schemeClr val="tx1">
                    <a:tint val="75000"/>
                  </a:schemeClr>
                </a:solidFill>
              </a:defRPr>
            </a:lvl6pPr>
            <a:lvl7pPr marL="2438460" indent="0">
              <a:buNone/>
              <a:defRPr sz="1244">
                <a:solidFill>
                  <a:schemeClr val="tx1">
                    <a:tint val="75000"/>
                  </a:schemeClr>
                </a:solidFill>
              </a:defRPr>
            </a:lvl7pPr>
            <a:lvl8pPr marL="2844872" indent="0">
              <a:buNone/>
              <a:defRPr sz="1244">
                <a:solidFill>
                  <a:schemeClr val="tx1">
                    <a:tint val="75000"/>
                  </a:schemeClr>
                </a:solidFill>
              </a:defRPr>
            </a:lvl8pPr>
            <a:lvl9pPr marL="325128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6127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916" y="1422401"/>
            <a:ext cx="3594424" cy="4023079"/>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36979" y="1422401"/>
            <a:ext cx="3594424" cy="4023079"/>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2497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06917" y="1364546"/>
            <a:ext cx="3595838" cy="568677"/>
          </a:xfrm>
        </p:spPr>
        <p:txBody>
          <a:bodyPr anchor="b"/>
          <a:lstStyle>
            <a:lvl1pPr marL="0" indent="0">
              <a:buNone/>
              <a:defRPr sz="2133" b="1"/>
            </a:lvl1pPr>
            <a:lvl2pPr marL="406410" indent="0">
              <a:buNone/>
              <a:defRPr sz="1777" b="1"/>
            </a:lvl2pPr>
            <a:lvl3pPr marL="812820" indent="0">
              <a:buNone/>
              <a:defRPr sz="1600" b="1"/>
            </a:lvl3pPr>
            <a:lvl4pPr marL="1219231" indent="0">
              <a:buNone/>
              <a:defRPr sz="1423" b="1"/>
            </a:lvl4pPr>
            <a:lvl5pPr marL="1625641" indent="0">
              <a:buNone/>
              <a:defRPr sz="1423" b="1"/>
            </a:lvl5pPr>
            <a:lvl6pPr marL="2032051" indent="0">
              <a:buNone/>
              <a:defRPr sz="1423" b="1"/>
            </a:lvl6pPr>
            <a:lvl7pPr marL="2438460" indent="0">
              <a:buNone/>
              <a:defRPr sz="1423" b="1"/>
            </a:lvl7pPr>
            <a:lvl8pPr marL="2844872" indent="0">
              <a:buNone/>
              <a:defRPr sz="1423" b="1"/>
            </a:lvl8pPr>
            <a:lvl9pPr marL="3251281" indent="0">
              <a:buNone/>
              <a:defRPr sz="1423" b="1"/>
            </a:lvl9pPr>
          </a:lstStyle>
          <a:p>
            <a:pPr lvl="0"/>
            <a:r>
              <a:rPr lang="en-US"/>
              <a:t>Click to edit Master text styles</a:t>
            </a:r>
          </a:p>
        </p:txBody>
      </p:sp>
      <p:sp>
        <p:nvSpPr>
          <p:cNvPr id="4" name="Content Placeholder 3"/>
          <p:cNvSpPr>
            <a:spLocks noGrp="1"/>
          </p:cNvSpPr>
          <p:nvPr>
            <p:ph sz="half" idx="2"/>
          </p:nvPr>
        </p:nvSpPr>
        <p:spPr>
          <a:xfrm>
            <a:off x="406917" y="1933223"/>
            <a:ext cx="3595838" cy="3512256"/>
          </a:xfrm>
        </p:spPr>
        <p:txBody>
          <a:bodyPr/>
          <a:lstStyle>
            <a:lvl1pPr>
              <a:defRPr sz="2133"/>
            </a:lvl1pPr>
            <a:lvl2pPr>
              <a:defRPr sz="1777"/>
            </a:lvl2pPr>
            <a:lvl3pPr>
              <a:defRPr sz="1600"/>
            </a:lvl3pPr>
            <a:lvl4pPr>
              <a:defRPr sz="1423"/>
            </a:lvl4pPr>
            <a:lvl5pPr>
              <a:defRPr sz="1423"/>
            </a:lvl5pPr>
            <a:lvl6pPr>
              <a:defRPr sz="1423"/>
            </a:lvl6pPr>
            <a:lvl7pPr>
              <a:defRPr sz="1423"/>
            </a:lvl7pPr>
            <a:lvl8pPr>
              <a:defRPr sz="1423"/>
            </a:lvl8pPr>
            <a:lvl9pPr>
              <a:defRPr sz="14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134155" y="1364546"/>
            <a:ext cx="3597250" cy="568677"/>
          </a:xfrm>
        </p:spPr>
        <p:txBody>
          <a:bodyPr anchor="b"/>
          <a:lstStyle>
            <a:lvl1pPr marL="0" indent="0">
              <a:buNone/>
              <a:defRPr sz="2133" b="1"/>
            </a:lvl1pPr>
            <a:lvl2pPr marL="406410" indent="0">
              <a:buNone/>
              <a:defRPr sz="1777" b="1"/>
            </a:lvl2pPr>
            <a:lvl3pPr marL="812820" indent="0">
              <a:buNone/>
              <a:defRPr sz="1600" b="1"/>
            </a:lvl3pPr>
            <a:lvl4pPr marL="1219231" indent="0">
              <a:buNone/>
              <a:defRPr sz="1423" b="1"/>
            </a:lvl4pPr>
            <a:lvl5pPr marL="1625641" indent="0">
              <a:buNone/>
              <a:defRPr sz="1423" b="1"/>
            </a:lvl5pPr>
            <a:lvl6pPr marL="2032051" indent="0">
              <a:buNone/>
              <a:defRPr sz="1423" b="1"/>
            </a:lvl6pPr>
            <a:lvl7pPr marL="2438460" indent="0">
              <a:buNone/>
              <a:defRPr sz="1423" b="1"/>
            </a:lvl7pPr>
            <a:lvl8pPr marL="2844872" indent="0">
              <a:buNone/>
              <a:defRPr sz="1423" b="1"/>
            </a:lvl8pPr>
            <a:lvl9pPr marL="3251281" indent="0">
              <a:buNone/>
              <a:defRPr sz="1423" b="1"/>
            </a:lvl9pPr>
          </a:lstStyle>
          <a:p>
            <a:pPr lvl="0"/>
            <a:r>
              <a:rPr lang="en-US"/>
              <a:t>Click to edit Master text styles</a:t>
            </a:r>
          </a:p>
        </p:txBody>
      </p:sp>
      <p:sp>
        <p:nvSpPr>
          <p:cNvPr id="6" name="Content Placeholder 5"/>
          <p:cNvSpPr>
            <a:spLocks noGrp="1"/>
          </p:cNvSpPr>
          <p:nvPr>
            <p:ph sz="quarter" idx="4"/>
          </p:nvPr>
        </p:nvSpPr>
        <p:spPr>
          <a:xfrm>
            <a:off x="4134155" y="1933223"/>
            <a:ext cx="3597250" cy="3512256"/>
          </a:xfrm>
        </p:spPr>
        <p:txBody>
          <a:bodyPr/>
          <a:lstStyle>
            <a:lvl1pPr>
              <a:defRPr sz="2133"/>
            </a:lvl1pPr>
            <a:lvl2pPr>
              <a:defRPr sz="1777"/>
            </a:lvl2pPr>
            <a:lvl3pPr>
              <a:defRPr sz="1600"/>
            </a:lvl3pPr>
            <a:lvl4pPr>
              <a:defRPr sz="1423"/>
            </a:lvl4pPr>
            <a:lvl5pPr>
              <a:defRPr sz="1423"/>
            </a:lvl5pPr>
            <a:lvl6pPr>
              <a:defRPr sz="1423"/>
            </a:lvl6pPr>
            <a:lvl7pPr>
              <a:defRPr sz="1423"/>
            </a:lvl7pPr>
            <a:lvl8pPr>
              <a:defRPr sz="1423"/>
            </a:lvl8pPr>
            <a:lvl9pPr>
              <a:defRPr sz="14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4674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06540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5718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916" y="242711"/>
            <a:ext cx="2677451" cy="1032933"/>
          </a:xfrm>
        </p:spPr>
        <p:txBody>
          <a:bodyPr anchor="b"/>
          <a:lstStyle>
            <a:lvl1pPr algn="l">
              <a:defRPr sz="1777" b="1"/>
            </a:lvl1pPr>
          </a:lstStyle>
          <a:p>
            <a:r>
              <a:rPr lang="en-US"/>
              <a:t>Click to edit Master title style</a:t>
            </a:r>
          </a:p>
        </p:txBody>
      </p:sp>
      <p:sp>
        <p:nvSpPr>
          <p:cNvPr id="3" name="Content Placeholder 2"/>
          <p:cNvSpPr>
            <a:spLocks noGrp="1"/>
          </p:cNvSpPr>
          <p:nvPr>
            <p:ph idx="1"/>
          </p:nvPr>
        </p:nvSpPr>
        <p:spPr>
          <a:xfrm>
            <a:off x="3181858" y="242713"/>
            <a:ext cx="4549546" cy="5202767"/>
          </a:xfrm>
        </p:spPr>
        <p:txBody>
          <a:bodyPr/>
          <a:lstStyle>
            <a:lvl1pPr>
              <a:defRPr sz="2844"/>
            </a:lvl1pPr>
            <a:lvl2pPr>
              <a:defRPr sz="2489"/>
            </a:lvl2pPr>
            <a:lvl3pPr>
              <a:defRPr sz="2133"/>
            </a:lvl3pPr>
            <a:lvl4pPr>
              <a:defRPr sz="1777"/>
            </a:lvl4pPr>
            <a:lvl5pPr>
              <a:defRPr sz="1777"/>
            </a:lvl5pPr>
            <a:lvl6pPr>
              <a:defRPr sz="1777"/>
            </a:lvl6pPr>
            <a:lvl7pPr>
              <a:defRPr sz="1777"/>
            </a:lvl7pPr>
            <a:lvl8pPr>
              <a:defRPr sz="1777"/>
            </a:lvl8pPr>
            <a:lvl9pPr>
              <a:defRPr sz="17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916" y="1275646"/>
            <a:ext cx="2677451" cy="4169833"/>
          </a:xfrm>
        </p:spPr>
        <p:txBody>
          <a:bodyPr/>
          <a:lstStyle>
            <a:lvl1pPr marL="0" indent="0">
              <a:buNone/>
              <a:defRPr sz="1244"/>
            </a:lvl1pPr>
            <a:lvl2pPr marL="406410" indent="0">
              <a:buNone/>
              <a:defRPr sz="1067"/>
            </a:lvl2pPr>
            <a:lvl3pPr marL="812820" indent="0">
              <a:buNone/>
              <a:defRPr sz="889"/>
            </a:lvl3pPr>
            <a:lvl4pPr marL="1219231" indent="0">
              <a:buNone/>
              <a:defRPr sz="800"/>
            </a:lvl4pPr>
            <a:lvl5pPr marL="1625641" indent="0">
              <a:buNone/>
              <a:defRPr sz="800"/>
            </a:lvl5pPr>
            <a:lvl6pPr marL="2032051" indent="0">
              <a:buNone/>
              <a:defRPr sz="800"/>
            </a:lvl6pPr>
            <a:lvl7pPr marL="2438460" indent="0">
              <a:buNone/>
              <a:defRPr sz="800"/>
            </a:lvl7pPr>
            <a:lvl8pPr marL="2844872" indent="0">
              <a:buNone/>
              <a:defRPr sz="800"/>
            </a:lvl8pPr>
            <a:lvl9pPr marL="325128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8823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5168" y="4267201"/>
            <a:ext cx="4882991" cy="503767"/>
          </a:xfrm>
        </p:spPr>
        <p:txBody>
          <a:bodyPr anchor="b"/>
          <a:lstStyle>
            <a:lvl1pPr algn="l">
              <a:defRPr sz="1777" b="1"/>
            </a:lvl1pPr>
          </a:lstStyle>
          <a:p>
            <a:r>
              <a:rPr lang="en-US"/>
              <a:t>Click to edit Master title style</a:t>
            </a:r>
          </a:p>
        </p:txBody>
      </p:sp>
      <p:sp>
        <p:nvSpPr>
          <p:cNvPr id="3" name="Picture Placeholder 2"/>
          <p:cNvSpPr>
            <a:spLocks noGrp="1"/>
          </p:cNvSpPr>
          <p:nvPr>
            <p:ph type="pic" idx="1"/>
          </p:nvPr>
        </p:nvSpPr>
        <p:spPr>
          <a:xfrm>
            <a:off x="1595168" y="544689"/>
            <a:ext cx="4882991" cy="3657600"/>
          </a:xfrm>
        </p:spPr>
        <p:txBody>
          <a:bodyPr/>
          <a:lstStyle>
            <a:lvl1pPr marL="0" indent="0">
              <a:buNone/>
              <a:defRPr sz="2844"/>
            </a:lvl1pPr>
            <a:lvl2pPr marL="406410" indent="0">
              <a:buNone/>
              <a:defRPr sz="2489"/>
            </a:lvl2pPr>
            <a:lvl3pPr marL="812820" indent="0">
              <a:buNone/>
              <a:defRPr sz="2133"/>
            </a:lvl3pPr>
            <a:lvl4pPr marL="1219231" indent="0">
              <a:buNone/>
              <a:defRPr sz="1777"/>
            </a:lvl4pPr>
            <a:lvl5pPr marL="1625641" indent="0">
              <a:buNone/>
              <a:defRPr sz="1777"/>
            </a:lvl5pPr>
            <a:lvl6pPr marL="2032051" indent="0">
              <a:buNone/>
              <a:defRPr sz="1777"/>
            </a:lvl6pPr>
            <a:lvl7pPr marL="2438460" indent="0">
              <a:buNone/>
              <a:defRPr sz="1777"/>
            </a:lvl7pPr>
            <a:lvl8pPr marL="2844872" indent="0">
              <a:buNone/>
              <a:defRPr sz="1777"/>
            </a:lvl8pPr>
            <a:lvl9pPr marL="3251281" indent="0">
              <a:buNone/>
              <a:defRPr sz="1777"/>
            </a:lvl9pPr>
          </a:lstStyle>
          <a:p>
            <a:endParaRPr lang="en-US"/>
          </a:p>
        </p:txBody>
      </p:sp>
      <p:sp>
        <p:nvSpPr>
          <p:cNvPr id="4" name="Text Placeholder 3"/>
          <p:cNvSpPr>
            <a:spLocks noGrp="1"/>
          </p:cNvSpPr>
          <p:nvPr>
            <p:ph type="body" sz="half" idx="2"/>
          </p:nvPr>
        </p:nvSpPr>
        <p:spPr>
          <a:xfrm>
            <a:off x="1595168" y="4770968"/>
            <a:ext cx="4882991" cy="715433"/>
          </a:xfrm>
        </p:spPr>
        <p:txBody>
          <a:bodyPr/>
          <a:lstStyle>
            <a:lvl1pPr marL="0" indent="0">
              <a:buNone/>
              <a:defRPr sz="1244"/>
            </a:lvl1pPr>
            <a:lvl2pPr marL="406410" indent="0">
              <a:buNone/>
              <a:defRPr sz="1067"/>
            </a:lvl2pPr>
            <a:lvl3pPr marL="812820" indent="0">
              <a:buNone/>
              <a:defRPr sz="889"/>
            </a:lvl3pPr>
            <a:lvl4pPr marL="1219231" indent="0">
              <a:buNone/>
              <a:defRPr sz="800"/>
            </a:lvl4pPr>
            <a:lvl5pPr marL="1625641" indent="0">
              <a:buNone/>
              <a:defRPr sz="800"/>
            </a:lvl5pPr>
            <a:lvl6pPr marL="2032051" indent="0">
              <a:buNone/>
              <a:defRPr sz="800"/>
            </a:lvl6pPr>
            <a:lvl7pPr marL="2438460" indent="0">
              <a:buNone/>
              <a:defRPr sz="800"/>
            </a:lvl7pPr>
            <a:lvl8pPr marL="2844872" indent="0">
              <a:buNone/>
              <a:defRPr sz="800"/>
            </a:lvl8pPr>
            <a:lvl9pPr marL="325128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2776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1333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00281" y="244123"/>
            <a:ext cx="1831122" cy="52013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916" y="244123"/>
            <a:ext cx="5357727" cy="52013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79415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0374" y="1893712"/>
            <a:ext cx="6917571" cy="1306689"/>
          </a:xfrm>
        </p:spPr>
        <p:txBody>
          <a:bodyPr/>
          <a:lstStyle/>
          <a:p>
            <a:r>
              <a:rPr lang="en-US"/>
              <a:t>Click to edit Master title style</a:t>
            </a:r>
          </a:p>
        </p:txBody>
      </p:sp>
      <p:sp>
        <p:nvSpPr>
          <p:cNvPr id="3" name="Subtitle 2"/>
          <p:cNvSpPr>
            <a:spLocks noGrp="1"/>
          </p:cNvSpPr>
          <p:nvPr>
            <p:ph type="subTitle" idx="1"/>
          </p:nvPr>
        </p:nvSpPr>
        <p:spPr>
          <a:xfrm>
            <a:off x="1220748" y="3454400"/>
            <a:ext cx="5696823" cy="1557867"/>
          </a:xfrm>
        </p:spPr>
        <p:txBody>
          <a:bodyPr/>
          <a:lstStyle>
            <a:lvl1pPr marL="0" indent="0" algn="ctr">
              <a:buNone/>
              <a:defRPr>
                <a:solidFill>
                  <a:schemeClr val="tx1">
                    <a:tint val="75000"/>
                  </a:schemeClr>
                </a:solidFill>
              </a:defRPr>
            </a:lvl1pPr>
            <a:lvl2pPr marL="406410" indent="0" algn="ctr">
              <a:buNone/>
              <a:defRPr>
                <a:solidFill>
                  <a:schemeClr val="tx1">
                    <a:tint val="75000"/>
                  </a:schemeClr>
                </a:solidFill>
              </a:defRPr>
            </a:lvl2pPr>
            <a:lvl3pPr marL="812820" indent="0" algn="ctr">
              <a:buNone/>
              <a:defRPr>
                <a:solidFill>
                  <a:schemeClr val="tx1">
                    <a:tint val="75000"/>
                  </a:schemeClr>
                </a:solidFill>
              </a:defRPr>
            </a:lvl3pPr>
            <a:lvl4pPr marL="1219231" indent="0" algn="ctr">
              <a:buNone/>
              <a:defRPr>
                <a:solidFill>
                  <a:schemeClr val="tx1">
                    <a:tint val="75000"/>
                  </a:schemeClr>
                </a:solidFill>
              </a:defRPr>
            </a:lvl4pPr>
            <a:lvl5pPr marL="1625641" indent="0" algn="ctr">
              <a:buNone/>
              <a:defRPr>
                <a:solidFill>
                  <a:schemeClr val="tx1">
                    <a:tint val="75000"/>
                  </a:schemeClr>
                </a:solidFill>
              </a:defRPr>
            </a:lvl5pPr>
            <a:lvl6pPr marL="2032051" indent="0" algn="ctr">
              <a:buNone/>
              <a:defRPr>
                <a:solidFill>
                  <a:schemeClr val="tx1">
                    <a:tint val="75000"/>
                  </a:schemeClr>
                </a:solidFill>
              </a:defRPr>
            </a:lvl6pPr>
            <a:lvl7pPr marL="2438460" indent="0" algn="ctr">
              <a:buNone/>
              <a:defRPr>
                <a:solidFill>
                  <a:schemeClr val="tx1">
                    <a:tint val="75000"/>
                  </a:schemeClr>
                </a:solidFill>
              </a:defRPr>
            </a:lvl7pPr>
            <a:lvl8pPr marL="2844872" indent="0" algn="ctr">
              <a:buNone/>
              <a:defRPr>
                <a:solidFill>
                  <a:schemeClr val="tx1">
                    <a:tint val="75000"/>
                  </a:schemeClr>
                </a:solidFill>
              </a:defRPr>
            </a:lvl8pPr>
            <a:lvl9pPr marL="32512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15067616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1766863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2871" y="3917246"/>
            <a:ext cx="6917571" cy="1210733"/>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642871" y="2583746"/>
            <a:ext cx="6917571" cy="1333500"/>
          </a:xfrm>
        </p:spPr>
        <p:txBody>
          <a:bodyPr anchor="b"/>
          <a:lstStyle>
            <a:lvl1pPr marL="0" indent="0">
              <a:buNone/>
              <a:defRPr sz="1777">
                <a:solidFill>
                  <a:schemeClr val="tx1">
                    <a:tint val="75000"/>
                  </a:schemeClr>
                </a:solidFill>
              </a:defRPr>
            </a:lvl1pPr>
            <a:lvl2pPr marL="406410" indent="0">
              <a:buNone/>
              <a:defRPr sz="1600">
                <a:solidFill>
                  <a:schemeClr val="tx1">
                    <a:tint val="75000"/>
                  </a:schemeClr>
                </a:solidFill>
              </a:defRPr>
            </a:lvl2pPr>
            <a:lvl3pPr marL="812820" indent="0">
              <a:buNone/>
              <a:defRPr sz="1423">
                <a:solidFill>
                  <a:schemeClr val="tx1">
                    <a:tint val="75000"/>
                  </a:schemeClr>
                </a:solidFill>
              </a:defRPr>
            </a:lvl3pPr>
            <a:lvl4pPr marL="1219231" indent="0">
              <a:buNone/>
              <a:defRPr sz="1244">
                <a:solidFill>
                  <a:schemeClr val="tx1">
                    <a:tint val="75000"/>
                  </a:schemeClr>
                </a:solidFill>
              </a:defRPr>
            </a:lvl4pPr>
            <a:lvl5pPr marL="1625641" indent="0">
              <a:buNone/>
              <a:defRPr sz="1244">
                <a:solidFill>
                  <a:schemeClr val="tx1">
                    <a:tint val="75000"/>
                  </a:schemeClr>
                </a:solidFill>
              </a:defRPr>
            </a:lvl5pPr>
            <a:lvl6pPr marL="2032051" indent="0">
              <a:buNone/>
              <a:defRPr sz="1244">
                <a:solidFill>
                  <a:schemeClr val="tx1">
                    <a:tint val="75000"/>
                  </a:schemeClr>
                </a:solidFill>
              </a:defRPr>
            </a:lvl6pPr>
            <a:lvl7pPr marL="2438460" indent="0">
              <a:buNone/>
              <a:defRPr sz="1244">
                <a:solidFill>
                  <a:schemeClr val="tx1">
                    <a:tint val="75000"/>
                  </a:schemeClr>
                </a:solidFill>
              </a:defRPr>
            </a:lvl7pPr>
            <a:lvl8pPr marL="2844872" indent="0">
              <a:buNone/>
              <a:defRPr sz="1244">
                <a:solidFill>
                  <a:schemeClr val="tx1">
                    <a:tint val="75000"/>
                  </a:schemeClr>
                </a:solidFill>
              </a:defRPr>
            </a:lvl8pPr>
            <a:lvl9pPr marL="325128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29613490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916" y="1422401"/>
            <a:ext cx="3594424" cy="4023079"/>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36979" y="1422401"/>
            <a:ext cx="3594424" cy="4023079"/>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142188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06917" y="1364546"/>
            <a:ext cx="3595838" cy="568677"/>
          </a:xfrm>
        </p:spPr>
        <p:txBody>
          <a:bodyPr anchor="b"/>
          <a:lstStyle>
            <a:lvl1pPr marL="0" indent="0">
              <a:buNone/>
              <a:defRPr sz="2133" b="1"/>
            </a:lvl1pPr>
            <a:lvl2pPr marL="406410" indent="0">
              <a:buNone/>
              <a:defRPr sz="1777" b="1"/>
            </a:lvl2pPr>
            <a:lvl3pPr marL="812820" indent="0">
              <a:buNone/>
              <a:defRPr sz="1600" b="1"/>
            </a:lvl3pPr>
            <a:lvl4pPr marL="1219231" indent="0">
              <a:buNone/>
              <a:defRPr sz="1423" b="1"/>
            </a:lvl4pPr>
            <a:lvl5pPr marL="1625641" indent="0">
              <a:buNone/>
              <a:defRPr sz="1423" b="1"/>
            </a:lvl5pPr>
            <a:lvl6pPr marL="2032051" indent="0">
              <a:buNone/>
              <a:defRPr sz="1423" b="1"/>
            </a:lvl6pPr>
            <a:lvl7pPr marL="2438460" indent="0">
              <a:buNone/>
              <a:defRPr sz="1423" b="1"/>
            </a:lvl7pPr>
            <a:lvl8pPr marL="2844872" indent="0">
              <a:buNone/>
              <a:defRPr sz="1423" b="1"/>
            </a:lvl8pPr>
            <a:lvl9pPr marL="3251281" indent="0">
              <a:buNone/>
              <a:defRPr sz="1423" b="1"/>
            </a:lvl9pPr>
          </a:lstStyle>
          <a:p>
            <a:pPr lvl="0"/>
            <a:r>
              <a:rPr lang="en-US"/>
              <a:t>Click to edit Master text styles</a:t>
            </a:r>
          </a:p>
        </p:txBody>
      </p:sp>
      <p:sp>
        <p:nvSpPr>
          <p:cNvPr id="4" name="Content Placeholder 3"/>
          <p:cNvSpPr>
            <a:spLocks noGrp="1"/>
          </p:cNvSpPr>
          <p:nvPr>
            <p:ph sz="half" idx="2"/>
          </p:nvPr>
        </p:nvSpPr>
        <p:spPr>
          <a:xfrm>
            <a:off x="406917" y="1933223"/>
            <a:ext cx="3595838" cy="3512256"/>
          </a:xfrm>
        </p:spPr>
        <p:txBody>
          <a:bodyPr/>
          <a:lstStyle>
            <a:lvl1pPr>
              <a:defRPr sz="2133"/>
            </a:lvl1pPr>
            <a:lvl2pPr>
              <a:defRPr sz="1777"/>
            </a:lvl2pPr>
            <a:lvl3pPr>
              <a:defRPr sz="1600"/>
            </a:lvl3pPr>
            <a:lvl4pPr>
              <a:defRPr sz="1423"/>
            </a:lvl4pPr>
            <a:lvl5pPr>
              <a:defRPr sz="1423"/>
            </a:lvl5pPr>
            <a:lvl6pPr>
              <a:defRPr sz="1423"/>
            </a:lvl6pPr>
            <a:lvl7pPr>
              <a:defRPr sz="1423"/>
            </a:lvl7pPr>
            <a:lvl8pPr>
              <a:defRPr sz="1423"/>
            </a:lvl8pPr>
            <a:lvl9pPr>
              <a:defRPr sz="14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134155" y="1364546"/>
            <a:ext cx="3597250" cy="568677"/>
          </a:xfrm>
        </p:spPr>
        <p:txBody>
          <a:bodyPr anchor="b"/>
          <a:lstStyle>
            <a:lvl1pPr marL="0" indent="0">
              <a:buNone/>
              <a:defRPr sz="2133" b="1"/>
            </a:lvl1pPr>
            <a:lvl2pPr marL="406410" indent="0">
              <a:buNone/>
              <a:defRPr sz="1777" b="1"/>
            </a:lvl2pPr>
            <a:lvl3pPr marL="812820" indent="0">
              <a:buNone/>
              <a:defRPr sz="1600" b="1"/>
            </a:lvl3pPr>
            <a:lvl4pPr marL="1219231" indent="0">
              <a:buNone/>
              <a:defRPr sz="1423" b="1"/>
            </a:lvl4pPr>
            <a:lvl5pPr marL="1625641" indent="0">
              <a:buNone/>
              <a:defRPr sz="1423" b="1"/>
            </a:lvl5pPr>
            <a:lvl6pPr marL="2032051" indent="0">
              <a:buNone/>
              <a:defRPr sz="1423" b="1"/>
            </a:lvl6pPr>
            <a:lvl7pPr marL="2438460" indent="0">
              <a:buNone/>
              <a:defRPr sz="1423" b="1"/>
            </a:lvl7pPr>
            <a:lvl8pPr marL="2844872" indent="0">
              <a:buNone/>
              <a:defRPr sz="1423" b="1"/>
            </a:lvl8pPr>
            <a:lvl9pPr marL="3251281" indent="0">
              <a:buNone/>
              <a:defRPr sz="1423" b="1"/>
            </a:lvl9pPr>
          </a:lstStyle>
          <a:p>
            <a:pPr lvl="0"/>
            <a:r>
              <a:rPr lang="en-US"/>
              <a:t>Click to edit Master text styles</a:t>
            </a:r>
          </a:p>
        </p:txBody>
      </p:sp>
      <p:sp>
        <p:nvSpPr>
          <p:cNvPr id="6" name="Content Placeholder 5"/>
          <p:cNvSpPr>
            <a:spLocks noGrp="1"/>
          </p:cNvSpPr>
          <p:nvPr>
            <p:ph sz="quarter" idx="4"/>
          </p:nvPr>
        </p:nvSpPr>
        <p:spPr>
          <a:xfrm>
            <a:off x="4134155" y="1933223"/>
            <a:ext cx="3597250" cy="3512256"/>
          </a:xfrm>
        </p:spPr>
        <p:txBody>
          <a:bodyPr/>
          <a:lstStyle>
            <a:lvl1pPr>
              <a:defRPr sz="2133"/>
            </a:lvl1pPr>
            <a:lvl2pPr>
              <a:defRPr sz="1777"/>
            </a:lvl2pPr>
            <a:lvl3pPr>
              <a:defRPr sz="1600"/>
            </a:lvl3pPr>
            <a:lvl4pPr>
              <a:defRPr sz="1423"/>
            </a:lvl4pPr>
            <a:lvl5pPr>
              <a:defRPr sz="1423"/>
            </a:lvl5pPr>
            <a:lvl6pPr>
              <a:defRPr sz="1423"/>
            </a:lvl6pPr>
            <a:lvl7pPr>
              <a:defRPr sz="1423"/>
            </a:lvl7pPr>
            <a:lvl8pPr>
              <a:defRPr sz="1423"/>
            </a:lvl8pPr>
            <a:lvl9pPr>
              <a:defRPr sz="14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3070431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33806841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3160860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916" y="242711"/>
            <a:ext cx="2677451" cy="1032933"/>
          </a:xfrm>
        </p:spPr>
        <p:txBody>
          <a:bodyPr anchor="b"/>
          <a:lstStyle>
            <a:lvl1pPr algn="l">
              <a:defRPr sz="1777" b="1"/>
            </a:lvl1pPr>
          </a:lstStyle>
          <a:p>
            <a:r>
              <a:rPr lang="en-US"/>
              <a:t>Click to edit Master title style</a:t>
            </a:r>
          </a:p>
        </p:txBody>
      </p:sp>
      <p:sp>
        <p:nvSpPr>
          <p:cNvPr id="3" name="Content Placeholder 2"/>
          <p:cNvSpPr>
            <a:spLocks noGrp="1"/>
          </p:cNvSpPr>
          <p:nvPr>
            <p:ph idx="1"/>
          </p:nvPr>
        </p:nvSpPr>
        <p:spPr>
          <a:xfrm>
            <a:off x="3181858" y="242713"/>
            <a:ext cx="4549546" cy="5202767"/>
          </a:xfrm>
        </p:spPr>
        <p:txBody>
          <a:bodyPr/>
          <a:lstStyle>
            <a:lvl1pPr>
              <a:defRPr sz="2844"/>
            </a:lvl1pPr>
            <a:lvl2pPr>
              <a:defRPr sz="2489"/>
            </a:lvl2pPr>
            <a:lvl3pPr>
              <a:defRPr sz="2133"/>
            </a:lvl3pPr>
            <a:lvl4pPr>
              <a:defRPr sz="1777"/>
            </a:lvl4pPr>
            <a:lvl5pPr>
              <a:defRPr sz="1777"/>
            </a:lvl5pPr>
            <a:lvl6pPr>
              <a:defRPr sz="1777"/>
            </a:lvl6pPr>
            <a:lvl7pPr>
              <a:defRPr sz="1777"/>
            </a:lvl7pPr>
            <a:lvl8pPr>
              <a:defRPr sz="1777"/>
            </a:lvl8pPr>
            <a:lvl9pPr>
              <a:defRPr sz="17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916" y="1275646"/>
            <a:ext cx="2677451" cy="4169833"/>
          </a:xfrm>
        </p:spPr>
        <p:txBody>
          <a:bodyPr/>
          <a:lstStyle>
            <a:lvl1pPr marL="0" indent="0">
              <a:buNone/>
              <a:defRPr sz="1244"/>
            </a:lvl1pPr>
            <a:lvl2pPr marL="406410" indent="0">
              <a:buNone/>
              <a:defRPr sz="1067"/>
            </a:lvl2pPr>
            <a:lvl3pPr marL="812820" indent="0">
              <a:buNone/>
              <a:defRPr sz="889"/>
            </a:lvl3pPr>
            <a:lvl4pPr marL="1219231" indent="0">
              <a:buNone/>
              <a:defRPr sz="800"/>
            </a:lvl4pPr>
            <a:lvl5pPr marL="1625641" indent="0">
              <a:buNone/>
              <a:defRPr sz="800"/>
            </a:lvl5pPr>
            <a:lvl6pPr marL="2032051" indent="0">
              <a:buNone/>
              <a:defRPr sz="800"/>
            </a:lvl6pPr>
            <a:lvl7pPr marL="2438460" indent="0">
              <a:buNone/>
              <a:defRPr sz="800"/>
            </a:lvl7pPr>
            <a:lvl8pPr marL="2844872" indent="0">
              <a:buNone/>
              <a:defRPr sz="800"/>
            </a:lvl8pPr>
            <a:lvl9pPr marL="325128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4579837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5168" y="4267201"/>
            <a:ext cx="4882991" cy="503767"/>
          </a:xfrm>
        </p:spPr>
        <p:txBody>
          <a:bodyPr anchor="b"/>
          <a:lstStyle>
            <a:lvl1pPr algn="l">
              <a:defRPr sz="1777" b="1"/>
            </a:lvl1pPr>
          </a:lstStyle>
          <a:p>
            <a:r>
              <a:rPr lang="en-US"/>
              <a:t>Click to edit Master title style</a:t>
            </a:r>
          </a:p>
        </p:txBody>
      </p:sp>
      <p:sp>
        <p:nvSpPr>
          <p:cNvPr id="3" name="Picture Placeholder 2"/>
          <p:cNvSpPr>
            <a:spLocks noGrp="1"/>
          </p:cNvSpPr>
          <p:nvPr>
            <p:ph type="pic" idx="1"/>
          </p:nvPr>
        </p:nvSpPr>
        <p:spPr>
          <a:xfrm>
            <a:off x="1595168" y="544689"/>
            <a:ext cx="4882991" cy="3657600"/>
          </a:xfrm>
        </p:spPr>
        <p:txBody>
          <a:bodyPr/>
          <a:lstStyle>
            <a:lvl1pPr marL="0" indent="0">
              <a:buNone/>
              <a:defRPr sz="2844"/>
            </a:lvl1pPr>
            <a:lvl2pPr marL="406410" indent="0">
              <a:buNone/>
              <a:defRPr sz="2489"/>
            </a:lvl2pPr>
            <a:lvl3pPr marL="812820" indent="0">
              <a:buNone/>
              <a:defRPr sz="2133"/>
            </a:lvl3pPr>
            <a:lvl4pPr marL="1219231" indent="0">
              <a:buNone/>
              <a:defRPr sz="1777"/>
            </a:lvl4pPr>
            <a:lvl5pPr marL="1625641" indent="0">
              <a:buNone/>
              <a:defRPr sz="1777"/>
            </a:lvl5pPr>
            <a:lvl6pPr marL="2032051" indent="0">
              <a:buNone/>
              <a:defRPr sz="1777"/>
            </a:lvl6pPr>
            <a:lvl7pPr marL="2438460" indent="0">
              <a:buNone/>
              <a:defRPr sz="1777"/>
            </a:lvl7pPr>
            <a:lvl8pPr marL="2844872" indent="0">
              <a:buNone/>
              <a:defRPr sz="1777"/>
            </a:lvl8pPr>
            <a:lvl9pPr marL="3251281" indent="0">
              <a:buNone/>
              <a:defRPr sz="1777"/>
            </a:lvl9pPr>
          </a:lstStyle>
          <a:p>
            <a:r>
              <a:rPr lang="en-US"/>
              <a:t>Click icon to add picture</a:t>
            </a:r>
          </a:p>
        </p:txBody>
      </p:sp>
      <p:sp>
        <p:nvSpPr>
          <p:cNvPr id="4" name="Text Placeholder 3"/>
          <p:cNvSpPr>
            <a:spLocks noGrp="1"/>
          </p:cNvSpPr>
          <p:nvPr>
            <p:ph type="body" sz="half" idx="2"/>
          </p:nvPr>
        </p:nvSpPr>
        <p:spPr>
          <a:xfrm>
            <a:off x="1595168" y="4770968"/>
            <a:ext cx="4882991" cy="715433"/>
          </a:xfrm>
        </p:spPr>
        <p:txBody>
          <a:bodyPr/>
          <a:lstStyle>
            <a:lvl1pPr marL="0" indent="0">
              <a:buNone/>
              <a:defRPr sz="1244"/>
            </a:lvl1pPr>
            <a:lvl2pPr marL="406410" indent="0">
              <a:buNone/>
              <a:defRPr sz="1067"/>
            </a:lvl2pPr>
            <a:lvl3pPr marL="812820" indent="0">
              <a:buNone/>
              <a:defRPr sz="889"/>
            </a:lvl3pPr>
            <a:lvl4pPr marL="1219231" indent="0">
              <a:buNone/>
              <a:defRPr sz="800"/>
            </a:lvl4pPr>
            <a:lvl5pPr marL="1625641" indent="0">
              <a:buNone/>
              <a:defRPr sz="800"/>
            </a:lvl5pPr>
            <a:lvl6pPr marL="2032051" indent="0">
              <a:buNone/>
              <a:defRPr sz="800"/>
            </a:lvl6pPr>
            <a:lvl7pPr marL="2438460" indent="0">
              <a:buNone/>
              <a:defRPr sz="800"/>
            </a:lvl7pPr>
            <a:lvl8pPr marL="2844872" indent="0">
              <a:buNone/>
              <a:defRPr sz="800"/>
            </a:lvl8pPr>
            <a:lvl9pPr marL="325128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5630552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18319223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00281" y="244123"/>
            <a:ext cx="1831122" cy="52013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916" y="244123"/>
            <a:ext cx="5357727" cy="52013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defRPr/>
            </a:pPr>
            <a:fld id="{E03BAA36-83D7-4306-A588-FDD11218D53D}" type="datetimeFigureOut">
              <a:rPr lang="zh-CN" altLang="en-US" smtClean="0">
                <a:solidFill>
                  <a:prstClr val="black">
                    <a:tint val="75000"/>
                  </a:prstClr>
                </a:solidFill>
                <a:latin typeface="Calibri"/>
              </a:rPr>
              <a:pPr defTabSz="1219170" eaLnBrk="1" fontAlgn="auto" hangingPunct="1">
                <a:spcBef>
                  <a:spcPts val="0"/>
                </a:spcBef>
                <a:spcAft>
                  <a:spcPts val="0"/>
                </a:spcAft>
                <a:defRPr/>
              </a:pPr>
              <a:t>2010/1/1</a:t>
            </a:fld>
            <a:endParaRPr lang="zh-CN" alt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defRPr/>
            </a:pPr>
            <a:endParaRPr lang="zh-CN" alt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defRPr/>
            </a:pPr>
            <a:fld id="{8DE7874E-35F5-4B15-9F30-4780D0F8F6C8}" type="slidenum">
              <a:rPr lang="zh-CN" altLang="en-US" smtClean="0">
                <a:solidFill>
                  <a:prstClr val="black">
                    <a:tint val="75000"/>
                  </a:prstClr>
                </a:solidFill>
                <a:latin typeface="Calibri"/>
              </a:rPr>
              <a:pPr defTabSz="1219170" eaLnBrk="1" fontAlgn="auto" hangingPunct="1">
                <a:spcBef>
                  <a:spcPts val="0"/>
                </a:spcBef>
                <a:spcAft>
                  <a:spcPts val="0"/>
                </a:spcAft>
                <a:defRPr/>
              </a:pPr>
              <a:t>‹#›</a:t>
            </a:fld>
            <a:endParaRPr lang="zh-CN" altLang="en-US" dirty="0">
              <a:solidFill>
                <a:prstClr val="black">
                  <a:tint val="75000"/>
                </a:prstClr>
              </a:solidFill>
              <a:latin typeface="Calibri"/>
            </a:endParaRPr>
          </a:p>
        </p:txBody>
      </p:sp>
    </p:spTree>
    <p:extLst>
      <p:ext uri="{BB962C8B-B14F-4D97-AF65-F5344CB8AC3E}">
        <p14:creationId xmlns:p14="http://schemas.microsoft.com/office/powerpoint/2010/main" val="3624945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30519" y="6522718"/>
            <a:ext cx="15890016" cy="262128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4354053" y="0"/>
            <a:ext cx="12044660" cy="9144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74667" y="-243840"/>
            <a:ext cx="4027995" cy="851916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74668" y="2529840"/>
            <a:ext cx="4323430" cy="57912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4150" y="0"/>
            <a:ext cx="3428215" cy="9144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105802" y="4572000"/>
            <a:ext cx="4323430" cy="4572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190229" y="6522720"/>
            <a:ext cx="2858532" cy="2621280"/>
          </a:xfrm>
          <a:prstGeom prst="rect">
            <a:avLst/>
          </a:prstGeom>
        </p:spPr>
      </p:pic>
    </p:spTree>
    <p:extLst>
      <p:ext uri="{BB962C8B-B14F-4D97-AF65-F5344CB8AC3E}">
        <p14:creationId xmlns:p14="http://schemas.microsoft.com/office/powerpoint/2010/main" val="386166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6035040"/>
            <a:ext cx="16276638" cy="310896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4" y="-7027"/>
            <a:ext cx="3552817" cy="9144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4235441" y="0"/>
            <a:ext cx="12041196" cy="9144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682626" y="720407"/>
            <a:ext cx="14911386" cy="7703187"/>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7293" y="7344936"/>
            <a:ext cx="2133022" cy="2088835"/>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4410709" y="7344936"/>
            <a:ext cx="1895238" cy="1792037"/>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923005" y="1023433"/>
            <a:ext cx="650072" cy="649248"/>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639663" y="970837"/>
            <a:ext cx="429246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267"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4267"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747785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1219170" eaLnBrk="1" fontAlgn="auto" hangingPunct="1">
                <a:spcBef>
                  <a:spcPts val="0"/>
                </a:spcBef>
                <a:spcAft>
                  <a:spcPts val="0"/>
                </a:spcAft>
              </a:pPr>
              <a:t>1/1/2010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76802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30531" y="6522737"/>
            <a:ext cx="15890016" cy="262128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4354067" y="0"/>
            <a:ext cx="12044660" cy="9144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74668" y="-243840"/>
            <a:ext cx="4027997" cy="851916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74668" y="2529840"/>
            <a:ext cx="4323430" cy="57912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4150" y="0"/>
            <a:ext cx="3428215" cy="9144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105804" y="4572000"/>
            <a:ext cx="4323430" cy="4572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190230" y="6522720"/>
            <a:ext cx="2858532" cy="2621280"/>
          </a:xfrm>
          <a:prstGeom prst="rect">
            <a:avLst/>
          </a:prstGeom>
        </p:spPr>
      </p:pic>
    </p:spTree>
    <p:extLst>
      <p:ext uri="{BB962C8B-B14F-4D97-AF65-F5344CB8AC3E}">
        <p14:creationId xmlns:p14="http://schemas.microsoft.com/office/powerpoint/2010/main" val="1279351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228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0" y="1496484"/>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82F288E0-7875-42C4-84C8-98DBBD3BF4D2}" type="datetimeFigureOut">
              <a:rPr lang="zh-CN" altLang="en-US" smtClean="0">
                <a:solidFill>
                  <a:prstClr val="black">
                    <a:tint val="75000"/>
                  </a:prstClr>
                </a:solidFill>
                <a:latin typeface="Calibri"/>
              </a:rPr>
              <a:pPr defTabSz="1219170" eaLnBrk="1" fontAlgn="auto" hangingPunct="1">
                <a:spcBef>
                  <a:spcPts val="0"/>
                </a:spcBef>
                <a:spcAft>
                  <a:spcPts val="0"/>
                </a:spcAft>
              </a:pPr>
              <a:t>2010/1/1</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7D9BB5D0-35E4-459D-AEF3-FE4D7C45CC19}" type="slidenum">
              <a:rPr lang="zh-CN" altLang="en-US" smtClean="0">
                <a:solidFill>
                  <a:prstClr val="black">
                    <a:tint val="75000"/>
                  </a:prstClr>
                </a:solidFill>
                <a:latin typeface="Calibri"/>
              </a:rPr>
              <a:pPr defTabSz="1219170" eaLnBrk="1" fontAlgn="auto" hangingPunct="1">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617816080"/>
      </p:ext>
    </p:extLst>
  </p:cSld>
  <p:clrMapOvr>
    <a:masterClrMapping/>
  </p:clrMapOvr>
  <p:transition spd="slow">
    <p:comb/>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1FDED92B-7180-4E8E-9FA1-47FFA8006457}" type="datetimeFigureOut">
              <a:rPr lang="zh-CN" altLang="en-US" smtClean="0">
                <a:solidFill>
                  <a:prstClr val="black">
                    <a:tint val="75000"/>
                  </a:prstClr>
                </a:solidFill>
                <a:latin typeface="Calibri"/>
              </a:rPr>
              <a:pPr defTabSz="1219170" eaLnBrk="1" fontAlgn="auto" hangingPunct="1">
                <a:spcBef>
                  <a:spcPts val="0"/>
                </a:spcBef>
                <a:spcAft>
                  <a:spcPts val="0"/>
                </a:spcAft>
              </a:pPr>
              <a:t>2010/1/1</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3B11227F-0E14-47DF-A00B-C9B5FCB87C35}" type="slidenum">
              <a:rPr lang="zh-CN" altLang="en-US" smtClean="0">
                <a:solidFill>
                  <a:prstClr val="black">
                    <a:tint val="75000"/>
                  </a:prstClr>
                </a:solidFill>
                <a:latin typeface="Calibri"/>
              </a:rPr>
              <a:pPr defTabSz="1219170" eaLnBrk="1" fontAlgn="auto" hangingPunct="1">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286821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1219170" eaLnBrk="1" fontAlgn="auto" hangingPunct="1">
                <a:spcBef>
                  <a:spcPts val="0"/>
                </a:spcBef>
                <a:spcAft>
                  <a:spcPts val="0"/>
                </a:spcAft>
              </a:pPr>
              <a:t>1/1/2010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36461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99104" y="243840"/>
            <a:ext cx="9888058" cy="7367045"/>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74406" y="243859"/>
            <a:ext cx="3435533" cy="31002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8570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38962" y="3371972"/>
            <a:ext cx="4850645" cy="5461929"/>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6546" y="1805888"/>
            <a:ext cx="6246161" cy="7033313"/>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7406" y="190184"/>
            <a:ext cx="3667785" cy="32314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520613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30531" y="6522737"/>
            <a:ext cx="15890016" cy="262128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4354067" y="0"/>
            <a:ext cx="12044660" cy="9144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74668" y="-243840"/>
            <a:ext cx="4027997" cy="851916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74668" y="2529840"/>
            <a:ext cx="4323430" cy="57912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4150" y="0"/>
            <a:ext cx="3428215" cy="9144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105804" y="4572000"/>
            <a:ext cx="4323430" cy="4572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190230" y="6522720"/>
            <a:ext cx="2858532" cy="2621280"/>
          </a:xfrm>
          <a:prstGeom prst="rect">
            <a:avLst/>
          </a:prstGeom>
        </p:spPr>
      </p:pic>
    </p:spTree>
    <p:extLst>
      <p:ext uri="{BB962C8B-B14F-4D97-AF65-F5344CB8AC3E}">
        <p14:creationId xmlns:p14="http://schemas.microsoft.com/office/powerpoint/2010/main" val="258631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2100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0" y="1496484"/>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82F288E0-7875-42C4-84C8-98DBBD3BF4D2}" type="datetimeFigureOut">
              <a:rPr lang="zh-CN" altLang="en-US" smtClean="0">
                <a:solidFill>
                  <a:prstClr val="black">
                    <a:tint val="75000"/>
                  </a:prstClr>
                </a:solidFill>
                <a:latin typeface="Calibri"/>
              </a:rPr>
              <a:pPr defTabSz="1219170" eaLnBrk="1" fontAlgn="auto" hangingPunct="1">
                <a:spcBef>
                  <a:spcPts val="0"/>
                </a:spcBef>
                <a:spcAft>
                  <a:spcPts val="0"/>
                </a:spcAft>
              </a:pPr>
              <a:t>2010/1/1</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7D9BB5D0-35E4-459D-AEF3-FE4D7C45CC19}" type="slidenum">
              <a:rPr lang="zh-CN" altLang="en-US" smtClean="0">
                <a:solidFill>
                  <a:prstClr val="black">
                    <a:tint val="75000"/>
                  </a:prstClr>
                </a:solidFill>
                <a:latin typeface="Calibri"/>
              </a:rPr>
              <a:pPr defTabSz="1219170" eaLnBrk="1" fontAlgn="auto" hangingPunct="1">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194545048"/>
      </p:ext>
    </p:extLst>
  </p:cSld>
  <p:clrMapOvr>
    <a:masterClrMapping/>
  </p:clrMapOvr>
  <p:transition spd="slow">
    <p:comb/>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1FDED92B-7180-4E8E-9FA1-47FFA8006457}" type="datetimeFigureOut">
              <a:rPr lang="zh-CN" altLang="en-US" smtClean="0">
                <a:solidFill>
                  <a:prstClr val="black">
                    <a:tint val="75000"/>
                  </a:prstClr>
                </a:solidFill>
                <a:latin typeface="Calibri"/>
              </a:rPr>
              <a:pPr defTabSz="1219170" eaLnBrk="1" fontAlgn="auto" hangingPunct="1">
                <a:spcBef>
                  <a:spcPts val="0"/>
                </a:spcBef>
                <a:spcAft>
                  <a:spcPts val="0"/>
                </a:spcAft>
              </a:pPr>
              <a:t>2010/1/1</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3B11227F-0E14-47DF-A00B-C9B5FCB87C35}" type="slidenum">
              <a:rPr lang="zh-CN" altLang="en-US" smtClean="0">
                <a:solidFill>
                  <a:prstClr val="black">
                    <a:tint val="75000"/>
                  </a:prstClr>
                </a:solidFill>
                <a:latin typeface="Calibri"/>
              </a:rPr>
              <a:pPr defTabSz="1219170" eaLnBrk="1" fontAlgn="auto" hangingPunct="1">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40949188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1219170" eaLnBrk="1" fontAlgn="auto" hangingPunct="1">
                <a:spcBef>
                  <a:spcPts val="0"/>
                </a:spcBef>
                <a:spcAft>
                  <a:spcPts val="0"/>
                </a:spcAft>
              </a:pPr>
              <a:t>1/1/2010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08079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99103" y="243840"/>
            <a:ext cx="9888058" cy="7367045"/>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74405" y="243858"/>
            <a:ext cx="3435533" cy="31002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31004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38962" y="3371970"/>
            <a:ext cx="4850645" cy="5461929"/>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6545" y="1805888"/>
            <a:ext cx="6246162" cy="7033313"/>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7405" y="190184"/>
            <a:ext cx="3667785" cy="32314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84006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30530" y="6522736"/>
            <a:ext cx="15890016" cy="262128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4354066" y="0"/>
            <a:ext cx="12044660" cy="9144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74667" y="-243840"/>
            <a:ext cx="4027996" cy="851916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74668" y="2529840"/>
            <a:ext cx="4323430" cy="57912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4151" y="0"/>
            <a:ext cx="3428215" cy="9144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105803" y="4572000"/>
            <a:ext cx="4323430" cy="4572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190229" y="6522720"/>
            <a:ext cx="2858533" cy="2621280"/>
          </a:xfrm>
          <a:prstGeom prst="rect">
            <a:avLst/>
          </a:prstGeom>
        </p:spPr>
      </p:pic>
    </p:spTree>
    <p:extLst>
      <p:ext uri="{BB962C8B-B14F-4D97-AF65-F5344CB8AC3E}">
        <p14:creationId xmlns:p14="http://schemas.microsoft.com/office/powerpoint/2010/main" val="1571145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518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0" y="1496484"/>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82F288E0-7875-42C4-84C8-98DBBD3BF4D2}" type="datetimeFigureOut">
              <a:rPr lang="zh-CN" altLang="en-US" smtClean="0">
                <a:solidFill>
                  <a:prstClr val="black">
                    <a:tint val="75000"/>
                  </a:prstClr>
                </a:solidFill>
                <a:latin typeface="Calibri"/>
              </a:rPr>
              <a:pPr defTabSz="1219170" eaLnBrk="1" fontAlgn="auto" hangingPunct="1">
                <a:spcBef>
                  <a:spcPts val="0"/>
                </a:spcBef>
                <a:spcAft>
                  <a:spcPts val="0"/>
                </a:spcAft>
              </a:pPr>
              <a:t>2010/1/1</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7D9BB5D0-35E4-459D-AEF3-FE4D7C45CC19}" type="slidenum">
              <a:rPr lang="zh-CN" altLang="en-US" smtClean="0">
                <a:solidFill>
                  <a:prstClr val="black">
                    <a:tint val="75000"/>
                  </a:prstClr>
                </a:solidFill>
                <a:latin typeface="Calibri"/>
              </a:rPr>
              <a:pPr defTabSz="1219170" eaLnBrk="1" fontAlgn="auto" hangingPunct="1">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069350400"/>
      </p:ext>
    </p:extLst>
  </p:cSld>
  <p:clrMapOvr>
    <a:masterClrMapping/>
  </p:clrMapOvr>
  <p:transition spd="slow">
    <p:comb/>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1FDED92B-7180-4E8E-9FA1-47FFA8006457}" type="datetimeFigureOut">
              <a:rPr lang="zh-CN" altLang="en-US" smtClean="0">
                <a:solidFill>
                  <a:prstClr val="black">
                    <a:tint val="75000"/>
                  </a:prstClr>
                </a:solidFill>
                <a:latin typeface="Calibri"/>
              </a:rPr>
              <a:pPr defTabSz="1219170" eaLnBrk="1" fontAlgn="auto" hangingPunct="1">
                <a:spcBef>
                  <a:spcPts val="0"/>
                </a:spcBef>
                <a:spcAft>
                  <a:spcPts val="0"/>
                </a:spcAft>
              </a:pPr>
              <a:t>2010/1/1</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3B11227F-0E14-47DF-A00B-C9B5FCB87C35}" type="slidenum">
              <a:rPr lang="zh-CN" altLang="en-US" smtClean="0">
                <a:solidFill>
                  <a:prstClr val="black">
                    <a:tint val="75000"/>
                  </a:prstClr>
                </a:solidFill>
                <a:latin typeface="Calibri"/>
              </a:rPr>
              <a:pPr defTabSz="1219170" eaLnBrk="1" fontAlgn="auto" hangingPunct="1">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05928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8.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916" y="244123"/>
            <a:ext cx="7324487"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6916" y="1422418"/>
            <a:ext cx="7324487" cy="4023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6916" y="5650107"/>
            <a:ext cx="1898941" cy="324556"/>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12191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1219170"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780593" y="5650107"/>
            <a:ext cx="2577134" cy="324556"/>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832462" y="5650107"/>
            <a:ext cx="1898941" cy="324556"/>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12191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003674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Lst>
  <p:txStyles>
    <p:titleStyle>
      <a:lvl1pPr algn="ctr" defTabSz="812820" rtl="0" eaLnBrk="1" latinLnBrk="0" hangingPunct="1">
        <a:spcBef>
          <a:spcPct val="0"/>
        </a:spcBef>
        <a:buNone/>
        <a:defRPr sz="3911" kern="1200">
          <a:solidFill>
            <a:schemeClr val="tx1"/>
          </a:solidFill>
          <a:latin typeface="+mj-lt"/>
          <a:ea typeface="+mj-ea"/>
          <a:cs typeface="+mj-cs"/>
        </a:defRPr>
      </a:lvl1pPr>
    </p:titleStyle>
    <p:bodyStyle>
      <a:lvl1pPr marL="304807" indent="-304807" algn="l" defTabSz="812820" rtl="0" eaLnBrk="1" latinLnBrk="0" hangingPunct="1">
        <a:spcBef>
          <a:spcPct val="20000"/>
        </a:spcBef>
        <a:buFont typeface="Arial" pitchFamily="34" charset="0"/>
        <a:buChar char="•"/>
        <a:defRPr sz="2844" kern="1200">
          <a:solidFill>
            <a:schemeClr val="tx1"/>
          </a:solidFill>
          <a:latin typeface="+mn-lt"/>
          <a:ea typeface="+mn-ea"/>
          <a:cs typeface="+mn-cs"/>
        </a:defRPr>
      </a:lvl1pPr>
      <a:lvl2pPr marL="660417" indent="-254007" algn="l" defTabSz="812820" rtl="0" eaLnBrk="1" latinLnBrk="0" hangingPunct="1">
        <a:spcBef>
          <a:spcPct val="20000"/>
        </a:spcBef>
        <a:buFont typeface="Arial" pitchFamily="34" charset="0"/>
        <a:buChar char="–"/>
        <a:defRPr sz="2489" kern="1200">
          <a:solidFill>
            <a:schemeClr val="tx1"/>
          </a:solidFill>
          <a:latin typeface="+mn-lt"/>
          <a:ea typeface="+mn-ea"/>
          <a:cs typeface="+mn-cs"/>
        </a:defRPr>
      </a:lvl2pPr>
      <a:lvl3pPr marL="1016025" indent="-203206" algn="l" defTabSz="812820" rtl="0" eaLnBrk="1" latinLnBrk="0" hangingPunct="1">
        <a:spcBef>
          <a:spcPct val="20000"/>
        </a:spcBef>
        <a:buFont typeface="Arial" pitchFamily="34" charset="0"/>
        <a:buChar char="•"/>
        <a:defRPr sz="2133" kern="1200">
          <a:solidFill>
            <a:schemeClr val="tx1"/>
          </a:solidFill>
          <a:latin typeface="+mn-lt"/>
          <a:ea typeface="+mn-ea"/>
          <a:cs typeface="+mn-cs"/>
        </a:defRPr>
      </a:lvl3pPr>
      <a:lvl4pPr marL="1422435"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4pPr>
      <a:lvl5pPr marL="182884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5pPr>
      <a:lvl6pPr marL="223525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6pPr>
      <a:lvl7pPr marL="264166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7pPr>
      <a:lvl8pPr marL="304807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8pPr>
      <a:lvl9pPr marL="3454487"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9pPr>
    </p:bodyStyle>
    <p:otherStyle>
      <a:defPPr>
        <a:defRPr lang="en-US"/>
      </a:defPPr>
      <a:lvl1pPr marL="0" algn="l" defTabSz="812820" rtl="0" eaLnBrk="1" latinLnBrk="0" hangingPunct="1">
        <a:defRPr sz="1600" kern="1200">
          <a:solidFill>
            <a:schemeClr val="tx1"/>
          </a:solidFill>
          <a:latin typeface="+mn-lt"/>
          <a:ea typeface="+mn-ea"/>
          <a:cs typeface="+mn-cs"/>
        </a:defRPr>
      </a:lvl1pPr>
      <a:lvl2pPr marL="406410" algn="l" defTabSz="812820" rtl="0" eaLnBrk="1" latinLnBrk="0" hangingPunct="1">
        <a:defRPr sz="1600" kern="1200">
          <a:solidFill>
            <a:schemeClr val="tx1"/>
          </a:solidFill>
          <a:latin typeface="+mn-lt"/>
          <a:ea typeface="+mn-ea"/>
          <a:cs typeface="+mn-cs"/>
        </a:defRPr>
      </a:lvl2pPr>
      <a:lvl3pPr marL="812820" algn="l" defTabSz="812820" rtl="0" eaLnBrk="1" latinLnBrk="0" hangingPunct="1">
        <a:defRPr sz="1600" kern="1200">
          <a:solidFill>
            <a:schemeClr val="tx1"/>
          </a:solidFill>
          <a:latin typeface="+mn-lt"/>
          <a:ea typeface="+mn-ea"/>
          <a:cs typeface="+mn-cs"/>
        </a:defRPr>
      </a:lvl3pPr>
      <a:lvl4pPr marL="1219231" algn="l" defTabSz="812820" rtl="0" eaLnBrk="1" latinLnBrk="0" hangingPunct="1">
        <a:defRPr sz="1600" kern="1200">
          <a:solidFill>
            <a:schemeClr val="tx1"/>
          </a:solidFill>
          <a:latin typeface="+mn-lt"/>
          <a:ea typeface="+mn-ea"/>
          <a:cs typeface="+mn-cs"/>
        </a:defRPr>
      </a:lvl4pPr>
      <a:lvl5pPr marL="1625641" algn="l" defTabSz="812820" rtl="0" eaLnBrk="1" latinLnBrk="0" hangingPunct="1">
        <a:defRPr sz="1600" kern="1200">
          <a:solidFill>
            <a:schemeClr val="tx1"/>
          </a:solidFill>
          <a:latin typeface="+mn-lt"/>
          <a:ea typeface="+mn-ea"/>
          <a:cs typeface="+mn-cs"/>
        </a:defRPr>
      </a:lvl5pPr>
      <a:lvl6pPr marL="2032051" algn="l" defTabSz="812820" rtl="0" eaLnBrk="1" latinLnBrk="0" hangingPunct="1">
        <a:defRPr sz="1600" kern="1200">
          <a:solidFill>
            <a:schemeClr val="tx1"/>
          </a:solidFill>
          <a:latin typeface="+mn-lt"/>
          <a:ea typeface="+mn-ea"/>
          <a:cs typeface="+mn-cs"/>
        </a:defRPr>
      </a:lvl6pPr>
      <a:lvl7pPr marL="2438460" algn="l" defTabSz="812820" rtl="0" eaLnBrk="1" latinLnBrk="0" hangingPunct="1">
        <a:defRPr sz="1600" kern="1200">
          <a:solidFill>
            <a:schemeClr val="tx1"/>
          </a:solidFill>
          <a:latin typeface="+mn-lt"/>
          <a:ea typeface="+mn-ea"/>
          <a:cs typeface="+mn-cs"/>
        </a:defRPr>
      </a:lvl7pPr>
      <a:lvl8pPr marL="2844872" algn="l" defTabSz="812820" rtl="0" eaLnBrk="1" latinLnBrk="0" hangingPunct="1">
        <a:defRPr sz="1600" kern="1200">
          <a:solidFill>
            <a:schemeClr val="tx1"/>
          </a:solidFill>
          <a:latin typeface="+mn-lt"/>
          <a:ea typeface="+mn-ea"/>
          <a:cs typeface="+mn-cs"/>
        </a:defRPr>
      </a:lvl8pPr>
      <a:lvl9pPr marL="3251281" algn="l" defTabSz="81282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9Slide.vn - 2019">
            <a:extLst>
              <a:ext uri="{FF2B5EF4-FFF2-40B4-BE49-F238E27FC236}">
                <a16:creationId xmlns:a16="http://schemas.microsoft.com/office/drawing/2014/main" id="{492A2CF6-711B-4F34-BC43-83FE17802E96}"/>
              </a:ext>
            </a:extLst>
          </p:cNvPr>
          <p:cNvSpPr txBox="1"/>
          <p:nvPr userDrawn="1"/>
        </p:nvSpPr>
        <p:spPr>
          <a:xfrm>
            <a:off x="1" y="-2139383"/>
            <a:ext cx="16276638" cy="584006"/>
          </a:xfrm>
          <a:prstGeom prst="rect">
            <a:avLst/>
          </a:prstGeom>
          <a:noFill/>
        </p:spPr>
        <p:txBody>
          <a:bodyPr vert="horz" rtlCol="0">
            <a:spAutoFit/>
          </a:bodyPr>
          <a:lstStyle/>
          <a:p>
            <a:pPr marL="0" marR="0" lvl="0" indent="0" algn="ctr" defTabSz="1217411" rtl="0" eaLnBrk="1" fontAlgn="auto" latinLnBrk="0" hangingPunct="1">
              <a:lnSpc>
                <a:spcPct val="100000"/>
              </a:lnSpc>
              <a:spcBef>
                <a:spcPts val="0"/>
              </a:spcBef>
              <a:spcAft>
                <a:spcPts val="0"/>
              </a:spcAft>
              <a:buClrTx/>
              <a:buSzTx/>
              <a:buFontTx/>
              <a:buNone/>
              <a:tabLst/>
              <a:defRPr/>
            </a:pPr>
            <a:r>
              <a:rPr kumimoji="0" lang="en-US" sz="3195" b="0" i="0" u="none" strike="noStrike" kern="1200" cap="none" spc="0" normalizeH="0" baseline="0" noProof="0">
                <a:ln>
                  <a:noFill/>
                </a:ln>
                <a:solidFill>
                  <a:srgbClr val="CFCFCF"/>
                </a:solidFill>
                <a:effectLst/>
                <a:uLnTx/>
                <a:uFillTx/>
                <a:latin typeface="Calibri"/>
                <a:ea typeface="+mn-ea"/>
                <a:cs typeface="+mn-cs"/>
              </a:rPr>
              <a:t>www.9slide.vn</a:t>
            </a:r>
          </a:p>
        </p:txBody>
      </p:sp>
      <p:sp>
        <p:nvSpPr>
          <p:cNvPr id="2" name="Title Placeholder 1"/>
          <p:cNvSpPr>
            <a:spLocks noGrp="1"/>
          </p:cNvSpPr>
          <p:nvPr>
            <p:ph type="title"/>
          </p:nvPr>
        </p:nvSpPr>
        <p:spPr>
          <a:xfrm>
            <a:off x="1119019" y="486841"/>
            <a:ext cx="14038602" cy="1767417"/>
          </a:xfrm>
          <a:prstGeom prst="rect">
            <a:avLst/>
          </a:prstGeom>
        </p:spPr>
        <p:txBody>
          <a:bodyPr vert="horz" lIns="92584" tIns="46293" rIns="92584" bIns="4629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9019" y="2434167"/>
            <a:ext cx="14038602" cy="5801785"/>
          </a:xfrm>
          <a:prstGeom prst="rect">
            <a:avLst/>
          </a:prstGeom>
        </p:spPr>
        <p:txBody>
          <a:bodyPr vert="horz" lIns="92584" tIns="46293" rIns="92584" bIns="46293"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9019" y="8475138"/>
            <a:ext cx="3662244" cy="486833"/>
          </a:xfrm>
          <a:prstGeom prst="rect">
            <a:avLst/>
          </a:prstGeom>
        </p:spPr>
        <p:txBody>
          <a:bodyPr vert="horz" lIns="92584" tIns="46293" rIns="92584" bIns="46293" rtlCol="0" anchor="ctr"/>
          <a:lstStyle>
            <a:lvl1pPr algn="l">
              <a:defRPr sz="2131">
                <a:solidFill>
                  <a:schemeClr val="tx1">
                    <a:tint val="75000"/>
                  </a:schemeClr>
                </a:solidFill>
              </a:defRPr>
            </a:lvl1pPr>
          </a:lstStyle>
          <a:p>
            <a:pPr defTabSz="1718389" eaLnBrk="1" fontAlgn="auto" hangingPunct="1">
              <a:spcBef>
                <a:spcPts val="0"/>
              </a:spcBef>
              <a:spcAft>
                <a:spcPts val="0"/>
              </a:spcAft>
            </a:pPr>
            <a:fld id="{057B077D-680E-4F7B-B169-2CB385BA6FD9}" type="datetimeFigureOut">
              <a:rPr lang="en-US" smtClean="0">
                <a:solidFill>
                  <a:prstClr val="black">
                    <a:tint val="75000"/>
                  </a:prstClr>
                </a:solidFill>
                <a:latin typeface="Calibri"/>
              </a:rPr>
              <a:pPr defTabSz="1718389"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5391638" y="8475138"/>
            <a:ext cx="5493365" cy="486833"/>
          </a:xfrm>
          <a:prstGeom prst="rect">
            <a:avLst/>
          </a:prstGeom>
        </p:spPr>
        <p:txBody>
          <a:bodyPr vert="horz" lIns="92584" tIns="46293" rIns="92584" bIns="46293" rtlCol="0" anchor="ctr"/>
          <a:lstStyle>
            <a:lvl1pPr algn="ctr">
              <a:defRPr sz="2131">
                <a:solidFill>
                  <a:schemeClr val="tx1">
                    <a:tint val="75000"/>
                  </a:schemeClr>
                </a:solidFill>
              </a:defRPr>
            </a:lvl1pPr>
          </a:lstStyle>
          <a:p>
            <a:pPr defTabSz="1718389"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1495377" y="8475138"/>
            <a:ext cx="3662244" cy="486833"/>
          </a:xfrm>
          <a:prstGeom prst="rect">
            <a:avLst/>
          </a:prstGeom>
        </p:spPr>
        <p:txBody>
          <a:bodyPr vert="horz" lIns="92584" tIns="46293" rIns="92584" bIns="46293" rtlCol="0" anchor="ctr"/>
          <a:lstStyle>
            <a:lvl1pPr algn="r">
              <a:defRPr sz="2131">
                <a:solidFill>
                  <a:schemeClr val="tx1">
                    <a:tint val="75000"/>
                  </a:schemeClr>
                </a:solidFill>
              </a:defRPr>
            </a:lvl1pPr>
          </a:lstStyle>
          <a:p>
            <a:pPr defTabSz="1718389" eaLnBrk="1" fontAlgn="auto" hangingPunct="1">
              <a:spcBef>
                <a:spcPts val="0"/>
              </a:spcBef>
              <a:spcAft>
                <a:spcPts val="0"/>
              </a:spcAft>
            </a:pPr>
            <a:fld id="{CE0FCA04-DE5B-49D2-BA5F-4F38980E4C56}" type="slidenum">
              <a:rPr lang="en-US" smtClean="0">
                <a:solidFill>
                  <a:prstClr val="black">
                    <a:tint val="75000"/>
                  </a:prstClr>
                </a:solidFill>
                <a:latin typeface="Calibri"/>
              </a:rPr>
              <a:pPr defTabSz="1718389"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1698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621777" rtl="0" eaLnBrk="1" latinLnBrk="0" hangingPunct="1">
        <a:lnSpc>
          <a:spcPct val="90000"/>
        </a:lnSpc>
        <a:spcBef>
          <a:spcPct val="0"/>
        </a:spcBef>
        <a:buNone/>
        <a:defRPr sz="7856" b="0" i="0" u="none" kern="1200">
          <a:solidFill>
            <a:schemeClr val="tx1"/>
          </a:solidFill>
          <a:latin typeface="+mj-lt"/>
          <a:ea typeface="+mj-ea"/>
          <a:cs typeface="+mj-cs"/>
        </a:defRPr>
      </a:lvl1pPr>
    </p:titleStyle>
    <p:bodyStyle>
      <a:lvl1pPr marL="405431" indent="-405431" algn="l" defTabSz="1621777" rtl="0" eaLnBrk="1" latinLnBrk="0" hangingPunct="1">
        <a:lnSpc>
          <a:spcPct val="90000"/>
        </a:lnSpc>
        <a:spcBef>
          <a:spcPts val="1775"/>
        </a:spcBef>
        <a:buFont typeface="Arial" panose="020B0604020202020204" pitchFamily="34" charset="0"/>
        <a:buChar char="•"/>
        <a:defRPr sz="4927" kern="1200">
          <a:solidFill>
            <a:schemeClr val="tx1"/>
          </a:solidFill>
          <a:latin typeface="+mn-lt"/>
          <a:ea typeface="+mn-ea"/>
          <a:cs typeface="+mn-cs"/>
        </a:defRPr>
      </a:lvl1pPr>
      <a:lvl2pPr marL="1216328" indent="-405431" algn="l" defTabSz="1621777" rtl="0" eaLnBrk="1" latinLnBrk="0" hangingPunct="1">
        <a:lnSpc>
          <a:spcPct val="90000"/>
        </a:lnSpc>
        <a:spcBef>
          <a:spcPts val="885"/>
        </a:spcBef>
        <a:buFont typeface="Arial" panose="020B0604020202020204" pitchFamily="34" charset="0"/>
        <a:buChar char="•"/>
        <a:defRPr sz="4261" b="0" i="0" u="none" kern="1200">
          <a:solidFill>
            <a:schemeClr val="tx1"/>
          </a:solidFill>
          <a:latin typeface="+mn-lt"/>
          <a:ea typeface="+mn-ea"/>
          <a:cs typeface="+mn-cs"/>
        </a:defRPr>
      </a:lvl2pPr>
      <a:lvl3pPr marL="2027208" indent="-405431" algn="l" defTabSz="1621777" rtl="0" eaLnBrk="1" latinLnBrk="0" hangingPunct="1">
        <a:lnSpc>
          <a:spcPct val="90000"/>
        </a:lnSpc>
        <a:spcBef>
          <a:spcPts val="885"/>
        </a:spcBef>
        <a:buFont typeface="Arial" panose="020B0604020202020204" pitchFamily="34" charset="0"/>
        <a:buChar char="•"/>
        <a:defRPr sz="3595" kern="1200">
          <a:solidFill>
            <a:schemeClr val="tx1"/>
          </a:solidFill>
          <a:latin typeface="+mn-lt"/>
          <a:ea typeface="+mn-ea"/>
          <a:cs typeface="+mn-cs"/>
        </a:defRPr>
      </a:lvl3pPr>
      <a:lvl4pPr marL="2838088" indent="-405431" algn="l" defTabSz="1621777" rtl="0" eaLnBrk="1" latinLnBrk="0" hangingPunct="1">
        <a:lnSpc>
          <a:spcPct val="90000"/>
        </a:lnSpc>
        <a:spcBef>
          <a:spcPts val="885"/>
        </a:spcBef>
        <a:buFont typeface="Arial" panose="020B0604020202020204" pitchFamily="34" charset="0"/>
        <a:buChar char="•"/>
        <a:defRPr sz="3196" kern="1200">
          <a:solidFill>
            <a:schemeClr val="tx1"/>
          </a:solidFill>
          <a:latin typeface="+mn-lt"/>
          <a:ea typeface="+mn-ea"/>
          <a:cs typeface="+mn-cs"/>
        </a:defRPr>
      </a:lvl4pPr>
      <a:lvl5pPr marL="3648983" indent="-405431" algn="l" defTabSz="1621777" rtl="0" eaLnBrk="1" latinLnBrk="0" hangingPunct="1">
        <a:lnSpc>
          <a:spcPct val="90000"/>
        </a:lnSpc>
        <a:spcBef>
          <a:spcPts val="885"/>
        </a:spcBef>
        <a:buFont typeface="Arial" panose="020B0604020202020204" pitchFamily="34" charset="0"/>
        <a:buChar char="•"/>
        <a:defRPr sz="3196" kern="1200">
          <a:solidFill>
            <a:schemeClr val="tx1"/>
          </a:solidFill>
          <a:latin typeface="+mn-lt"/>
          <a:ea typeface="+mn-ea"/>
          <a:cs typeface="+mn-cs"/>
        </a:defRPr>
      </a:lvl5pPr>
      <a:lvl6pPr marL="4459841" indent="-405431" algn="l" defTabSz="1621777" rtl="0" eaLnBrk="1" latinLnBrk="0" hangingPunct="1">
        <a:lnSpc>
          <a:spcPct val="90000"/>
        </a:lnSpc>
        <a:spcBef>
          <a:spcPts val="885"/>
        </a:spcBef>
        <a:buFont typeface="Arial" panose="020B0604020202020204" pitchFamily="34" charset="0"/>
        <a:buChar char="•"/>
        <a:defRPr sz="3196" kern="1200">
          <a:solidFill>
            <a:schemeClr val="tx1"/>
          </a:solidFill>
          <a:latin typeface="+mn-lt"/>
          <a:ea typeface="+mn-ea"/>
          <a:cs typeface="+mn-cs"/>
        </a:defRPr>
      </a:lvl6pPr>
      <a:lvl7pPr marL="5270740" indent="-405431" algn="l" defTabSz="1621777" rtl="0" eaLnBrk="1" latinLnBrk="0" hangingPunct="1">
        <a:lnSpc>
          <a:spcPct val="90000"/>
        </a:lnSpc>
        <a:spcBef>
          <a:spcPts val="885"/>
        </a:spcBef>
        <a:buFont typeface="Arial" panose="020B0604020202020204" pitchFamily="34" charset="0"/>
        <a:buChar char="•"/>
        <a:defRPr sz="3196" kern="1200">
          <a:solidFill>
            <a:schemeClr val="tx1"/>
          </a:solidFill>
          <a:latin typeface="+mn-lt"/>
          <a:ea typeface="+mn-ea"/>
          <a:cs typeface="+mn-cs"/>
        </a:defRPr>
      </a:lvl7pPr>
      <a:lvl8pPr marL="6081620" indent="-405431" algn="l" defTabSz="1621777" rtl="0" eaLnBrk="1" latinLnBrk="0" hangingPunct="1">
        <a:lnSpc>
          <a:spcPct val="90000"/>
        </a:lnSpc>
        <a:spcBef>
          <a:spcPts val="885"/>
        </a:spcBef>
        <a:buFont typeface="Arial" panose="020B0604020202020204" pitchFamily="34" charset="0"/>
        <a:buChar char="•"/>
        <a:defRPr sz="3196" kern="1200">
          <a:solidFill>
            <a:schemeClr val="tx1"/>
          </a:solidFill>
          <a:latin typeface="+mn-lt"/>
          <a:ea typeface="+mn-ea"/>
          <a:cs typeface="+mn-cs"/>
        </a:defRPr>
      </a:lvl8pPr>
      <a:lvl9pPr marL="6892496" indent="-405431" algn="l" defTabSz="1621777" rtl="0" eaLnBrk="1" latinLnBrk="0" hangingPunct="1">
        <a:lnSpc>
          <a:spcPct val="90000"/>
        </a:lnSpc>
        <a:spcBef>
          <a:spcPts val="885"/>
        </a:spcBef>
        <a:buFont typeface="Arial" panose="020B0604020202020204" pitchFamily="34" charset="0"/>
        <a:buChar char="•"/>
        <a:defRPr sz="3196" kern="1200">
          <a:solidFill>
            <a:schemeClr val="tx1"/>
          </a:solidFill>
          <a:latin typeface="+mn-lt"/>
          <a:ea typeface="+mn-ea"/>
          <a:cs typeface="+mn-cs"/>
        </a:defRPr>
      </a:lvl9pPr>
    </p:bodyStyle>
    <p:otherStyle>
      <a:defPPr>
        <a:defRPr lang="en-US"/>
      </a:defPPr>
      <a:lvl1pPr marL="0" algn="l" defTabSz="1621777" rtl="0" eaLnBrk="1" latinLnBrk="0" hangingPunct="1">
        <a:defRPr sz="3196" kern="1200">
          <a:solidFill>
            <a:schemeClr val="tx1"/>
          </a:solidFill>
          <a:latin typeface="+mn-lt"/>
          <a:ea typeface="+mn-ea"/>
          <a:cs typeface="+mn-cs"/>
        </a:defRPr>
      </a:lvl1pPr>
      <a:lvl2pPr marL="810860" algn="l" defTabSz="1621777" rtl="0" eaLnBrk="1" latinLnBrk="0" hangingPunct="1">
        <a:defRPr sz="3196" kern="1200">
          <a:solidFill>
            <a:schemeClr val="tx1"/>
          </a:solidFill>
          <a:latin typeface="+mn-lt"/>
          <a:ea typeface="+mn-ea"/>
          <a:cs typeface="+mn-cs"/>
        </a:defRPr>
      </a:lvl2pPr>
      <a:lvl3pPr marL="1621777" algn="l" defTabSz="1621777" rtl="0" eaLnBrk="1" latinLnBrk="0" hangingPunct="1">
        <a:defRPr sz="3196" kern="1200">
          <a:solidFill>
            <a:schemeClr val="tx1"/>
          </a:solidFill>
          <a:latin typeface="+mn-lt"/>
          <a:ea typeface="+mn-ea"/>
          <a:cs typeface="+mn-cs"/>
        </a:defRPr>
      </a:lvl3pPr>
      <a:lvl4pPr marL="2432655" algn="l" defTabSz="1621777" rtl="0" eaLnBrk="1" latinLnBrk="0" hangingPunct="1">
        <a:defRPr sz="3196" kern="1200">
          <a:solidFill>
            <a:schemeClr val="tx1"/>
          </a:solidFill>
          <a:latin typeface="+mn-lt"/>
          <a:ea typeface="+mn-ea"/>
          <a:cs typeface="+mn-cs"/>
        </a:defRPr>
      </a:lvl4pPr>
      <a:lvl5pPr marL="3243552" algn="l" defTabSz="1621777" rtl="0" eaLnBrk="1" latinLnBrk="0" hangingPunct="1">
        <a:defRPr sz="3196" kern="1200">
          <a:solidFill>
            <a:schemeClr val="tx1"/>
          </a:solidFill>
          <a:latin typeface="+mn-lt"/>
          <a:ea typeface="+mn-ea"/>
          <a:cs typeface="+mn-cs"/>
        </a:defRPr>
      </a:lvl5pPr>
      <a:lvl6pPr marL="4054415" algn="l" defTabSz="1621777" rtl="0" eaLnBrk="1" latinLnBrk="0" hangingPunct="1">
        <a:defRPr sz="3196" kern="1200">
          <a:solidFill>
            <a:schemeClr val="tx1"/>
          </a:solidFill>
          <a:latin typeface="+mn-lt"/>
          <a:ea typeface="+mn-ea"/>
          <a:cs typeface="+mn-cs"/>
        </a:defRPr>
      </a:lvl6pPr>
      <a:lvl7pPr marL="4865270" algn="l" defTabSz="1621777" rtl="0" eaLnBrk="1" latinLnBrk="0" hangingPunct="1">
        <a:defRPr sz="3196" kern="1200">
          <a:solidFill>
            <a:schemeClr val="tx1"/>
          </a:solidFill>
          <a:latin typeface="+mn-lt"/>
          <a:ea typeface="+mn-ea"/>
          <a:cs typeface="+mn-cs"/>
        </a:defRPr>
      </a:lvl7pPr>
      <a:lvl8pPr marL="5676173" algn="l" defTabSz="1621777" rtl="0" eaLnBrk="1" latinLnBrk="0" hangingPunct="1">
        <a:defRPr sz="3196" kern="1200">
          <a:solidFill>
            <a:schemeClr val="tx1"/>
          </a:solidFill>
          <a:latin typeface="+mn-lt"/>
          <a:ea typeface="+mn-ea"/>
          <a:cs typeface="+mn-cs"/>
        </a:defRPr>
      </a:lvl8pPr>
      <a:lvl9pPr marL="6487048" algn="l" defTabSz="1621777" rtl="0" eaLnBrk="1" latinLnBrk="0" hangingPunct="1">
        <a:defRPr sz="31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02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1219231" rtl="0" eaLnBrk="1" latinLnBrk="0" hangingPunct="1">
        <a:lnSpc>
          <a:spcPct val="90000"/>
        </a:lnSpc>
        <a:spcBef>
          <a:spcPct val="0"/>
        </a:spcBef>
        <a:buNone/>
        <a:defRPr sz="5333"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304807" indent="-304807" algn="l" defTabSz="1219231" rtl="0" eaLnBrk="1" latinLnBrk="0" hangingPunct="1">
        <a:lnSpc>
          <a:spcPct val="120000"/>
        </a:lnSpc>
        <a:spcBef>
          <a:spcPts val="1333"/>
        </a:spcBef>
        <a:buSzPct val="75000"/>
        <a:buFont typeface="Arial" panose="020B0604020202020204" pitchFamily="34" charset="0"/>
        <a:buChar char="•"/>
        <a:defRPr sz="3733" kern="1200">
          <a:solidFill>
            <a:schemeClr val="tx1">
              <a:lumMod val="85000"/>
              <a:lumOff val="15000"/>
            </a:schemeClr>
          </a:solidFill>
          <a:latin typeface="微软雅黑" panose="020B0503020204020204" charset="-122"/>
          <a:ea typeface="微软雅黑" panose="020B0503020204020204" charset="-122"/>
          <a:cs typeface="+mn-cs"/>
        </a:defRPr>
      </a:lvl1pPr>
      <a:lvl2pPr marL="767946" indent="-304807" algn="l" defTabSz="1219231" rtl="0" eaLnBrk="1" fontAlgn="auto" latinLnBrk="0" hangingPunct="1">
        <a:lnSpc>
          <a:spcPct val="120000"/>
        </a:lnSpc>
        <a:spcBef>
          <a:spcPts val="667"/>
        </a:spcBef>
        <a:buSzPct val="75000"/>
        <a:buFont typeface="Arial" panose="020B0604020202020204" pitchFamily="34" charset="0"/>
        <a:buChar char="•"/>
        <a:defRPr sz="2933" kern="1200">
          <a:solidFill>
            <a:schemeClr val="tx1">
              <a:lumMod val="75000"/>
              <a:lumOff val="25000"/>
            </a:schemeClr>
          </a:solidFill>
          <a:latin typeface="微软雅黑" panose="020B0503020204020204" charset="-122"/>
          <a:ea typeface="微软雅黑" panose="020B0503020204020204" charset="-122"/>
          <a:cs typeface="+mn-cs"/>
        </a:defRPr>
      </a:lvl2pPr>
      <a:lvl3pPr marL="1343694" indent="-304807" algn="l" defTabSz="1219231" rtl="0" eaLnBrk="1" fontAlgn="auto" latinLnBrk="0" hangingPunct="1">
        <a:lnSpc>
          <a:spcPct val="120000"/>
        </a:lnSpc>
        <a:spcBef>
          <a:spcPts val="667"/>
        </a:spcBef>
        <a:buSzPct val="75000"/>
        <a:buFont typeface="Arial" panose="020B0604020202020204" pitchFamily="34" charset="0"/>
        <a:buChar char="‒"/>
        <a:defRPr sz="2667" kern="1200">
          <a:solidFill>
            <a:schemeClr val="tx1">
              <a:lumMod val="65000"/>
              <a:lumOff val="35000"/>
            </a:schemeClr>
          </a:solidFill>
          <a:latin typeface="微软雅黑" panose="020B0503020204020204" charset="-122"/>
          <a:ea typeface="微软雅黑" panose="020B0503020204020204" charset="-122"/>
          <a:cs typeface="+mn-cs"/>
        </a:defRPr>
      </a:lvl3pPr>
      <a:lvl4pPr marL="2015964" indent="-304807" algn="l" defTabSz="1219231" rtl="0" eaLnBrk="1" fontAlgn="auto" latinLnBrk="0" hangingPunct="1">
        <a:lnSpc>
          <a:spcPct val="100000"/>
        </a:lnSpc>
        <a:spcBef>
          <a:spcPts val="667"/>
        </a:spcBef>
        <a:buSzPct val="75000"/>
        <a:buFont typeface="Arial" panose="020B0604020202020204" pitchFamily="34" charset="0"/>
        <a:buChar char="˃"/>
        <a:defRPr sz="2400" kern="1200">
          <a:solidFill>
            <a:schemeClr val="tx1">
              <a:lumMod val="50000"/>
              <a:lumOff val="50000"/>
            </a:schemeClr>
          </a:solidFill>
          <a:latin typeface="微软雅黑" panose="020B0503020204020204" charset="-122"/>
          <a:ea typeface="微软雅黑" panose="020B0503020204020204" charset="-122"/>
          <a:cs typeface="+mn-cs"/>
        </a:defRPr>
      </a:lvl4pPr>
      <a:lvl5pPr marL="2591713" indent="-304807" algn="l" defTabSz="1219231" rtl="0" eaLnBrk="1" fontAlgn="auto" latinLnBrk="0" hangingPunct="1">
        <a:lnSpc>
          <a:spcPct val="90000"/>
        </a:lnSpc>
        <a:spcBef>
          <a:spcPts val="667"/>
        </a:spcBef>
        <a:buSzPct val="75000"/>
        <a:buFont typeface="Arial" panose="020B0604020202020204" pitchFamily="34" charset="0"/>
        <a:buChar char="˃"/>
        <a:defRPr sz="2400" kern="1200">
          <a:solidFill>
            <a:schemeClr val="tx1">
              <a:lumMod val="50000"/>
              <a:lumOff val="50000"/>
            </a:schemeClr>
          </a:solidFill>
          <a:latin typeface="微软雅黑" panose="020B0503020204020204" charset="-122"/>
          <a:ea typeface="微软雅黑" panose="020B0503020204020204" charset="-122"/>
          <a:cs typeface="+mn-cs"/>
        </a:defRPr>
      </a:lvl5pPr>
      <a:lvl6pPr marL="3352884"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500"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114"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729"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31" rtl="0" eaLnBrk="1" latinLnBrk="0" hangingPunct="1">
        <a:defRPr sz="2400" kern="1200">
          <a:solidFill>
            <a:schemeClr val="tx1"/>
          </a:solidFill>
          <a:latin typeface="+mn-lt"/>
          <a:ea typeface="+mn-ea"/>
          <a:cs typeface="+mn-cs"/>
        </a:defRPr>
      </a:lvl1pPr>
      <a:lvl2pPr marL="609615" algn="l" defTabSz="1219231" rtl="0" eaLnBrk="1" latinLnBrk="0" hangingPunct="1">
        <a:defRPr sz="2400" kern="1200">
          <a:solidFill>
            <a:schemeClr val="tx1"/>
          </a:solidFill>
          <a:latin typeface="+mn-lt"/>
          <a:ea typeface="+mn-ea"/>
          <a:cs typeface="+mn-cs"/>
        </a:defRPr>
      </a:lvl2pPr>
      <a:lvl3pPr marL="1219231" algn="l" defTabSz="1219231" rtl="0" eaLnBrk="1" latinLnBrk="0" hangingPunct="1">
        <a:defRPr sz="2400" kern="1200">
          <a:solidFill>
            <a:schemeClr val="tx1"/>
          </a:solidFill>
          <a:latin typeface="+mn-lt"/>
          <a:ea typeface="+mn-ea"/>
          <a:cs typeface="+mn-cs"/>
        </a:defRPr>
      </a:lvl3pPr>
      <a:lvl4pPr marL="1828846" algn="l" defTabSz="1219231" rtl="0" eaLnBrk="1" latinLnBrk="0" hangingPunct="1">
        <a:defRPr sz="2400" kern="1200">
          <a:solidFill>
            <a:schemeClr val="tx1"/>
          </a:solidFill>
          <a:latin typeface="+mn-lt"/>
          <a:ea typeface="+mn-ea"/>
          <a:cs typeface="+mn-cs"/>
        </a:defRPr>
      </a:lvl4pPr>
      <a:lvl5pPr marL="2438460" algn="l" defTabSz="1219231" rtl="0" eaLnBrk="1" latinLnBrk="0" hangingPunct="1">
        <a:defRPr sz="2400" kern="1200">
          <a:solidFill>
            <a:schemeClr val="tx1"/>
          </a:solidFill>
          <a:latin typeface="+mn-lt"/>
          <a:ea typeface="+mn-ea"/>
          <a:cs typeface="+mn-cs"/>
        </a:defRPr>
      </a:lvl5pPr>
      <a:lvl6pPr marL="3048076" algn="l" defTabSz="1219231" rtl="0" eaLnBrk="1" latinLnBrk="0" hangingPunct="1">
        <a:defRPr sz="2400" kern="1200">
          <a:solidFill>
            <a:schemeClr val="tx1"/>
          </a:solidFill>
          <a:latin typeface="+mn-lt"/>
          <a:ea typeface="+mn-ea"/>
          <a:cs typeface="+mn-cs"/>
        </a:defRPr>
      </a:lvl6pPr>
      <a:lvl7pPr marL="3657691" algn="l" defTabSz="1219231" rtl="0" eaLnBrk="1" latinLnBrk="0" hangingPunct="1">
        <a:defRPr sz="2400" kern="1200">
          <a:solidFill>
            <a:schemeClr val="tx1"/>
          </a:solidFill>
          <a:latin typeface="+mn-lt"/>
          <a:ea typeface="+mn-ea"/>
          <a:cs typeface="+mn-cs"/>
        </a:defRPr>
      </a:lvl7pPr>
      <a:lvl8pPr marL="4267307" algn="l" defTabSz="1219231" rtl="0" eaLnBrk="1" latinLnBrk="0" hangingPunct="1">
        <a:defRPr sz="2400" kern="1200">
          <a:solidFill>
            <a:schemeClr val="tx1"/>
          </a:solidFill>
          <a:latin typeface="+mn-lt"/>
          <a:ea typeface="+mn-ea"/>
          <a:cs typeface="+mn-cs"/>
        </a:defRPr>
      </a:lvl8pPr>
      <a:lvl9pPr marL="4876922" algn="l" defTabSz="121923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916" y="244123"/>
            <a:ext cx="7324487"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6916" y="1422401"/>
            <a:ext cx="7324487" cy="4023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6916" y="5650090"/>
            <a:ext cx="1898941" cy="324556"/>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780593" y="5650090"/>
            <a:ext cx="2577134" cy="324556"/>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832462" y="5650090"/>
            <a:ext cx="1898941" cy="324556"/>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79361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812820" rtl="0" eaLnBrk="1" latinLnBrk="0" hangingPunct="1">
        <a:spcBef>
          <a:spcPct val="0"/>
        </a:spcBef>
        <a:buNone/>
        <a:defRPr sz="3911" kern="1200">
          <a:solidFill>
            <a:schemeClr val="tx1"/>
          </a:solidFill>
          <a:latin typeface="+mj-lt"/>
          <a:ea typeface="+mj-ea"/>
          <a:cs typeface="+mj-cs"/>
        </a:defRPr>
      </a:lvl1pPr>
    </p:titleStyle>
    <p:bodyStyle>
      <a:lvl1pPr marL="304807" indent="-304807" algn="l" defTabSz="812820" rtl="0" eaLnBrk="1" latinLnBrk="0" hangingPunct="1">
        <a:spcBef>
          <a:spcPct val="20000"/>
        </a:spcBef>
        <a:buFont typeface="Arial" pitchFamily="34" charset="0"/>
        <a:buChar char="•"/>
        <a:defRPr sz="2844" kern="1200">
          <a:solidFill>
            <a:schemeClr val="tx1"/>
          </a:solidFill>
          <a:latin typeface="+mn-lt"/>
          <a:ea typeface="+mn-ea"/>
          <a:cs typeface="+mn-cs"/>
        </a:defRPr>
      </a:lvl1pPr>
      <a:lvl2pPr marL="660417" indent="-254007" algn="l" defTabSz="812820" rtl="0" eaLnBrk="1" latinLnBrk="0" hangingPunct="1">
        <a:spcBef>
          <a:spcPct val="20000"/>
        </a:spcBef>
        <a:buFont typeface="Arial" pitchFamily="34" charset="0"/>
        <a:buChar char="–"/>
        <a:defRPr sz="2489" kern="1200">
          <a:solidFill>
            <a:schemeClr val="tx1"/>
          </a:solidFill>
          <a:latin typeface="+mn-lt"/>
          <a:ea typeface="+mn-ea"/>
          <a:cs typeface="+mn-cs"/>
        </a:defRPr>
      </a:lvl2pPr>
      <a:lvl3pPr marL="1016025" indent="-203206" algn="l" defTabSz="812820" rtl="0" eaLnBrk="1" latinLnBrk="0" hangingPunct="1">
        <a:spcBef>
          <a:spcPct val="20000"/>
        </a:spcBef>
        <a:buFont typeface="Arial" pitchFamily="34" charset="0"/>
        <a:buChar char="•"/>
        <a:defRPr sz="2133" kern="1200">
          <a:solidFill>
            <a:schemeClr val="tx1"/>
          </a:solidFill>
          <a:latin typeface="+mn-lt"/>
          <a:ea typeface="+mn-ea"/>
          <a:cs typeface="+mn-cs"/>
        </a:defRPr>
      </a:lvl3pPr>
      <a:lvl4pPr marL="1422435"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4pPr>
      <a:lvl5pPr marL="182884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5pPr>
      <a:lvl6pPr marL="223525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6pPr>
      <a:lvl7pPr marL="264166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7pPr>
      <a:lvl8pPr marL="304807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8pPr>
      <a:lvl9pPr marL="3454487"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9pPr>
    </p:bodyStyle>
    <p:otherStyle>
      <a:defPPr>
        <a:defRPr lang="en-US"/>
      </a:defPPr>
      <a:lvl1pPr marL="0" algn="l" defTabSz="812820" rtl="0" eaLnBrk="1" latinLnBrk="0" hangingPunct="1">
        <a:defRPr sz="1600" kern="1200">
          <a:solidFill>
            <a:schemeClr val="tx1"/>
          </a:solidFill>
          <a:latin typeface="+mn-lt"/>
          <a:ea typeface="+mn-ea"/>
          <a:cs typeface="+mn-cs"/>
        </a:defRPr>
      </a:lvl1pPr>
      <a:lvl2pPr marL="406410" algn="l" defTabSz="812820" rtl="0" eaLnBrk="1" latinLnBrk="0" hangingPunct="1">
        <a:defRPr sz="1600" kern="1200">
          <a:solidFill>
            <a:schemeClr val="tx1"/>
          </a:solidFill>
          <a:latin typeface="+mn-lt"/>
          <a:ea typeface="+mn-ea"/>
          <a:cs typeface="+mn-cs"/>
        </a:defRPr>
      </a:lvl2pPr>
      <a:lvl3pPr marL="812820" algn="l" defTabSz="812820" rtl="0" eaLnBrk="1" latinLnBrk="0" hangingPunct="1">
        <a:defRPr sz="1600" kern="1200">
          <a:solidFill>
            <a:schemeClr val="tx1"/>
          </a:solidFill>
          <a:latin typeface="+mn-lt"/>
          <a:ea typeface="+mn-ea"/>
          <a:cs typeface="+mn-cs"/>
        </a:defRPr>
      </a:lvl3pPr>
      <a:lvl4pPr marL="1219231" algn="l" defTabSz="812820" rtl="0" eaLnBrk="1" latinLnBrk="0" hangingPunct="1">
        <a:defRPr sz="1600" kern="1200">
          <a:solidFill>
            <a:schemeClr val="tx1"/>
          </a:solidFill>
          <a:latin typeface="+mn-lt"/>
          <a:ea typeface="+mn-ea"/>
          <a:cs typeface="+mn-cs"/>
        </a:defRPr>
      </a:lvl4pPr>
      <a:lvl5pPr marL="1625641" algn="l" defTabSz="812820" rtl="0" eaLnBrk="1" latinLnBrk="0" hangingPunct="1">
        <a:defRPr sz="1600" kern="1200">
          <a:solidFill>
            <a:schemeClr val="tx1"/>
          </a:solidFill>
          <a:latin typeface="+mn-lt"/>
          <a:ea typeface="+mn-ea"/>
          <a:cs typeface="+mn-cs"/>
        </a:defRPr>
      </a:lvl5pPr>
      <a:lvl6pPr marL="2032051" algn="l" defTabSz="812820" rtl="0" eaLnBrk="1" latinLnBrk="0" hangingPunct="1">
        <a:defRPr sz="1600" kern="1200">
          <a:solidFill>
            <a:schemeClr val="tx1"/>
          </a:solidFill>
          <a:latin typeface="+mn-lt"/>
          <a:ea typeface="+mn-ea"/>
          <a:cs typeface="+mn-cs"/>
        </a:defRPr>
      </a:lvl6pPr>
      <a:lvl7pPr marL="2438460" algn="l" defTabSz="812820" rtl="0" eaLnBrk="1" latinLnBrk="0" hangingPunct="1">
        <a:defRPr sz="1600" kern="1200">
          <a:solidFill>
            <a:schemeClr val="tx1"/>
          </a:solidFill>
          <a:latin typeface="+mn-lt"/>
          <a:ea typeface="+mn-ea"/>
          <a:cs typeface="+mn-cs"/>
        </a:defRPr>
      </a:lvl7pPr>
      <a:lvl8pPr marL="2844872" algn="l" defTabSz="812820" rtl="0" eaLnBrk="1" latinLnBrk="0" hangingPunct="1">
        <a:defRPr sz="1600" kern="1200">
          <a:solidFill>
            <a:schemeClr val="tx1"/>
          </a:solidFill>
          <a:latin typeface="+mn-lt"/>
          <a:ea typeface="+mn-ea"/>
          <a:cs typeface="+mn-cs"/>
        </a:defRPr>
      </a:lvl8pPr>
      <a:lvl9pPr marL="3251281" algn="l" defTabSz="81282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916" y="244123"/>
            <a:ext cx="7324487"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6916" y="1422401"/>
            <a:ext cx="7324487" cy="4023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6916" y="5650090"/>
            <a:ext cx="1898941" cy="324556"/>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780593" y="5650090"/>
            <a:ext cx="2577134" cy="324556"/>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832462" y="5650090"/>
            <a:ext cx="1898941" cy="324556"/>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49314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812820" rtl="0" eaLnBrk="1" latinLnBrk="0" hangingPunct="1">
        <a:spcBef>
          <a:spcPct val="0"/>
        </a:spcBef>
        <a:buNone/>
        <a:defRPr sz="3911" kern="1200">
          <a:solidFill>
            <a:schemeClr val="tx1"/>
          </a:solidFill>
          <a:latin typeface="+mj-lt"/>
          <a:ea typeface="+mj-ea"/>
          <a:cs typeface="+mj-cs"/>
        </a:defRPr>
      </a:lvl1pPr>
    </p:titleStyle>
    <p:bodyStyle>
      <a:lvl1pPr marL="304807" indent="-304807" algn="l" defTabSz="812820" rtl="0" eaLnBrk="1" latinLnBrk="0" hangingPunct="1">
        <a:spcBef>
          <a:spcPct val="20000"/>
        </a:spcBef>
        <a:buFont typeface="Arial" pitchFamily="34" charset="0"/>
        <a:buChar char="•"/>
        <a:defRPr sz="2844" kern="1200">
          <a:solidFill>
            <a:schemeClr val="tx1"/>
          </a:solidFill>
          <a:latin typeface="+mn-lt"/>
          <a:ea typeface="+mn-ea"/>
          <a:cs typeface="+mn-cs"/>
        </a:defRPr>
      </a:lvl1pPr>
      <a:lvl2pPr marL="660417" indent="-254007" algn="l" defTabSz="812820" rtl="0" eaLnBrk="1" latinLnBrk="0" hangingPunct="1">
        <a:spcBef>
          <a:spcPct val="20000"/>
        </a:spcBef>
        <a:buFont typeface="Arial" pitchFamily="34" charset="0"/>
        <a:buChar char="–"/>
        <a:defRPr sz="2489" kern="1200">
          <a:solidFill>
            <a:schemeClr val="tx1"/>
          </a:solidFill>
          <a:latin typeface="+mn-lt"/>
          <a:ea typeface="+mn-ea"/>
          <a:cs typeface="+mn-cs"/>
        </a:defRPr>
      </a:lvl2pPr>
      <a:lvl3pPr marL="1016025" indent="-203206" algn="l" defTabSz="812820" rtl="0" eaLnBrk="1" latinLnBrk="0" hangingPunct="1">
        <a:spcBef>
          <a:spcPct val="20000"/>
        </a:spcBef>
        <a:buFont typeface="Arial" pitchFamily="34" charset="0"/>
        <a:buChar char="•"/>
        <a:defRPr sz="2133" kern="1200">
          <a:solidFill>
            <a:schemeClr val="tx1"/>
          </a:solidFill>
          <a:latin typeface="+mn-lt"/>
          <a:ea typeface="+mn-ea"/>
          <a:cs typeface="+mn-cs"/>
        </a:defRPr>
      </a:lvl3pPr>
      <a:lvl4pPr marL="1422435"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4pPr>
      <a:lvl5pPr marL="182884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5pPr>
      <a:lvl6pPr marL="223525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6pPr>
      <a:lvl7pPr marL="264166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7pPr>
      <a:lvl8pPr marL="304807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8pPr>
      <a:lvl9pPr marL="3454487"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9pPr>
    </p:bodyStyle>
    <p:otherStyle>
      <a:defPPr>
        <a:defRPr lang="en-US"/>
      </a:defPPr>
      <a:lvl1pPr marL="0" algn="l" defTabSz="812820" rtl="0" eaLnBrk="1" latinLnBrk="0" hangingPunct="1">
        <a:defRPr sz="1600" kern="1200">
          <a:solidFill>
            <a:schemeClr val="tx1"/>
          </a:solidFill>
          <a:latin typeface="+mn-lt"/>
          <a:ea typeface="+mn-ea"/>
          <a:cs typeface="+mn-cs"/>
        </a:defRPr>
      </a:lvl1pPr>
      <a:lvl2pPr marL="406410" algn="l" defTabSz="812820" rtl="0" eaLnBrk="1" latinLnBrk="0" hangingPunct="1">
        <a:defRPr sz="1600" kern="1200">
          <a:solidFill>
            <a:schemeClr val="tx1"/>
          </a:solidFill>
          <a:latin typeface="+mn-lt"/>
          <a:ea typeface="+mn-ea"/>
          <a:cs typeface="+mn-cs"/>
        </a:defRPr>
      </a:lvl2pPr>
      <a:lvl3pPr marL="812820" algn="l" defTabSz="812820" rtl="0" eaLnBrk="1" latinLnBrk="0" hangingPunct="1">
        <a:defRPr sz="1600" kern="1200">
          <a:solidFill>
            <a:schemeClr val="tx1"/>
          </a:solidFill>
          <a:latin typeface="+mn-lt"/>
          <a:ea typeface="+mn-ea"/>
          <a:cs typeface="+mn-cs"/>
        </a:defRPr>
      </a:lvl3pPr>
      <a:lvl4pPr marL="1219231" algn="l" defTabSz="812820" rtl="0" eaLnBrk="1" latinLnBrk="0" hangingPunct="1">
        <a:defRPr sz="1600" kern="1200">
          <a:solidFill>
            <a:schemeClr val="tx1"/>
          </a:solidFill>
          <a:latin typeface="+mn-lt"/>
          <a:ea typeface="+mn-ea"/>
          <a:cs typeface="+mn-cs"/>
        </a:defRPr>
      </a:lvl4pPr>
      <a:lvl5pPr marL="1625641" algn="l" defTabSz="812820" rtl="0" eaLnBrk="1" latinLnBrk="0" hangingPunct="1">
        <a:defRPr sz="1600" kern="1200">
          <a:solidFill>
            <a:schemeClr val="tx1"/>
          </a:solidFill>
          <a:latin typeface="+mn-lt"/>
          <a:ea typeface="+mn-ea"/>
          <a:cs typeface="+mn-cs"/>
        </a:defRPr>
      </a:lvl5pPr>
      <a:lvl6pPr marL="2032051" algn="l" defTabSz="812820" rtl="0" eaLnBrk="1" latinLnBrk="0" hangingPunct="1">
        <a:defRPr sz="1600" kern="1200">
          <a:solidFill>
            <a:schemeClr val="tx1"/>
          </a:solidFill>
          <a:latin typeface="+mn-lt"/>
          <a:ea typeface="+mn-ea"/>
          <a:cs typeface="+mn-cs"/>
        </a:defRPr>
      </a:lvl6pPr>
      <a:lvl7pPr marL="2438460" algn="l" defTabSz="812820" rtl="0" eaLnBrk="1" latinLnBrk="0" hangingPunct="1">
        <a:defRPr sz="1600" kern="1200">
          <a:solidFill>
            <a:schemeClr val="tx1"/>
          </a:solidFill>
          <a:latin typeface="+mn-lt"/>
          <a:ea typeface="+mn-ea"/>
          <a:cs typeface="+mn-cs"/>
        </a:defRPr>
      </a:lvl7pPr>
      <a:lvl8pPr marL="2844872" algn="l" defTabSz="812820" rtl="0" eaLnBrk="1" latinLnBrk="0" hangingPunct="1">
        <a:defRPr sz="1600" kern="1200">
          <a:solidFill>
            <a:schemeClr val="tx1"/>
          </a:solidFill>
          <a:latin typeface="+mn-lt"/>
          <a:ea typeface="+mn-ea"/>
          <a:cs typeface="+mn-cs"/>
        </a:defRPr>
      </a:lvl8pPr>
      <a:lvl9pPr marL="3251281" algn="l" defTabSz="81282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916" y="244123"/>
            <a:ext cx="7324487"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6916" y="1422401"/>
            <a:ext cx="7324487" cy="4023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6916" y="5650090"/>
            <a:ext cx="1898941" cy="324556"/>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812698"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812698"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780593" y="5650090"/>
            <a:ext cx="2577134" cy="324556"/>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81269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832462" y="5650090"/>
            <a:ext cx="1898941" cy="324556"/>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812698"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81269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501152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812820" rtl="0" eaLnBrk="1" latinLnBrk="0" hangingPunct="1">
        <a:spcBef>
          <a:spcPct val="0"/>
        </a:spcBef>
        <a:buNone/>
        <a:defRPr sz="3911" kern="1200">
          <a:solidFill>
            <a:schemeClr val="tx1"/>
          </a:solidFill>
          <a:latin typeface="+mj-lt"/>
          <a:ea typeface="+mj-ea"/>
          <a:cs typeface="+mj-cs"/>
        </a:defRPr>
      </a:lvl1pPr>
    </p:titleStyle>
    <p:bodyStyle>
      <a:lvl1pPr marL="304807" indent="-304807" algn="l" defTabSz="812820" rtl="0" eaLnBrk="1" latinLnBrk="0" hangingPunct="1">
        <a:spcBef>
          <a:spcPct val="20000"/>
        </a:spcBef>
        <a:buFont typeface="Arial" pitchFamily="34" charset="0"/>
        <a:buChar char="•"/>
        <a:defRPr sz="2844" kern="1200">
          <a:solidFill>
            <a:schemeClr val="tx1"/>
          </a:solidFill>
          <a:latin typeface="+mn-lt"/>
          <a:ea typeface="+mn-ea"/>
          <a:cs typeface="+mn-cs"/>
        </a:defRPr>
      </a:lvl1pPr>
      <a:lvl2pPr marL="660417" indent="-254007" algn="l" defTabSz="812820" rtl="0" eaLnBrk="1" latinLnBrk="0" hangingPunct="1">
        <a:spcBef>
          <a:spcPct val="20000"/>
        </a:spcBef>
        <a:buFont typeface="Arial" pitchFamily="34" charset="0"/>
        <a:buChar char="–"/>
        <a:defRPr sz="2489" kern="1200">
          <a:solidFill>
            <a:schemeClr val="tx1"/>
          </a:solidFill>
          <a:latin typeface="+mn-lt"/>
          <a:ea typeface="+mn-ea"/>
          <a:cs typeface="+mn-cs"/>
        </a:defRPr>
      </a:lvl2pPr>
      <a:lvl3pPr marL="1016025" indent="-203206" algn="l" defTabSz="812820" rtl="0" eaLnBrk="1" latinLnBrk="0" hangingPunct="1">
        <a:spcBef>
          <a:spcPct val="20000"/>
        </a:spcBef>
        <a:buFont typeface="Arial" pitchFamily="34" charset="0"/>
        <a:buChar char="•"/>
        <a:defRPr sz="2133" kern="1200">
          <a:solidFill>
            <a:schemeClr val="tx1"/>
          </a:solidFill>
          <a:latin typeface="+mn-lt"/>
          <a:ea typeface="+mn-ea"/>
          <a:cs typeface="+mn-cs"/>
        </a:defRPr>
      </a:lvl3pPr>
      <a:lvl4pPr marL="1422435"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4pPr>
      <a:lvl5pPr marL="182884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5pPr>
      <a:lvl6pPr marL="223525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6pPr>
      <a:lvl7pPr marL="264166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7pPr>
      <a:lvl8pPr marL="304807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8pPr>
      <a:lvl9pPr marL="3454487"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9pPr>
    </p:bodyStyle>
    <p:otherStyle>
      <a:defPPr>
        <a:defRPr lang="en-US"/>
      </a:defPPr>
      <a:lvl1pPr marL="0" algn="l" defTabSz="812820" rtl="0" eaLnBrk="1" latinLnBrk="0" hangingPunct="1">
        <a:defRPr sz="1600" kern="1200">
          <a:solidFill>
            <a:schemeClr val="tx1"/>
          </a:solidFill>
          <a:latin typeface="+mn-lt"/>
          <a:ea typeface="+mn-ea"/>
          <a:cs typeface="+mn-cs"/>
        </a:defRPr>
      </a:lvl1pPr>
      <a:lvl2pPr marL="406410" algn="l" defTabSz="812820" rtl="0" eaLnBrk="1" latinLnBrk="0" hangingPunct="1">
        <a:defRPr sz="1600" kern="1200">
          <a:solidFill>
            <a:schemeClr val="tx1"/>
          </a:solidFill>
          <a:latin typeface="+mn-lt"/>
          <a:ea typeface="+mn-ea"/>
          <a:cs typeface="+mn-cs"/>
        </a:defRPr>
      </a:lvl2pPr>
      <a:lvl3pPr marL="812820" algn="l" defTabSz="812820" rtl="0" eaLnBrk="1" latinLnBrk="0" hangingPunct="1">
        <a:defRPr sz="1600" kern="1200">
          <a:solidFill>
            <a:schemeClr val="tx1"/>
          </a:solidFill>
          <a:latin typeface="+mn-lt"/>
          <a:ea typeface="+mn-ea"/>
          <a:cs typeface="+mn-cs"/>
        </a:defRPr>
      </a:lvl3pPr>
      <a:lvl4pPr marL="1219231" algn="l" defTabSz="812820" rtl="0" eaLnBrk="1" latinLnBrk="0" hangingPunct="1">
        <a:defRPr sz="1600" kern="1200">
          <a:solidFill>
            <a:schemeClr val="tx1"/>
          </a:solidFill>
          <a:latin typeface="+mn-lt"/>
          <a:ea typeface="+mn-ea"/>
          <a:cs typeface="+mn-cs"/>
        </a:defRPr>
      </a:lvl4pPr>
      <a:lvl5pPr marL="1625641" algn="l" defTabSz="812820" rtl="0" eaLnBrk="1" latinLnBrk="0" hangingPunct="1">
        <a:defRPr sz="1600" kern="1200">
          <a:solidFill>
            <a:schemeClr val="tx1"/>
          </a:solidFill>
          <a:latin typeface="+mn-lt"/>
          <a:ea typeface="+mn-ea"/>
          <a:cs typeface="+mn-cs"/>
        </a:defRPr>
      </a:lvl5pPr>
      <a:lvl6pPr marL="2032051" algn="l" defTabSz="812820" rtl="0" eaLnBrk="1" latinLnBrk="0" hangingPunct="1">
        <a:defRPr sz="1600" kern="1200">
          <a:solidFill>
            <a:schemeClr val="tx1"/>
          </a:solidFill>
          <a:latin typeface="+mn-lt"/>
          <a:ea typeface="+mn-ea"/>
          <a:cs typeface="+mn-cs"/>
        </a:defRPr>
      </a:lvl6pPr>
      <a:lvl7pPr marL="2438460" algn="l" defTabSz="812820" rtl="0" eaLnBrk="1" latinLnBrk="0" hangingPunct="1">
        <a:defRPr sz="1600" kern="1200">
          <a:solidFill>
            <a:schemeClr val="tx1"/>
          </a:solidFill>
          <a:latin typeface="+mn-lt"/>
          <a:ea typeface="+mn-ea"/>
          <a:cs typeface="+mn-cs"/>
        </a:defRPr>
      </a:lvl7pPr>
      <a:lvl8pPr marL="2844872" algn="l" defTabSz="812820" rtl="0" eaLnBrk="1" latinLnBrk="0" hangingPunct="1">
        <a:defRPr sz="1600" kern="1200">
          <a:solidFill>
            <a:schemeClr val="tx1"/>
          </a:solidFill>
          <a:latin typeface="+mn-lt"/>
          <a:ea typeface="+mn-ea"/>
          <a:cs typeface="+mn-cs"/>
        </a:defRPr>
      </a:lvl8pPr>
      <a:lvl9pPr marL="3251281" algn="l" defTabSz="81282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916" y="244123"/>
            <a:ext cx="7324487"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6916" y="1422401"/>
            <a:ext cx="7324487" cy="4023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6916" y="5650090"/>
            <a:ext cx="1898941" cy="324556"/>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1219170" eaLnBrk="1" fontAlgn="auto" hangingPunct="1">
              <a:spcBef>
                <a:spcPts val="0"/>
              </a:spcBef>
              <a:spcAft>
                <a:spcPts val="0"/>
              </a:spcAft>
              <a:defRPr/>
            </a:pPr>
            <a:fld id="{1D8BD707-D9CF-40AE-B4C6-C98DA3205C09}" type="datetimeFigureOut">
              <a:rPr lang="en-US" smtClean="0">
                <a:solidFill>
                  <a:prstClr val="black">
                    <a:tint val="75000"/>
                  </a:prstClr>
                </a:solidFill>
                <a:latin typeface="Calibri"/>
              </a:rPr>
              <a:pPr defTabSz="1219170" eaLnBrk="1" fontAlgn="auto" hangingPunct="1">
                <a:spcBef>
                  <a:spcPts val="0"/>
                </a:spcBef>
                <a:spcAft>
                  <a:spcPts val="0"/>
                </a:spcAft>
                <a:defRPr/>
              </a:pPr>
              <a:t>1/1/2010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780593" y="5650090"/>
            <a:ext cx="2577134" cy="324556"/>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1219170" eaLnBrk="1" fontAlgn="auto" hangingPunct="1">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832462" y="5650090"/>
            <a:ext cx="1898941" cy="324556"/>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1219170" eaLnBrk="1" fontAlgn="auto" hangingPunct="1">
              <a:spcBef>
                <a:spcPts val="0"/>
              </a:spcBef>
              <a:spcAft>
                <a:spcPts val="0"/>
              </a:spcAft>
              <a:defRPr/>
            </a:pPr>
            <a:fld id="{B6F15528-21DE-4FAA-801E-634DDDAF4B2B}" type="slidenum">
              <a:rPr lang="en-US" smtClean="0">
                <a:solidFill>
                  <a:prstClr val="black">
                    <a:tint val="75000"/>
                  </a:prstClr>
                </a:solidFill>
                <a:latin typeface="Calibri"/>
              </a:rPr>
              <a:pPr defTabSz="1219170"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497384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defTabSz="812820" rtl="0" eaLnBrk="1" latinLnBrk="0" hangingPunct="1">
        <a:spcBef>
          <a:spcPct val="0"/>
        </a:spcBef>
        <a:buNone/>
        <a:defRPr sz="3911" kern="1200">
          <a:solidFill>
            <a:schemeClr val="tx1"/>
          </a:solidFill>
          <a:latin typeface="+mj-lt"/>
          <a:ea typeface="+mj-ea"/>
          <a:cs typeface="+mj-cs"/>
        </a:defRPr>
      </a:lvl1pPr>
    </p:titleStyle>
    <p:bodyStyle>
      <a:lvl1pPr marL="304807" indent="-304807" algn="l" defTabSz="812820" rtl="0" eaLnBrk="1" latinLnBrk="0" hangingPunct="1">
        <a:spcBef>
          <a:spcPct val="20000"/>
        </a:spcBef>
        <a:buFont typeface="Arial" pitchFamily="34" charset="0"/>
        <a:buChar char="•"/>
        <a:defRPr sz="2844" kern="1200">
          <a:solidFill>
            <a:schemeClr val="tx1"/>
          </a:solidFill>
          <a:latin typeface="+mn-lt"/>
          <a:ea typeface="+mn-ea"/>
          <a:cs typeface="+mn-cs"/>
        </a:defRPr>
      </a:lvl1pPr>
      <a:lvl2pPr marL="660417" indent="-254007" algn="l" defTabSz="812820" rtl="0" eaLnBrk="1" latinLnBrk="0" hangingPunct="1">
        <a:spcBef>
          <a:spcPct val="20000"/>
        </a:spcBef>
        <a:buFont typeface="Arial" pitchFamily="34" charset="0"/>
        <a:buChar char="–"/>
        <a:defRPr sz="2489" kern="1200">
          <a:solidFill>
            <a:schemeClr val="tx1"/>
          </a:solidFill>
          <a:latin typeface="+mn-lt"/>
          <a:ea typeface="+mn-ea"/>
          <a:cs typeface="+mn-cs"/>
        </a:defRPr>
      </a:lvl2pPr>
      <a:lvl3pPr marL="1016025" indent="-203206" algn="l" defTabSz="812820" rtl="0" eaLnBrk="1" latinLnBrk="0" hangingPunct="1">
        <a:spcBef>
          <a:spcPct val="20000"/>
        </a:spcBef>
        <a:buFont typeface="Arial" pitchFamily="34" charset="0"/>
        <a:buChar char="•"/>
        <a:defRPr sz="2133" kern="1200">
          <a:solidFill>
            <a:schemeClr val="tx1"/>
          </a:solidFill>
          <a:latin typeface="+mn-lt"/>
          <a:ea typeface="+mn-ea"/>
          <a:cs typeface="+mn-cs"/>
        </a:defRPr>
      </a:lvl3pPr>
      <a:lvl4pPr marL="1422435"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4pPr>
      <a:lvl5pPr marL="182884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5pPr>
      <a:lvl6pPr marL="223525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6pPr>
      <a:lvl7pPr marL="264166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7pPr>
      <a:lvl8pPr marL="304807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8pPr>
      <a:lvl9pPr marL="3454487"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9pPr>
    </p:bodyStyle>
    <p:otherStyle>
      <a:defPPr>
        <a:defRPr lang="en-US"/>
      </a:defPPr>
      <a:lvl1pPr marL="0" algn="l" defTabSz="812820" rtl="0" eaLnBrk="1" latinLnBrk="0" hangingPunct="1">
        <a:defRPr sz="1600" kern="1200">
          <a:solidFill>
            <a:schemeClr val="tx1"/>
          </a:solidFill>
          <a:latin typeface="+mn-lt"/>
          <a:ea typeface="+mn-ea"/>
          <a:cs typeface="+mn-cs"/>
        </a:defRPr>
      </a:lvl1pPr>
      <a:lvl2pPr marL="406410" algn="l" defTabSz="812820" rtl="0" eaLnBrk="1" latinLnBrk="0" hangingPunct="1">
        <a:defRPr sz="1600" kern="1200">
          <a:solidFill>
            <a:schemeClr val="tx1"/>
          </a:solidFill>
          <a:latin typeface="+mn-lt"/>
          <a:ea typeface="+mn-ea"/>
          <a:cs typeface="+mn-cs"/>
        </a:defRPr>
      </a:lvl2pPr>
      <a:lvl3pPr marL="812820" algn="l" defTabSz="812820" rtl="0" eaLnBrk="1" latinLnBrk="0" hangingPunct="1">
        <a:defRPr sz="1600" kern="1200">
          <a:solidFill>
            <a:schemeClr val="tx1"/>
          </a:solidFill>
          <a:latin typeface="+mn-lt"/>
          <a:ea typeface="+mn-ea"/>
          <a:cs typeface="+mn-cs"/>
        </a:defRPr>
      </a:lvl3pPr>
      <a:lvl4pPr marL="1219231" algn="l" defTabSz="812820" rtl="0" eaLnBrk="1" latinLnBrk="0" hangingPunct="1">
        <a:defRPr sz="1600" kern="1200">
          <a:solidFill>
            <a:schemeClr val="tx1"/>
          </a:solidFill>
          <a:latin typeface="+mn-lt"/>
          <a:ea typeface="+mn-ea"/>
          <a:cs typeface="+mn-cs"/>
        </a:defRPr>
      </a:lvl4pPr>
      <a:lvl5pPr marL="1625641" algn="l" defTabSz="812820" rtl="0" eaLnBrk="1" latinLnBrk="0" hangingPunct="1">
        <a:defRPr sz="1600" kern="1200">
          <a:solidFill>
            <a:schemeClr val="tx1"/>
          </a:solidFill>
          <a:latin typeface="+mn-lt"/>
          <a:ea typeface="+mn-ea"/>
          <a:cs typeface="+mn-cs"/>
        </a:defRPr>
      </a:lvl5pPr>
      <a:lvl6pPr marL="2032051" algn="l" defTabSz="812820" rtl="0" eaLnBrk="1" latinLnBrk="0" hangingPunct="1">
        <a:defRPr sz="1600" kern="1200">
          <a:solidFill>
            <a:schemeClr val="tx1"/>
          </a:solidFill>
          <a:latin typeface="+mn-lt"/>
          <a:ea typeface="+mn-ea"/>
          <a:cs typeface="+mn-cs"/>
        </a:defRPr>
      </a:lvl6pPr>
      <a:lvl7pPr marL="2438460" algn="l" defTabSz="812820" rtl="0" eaLnBrk="1" latinLnBrk="0" hangingPunct="1">
        <a:defRPr sz="1600" kern="1200">
          <a:solidFill>
            <a:schemeClr val="tx1"/>
          </a:solidFill>
          <a:latin typeface="+mn-lt"/>
          <a:ea typeface="+mn-ea"/>
          <a:cs typeface="+mn-cs"/>
        </a:defRPr>
      </a:lvl7pPr>
      <a:lvl8pPr marL="2844872" algn="l" defTabSz="812820" rtl="0" eaLnBrk="1" latinLnBrk="0" hangingPunct="1">
        <a:defRPr sz="1600" kern="1200">
          <a:solidFill>
            <a:schemeClr val="tx1"/>
          </a:solidFill>
          <a:latin typeface="+mn-lt"/>
          <a:ea typeface="+mn-ea"/>
          <a:cs typeface="+mn-cs"/>
        </a:defRPr>
      </a:lvl8pPr>
      <a:lvl9pPr marL="3251281" algn="l" defTabSz="81282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916" y="244123"/>
            <a:ext cx="7324487"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6916" y="1422419"/>
            <a:ext cx="7324487" cy="4023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6916" y="5650109"/>
            <a:ext cx="1898941" cy="324556"/>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12191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1219170"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780593" y="5650109"/>
            <a:ext cx="2577134" cy="324556"/>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832462" y="5650109"/>
            <a:ext cx="1898941" cy="324556"/>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12191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7080844"/>
      </p:ext>
    </p:extLst>
  </p:cSld>
  <p:clrMap bg1="lt1" tx1="dk1" bg2="lt2" tx2="dk2" accent1="accent1" accent2="accent2" accent3="accent3" accent4="accent4" accent5="accent5" accent6="accent6" hlink="hlink" folHlink="folHlink"/>
  <p:sldLayoutIdLst>
    <p:sldLayoutId id="2147483750" r:id="rId1"/>
    <p:sldLayoutId id="2147483752" r:id="rId2"/>
    <p:sldLayoutId id="2147483753" r:id="rId3"/>
    <p:sldLayoutId id="2147483754" r:id="rId4"/>
    <p:sldLayoutId id="2147483755" r:id="rId5"/>
  </p:sldLayoutIdLst>
  <p:txStyles>
    <p:titleStyle>
      <a:lvl1pPr algn="ctr" defTabSz="812820" rtl="0" eaLnBrk="1" latinLnBrk="0" hangingPunct="1">
        <a:spcBef>
          <a:spcPct val="0"/>
        </a:spcBef>
        <a:buNone/>
        <a:defRPr sz="3911" kern="1200">
          <a:solidFill>
            <a:schemeClr val="tx1"/>
          </a:solidFill>
          <a:latin typeface="+mj-lt"/>
          <a:ea typeface="+mj-ea"/>
          <a:cs typeface="+mj-cs"/>
        </a:defRPr>
      </a:lvl1pPr>
    </p:titleStyle>
    <p:bodyStyle>
      <a:lvl1pPr marL="304807" indent="-304807" algn="l" defTabSz="812820" rtl="0" eaLnBrk="1" latinLnBrk="0" hangingPunct="1">
        <a:spcBef>
          <a:spcPct val="20000"/>
        </a:spcBef>
        <a:buFont typeface="Arial" pitchFamily="34" charset="0"/>
        <a:buChar char="•"/>
        <a:defRPr sz="2844" kern="1200">
          <a:solidFill>
            <a:schemeClr val="tx1"/>
          </a:solidFill>
          <a:latin typeface="+mn-lt"/>
          <a:ea typeface="+mn-ea"/>
          <a:cs typeface="+mn-cs"/>
        </a:defRPr>
      </a:lvl1pPr>
      <a:lvl2pPr marL="660417" indent="-254007" algn="l" defTabSz="812820" rtl="0" eaLnBrk="1" latinLnBrk="0" hangingPunct="1">
        <a:spcBef>
          <a:spcPct val="20000"/>
        </a:spcBef>
        <a:buFont typeface="Arial" pitchFamily="34" charset="0"/>
        <a:buChar char="–"/>
        <a:defRPr sz="2489" kern="1200">
          <a:solidFill>
            <a:schemeClr val="tx1"/>
          </a:solidFill>
          <a:latin typeface="+mn-lt"/>
          <a:ea typeface="+mn-ea"/>
          <a:cs typeface="+mn-cs"/>
        </a:defRPr>
      </a:lvl2pPr>
      <a:lvl3pPr marL="1016025" indent="-203206" algn="l" defTabSz="812820" rtl="0" eaLnBrk="1" latinLnBrk="0" hangingPunct="1">
        <a:spcBef>
          <a:spcPct val="20000"/>
        </a:spcBef>
        <a:buFont typeface="Arial" pitchFamily="34" charset="0"/>
        <a:buChar char="•"/>
        <a:defRPr sz="2133" kern="1200">
          <a:solidFill>
            <a:schemeClr val="tx1"/>
          </a:solidFill>
          <a:latin typeface="+mn-lt"/>
          <a:ea typeface="+mn-ea"/>
          <a:cs typeface="+mn-cs"/>
        </a:defRPr>
      </a:lvl3pPr>
      <a:lvl4pPr marL="1422435"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4pPr>
      <a:lvl5pPr marL="182884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5pPr>
      <a:lvl6pPr marL="223525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6pPr>
      <a:lvl7pPr marL="264166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7pPr>
      <a:lvl8pPr marL="304807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8pPr>
      <a:lvl9pPr marL="3454487"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9pPr>
    </p:bodyStyle>
    <p:otherStyle>
      <a:defPPr>
        <a:defRPr lang="en-US"/>
      </a:defPPr>
      <a:lvl1pPr marL="0" algn="l" defTabSz="812820" rtl="0" eaLnBrk="1" latinLnBrk="0" hangingPunct="1">
        <a:defRPr sz="1600" kern="1200">
          <a:solidFill>
            <a:schemeClr val="tx1"/>
          </a:solidFill>
          <a:latin typeface="+mn-lt"/>
          <a:ea typeface="+mn-ea"/>
          <a:cs typeface="+mn-cs"/>
        </a:defRPr>
      </a:lvl1pPr>
      <a:lvl2pPr marL="406410" algn="l" defTabSz="812820" rtl="0" eaLnBrk="1" latinLnBrk="0" hangingPunct="1">
        <a:defRPr sz="1600" kern="1200">
          <a:solidFill>
            <a:schemeClr val="tx1"/>
          </a:solidFill>
          <a:latin typeface="+mn-lt"/>
          <a:ea typeface="+mn-ea"/>
          <a:cs typeface="+mn-cs"/>
        </a:defRPr>
      </a:lvl2pPr>
      <a:lvl3pPr marL="812820" algn="l" defTabSz="812820" rtl="0" eaLnBrk="1" latinLnBrk="0" hangingPunct="1">
        <a:defRPr sz="1600" kern="1200">
          <a:solidFill>
            <a:schemeClr val="tx1"/>
          </a:solidFill>
          <a:latin typeface="+mn-lt"/>
          <a:ea typeface="+mn-ea"/>
          <a:cs typeface="+mn-cs"/>
        </a:defRPr>
      </a:lvl3pPr>
      <a:lvl4pPr marL="1219231" algn="l" defTabSz="812820" rtl="0" eaLnBrk="1" latinLnBrk="0" hangingPunct="1">
        <a:defRPr sz="1600" kern="1200">
          <a:solidFill>
            <a:schemeClr val="tx1"/>
          </a:solidFill>
          <a:latin typeface="+mn-lt"/>
          <a:ea typeface="+mn-ea"/>
          <a:cs typeface="+mn-cs"/>
        </a:defRPr>
      </a:lvl4pPr>
      <a:lvl5pPr marL="1625641" algn="l" defTabSz="812820" rtl="0" eaLnBrk="1" latinLnBrk="0" hangingPunct="1">
        <a:defRPr sz="1600" kern="1200">
          <a:solidFill>
            <a:schemeClr val="tx1"/>
          </a:solidFill>
          <a:latin typeface="+mn-lt"/>
          <a:ea typeface="+mn-ea"/>
          <a:cs typeface="+mn-cs"/>
        </a:defRPr>
      </a:lvl5pPr>
      <a:lvl6pPr marL="2032051" algn="l" defTabSz="812820" rtl="0" eaLnBrk="1" latinLnBrk="0" hangingPunct="1">
        <a:defRPr sz="1600" kern="1200">
          <a:solidFill>
            <a:schemeClr val="tx1"/>
          </a:solidFill>
          <a:latin typeface="+mn-lt"/>
          <a:ea typeface="+mn-ea"/>
          <a:cs typeface="+mn-cs"/>
        </a:defRPr>
      </a:lvl6pPr>
      <a:lvl7pPr marL="2438460" algn="l" defTabSz="812820" rtl="0" eaLnBrk="1" latinLnBrk="0" hangingPunct="1">
        <a:defRPr sz="1600" kern="1200">
          <a:solidFill>
            <a:schemeClr val="tx1"/>
          </a:solidFill>
          <a:latin typeface="+mn-lt"/>
          <a:ea typeface="+mn-ea"/>
          <a:cs typeface="+mn-cs"/>
        </a:defRPr>
      </a:lvl7pPr>
      <a:lvl8pPr marL="2844872" algn="l" defTabSz="812820" rtl="0" eaLnBrk="1" latinLnBrk="0" hangingPunct="1">
        <a:defRPr sz="1600" kern="1200">
          <a:solidFill>
            <a:schemeClr val="tx1"/>
          </a:solidFill>
          <a:latin typeface="+mn-lt"/>
          <a:ea typeface="+mn-ea"/>
          <a:cs typeface="+mn-cs"/>
        </a:defRPr>
      </a:lvl8pPr>
      <a:lvl9pPr marL="3251281" algn="l" defTabSz="81282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916" y="244123"/>
            <a:ext cx="7324487"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6916" y="1422419"/>
            <a:ext cx="7324487" cy="4023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6916" y="5650109"/>
            <a:ext cx="1898941" cy="324556"/>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12191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1219170" eaLnBrk="1" fontAlgn="auto" hangingPunct="1">
                <a:spcBef>
                  <a:spcPts val="0"/>
                </a:spcBef>
                <a:spcAft>
                  <a:spcPts val="0"/>
                </a:spcAft>
              </a:pPr>
              <a:t>1/1/2010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780593" y="5650109"/>
            <a:ext cx="2577134" cy="324556"/>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832462" y="5650109"/>
            <a:ext cx="1898941" cy="324556"/>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12191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49026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Lst>
  <p:txStyles>
    <p:titleStyle>
      <a:lvl1pPr algn="ctr" defTabSz="812820" rtl="0" eaLnBrk="1" latinLnBrk="0" hangingPunct="1">
        <a:spcBef>
          <a:spcPct val="0"/>
        </a:spcBef>
        <a:buNone/>
        <a:defRPr sz="3911" kern="1200">
          <a:solidFill>
            <a:schemeClr val="tx1"/>
          </a:solidFill>
          <a:latin typeface="+mj-lt"/>
          <a:ea typeface="+mj-ea"/>
          <a:cs typeface="+mj-cs"/>
        </a:defRPr>
      </a:lvl1pPr>
    </p:titleStyle>
    <p:bodyStyle>
      <a:lvl1pPr marL="304807" indent="-304807" algn="l" defTabSz="812820" rtl="0" eaLnBrk="1" latinLnBrk="0" hangingPunct="1">
        <a:spcBef>
          <a:spcPct val="20000"/>
        </a:spcBef>
        <a:buFont typeface="Arial" pitchFamily="34" charset="0"/>
        <a:buChar char="•"/>
        <a:defRPr sz="2844" kern="1200">
          <a:solidFill>
            <a:schemeClr val="tx1"/>
          </a:solidFill>
          <a:latin typeface="+mn-lt"/>
          <a:ea typeface="+mn-ea"/>
          <a:cs typeface="+mn-cs"/>
        </a:defRPr>
      </a:lvl1pPr>
      <a:lvl2pPr marL="660417" indent="-254007" algn="l" defTabSz="812820" rtl="0" eaLnBrk="1" latinLnBrk="0" hangingPunct="1">
        <a:spcBef>
          <a:spcPct val="20000"/>
        </a:spcBef>
        <a:buFont typeface="Arial" pitchFamily="34" charset="0"/>
        <a:buChar char="–"/>
        <a:defRPr sz="2489" kern="1200">
          <a:solidFill>
            <a:schemeClr val="tx1"/>
          </a:solidFill>
          <a:latin typeface="+mn-lt"/>
          <a:ea typeface="+mn-ea"/>
          <a:cs typeface="+mn-cs"/>
        </a:defRPr>
      </a:lvl2pPr>
      <a:lvl3pPr marL="1016025" indent="-203206" algn="l" defTabSz="812820" rtl="0" eaLnBrk="1" latinLnBrk="0" hangingPunct="1">
        <a:spcBef>
          <a:spcPct val="20000"/>
        </a:spcBef>
        <a:buFont typeface="Arial" pitchFamily="34" charset="0"/>
        <a:buChar char="•"/>
        <a:defRPr sz="2133" kern="1200">
          <a:solidFill>
            <a:schemeClr val="tx1"/>
          </a:solidFill>
          <a:latin typeface="+mn-lt"/>
          <a:ea typeface="+mn-ea"/>
          <a:cs typeface="+mn-cs"/>
        </a:defRPr>
      </a:lvl3pPr>
      <a:lvl4pPr marL="1422435"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4pPr>
      <a:lvl5pPr marL="182884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5pPr>
      <a:lvl6pPr marL="223525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6pPr>
      <a:lvl7pPr marL="264166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7pPr>
      <a:lvl8pPr marL="3048076"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8pPr>
      <a:lvl9pPr marL="3454487" indent="-203206" algn="l" defTabSz="812820" rtl="0" eaLnBrk="1" latinLnBrk="0" hangingPunct="1">
        <a:spcBef>
          <a:spcPct val="20000"/>
        </a:spcBef>
        <a:buFont typeface="Arial" pitchFamily="34" charset="0"/>
        <a:buChar char="•"/>
        <a:defRPr sz="1777" kern="1200">
          <a:solidFill>
            <a:schemeClr val="tx1"/>
          </a:solidFill>
          <a:latin typeface="+mn-lt"/>
          <a:ea typeface="+mn-ea"/>
          <a:cs typeface="+mn-cs"/>
        </a:defRPr>
      </a:lvl9pPr>
    </p:bodyStyle>
    <p:otherStyle>
      <a:defPPr>
        <a:defRPr lang="en-US"/>
      </a:defPPr>
      <a:lvl1pPr marL="0" algn="l" defTabSz="812820" rtl="0" eaLnBrk="1" latinLnBrk="0" hangingPunct="1">
        <a:defRPr sz="1600" kern="1200">
          <a:solidFill>
            <a:schemeClr val="tx1"/>
          </a:solidFill>
          <a:latin typeface="+mn-lt"/>
          <a:ea typeface="+mn-ea"/>
          <a:cs typeface="+mn-cs"/>
        </a:defRPr>
      </a:lvl1pPr>
      <a:lvl2pPr marL="406410" algn="l" defTabSz="812820" rtl="0" eaLnBrk="1" latinLnBrk="0" hangingPunct="1">
        <a:defRPr sz="1600" kern="1200">
          <a:solidFill>
            <a:schemeClr val="tx1"/>
          </a:solidFill>
          <a:latin typeface="+mn-lt"/>
          <a:ea typeface="+mn-ea"/>
          <a:cs typeface="+mn-cs"/>
        </a:defRPr>
      </a:lvl2pPr>
      <a:lvl3pPr marL="812820" algn="l" defTabSz="812820" rtl="0" eaLnBrk="1" latinLnBrk="0" hangingPunct="1">
        <a:defRPr sz="1600" kern="1200">
          <a:solidFill>
            <a:schemeClr val="tx1"/>
          </a:solidFill>
          <a:latin typeface="+mn-lt"/>
          <a:ea typeface="+mn-ea"/>
          <a:cs typeface="+mn-cs"/>
        </a:defRPr>
      </a:lvl3pPr>
      <a:lvl4pPr marL="1219231" algn="l" defTabSz="812820" rtl="0" eaLnBrk="1" latinLnBrk="0" hangingPunct="1">
        <a:defRPr sz="1600" kern="1200">
          <a:solidFill>
            <a:schemeClr val="tx1"/>
          </a:solidFill>
          <a:latin typeface="+mn-lt"/>
          <a:ea typeface="+mn-ea"/>
          <a:cs typeface="+mn-cs"/>
        </a:defRPr>
      </a:lvl4pPr>
      <a:lvl5pPr marL="1625641" algn="l" defTabSz="812820" rtl="0" eaLnBrk="1" latinLnBrk="0" hangingPunct="1">
        <a:defRPr sz="1600" kern="1200">
          <a:solidFill>
            <a:schemeClr val="tx1"/>
          </a:solidFill>
          <a:latin typeface="+mn-lt"/>
          <a:ea typeface="+mn-ea"/>
          <a:cs typeface="+mn-cs"/>
        </a:defRPr>
      </a:lvl5pPr>
      <a:lvl6pPr marL="2032051" algn="l" defTabSz="812820" rtl="0" eaLnBrk="1" latinLnBrk="0" hangingPunct="1">
        <a:defRPr sz="1600" kern="1200">
          <a:solidFill>
            <a:schemeClr val="tx1"/>
          </a:solidFill>
          <a:latin typeface="+mn-lt"/>
          <a:ea typeface="+mn-ea"/>
          <a:cs typeface="+mn-cs"/>
        </a:defRPr>
      </a:lvl6pPr>
      <a:lvl7pPr marL="2438460" algn="l" defTabSz="812820" rtl="0" eaLnBrk="1" latinLnBrk="0" hangingPunct="1">
        <a:defRPr sz="1600" kern="1200">
          <a:solidFill>
            <a:schemeClr val="tx1"/>
          </a:solidFill>
          <a:latin typeface="+mn-lt"/>
          <a:ea typeface="+mn-ea"/>
          <a:cs typeface="+mn-cs"/>
        </a:defRPr>
      </a:lvl7pPr>
      <a:lvl8pPr marL="2844872" algn="l" defTabSz="812820" rtl="0" eaLnBrk="1" latinLnBrk="0" hangingPunct="1">
        <a:defRPr sz="1600" kern="1200">
          <a:solidFill>
            <a:schemeClr val="tx1"/>
          </a:solidFill>
          <a:latin typeface="+mn-lt"/>
          <a:ea typeface="+mn-ea"/>
          <a:cs typeface="+mn-cs"/>
        </a:defRPr>
      </a:lvl8pPr>
      <a:lvl9pPr marL="3251281" algn="l" defTabSz="81282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wmf"/><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wm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2.png"/><Relationship Id="rId1" Type="http://schemas.openxmlformats.org/officeDocument/2006/relationships/slideLayout" Target="../slideLayouts/slideLayout6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2.png"/><Relationship Id="rId1" Type="http://schemas.openxmlformats.org/officeDocument/2006/relationships/slideLayout" Target="../slideLayouts/slideLayout41.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2.png"/><Relationship Id="rId1" Type="http://schemas.openxmlformats.org/officeDocument/2006/relationships/slideLayout" Target="../slideLayouts/slideLayout41.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2.png"/><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oleObject" Target="../embeddings/oleObject1.bin"/><Relationship Id="rId7" Type="http://schemas.openxmlformats.org/officeDocument/2006/relationships/image" Target="../media/image46.gif"/><Relationship Id="rId2" Type="http://schemas.openxmlformats.org/officeDocument/2006/relationships/slideLayout" Target="../slideLayouts/slideLayout81.xml"/><Relationship Id="rId1" Type="http://schemas.openxmlformats.org/officeDocument/2006/relationships/vmlDrawing" Target="../drawings/vmlDrawing1.vml"/><Relationship Id="rId6" Type="http://schemas.openxmlformats.org/officeDocument/2006/relationships/image" Target="../media/image45.gif"/><Relationship Id="rId5" Type="http://schemas.openxmlformats.org/officeDocument/2006/relationships/oleObject" Target="../embeddings/oleObject2.bin"/><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50.gif"/><Relationship Id="rId2" Type="http://schemas.openxmlformats.org/officeDocument/2006/relationships/audio" Target="../media/audio1.wav"/><Relationship Id="rId1" Type="http://schemas.openxmlformats.org/officeDocument/2006/relationships/slideLayout" Target="../slideLayouts/slideLayout91.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audio" Target="../media/audio3.wav"/><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50.gif"/><Relationship Id="rId2" Type="http://schemas.openxmlformats.org/officeDocument/2006/relationships/audio" Target="../media/audio1.wav"/><Relationship Id="rId1" Type="http://schemas.openxmlformats.org/officeDocument/2006/relationships/slideLayout" Target="../slideLayouts/slideLayout98.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audio" Target="../media/audio3.wav"/><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50.gif"/><Relationship Id="rId2" Type="http://schemas.openxmlformats.org/officeDocument/2006/relationships/audio" Target="../media/audio1.wav"/><Relationship Id="rId1" Type="http://schemas.openxmlformats.org/officeDocument/2006/relationships/slideLayout" Target="../slideLayouts/slideLayout91.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audio" Target="../media/audio3.wav"/><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50.gif"/><Relationship Id="rId2" Type="http://schemas.openxmlformats.org/officeDocument/2006/relationships/audio" Target="../media/audio1.wav"/><Relationship Id="rId1" Type="http://schemas.openxmlformats.org/officeDocument/2006/relationships/slideLayout" Target="../slideLayouts/slideLayout91.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audio" Target="../media/audio3.wav"/><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1.xml"/><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SỐ 1 PHƯỚC HIỆP</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66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(T1,2)</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Lê</a:t>
            </a:r>
            <a:r>
              <a:rPr lang="en-US" altLang="en-US" sz="2400" b="1" i="1" dirty="0" smtClean="0">
                <a:solidFill>
                  <a:srgbClr val="FF0066"/>
                </a:solidFill>
                <a:latin typeface="Times New Roman" pitchFamily="18" charset="0"/>
              </a:rPr>
              <a:t> Quí </a:t>
            </a:r>
            <a:r>
              <a:rPr lang="en-US" altLang="en-US" sz="2400" b="1" i="1" dirty="0" err="1" smtClean="0">
                <a:solidFill>
                  <a:srgbClr val="FF0066"/>
                </a:solidFill>
                <a:latin typeface="Times New Roman" pitchFamily="18" charset="0"/>
              </a:rPr>
              <a:t>Kiều</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a:t>
            </a:r>
            <a:r>
              <a:rPr lang="en-US" altLang="en-US" sz="2400" b="1" i="1" dirty="0" smtClean="0">
                <a:solidFill>
                  <a:srgbClr val="FF0066"/>
                </a:solidFill>
                <a:latin typeface="Times New Roman" pitchFamily="18" charset="0"/>
              </a:rPr>
              <a:t>3D</a:t>
            </a:r>
            <a:endParaRPr lang="en-US" altLang="en-US" sz="24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6096000"/>
            <a:ext cx="4334745" cy="210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9010" y="4301067"/>
            <a:ext cx="10940509" cy="3717941"/>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Đ</a:t>
            </a:r>
            <a:r>
              <a:rPr kumimoji="0" lang="vi-VN"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oạn</a:t>
            </a:r>
            <a:r>
              <a:rPr kumimoji="0" lang="en-US"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1: </a:t>
            </a:r>
            <a:r>
              <a:rPr kumimoji="0" lang="en-US" sz="3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Từ</a:t>
            </a:r>
            <a:r>
              <a:rPr kumimoji="0" lang="en-US" sz="3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đầu</a:t>
            </a:r>
            <a:r>
              <a:rPr kumimoji="0" lang="en-US" sz="3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đến</a:t>
            </a:r>
            <a:r>
              <a:rPr kumimoji="0" lang="en-US" sz="3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3800" b="1" i="1"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làm nũng mẹ</a:t>
            </a:r>
            <a:r>
              <a:rPr kumimoji="0" lang="en-US"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endParaRPr kumimoji="0" lang="en-US" sz="3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0000CC"/>
                </a:solidFill>
                <a:effectLst/>
                <a:uLnTx/>
                <a:uFillTx/>
                <a:latin typeface="Times New Roman"/>
                <a:ea typeface="Times New Roman"/>
                <a:cs typeface="+mn-cs"/>
              </a:rPr>
              <a:t>Đoạn</a:t>
            </a:r>
            <a:r>
              <a:rPr kumimoji="0" lang="en-US" sz="3800" b="1" i="0" u="none" strike="noStrike" kern="1200" cap="none" spc="0" normalizeH="0" baseline="0" noProof="0" dirty="0" smtClean="0">
                <a:ln>
                  <a:noFill/>
                </a:ln>
                <a:solidFill>
                  <a:srgbClr val="0000CC"/>
                </a:solidFill>
                <a:effectLst/>
                <a:uLnTx/>
                <a:uFillTx/>
                <a:latin typeface="Times New Roman"/>
                <a:ea typeface="Times New Roman"/>
                <a:cs typeface="+mn-cs"/>
              </a:rPr>
              <a:t> </a:t>
            </a:r>
            <a:r>
              <a:rPr kumimoji="0" lang="en-US" sz="3800" b="1" i="0" u="none" strike="noStrike" kern="1200" cap="none" spc="0" normalizeH="0" baseline="0" noProof="0" dirty="0">
                <a:ln>
                  <a:noFill/>
                </a:ln>
                <a:solidFill>
                  <a:srgbClr val="0000CC"/>
                </a:solidFill>
                <a:effectLst/>
                <a:uLnTx/>
                <a:uFillTx/>
                <a:latin typeface="Times New Roman"/>
                <a:ea typeface="Times New Roman"/>
                <a:cs typeface="+mn-cs"/>
              </a:rPr>
              <a:t>2: </a:t>
            </a:r>
            <a:r>
              <a:rPr kumimoji="0" lang="en-US" sz="3800" b="1" i="0" u="none" strike="noStrike" kern="1200" cap="none" spc="0" normalizeH="0" baseline="0" noProof="0" dirty="0" err="1">
                <a:ln>
                  <a:noFill/>
                </a:ln>
                <a:solidFill>
                  <a:srgbClr val="0000CC"/>
                </a:solidFill>
                <a:effectLst/>
                <a:uLnTx/>
                <a:uFillTx/>
                <a:latin typeface="Times New Roman"/>
                <a:ea typeface="Times New Roman"/>
                <a:cs typeface="+mn-cs"/>
              </a:rPr>
              <a:t>Tiếp</a:t>
            </a:r>
            <a:r>
              <a:rPr kumimoji="0" lang="en-US" sz="3800" b="1" i="0" u="none" strike="noStrike" kern="1200" cap="none" spc="0" normalizeH="0" baseline="0" noProof="0" dirty="0">
                <a:ln>
                  <a:noFill/>
                </a:ln>
                <a:solidFill>
                  <a:srgbClr val="0000CC"/>
                </a:solidFill>
                <a:effectLst/>
                <a:uLnTx/>
                <a:uFillTx/>
                <a:latin typeface="Times New Roman"/>
                <a:ea typeface="Times New Roman"/>
                <a:cs typeface="+mn-cs"/>
              </a:rPr>
              <a:t> </a:t>
            </a:r>
            <a:r>
              <a:rPr kumimoji="0" lang="en-US" sz="3800" b="1" i="0" u="none" strike="noStrike" kern="1200" cap="none" spc="0" normalizeH="0" baseline="0" noProof="0" dirty="0" err="1">
                <a:ln>
                  <a:noFill/>
                </a:ln>
                <a:solidFill>
                  <a:srgbClr val="0000CC"/>
                </a:solidFill>
                <a:effectLst/>
                <a:uLnTx/>
                <a:uFillTx/>
                <a:latin typeface="Times New Roman"/>
                <a:ea typeface="Times New Roman"/>
                <a:cs typeface="+mn-cs"/>
              </a:rPr>
              <a:t>theo</a:t>
            </a:r>
            <a:r>
              <a:rPr kumimoji="0" lang="en-US" sz="3800" b="1" i="0" u="none" strike="noStrike" kern="1200" cap="none" spc="0" normalizeH="0" baseline="0" noProof="0" dirty="0">
                <a:ln>
                  <a:noFill/>
                </a:ln>
                <a:solidFill>
                  <a:srgbClr val="0000CC"/>
                </a:solidFill>
                <a:effectLst/>
                <a:uLnTx/>
                <a:uFillTx/>
                <a:latin typeface="Times New Roman"/>
                <a:ea typeface="Times New Roman"/>
                <a:cs typeface="+mn-cs"/>
              </a:rPr>
              <a:t> </a:t>
            </a:r>
            <a:r>
              <a:rPr kumimoji="0" lang="en-US" sz="3800" b="1" i="0" u="none" strike="noStrike" kern="1200" cap="none" spc="0" normalizeH="0" baseline="0" noProof="0" dirty="0" err="1">
                <a:ln>
                  <a:noFill/>
                </a:ln>
                <a:solidFill>
                  <a:srgbClr val="0000CC"/>
                </a:solidFill>
                <a:effectLst/>
                <a:uLnTx/>
                <a:uFillTx/>
                <a:latin typeface="Times New Roman"/>
                <a:ea typeface="Times New Roman"/>
                <a:cs typeface="+mn-cs"/>
              </a:rPr>
              <a:t>cho</a:t>
            </a:r>
            <a:r>
              <a:rPr kumimoji="0" lang="en-US" sz="3800" b="1" i="0" u="none" strike="noStrike" kern="1200" cap="none" spc="0" normalizeH="0" baseline="0" noProof="0" dirty="0">
                <a:ln>
                  <a:noFill/>
                </a:ln>
                <a:solidFill>
                  <a:srgbClr val="0000CC"/>
                </a:solidFill>
                <a:effectLst/>
                <a:uLnTx/>
                <a:uFillTx/>
                <a:latin typeface="Times New Roman"/>
                <a:ea typeface="Times New Roman"/>
                <a:cs typeface="+mn-cs"/>
              </a:rPr>
              <a:t> </a:t>
            </a:r>
            <a:r>
              <a:rPr kumimoji="0" lang="en-US" sz="3800" b="1" i="0" u="none" strike="noStrike" kern="1200" cap="none" spc="0" normalizeH="0" baseline="0" noProof="0" dirty="0" err="1">
                <a:ln>
                  <a:noFill/>
                </a:ln>
                <a:solidFill>
                  <a:srgbClr val="0000CC"/>
                </a:solidFill>
                <a:effectLst/>
                <a:uLnTx/>
                <a:uFillTx/>
                <a:latin typeface="Times New Roman"/>
                <a:ea typeface="Times New Roman"/>
                <a:cs typeface="+mn-cs"/>
              </a:rPr>
              <a:t>đến</a:t>
            </a:r>
            <a:r>
              <a:rPr kumimoji="0" lang="en-US" sz="3800" b="1" i="0" u="none" strike="noStrike" kern="1200" cap="none" spc="0" normalizeH="0" baseline="0" noProof="0" dirty="0">
                <a:ln>
                  <a:noFill/>
                </a:ln>
                <a:solidFill>
                  <a:srgbClr val="0000CC"/>
                </a:solidFill>
                <a:effectLst/>
                <a:uLnTx/>
                <a:uFillTx/>
                <a:latin typeface="Times New Roman"/>
                <a:ea typeface="Times New Roman"/>
                <a:cs typeface="+mn-cs"/>
              </a:rPr>
              <a:t> </a:t>
            </a:r>
            <a:r>
              <a:rPr kumimoji="0" lang="en-US" sz="3800" b="1" i="1" u="none" strike="noStrike" kern="1200" cap="none" spc="0" normalizeH="0" baseline="0" noProof="0" dirty="0" err="1">
                <a:ln>
                  <a:noFill/>
                </a:ln>
                <a:solidFill>
                  <a:srgbClr val="0000CC"/>
                </a:solidFill>
                <a:effectLst/>
                <a:uLnTx/>
                <a:uFillTx/>
                <a:latin typeface="Times New Roman"/>
                <a:ea typeface="Times New Roman"/>
                <a:cs typeface="+mn-cs"/>
              </a:rPr>
              <a:t>Từ</a:t>
            </a:r>
            <a:r>
              <a:rPr kumimoji="0" lang="en-US" sz="3800" b="1" i="1" u="none" strike="noStrike" kern="1200" cap="none" spc="0" normalizeH="0" baseline="0" noProof="0" dirty="0">
                <a:ln>
                  <a:noFill/>
                </a:ln>
                <a:solidFill>
                  <a:srgbClr val="0000CC"/>
                </a:solidFill>
                <a:effectLst/>
                <a:uLnTx/>
                <a:uFillTx/>
                <a:latin typeface="Times New Roman"/>
                <a:ea typeface="Times New Roman"/>
                <a:cs typeface="+mn-cs"/>
              </a:rPr>
              <a:t> </a:t>
            </a:r>
            <a:r>
              <a:rPr kumimoji="0" lang="en-US" sz="3800" b="1" i="1" u="none" strike="noStrike" kern="1200" cap="none" spc="0" normalizeH="0" baseline="0" noProof="0" dirty="0" err="1">
                <a:ln>
                  <a:noFill/>
                </a:ln>
                <a:solidFill>
                  <a:srgbClr val="0000CC"/>
                </a:solidFill>
                <a:effectLst/>
                <a:uLnTx/>
                <a:uFillTx/>
                <a:latin typeface="Times New Roman"/>
                <a:ea typeface="Times New Roman"/>
                <a:cs typeface="+mn-cs"/>
              </a:rPr>
              <a:t>lúc</a:t>
            </a:r>
            <a:r>
              <a:rPr kumimoji="0" lang="en-US" sz="3800" b="1" i="1" u="none" strike="noStrike" kern="1200" cap="none" spc="0" normalizeH="0" baseline="0" noProof="0" dirty="0">
                <a:ln>
                  <a:noFill/>
                </a:ln>
                <a:solidFill>
                  <a:srgbClr val="0000CC"/>
                </a:solidFill>
                <a:effectLst/>
                <a:uLnTx/>
                <a:uFillTx/>
                <a:latin typeface="Times New Roman"/>
                <a:ea typeface="Times New Roman"/>
                <a:cs typeface="+mn-cs"/>
              </a:rPr>
              <a:t> </a:t>
            </a:r>
            <a:r>
              <a:rPr kumimoji="0" lang="en-US" sz="3800" b="1" i="1" u="none" strike="noStrike" kern="1200" cap="none" spc="0" normalizeH="0" baseline="0" noProof="0" dirty="0" err="1">
                <a:ln>
                  <a:noFill/>
                </a:ln>
                <a:solidFill>
                  <a:srgbClr val="0000CC"/>
                </a:solidFill>
                <a:effectLst/>
                <a:uLnTx/>
                <a:uFillTx/>
                <a:latin typeface="Times New Roman"/>
                <a:ea typeface="Times New Roman"/>
                <a:cs typeface="+mn-cs"/>
              </a:rPr>
              <a:t>nào</a:t>
            </a:r>
            <a:r>
              <a:rPr kumimoji="0" lang="en-US" sz="3800" b="1" i="0" u="none" strike="noStrike" kern="1200" cap="none" spc="0" normalizeH="0" baseline="0" noProof="0" dirty="0">
                <a:ln>
                  <a:noFill/>
                </a:ln>
                <a:solidFill>
                  <a:srgbClr val="0000CC"/>
                </a:solidFill>
                <a:effectLst/>
                <a:uLnTx/>
                <a:uFillTx/>
                <a:latin typeface="Times New Roman"/>
                <a:ea typeface="Times New Roman"/>
                <a:cs typeface="+mn-cs"/>
              </a:rPr>
              <a:t>.</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0000CC"/>
                </a:solidFill>
                <a:effectLst/>
                <a:uLnTx/>
                <a:uFillTx/>
                <a:latin typeface="Times New Roman"/>
                <a:ea typeface="Times New Roman"/>
                <a:cs typeface="+mn-cs"/>
              </a:rPr>
              <a:t>+ </a:t>
            </a:r>
            <a:r>
              <a:rPr kumimoji="0" lang="en-US" sz="3800" b="1" i="0" u="none" strike="noStrike" kern="1200" cap="none" spc="0" normalizeH="0" baseline="0" noProof="0" dirty="0" err="1">
                <a:ln>
                  <a:noFill/>
                </a:ln>
                <a:solidFill>
                  <a:srgbClr val="0000CC"/>
                </a:solidFill>
                <a:effectLst/>
                <a:uLnTx/>
                <a:uFillTx/>
                <a:latin typeface="Times New Roman"/>
                <a:ea typeface="Times New Roman"/>
                <a:cs typeface="+mn-cs"/>
              </a:rPr>
              <a:t>Đoạn</a:t>
            </a:r>
            <a:r>
              <a:rPr kumimoji="0" lang="en-US" sz="3800" b="1" i="0" u="none" strike="noStrike" kern="1200" cap="none" spc="0" normalizeH="0" baseline="0" noProof="0" dirty="0">
                <a:ln>
                  <a:noFill/>
                </a:ln>
                <a:solidFill>
                  <a:srgbClr val="0000CC"/>
                </a:solidFill>
                <a:effectLst/>
                <a:uLnTx/>
                <a:uFillTx/>
                <a:latin typeface="Times New Roman"/>
                <a:ea typeface="Times New Roman"/>
                <a:cs typeface="+mn-cs"/>
              </a:rPr>
              <a:t> 3: </a:t>
            </a:r>
            <a:r>
              <a:rPr kumimoji="0" lang="en-US" sz="3800" b="1" i="0" u="none" strike="noStrike" kern="1200" cap="none" spc="0" normalizeH="0" baseline="0" noProof="0" dirty="0" err="1">
                <a:ln>
                  <a:noFill/>
                </a:ln>
                <a:solidFill>
                  <a:srgbClr val="0000CC"/>
                </a:solidFill>
                <a:effectLst/>
                <a:uLnTx/>
                <a:uFillTx/>
                <a:latin typeface="Times New Roman"/>
                <a:ea typeface="Times New Roman"/>
                <a:cs typeface="+mn-cs"/>
              </a:rPr>
              <a:t>Còn</a:t>
            </a:r>
            <a:r>
              <a:rPr kumimoji="0" lang="en-US" sz="3800" b="1" i="0" u="none" strike="noStrike" kern="1200" cap="none" spc="0" normalizeH="0" baseline="0" noProof="0" dirty="0">
                <a:ln>
                  <a:noFill/>
                </a:ln>
                <a:solidFill>
                  <a:srgbClr val="0000CC"/>
                </a:solidFill>
                <a:effectLst/>
                <a:uLnTx/>
                <a:uFillTx/>
                <a:latin typeface="Times New Roman"/>
                <a:ea typeface="Times New Roman"/>
                <a:cs typeface="+mn-cs"/>
              </a:rPr>
              <a:t> </a:t>
            </a:r>
            <a:r>
              <a:rPr kumimoji="0" lang="en-US" sz="3800" b="1" i="0" u="none" strike="noStrike" kern="1200" cap="none" spc="0" normalizeH="0" baseline="0" noProof="0" dirty="0" err="1">
                <a:ln>
                  <a:noFill/>
                </a:ln>
                <a:solidFill>
                  <a:srgbClr val="0000CC"/>
                </a:solidFill>
                <a:effectLst/>
                <a:uLnTx/>
                <a:uFillTx/>
                <a:latin typeface="Times New Roman"/>
                <a:ea typeface="Times New Roman"/>
                <a:cs typeface="+mn-cs"/>
              </a:rPr>
              <a:t>lại</a:t>
            </a:r>
            <a:r>
              <a:rPr kumimoji="0" lang="en-US" sz="3800" b="1" i="0" u="none" strike="noStrike" kern="1200" cap="none" spc="0" normalizeH="0" baseline="0" noProof="0" dirty="0" smtClean="0">
                <a:ln>
                  <a:noFill/>
                </a:ln>
                <a:solidFill>
                  <a:srgbClr val="0000CC"/>
                </a:solidFill>
                <a:effectLst/>
                <a:uLnTx/>
                <a:uFillTx/>
                <a:latin typeface="Times New Roman"/>
                <a:ea typeface="Times New Roman"/>
                <a:cs typeface="+mn-cs"/>
              </a:rPr>
              <a:t>.</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3800" b="1" i="0" u="none" strike="noStrike" kern="1200" cap="none" spc="0" normalizeH="0" baseline="0" noProof="0" dirty="0">
              <a:ln>
                <a:noFill/>
              </a:ln>
              <a:solidFill>
                <a:srgbClr val="0000CC"/>
              </a:solidFill>
              <a:effectLst/>
              <a:uLnTx/>
              <a:uFillTx/>
              <a:latin typeface="Times New Roman"/>
              <a:ea typeface="Times New Roman"/>
              <a:cs typeface="+mn-cs"/>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a:ea typeface="Times New Roman"/>
                <a:cs typeface="+mn-cs"/>
              </a:rPr>
              <a:t>d/ </a:t>
            </a:r>
            <a:r>
              <a:rPr kumimoji="0" lang="en-US" sz="3800" b="1" i="0" u="none" strike="noStrike" kern="1200" cap="none" spc="0" normalizeH="0" baseline="0" noProof="0" dirty="0" err="1" smtClean="0">
                <a:ln>
                  <a:noFill/>
                </a:ln>
                <a:solidFill>
                  <a:srgbClr val="FF0066"/>
                </a:solidFill>
                <a:effectLst/>
                <a:uLnTx/>
                <a:uFillTx/>
                <a:latin typeface="Times New Roman"/>
                <a:ea typeface="Times New Roman"/>
                <a:cs typeface="+mn-cs"/>
              </a:rPr>
              <a:t>Luyện</a:t>
            </a:r>
            <a:r>
              <a:rPr kumimoji="0" lang="en-US" sz="3800" b="1" i="0" u="none" strike="noStrike" kern="1200" cap="none" spc="0" normalizeH="0" baseline="0" noProof="0" dirty="0" smtClean="0">
                <a:ln>
                  <a:noFill/>
                </a:ln>
                <a:solidFill>
                  <a:srgbClr val="FF0066"/>
                </a:solidFill>
                <a:effectLst/>
                <a:uLnTx/>
                <a:uFillTx/>
                <a:latin typeface="Times New Roman"/>
                <a:ea typeface="Times New Roman"/>
                <a:cs typeface="+mn-cs"/>
              </a:rPr>
              <a:t> </a:t>
            </a:r>
            <a:r>
              <a:rPr kumimoji="0" lang="en-US" sz="3800" b="1" i="0" u="none" strike="noStrike" kern="1200" cap="none" spc="0" normalizeH="0" baseline="0" noProof="0" dirty="0" err="1" smtClean="0">
                <a:ln>
                  <a:noFill/>
                </a:ln>
                <a:solidFill>
                  <a:srgbClr val="FF0066"/>
                </a:solidFill>
                <a:effectLst/>
                <a:uLnTx/>
                <a:uFillTx/>
                <a:latin typeface="Times New Roman"/>
                <a:ea typeface="Times New Roman"/>
                <a:cs typeface="+mn-cs"/>
              </a:rPr>
              <a:t>đọc</a:t>
            </a:r>
            <a:r>
              <a:rPr kumimoji="0" lang="en-US" sz="3800" b="1" i="0" u="none" strike="noStrike" kern="1200" cap="none" spc="0" normalizeH="0" baseline="0" noProof="0" dirty="0" smtClean="0">
                <a:ln>
                  <a:noFill/>
                </a:ln>
                <a:solidFill>
                  <a:srgbClr val="FF0066"/>
                </a:solidFill>
                <a:effectLst/>
                <a:uLnTx/>
                <a:uFillTx/>
                <a:latin typeface="Times New Roman"/>
                <a:ea typeface="Times New Roman"/>
                <a:cs typeface="+mn-cs"/>
              </a:rPr>
              <a:t> </a:t>
            </a:r>
            <a:r>
              <a:rPr kumimoji="0" lang="en-US" sz="3800" b="1" i="0" u="none" strike="noStrike" kern="1200" cap="none" spc="0" normalizeH="0" baseline="0" noProof="0" dirty="0" err="1" smtClean="0">
                <a:ln>
                  <a:noFill/>
                </a:ln>
                <a:solidFill>
                  <a:srgbClr val="FF0066"/>
                </a:solidFill>
                <a:effectLst/>
                <a:uLnTx/>
                <a:uFillTx/>
                <a:latin typeface="Times New Roman"/>
                <a:ea typeface="Times New Roman"/>
                <a:cs typeface="+mn-cs"/>
              </a:rPr>
              <a:t>đoạn</a:t>
            </a:r>
            <a:r>
              <a:rPr kumimoji="0" lang="en-US" sz="3800" b="1" i="0" u="none" strike="noStrike" kern="1200" cap="none" spc="0" normalizeH="0" baseline="0" noProof="0" dirty="0" smtClean="0">
                <a:ln>
                  <a:noFill/>
                </a:ln>
                <a:solidFill>
                  <a:srgbClr val="FF0066"/>
                </a:solidFill>
                <a:effectLst/>
                <a:uLnTx/>
                <a:uFillTx/>
                <a:latin typeface="Times New Roman"/>
                <a:ea typeface="Times New Roman"/>
                <a:cs typeface="+mn-cs"/>
              </a:rPr>
              <a:t> </a:t>
            </a:r>
            <a:r>
              <a:rPr kumimoji="0" lang="en-US" sz="3800" b="1" i="0" u="none" strike="noStrike" kern="1200" cap="none" spc="0" normalizeH="0" baseline="0" noProof="0" dirty="0" err="1" smtClean="0">
                <a:ln>
                  <a:noFill/>
                </a:ln>
                <a:solidFill>
                  <a:srgbClr val="FF0066"/>
                </a:solidFill>
                <a:effectLst/>
                <a:uLnTx/>
                <a:uFillTx/>
                <a:latin typeface="Times New Roman"/>
                <a:ea typeface="Times New Roman"/>
                <a:cs typeface="+mn-cs"/>
              </a:rPr>
              <a:t>trong</a:t>
            </a:r>
            <a:r>
              <a:rPr kumimoji="0" lang="en-US" sz="3800" b="1" i="0" u="none" strike="noStrike" kern="1200" cap="none" spc="0" normalizeH="0" noProof="0" dirty="0" smtClean="0">
                <a:ln>
                  <a:noFill/>
                </a:ln>
                <a:solidFill>
                  <a:srgbClr val="FF0066"/>
                </a:solidFill>
                <a:effectLst/>
                <a:uLnTx/>
                <a:uFillTx/>
                <a:latin typeface="Times New Roman"/>
                <a:ea typeface="Times New Roman"/>
                <a:cs typeface="+mn-cs"/>
              </a:rPr>
              <a:t> </a:t>
            </a:r>
            <a:r>
              <a:rPr kumimoji="0" lang="en-US" sz="3800" b="1" i="0" u="none" strike="noStrike" kern="1200" cap="none" spc="0" normalizeH="0" noProof="0" dirty="0" err="1" smtClean="0">
                <a:ln>
                  <a:noFill/>
                </a:ln>
                <a:solidFill>
                  <a:srgbClr val="FF0066"/>
                </a:solidFill>
                <a:effectLst/>
                <a:uLnTx/>
                <a:uFillTx/>
                <a:latin typeface="Times New Roman"/>
                <a:ea typeface="Times New Roman"/>
                <a:cs typeface="+mn-cs"/>
              </a:rPr>
              <a:t>nhóm</a:t>
            </a:r>
            <a:r>
              <a:rPr kumimoji="0" lang="en-US" sz="3800" b="1" i="0" u="none" strike="noStrike" kern="1200" cap="none" spc="0" normalizeH="0" noProof="0" dirty="0" smtClean="0">
                <a:ln>
                  <a:noFill/>
                </a:ln>
                <a:solidFill>
                  <a:srgbClr val="FF0066"/>
                </a:solidFill>
                <a:effectLst/>
                <a:uLnTx/>
                <a:uFillTx/>
                <a:latin typeface="Times New Roman"/>
                <a:ea typeface="Times New Roman"/>
                <a:cs typeface="+mn-cs"/>
              </a:rPr>
              <a:t>, </a:t>
            </a:r>
            <a:r>
              <a:rPr kumimoji="0" lang="en-US" sz="3800" b="1" i="0" u="none" strike="noStrike" kern="1200" cap="none" spc="0" normalizeH="0" noProof="0" dirty="0" err="1" smtClean="0">
                <a:ln>
                  <a:noFill/>
                </a:ln>
                <a:solidFill>
                  <a:srgbClr val="FF0066"/>
                </a:solidFill>
                <a:effectLst/>
                <a:uLnTx/>
                <a:uFillTx/>
                <a:latin typeface="Times New Roman"/>
                <a:ea typeface="Times New Roman"/>
                <a:cs typeface="+mn-cs"/>
              </a:rPr>
              <a:t>thi</a:t>
            </a:r>
            <a:r>
              <a:rPr kumimoji="0" lang="en-US" sz="3800" b="1" i="0" u="none" strike="noStrike" kern="1200" cap="none" spc="0" normalizeH="0" noProof="0" dirty="0" smtClean="0">
                <a:ln>
                  <a:noFill/>
                </a:ln>
                <a:solidFill>
                  <a:srgbClr val="FF0066"/>
                </a:solidFill>
                <a:effectLst/>
                <a:uLnTx/>
                <a:uFillTx/>
                <a:latin typeface="Times New Roman"/>
                <a:ea typeface="Times New Roman"/>
                <a:cs typeface="+mn-cs"/>
              </a:rPr>
              <a:t> </a:t>
            </a:r>
            <a:r>
              <a:rPr kumimoji="0" lang="en-US" sz="3800" b="1" i="0" u="none" strike="noStrike" kern="1200" cap="none" spc="0" normalizeH="0" noProof="0" dirty="0" err="1" smtClean="0">
                <a:ln>
                  <a:noFill/>
                </a:ln>
                <a:solidFill>
                  <a:srgbClr val="FF0066"/>
                </a:solidFill>
                <a:effectLst/>
                <a:uLnTx/>
                <a:uFillTx/>
                <a:latin typeface="Times New Roman"/>
                <a:ea typeface="Times New Roman"/>
                <a:cs typeface="+mn-cs"/>
              </a:rPr>
              <a:t>đọc</a:t>
            </a:r>
            <a:endParaRPr kumimoji="0" lang="en-US" sz="3800" b="1" i="0" u="none" strike="noStrike" kern="1200" cap="none" spc="0" normalizeH="0" noProof="0" dirty="0" smtClean="0">
              <a:ln>
                <a:noFill/>
              </a:ln>
              <a:solidFill>
                <a:srgbClr val="FF0066"/>
              </a:solidFill>
              <a:effectLst/>
              <a:uLnTx/>
              <a:uFillTx/>
              <a:latin typeface="Times New Roman"/>
              <a:ea typeface="Times New Roman"/>
              <a:cs typeface="+mn-cs"/>
            </a:endParaRPr>
          </a:p>
          <a:p>
            <a:pPr marL="0" marR="0" lvl="0" indent="0" algn="l" defTabSz="914400" rtl="0" eaLnBrk="0" fontAlgn="base" latinLnBrk="0" hangingPunct="0">
              <a:lnSpc>
                <a:spcPct val="100000"/>
              </a:lnSpc>
              <a:spcBef>
                <a:spcPct val="0"/>
              </a:spcBef>
              <a:spcAft>
                <a:spcPts val="0"/>
              </a:spcAft>
              <a:buClrTx/>
              <a:buSzTx/>
              <a:buFontTx/>
              <a:buNone/>
              <a:tabLst/>
              <a:defRPr/>
            </a:pPr>
            <a:r>
              <a:rPr lang="en-US" sz="3800" b="1" noProof="0" dirty="0" smtClean="0">
                <a:solidFill>
                  <a:srgbClr val="FF0066"/>
                </a:solidFill>
                <a:latin typeface="Times New Roman"/>
                <a:ea typeface="Times New Roman"/>
              </a:rPr>
              <a:t>đ/ </a:t>
            </a:r>
            <a:r>
              <a:rPr lang="en-US" sz="3800" b="1" noProof="0" dirty="0" err="1" smtClean="0">
                <a:solidFill>
                  <a:srgbClr val="FF0066"/>
                </a:solidFill>
                <a:latin typeface="Times New Roman"/>
                <a:ea typeface="Times New Roman"/>
              </a:rPr>
              <a:t>Một</a:t>
            </a:r>
            <a:r>
              <a:rPr lang="en-US" sz="3800" b="1" noProof="0" dirty="0" smtClean="0">
                <a:solidFill>
                  <a:srgbClr val="FF0066"/>
                </a:solidFill>
                <a:latin typeface="Times New Roman"/>
                <a:ea typeface="Times New Roman"/>
              </a:rPr>
              <a:t> HS </a:t>
            </a:r>
            <a:r>
              <a:rPr lang="en-US" sz="3800" b="1" noProof="0" dirty="0" err="1" smtClean="0">
                <a:solidFill>
                  <a:srgbClr val="FF0066"/>
                </a:solidFill>
                <a:latin typeface="Times New Roman"/>
                <a:ea typeface="Times New Roman"/>
              </a:rPr>
              <a:t>đọc</a:t>
            </a:r>
            <a:r>
              <a:rPr lang="en-US" sz="3800" b="1" noProof="0" dirty="0" smtClean="0">
                <a:solidFill>
                  <a:srgbClr val="FF0066"/>
                </a:solidFill>
                <a:latin typeface="Times New Roman"/>
                <a:ea typeface="Times New Roman"/>
              </a:rPr>
              <a:t> </a:t>
            </a:r>
            <a:r>
              <a:rPr lang="en-US" sz="3800" b="1" noProof="0" dirty="0" err="1" smtClean="0">
                <a:solidFill>
                  <a:srgbClr val="FF0066"/>
                </a:solidFill>
                <a:latin typeface="Times New Roman"/>
                <a:ea typeface="Times New Roman"/>
              </a:rPr>
              <a:t>lại</a:t>
            </a:r>
            <a:r>
              <a:rPr lang="en-US" sz="3800" b="1" noProof="0" dirty="0" smtClean="0">
                <a:solidFill>
                  <a:srgbClr val="FF0066"/>
                </a:solidFill>
                <a:latin typeface="Times New Roman"/>
                <a:ea typeface="Times New Roman"/>
              </a:rPr>
              <a:t> </a:t>
            </a:r>
            <a:r>
              <a:rPr lang="en-US" sz="3800" b="1" noProof="0" dirty="0" err="1" smtClean="0">
                <a:solidFill>
                  <a:srgbClr val="FF0066"/>
                </a:solidFill>
                <a:latin typeface="Times New Roman"/>
                <a:ea typeface="Times New Roman"/>
              </a:rPr>
              <a:t>toàn</a:t>
            </a:r>
            <a:r>
              <a:rPr lang="en-US" sz="3800" b="1" noProof="0" dirty="0" smtClean="0">
                <a:solidFill>
                  <a:srgbClr val="FF0066"/>
                </a:solidFill>
                <a:latin typeface="Times New Roman"/>
                <a:ea typeface="Times New Roman"/>
              </a:rPr>
              <a:t> </a:t>
            </a:r>
            <a:r>
              <a:rPr lang="en-US" sz="3800" b="1" noProof="0" dirty="0" err="1" smtClean="0">
                <a:solidFill>
                  <a:srgbClr val="FF0066"/>
                </a:solidFill>
                <a:latin typeface="Times New Roman"/>
                <a:ea typeface="Times New Roman"/>
              </a:rPr>
              <a:t>bài</a:t>
            </a:r>
            <a:r>
              <a:rPr lang="en-US" sz="3800" b="1" noProof="0" dirty="0" smtClean="0">
                <a:solidFill>
                  <a:srgbClr val="FF0066"/>
                </a:solidFill>
                <a:latin typeface="Times New Roman"/>
                <a:ea typeface="Times New Roman"/>
              </a:rPr>
              <a:t>.</a:t>
            </a:r>
            <a:endParaRPr kumimoji="0" lang="en-US" sz="3800" b="1" i="0" u="none" strike="noStrike" kern="1200" cap="none" spc="0" normalizeH="0" baseline="0" noProof="0" dirty="0">
              <a:ln>
                <a:noFill/>
              </a:ln>
              <a:solidFill>
                <a:srgbClr val="FF0066"/>
              </a:solidFill>
              <a:effectLst/>
              <a:uLnTx/>
              <a:uFillTx/>
              <a:latin typeface="Times New Roman"/>
              <a:ea typeface="Times New Roman"/>
              <a:cs typeface="+mn-cs"/>
            </a:endParaRPr>
          </a:p>
        </p:txBody>
      </p:sp>
      <p:sp>
        <p:nvSpPr>
          <p:cNvPr id="23" name="Rectangle 22"/>
          <p:cNvSpPr/>
          <p:nvPr/>
        </p:nvSpPr>
        <p:spPr>
          <a:xfrm>
            <a:off x="2989010" y="2743200"/>
            <a:ext cx="4191000" cy="126188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2.KHÁM PHÁ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c/ Chia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đoạn</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a:t>
            </a:r>
            <a:endParaRPr kumimoji="0" lang="en-US" sz="3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pic>
        <p:nvPicPr>
          <p:cNvPr id="11" name="Picture 10">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04119" y="2743200"/>
            <a:ext cx="1392978" cy="1524000"/>
          </a:xfrm>
          <a:prstGeom prst="rect">
            <a:avLst/>
          </a:prstGeom>
        </p:spPr>
      </p:pic>
      <p:grpSp>
        <p:nvGrpSpPr>
          <p:cNvPr id="12" name="Group 11"/>
          <p:cNvGrpSpPr/>
          <p:nvPr/>
        </p:nvGrpSpPr>
        <p:grpSpPr>
          <a:xfrm>
            <a:off x="4252119" y="360575"/>
            <a:ext cx="7017972" cy="1489756"/>
            <a:chOff x="4244547" y="238780"/>
            <a:chExt cx="7017972" cy="1489756"/>
          </a:xfrm>
        </p:grpSpPr>
        <p:grpSp>
          <p:nvGrpSpPr>
            <p:cNvPr id="13" name="Group 12"/>
            <p:cNvGrpSpPr/>
            <p:nvPr/>
          </p:nvGrpSpPr>
          <p:grpSpPr>
            <a:xfrm>
              <a:off x="5084509" y="238780"/>
              <a:ext cx="5650906" cy="905028"/>
              <a:chOff x="4998717" y="299739"/>
              <a:chExt cx="5555560" cy="905028"/>
            </a:xfrm>
          </p:grpSpPr>
          <p:grpSp>
            <p:nvGrpSpPr>
              <p:cNvPr id="21" name="Group 20"/>
              <p:cNvGrpSpPr/>
              <p:nvPr/>
            </p:nvGrpSpPr>
            <p:grpSpPr>
              <a:xfrm>
                <a:off x="4998717" y="299739"/>
                <a:ext cx="5555560" cy="905028"/>
                <a:chOff x="4998717" y="299739"/>
                <a:chExt cx="5555560" cy="905028"/>
              </a:xfrm>
            </p:grpSpPr>
            <p:sp>
              <p:nvSpPr>
                <p:cNvPr id="24" name="TextBox 23"/>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25" name="TextBox 24"/>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22" name="Straight Connector 21"/>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20"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3836890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500"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a:t>
            </a:r>
            <a:r>
              <a:rPr kumimoji="0" lang="en-US" altLang="en-US" sz="3500" b="1" i="0" u="none" strike="noStrike" kern="1200" cap="none" spc="0" normalizeH="0" baseline="0" noProof="0" dirty="0" smtClean="0">
                <a:ln>
                  <a:noFill/>
                </a:ln>
                <a:solidFill>
                  <a:srgbClr val="FF0066"/>
                </a:solidFill>
                <a:effectLst/>
                <a:uLnTx/>
                <a:uFillTx/>
                <a:latin typeface="Times New Roman" pitchFamily="18" charset="0"/>
                <a:ea typeface="+mn-ea"/>
                <a:cs typeface="+mn-cs"/>
              </a:rPr>
              <a:t>SỐ 1 PHƯỚC HIỆP</a:t>
            </a:r>
            <a:endParaRPr kumimoji="0" lang="en-US" altLang="en-US" sz="3500"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66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Tiếng</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Việt</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2</a:t>
            </a:r>
            <a:r>
              <a:rPr kumimoji="0" lang="vi-VN"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4</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vi-VN"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BẠN NHỎ TRONG NHÀ </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(T2)</a:t>
            </a:r>
            <a:endPar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a:t>
            </a:r>
            <a:r>
              <a:rPr kumimoji="0" lang="en-US" sz="6000" b="1" i="0" u="none" strike="noStrike" kern="1200" cap="none" spc="0" normalizeH="0" baseline="0" noProof="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CÔ</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a:t>
            </a:r>
            <a:r>
              <a:rPr kumimoji="0" lang="en-US" sz="60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FF0066"/>
                </a:solidFill>
                <a:effectLst/>
                <a:uLnTx/>
                <a:uFillTx/>
                <a:latin typeface="Times New Roman" pitchFamily="18" charset="0"/>
                <a:ea typeface="+mn-ea"/>
                <a:cs typeface="+mn-cs"/>
              </a:rPr>
              <a:t>Giáo</a:t>
            </a:r>
            <a:r>
              <a:rPr kumimoji="0" lang="en-US" altLang="en-US" sz="2400" b="1" i="1" u="none" strike="noStrike" kern="1200" cap="none" spc="0" normalizeH="0" baseline="0" noProof="0" dirty="0">
                <a:ln>
                  <a:noFill/>
                </a:ln>
                <a:solidFill>
                  <a:srgbClr val="FF0066"/>
                </a:solidFill>
                <a:effectLst/>
                <a:uLnTx/>
                <a:uFillTx/>
                <a:latin typeface="Times New Roman" pitchFamily="18" charset="0"/>
                <a:ea typeface="+mn-ea"/>
                <a:cs typeface="+mn-cs"/>
              </a:rPr>
              <a:t> </a:t>
            </a:r>
            <a:r>
              <a:rPr kumimoji="0" lang="en-US" altLang="en-US" sz="2400" b="1" i="1" u="none" strike="noStrike" kern="1200" cap="none" spc="0" normalizeH="0" baseline="0" noProof="0" dirty="0" err="1">
                <a:ln>
                  <a:noFill/>
                </a:ln>
                <a:solidFill>
                  <a:srgbClr val="FF0066"/>
                </a:solidFill>
                <a:effectLst/>
                <a:uLnTx/>
                <a:uFillTx/>
                <a:latin typeface="Times New Roman" pitchFamily="18" charset="0"/>
                <a:ea typeface="+mn-ea"/>
                <a:cs typeface="+mn-cs"/>
              </a:rPr>
              <a:t>viên</a:t>
            </a:r>
            <a:r>
              <a:rPr kumimoji="0" lang="en-US" altLang="en-US" sz="2400" b="1" i="1" u="none" strike="noStrike" kern="1200" cap="none" spc="0" normalizeH="0" baseline="0" noProof="0" dirty="0" smtClean="0">
                <a:ln>
                  <a:noFill/>
                </a:ln>
                <a:solidFill>
                  <a:srgbClr val="FF0066"/>
                </a:solidFill>
                <a:effectLst/>
                <a:uLnTx/>
                <a:uFillTx/>
                <a:latin typeface="Times New Roman" pitchFamily="18" charset="0"/>
                <a:ea typeface="+mn-ea"/>
                <a:cs typeface="+mn-cs"/>
              </a:rPr>
              <a:t>: </a:t>
            </a:r>
            <a:r>
              <a:rPr kumimoji="0" lang="en-US" altLang="en-US" sz="2400" b="1" i="1" u="none" strike="noStrike" kern="1200" cap="none" spc="0" normalizeH="0" baseline="0" noProof="0" dirty="0" err="1" smtClean="0">
                <a:ln>
                  <a:noFill/>
                </a:ln>
                <a:solidFill>
                  <a:srgbClr val="FF0066"/>
                </a:solidFill>
                <a:effectLst/>
                <a:uLnTx/>
                <a:uFillTx/>
                <a:latin typeface="Times New Roman" pitchFamily="18" charset="0"/>
                <a:ea typeface="+mn-ea"/>
                <a:cs typeface="+mn-cs"/>
              </a:rPr>
              <a:t>Lê</a:t>
            </a:r>
            <a:r>
              <a:rPr kumimoji="0" lang="en-US" altLang="en-US" sz="2400" b="1" i="1" u="none" strike="noStrike" kern="1200" cap="none" spc="0" normalizeH="0" baseline="0" noProof="0" dirty="0" smtClean="0">
                <a:ln>
                  <a:noFill/>
                </a:ln>
                <a:solidFill>
                  <a:srgbClr val="FF0066"/>
                </a:solidFill>
                <a:effectLst/>
                <a:uLnTx/>
                <a:uFillTx/>
                <a:latin typeface="Times New Roman" pitchFamily="18" charset="0"/>
                <a:ea typeface="+mn-ea"/>
                <a:cs typeface="+mn-cs"/>
              </a:rPr>
              <a:t> Quí </a:t>
            </a:r>
            <a:r>
              <a:rPr kumimoji="0" lang="en-US" altLang="en-US" sz="2400" b="1" i="1" u="none" strike="noStrike" kern="1200" cap="none" spc="0" normalizeH="0" baseline="0" noProof="0" dirty="0" err="1" smtClean="0">
                <a:ln>
                  <a:noFill/>
                </a:ln>
                <a:solidFill>
                  <a:srgbClr val="FF0066"/>
                </a:solidFill>
                <a:effectLst/>
                <a:uLnTx/>
                <a:uFillTx/>
                <a:latin typeface="Times New Roman" pitchFamily="18" charset="0"/>
                <a:ea typeface="+mn-ea"/>
                <a:cs typeface="+mn-cs"/>
              </a:rPr>
              <a:t>Kiều</a:t>
            </a:r>
            <a:endParaRPr kumimoji="0" lang="en-US" altLang="en-US" sz="2400" b="1" i="1" u="none" strike="noStrike" kern="1200" cap="none" spc="0" normalizeH="0" baseline="0" noProof="0" dirty="0">
              <a:ln>
                <a:noFill/>
              </a:ln>
              <a:solidFill>
                <a:srgbClr val="FF0066"/>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FF0066"/>
                </a:solidFill>
                <a:effectLst/>
                <a:uLnTx/>
                <a:uFillTx/>
                <a:latin typeface="Times New Roman" pitchFamily="18" charset="0"/>
                <a:ea typeface="+mn-ea"/>
                <a:cs typeface="+mn-cs"/>
              </a:rPr>
              <a:t>Lớp</a:t>
            </a:r>
            <a:r>
              <a:rPr kumimoji="0" lang="en-US" altLang="en-US" sz="2400" b="1" i="1" u="none" strike="noStrike" kern="1200" cap="none" spc="0" normalizeH="0" baseline="0" noProof="0" dirty="0">
                <a:ln>
                  <a:noFill/>
                </a:ln>
                <a:solidFill>
                  <a:srgbClr val="FF0066"/>
                </a:solidFill>
                <a:effectLst/>
                <a:uLnTx/>
                <a:uFillTx/>
                <a:latin typeface="Times New Roman" pitchFamily="18" charset="0"/>
                <a:ea typeface="+mn-ea"/>
                <a:cs typeface="+mn-cs"/>
              </a:rPr>
              <a:t>:  </a:t>
            </a:r>
            <a:r>
              <a:rPr kumimoji="0" lang="en-US" altLang="en-US" sz="2400" b="1" i="1" u="none" strike="noStrike" kern="1200" cap="none" spc="0" normalizeH="0" baseline="0" noProof="0" dirty="0" smtClean="0">
                <a:ln>
                  <a:noFill/>
                </a:ln>
                <a:solidFill>
                  <a:srgbClr val="FF0066"/>
                </a:solidFill>
                <a:effectLst/>
                <a:uLnTx/>
                <a:uFillTx/>
                <a:latin typeface="Times New Roman" pitchFamily="18" charset="0"/>
                <a:ea typeface="+mn-ea"/>
                <a:cs typeface="+mn-cs"/>
              </a:rPr>
              <a:t>3D</a:t>
            </a:r>
            <a:endParaRPr kumimoji="0" lang="en-US" altLang="en-US" sz="2400" b="1" i="1"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6096000"/>
            <a:ext cx="4334745" cy="210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698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67573" y="13106"/>
            <a:ext cx="16140065" cy="9116263"/>
          </a:xfrm>
          <a:prstGeom prst="rect">
            <a:avLst/>
          </a:prstGeom>
          <a:noFill/>
          <a:ln w="9525">
            <a:noFill/>
          </a:ln>
        </p:spPr>
      </p:pic>
      <p:pic>
        <p:nvPicPr>
          <p:cNvPr id="2084" name="图片 2083" descr="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04894" y="-668561"/>
            <a:ext cx="15402811" cy="15344688"/>
          </a:xfrm>
          <a:prstGeom prst="rect">
            <a:avLst/>
          </a:prstGeom>
          <a:noFill/>
          <a:ln w="9525">
            <a:noFill/>
          </a:ln>
        </p:spPr>
      </p:pic>
      <p:pic>
        <p:nvPicPr>
          <p:cNvPr id="2078" name="图片 2077" descr="2"/>
          <p:cNvPicPr>
            <a:picLocks noChangeAspect="1"/>
          </p:cNvPicPr>
          <p:nvPr/>
        </p:nvPicPr>
        <p:blipFill>
          <a:blip r:embed="rId6"/>
          <a:stretch>
            <a:fillRect/>
          </a:stretch>
        </p:blipFill>
        <p:spPr>
          <a:xfrm>
            <a:off x="853732" y="478148"/>
            <a:ext cx="2973492" cy="994225"/>
          </a:xfrm>
          <a:prstGeom prst="rect">
            <a:avLst/>
          </a:prstGeom>
          <a:noFill/>
          <a:ln w="9525">
            <a:noFill/>
          </a:ln>
        </p:spPr>
      </p:pic>
      <p:pic>
        <p:nvPicPr>
          <p:cNvPr id="2088" name="图片 2087" descr="1-16"/>
          <p:cNvPicPr>
            <a:picLocks noChangeAspect="1"/>
          </p:cNvPicPr>
          <p:nvPr/>
        </p:nvPicPr>
        <p:blipFill>
          <a:blip r:embed="rId7"/>
          <a:stretch>
            <a:fillRect/>
          </a:stretch>
        </p:blipFill>
        <p:spPr>
          <a:xfrm>
            <a:off x="12509132" y="409275"/>
            <a:ext cx="3331412" cy="1550989"/>
          </a:xfrm>
          <a:prstGeom prst="rect">
            <a:avLst/>
          </a:prstGeom>
          <a:noFill/>
          <a:ln w="9525">
            <a:noFill/>
          </a:ln>
        </p:spPr>
      </p:pic>
      <p:sp>
        <p:nvSpPr>
          <p:cNvPr id="9" name="Rectangle 8"/>
          <p:cNvSpPr/>
          <p:nvPr/>
        </p:nvSpPr>
        <p:spPr>
          <a:xfrm>
            <a:off x="853369" y="4723433"/>
            <a:ext cx="14568465" cy="2130813"/>
          </a:xfrm>
          <a:prstGeom prst="rect">
            <a:avLst/>
          </a:prstGeom>
        </p:spPr>
        <p:txBody>
          <a:bodyPr wrap="square" lIns="162215" tIns="81108" rIns="162215" bIns="81108">
            <a:spAutoFit/>
          </a:bodyPr>
          <a:lstStyle/>
          <a:p>
            <a:pPr marL="0" marR="0" lvl="0" indent="0" algn="ctr" defTabSz="1621891" rtl="0" eaLnBrk="1" fontAlgn="base" latinLnBrk="0" hangingPunct="1">
              <a:lnSpc>
                <a:spcPct val="100000"/>
              </a:lnSpc>
              <a:spcBef>
                <a:spcPct val="0"/>
              </a:spcBef>
              <a:spcAft>
                <a:spcPct val="0"/>
              </a:spcAft>
              <a:buClrTx/>
              <a:buSzTx/>
              <a:buFontTx/>
              <a:buNone/>
              <a:tabLst/>
              <a:defRPr/>
            </a:pPr>
            <a:r>
              <a:rPr kumimoji="0" lang="en-US" sz="12782"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KHỞI </a:t>
            </a:r>
            <a:r>
              <a:rPr kumimoji="0" lang="en-US" sz="1278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ĐỘNG</a:t>
            </a:r>
          </a:p>
        </p:txBody>
      </p:sp>
    </p:spTree>
    <p:extLst>
      <p:ext uri="{BB962C8B-B14F-4D97-AF65-F5344CB8AC3E}">
        <p14:creationId xmlns:p14="http://schemas.microsoft.com/office/powerpoint/2010/main" val="2563568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308" y="2051961"/>
            <a:ext cx="14038602" cy="1343529"/>
          </a:xfrm>
        </p:spPr>
        <p:txBody>
          <a:bodyPr>
            <a:normAutofit/>
          </a:bodyPr>
          <a:lstStyle/>
          <a:p>
            <a:r>
              <a:rPr lang="en-US" sz="6600" dirty="0" err="1" smtClean="0">
                <a:solidFill>
                  <a:srgbClr val="FF0000"/>
                </a:solidFill>
                <a:latin typeface="Times New Roman" panose="02020603050405020304" pitchFamily="18" charset="0"/>
                <a:cs typeface="Times New Roman" panose="02020603050405020304" pitchFamily="18" charset="0"/>
              </a:rPr>
              <a:t>Tro</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chơi</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Bắn</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tên</a:t>
            </a:r>
            <a:r>
              <a:rPr lang="en-US" sz="6600" dirty="0" smtClean="0">
                <a:solidFill>
                  <a:srgbClr val="FF0000"/>
                </a:solidFill>
                <a:latin typeface="Times New Roman" panose="02020603050405020304" pitchFamily="18" charset="0"/>
                <a:cs typeface="Times New Roman" panose="02020603050405020304" pitchFamily="18" charset="0"/>
              </a:rPr>
              <a:t>” </a:t>
            </a:r>
            <a:endParaRPr lang="en-US" sz="66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901396" y="3712769"/>
            <a:ext cx="14554200" cy="4154984"/>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0" lang="nl-NL" sz="4400" i="0" u="none" strike="noStrike" kern="1200" cap="none" spc="0" normalizeH="0" baseline="0" noProof="0" dirty="0" smtClean="0">
                <a:ln>
                  <a:noFill/>
                </a:ln>
                <a:solidFill>
                  <a:srgbClr val="0000CC"/>
                </a:solidFill>
                <a:effectLst/>
                <a:uLnTx/>
                <a:uFillTx/>
                <a:latin typeface="Times New Roman"/>
                <a:ea typeface="Times New Roman"/>
                <a:cs typeface="+mn-cs"/>
              </a:rPr>
              <a:t>Tôi</a:t>
            </a:r>
            <a:r>
              <a:rPr kumimoji="0" lang="nl-NL" sz="4400" i="0" u="none" strike="noStrike" kern="1200" cap="none" spc="0" normalizeH="0" noProof="0" dirty="0" smtClean="0">
                <a:ln>
                  <a:noFill/>
                </a:ln>
                <a:solidFill>
                  <a:srgbClr val="0000CC"/>
                </a:solidFill>
                <a:effectLst/>
                <a:uLnTx/>
                <a:uFillTx/>
                <a:latin typeface="Times New Roman"/>
                <a:ea typeface="Times New Roman"/>
                <a:cs typeface="+mn-cs"/>
              </a:rPr>
              <a:t>  vẫn nhớ ngày đầu tiên nhà tôi có một chú chó nhỏ. Buổi sáng hôm đó, tôi nghe tiếng cào khẽ vào cửa phòng. Mở cửa ra, tôi nhìn thấy một chú chó con. Nó tuyệt xinh: lông trắng, khoang đen, đôi mắt tròn xoe và loáng ướt. Nó rúc vào chân tôi, nức lên những tiếng khe khẽ trong cổ, cái đuôi bé xíu ngoáy tít, hệt như một đứa trẻ làm nũng mẹ.</a:t>
            </a:r>
            <a:endParaRPr kumimoji="0" lang="nl-NL" sz="4400" i="0" u="none" strike="noStrike" kern="1200" cap="none" spc="0" normalizeH="0" baseline="0" noProof="0" dirty="0" smtClean="0">
              <a:ln>
                <a:noFill/>
              </a:ln>
              <a:solidFill>
                <a:srgbClr val="FF0066"/>
              </a:solidFill>
              <a:effectLst/>
              <a:uLnTx/>
              <a:uFillTx/>
              <a:latin typeface="Times New Roman"/>
              <a:ea typeface="Times New Roman"/>
              <a:cs typeface="+mn-cs"/>
            </a:endParaRPr>
          </a:p>
        </p:txBody>
      </p:sp>
      <p:grpSp>
        <p:nvGrpSpPr>
          <p:cNvPr id="12" name="Group 11"/>
          <p:cNvGrpSpPr/>
          <p:nvPr/>
        </p:nvGrpSpPr>
        <p:grpSpPr>
          <a:xfrm>
            <a:off x="4887133" y="233203"/>
            <a:ext cx="7017972" cy="1489756"/>
            <a:chOff x="4244547" y="238780"/>
            <a:chExt cx="7017972" cy="1489756"/>
          </a:xfrm>
        </p:grpSpPr>
        <p:grpSp>
          <p:nvGrpSpPr>
            <p:cNvPr id="13" name="Group 12"/>
            <p:cNvGrpSpPr/>
            <p:nvPr/>
          </p:nvGrpSpPr>
          <p:grpSpPr>
            <a:xfrm>
              <a:off x="5084509" y="238780"/>
              <a:ext cx="5650906" cy="905028"/>
              <a:chOff x="4998717" y="299739"/>
              <a:chExt cx="5555560" cy="905028"/>
            </a:xfrm>
          </p:grpSpPr>
          <p:grpSp>
            <p:nvGrpSpPr>
              <p:cNvPr id="15" name="Group 14"/>
              <p:cNvGrpSpPr/>
              <p:nvPr/>
            </p:nvGrpSpPr>
            <p:grpSpPr>
              <a:xfrm>
                <a:off x="4998717" y="299739"/>
                <a:ext cx="5555560" cy="905028"/>
                <a:chOff x="4998717" y="299739"/>
                <a:chExt cx="5555560" cy="905028"/>
              </a:xfrm>
            </p:grpSpPr>
            <p:sp>
              <p:nvSpPr>
                <p:cNvPr id="17" name="TextBox 16"/>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18" name="TextBox 17"/>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4"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26151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1523" y="3352800"/>
            <a:ext cx="14038602" cy="5029200"/>
          </a:xfrm>
        </p:spPr>
        <p:txBody>
          <a:bodyPr>
            <a:noAutofit/>
          </a:bodyPr>
          <a:lstStyle/>
          <a:p>
            <a:pPr marL="0" indent="0" algn="just">
              <a:buNone/>
            </a:pPr>
            <a:r>
              <a:rPr lang="en-US" sz="4400" dirty="0" err="1" smtClean="0">
                <a:solidFill>
                  <a:srgbClr val="0000CC"/>
                </a:solidFill>
                <a:latin typeface="Times New Roman" panose="02020603050405020304" pitchFamily="18" charset="0"/>
                <a:cs typeface="Times New Roman" panose="02020603050405020304" pitchFamily="18" charset="0"/>
              </a:rPr>
              <a:t>Tôi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đặt</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tên</a:t>
            </a:r>
            <a:r>
              <a:rPr lang="en-US" sz="4400" dirty="0" smtClean="0">
                <a:solidFill>
                  <a:srgbClr val="0000CC"/>
                </a:solidFill>
                <a:latin typeface="Times New Roman" panose="02020603050405020304" pitchFamily="18" charset="0"/>
                <a:cs typeface="Times New Roman" panose="02020603050405020304" pitchFamily="18" charset="0"/>
              </a:rPr>
              <a:t> nó là </a:t>
            </a:r>
            <a:r>
              <a:rPr lang="en-US" sz="4400" dirty="0" err="1" smtClean="0">
                <a:solidFill>
                  <a:srgbClr val="0000CC"/>
                </a:solidFill>
                <a:latin typeface="Times New Roman" panose="02020603050405020304" pitchFamily="18" charset="0"/>
                <a:cs typeface="Times New Roman" panose="02020603050405020304" pitchFamily="18" charset="0"/>
              </a:rPr>
              <a:t>Cúp</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chưa</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dạy</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Cúp</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những</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chuyện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tài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giỏi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như</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làm</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xiếc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Nhưng</a:t>
            </a:r>
            <a:r>
              <a:rPr lang="en-US" sz="4400" dirty="0" smtClean="0">
                <a:solidFill>
                  <a:srgbClr val="0000CC"/>
                </a:solidFill>
                <a:latin typeface="Times New Roman" panose="02020603050405020304" pitchFamily="18" charset="0"/>
                <a:cs typeface="Times New Roman" panose="02020603050405020304" pitchFamily="18" charset="0"/>
              </a:rPr>
              <a:t> so </a:t>
            </a:r>
            <a:r>
              <a:rPr lang="en-US" sz="4400" dirty="0" err="1" smtClean="0">
                <a:solidFill>
                  <a:srgbClr val="0000CC"/>
                </a:solidFill>
                <a:latin typeface="Times New Roman" panose="02020603050405020304" pitchFamily="18" charset="0"/>
                <a:cs typeface="Times New Roman" panose="02020603050405020304" pitchFamily="18" charset="0"/>
              </a:rPr>
              <a:t>với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những</a:t>
            </a:r>
            <a:r>
              <a:rPr lang="en-US" sz="4400" dirty="0" smtClean="0">
                <a:solidFill>
                  <a:srgbClr val="0000CC"/>
                </a:solidFill>
                <a:latin typeface="Times New Roman" panose="02020603050405020304" pitchFamily="18" charset="0"/>
                <a:cs typeface="Times New Roman" panose="02020603050405020304" pitchFamily="18" charset="0"/>
              </a:rPr>
              <a:t> con </a:t>
            </a:r>
            <a:r>
              <a:rPr lang="en-US" sz="4400" dirty="0" err="1" smtClean="0">
                <a:solidFill>
                  <a:srgbClr val="0000CC"/>
                </a:solidFill>
                <a:latin typeface="Times New Roman" panose="02020603050405020304" pitchFamily="18" charset="0"/>
                <a:cs typeface="Times New Roman" panose="02020603050405020304" pitchFamily="18" charset="0"/>
              </a:rPr>
              <a:t>cho</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bình</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thường</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khác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Cúp</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không</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thua</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kém</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gi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Cúp</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biết</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chui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vào</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gầm</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giường</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lấy</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trái</a:t>
            </a:r>
            <a:r>
              <a:rPr lang="en-US" sz="4400" dirty="0" smtClean="0">
                <a:solidFill>
                  <a:srgbClr val="0000CC"/>
                </a:solidFill>
                <a:latin typeface="Times New Roman" panose="02020603050405020304" pitchFamily="18" charset="0"/>
                <a:cs typeface="Times New Roman" panose="02020603050405020304" pitchFamily="18" charset="0"/>
              </a:rPr>
              <a:t> banh, </a:t>
            </a:r>
            <a:r>
              <a:rPr lang="en-US" sz="4400" dirty="0" err="1" smtClean="0">
                <a:solidFill>
                  <a:srgbClr val="0000CC"/>
                </a:solidFill>
                <a:latin typeface="Times New Roman" panose="02020603050405020304" pitchFamily="18" charset="0"/>
                <a:cs typeface="Times New Roman" panose="02020603050405020304" pitchFamily="18" charset="0"/>
              </a:rPr>
              <a:t>đem</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cho</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chiếc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khăn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lau</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nha</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đưa</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hai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chân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trước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lên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mỗi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khi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chìa</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tay</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cho</a:t>
            </a:r>
            <a:r>
              <a:rPr lang="en-US" sz="4400" dirty="0" smtClean="0">
                <a:solidFill>
                  <a:srgbClr val="0000CC"/>
                </a:solidFill>
                <a:latin typeface="Times New Roman" panose="02020603050405020304" pitchFamily="18" charset="0"/>
                <a:cs typeface="Times New Roman" panose="02020603050405020304" pitchFamily="18" charset="0"/>
              </a:rPr>
              <a:t> nó </a:t>
            </a:r>
            <a:r>
              <a:rPr lang="en-US" sz="4400" dirty="0" err="1" smtClean="0">
                <a:solidFill>
                  <a:srgbClr val="0000CC"/>
                </a:solidFill>
                <a:latin typeface="Times New Roman" panose="02020603050405020304" pitchFamily="18" charset="0"/>
                <a:cs typeface="Times New Roman" panose="02020603050405020304" pitchFamily="18" charset="0"/>
              </a:rPr>
              <a:t>bắt</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Cúp</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còn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rất</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thích</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nghe</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đọc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truyện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Mỗi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khi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đọc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cho</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Cúp</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nghe</a:t>
            </a:r>
            <a:r>
              <a:rPr lang="en-US" sz="4400" dirty="0" smtClean="0">
                <a:solidFill>
                  <a:srgbClr val="0000CC"/>
                </a:solidFill>
                <a:latin typeface="Times New Roman" panose="02020603050405020304" pitchFamily="18" charset="0"/>
                <a:cs typeface="Times New Roman" panose="02020603050405020304" pitchFamily="18" charset="0"/>
              </a:rPr>
              <a:t>, nó </a:t>
            </a:r>
            <a:r>
              <a:rPr lang="en-US" sz="4400" dirty="0" err="1" smtClean="0">
                <a:solidFill>
                  <a:srgbClr val="0000CC"/>
                </a:solidFill>
                <a:latin typeface="Times New Roman" panose="02020603050405020304" pitchFamily="18" charset="0"/>
                <a:cs typeface="Times New Roman" panose="02020603050405020304" pitchFamily="18" charset="0"/>
              </a:rPr>
              <a:t>nằm</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khoanh</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tròn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trên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lòng</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Lúc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tôi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đọc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xong</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gấp</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sách</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lại</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đa</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thấy</a:t>
            </a:r>
            <a:r>
              <a:rPr lang="en-US" sz="4400" dirty="0" smtClean="0">
                <a:solidFill>
                  <a:srgbClr val="0000CC"/>
                </a:solidFill>
                <a:latin typeface="Times New Roman" panose="02020603050405020304" pitchFamily="18" charset="0"/>
                <a:cs typeface="Times New Roman" panose="02020603050405020304" pitchFamily="18" charset="0"/>
              </a:rPr>
              <a:t> cu </a:t>
            </a:r>
            <a:r>
              <a:rPr lang="en-US" sz="4400" dirty="0" err="1" smtClean="0">
                <a:solidFill>
                  <a:srgbClr val="0000CC"/>
                </a:solidFill>
                <a:latin typeface="Times New Roman" panose="02020603050405020304" pitchFamily="18" charset="0"/>
                <a:cs typeface="Times New Roman" panose="02020603050405020304" pitchFamily="18" charset="0"/>
              </a:rPr>
              <a:t>cậu</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ngu</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kho</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tư</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lúc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nào</a:t>
            </a:r>
            <a:r>
              <a:rPr lang="en-US" sz="4400" dirty="0" smtClean="0">
                <a:solidFill>
                  <a:srgbClr val="0000CC"/>
                </a:solidFill>
                <a:latin typeface="Times New Roman" panose="02020603050405020304" pitchFamily="18" charset="0"/>
                <a:cs typeface="Times New Roman" panose="02020603050405020304" pitchFamily="18" charset="0"/>
              </a:rPr>
              <a:t>.</a:t>
            </a:r>
            <a:endParaRPr lang="en-US" sz="4400" dirty="0">
              <a:solidFill>
                <a:srgbClr val="0000CC"/>
              </a:solidFill>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1141611" y="2051961"/>
            <a:ext cx="14038602" cy="914400"/>
          </a:xfrm>
        </p:spPr>
        <p:txBody>
          <a:bodyPr>
            <a:normAutofit fontScale="90000"/>
          </a:bodyPr>
          <a:lstStyle/>
          <a:p>
            <a:r>
              <a:rPr lang="en-US" sz="6600" dirty="0" err="1" smtClean="0">
                <a:solidFill>
                  <a:srgbClr val="FF0000"/>
                </a:solidFill>
                <a:latin typeface="Times New Roman" panose="02020603050405020304" pitchFamily="18" charset="0"/>
                <a:cs typeface="Times New Roman" panose="02020603050405020304" pitchFamily="18" charset="0"/>
              </a:rPr>
              <a:t>Tro</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chơi</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Bắn</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tên</a:t>
            </a:r>
            <a:r>
              <a:rPr lang="en-US" sz="6600" dirty="0" smtClean="0">
                <a:solidFill>
                  <a:srgbClr val="FF0000"/>
                </a:solidFill>
                <a:latin typeface="Times New Roman" panose="02020603050405020304" pitchFamily="18" charset="0"/>
                <a:cs typeface="Times New Roman" panose="02020603050405020304" pitchFamily="18" charset="0"/>
              </a:rPr>
              <a:t>”</a:t>
            </a:r>
            <a:r>
              <a:rPr lang="en-US" dirty="0" smtClean="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4887133" y="233203"/>
            <a:ext cx="7017972" cy="1489756"/>
            <a:chOff x="4244547" y="238780"/>
            <a:chExt cx="7017972" cy="1489756"/>
          </a:xfrm>
        </p:grpSpPr>
        <p:grpSp>
          <p:nvGrpSpPr>
            <p:cNvPr id="6" name="Group 5"/>
            <p:cNvGrpSpPr/>
            <p:nvPr/>
          </p:nvGrpSpPr>
          <p:grpSpPr>
            <a:xfrm>
              <a:off x="5084509" y="238780"/>
              <a:ext cx="5650906" cy="905028"/>
              <a:chOff x="4998717" y="299739"/>
              <a:chExt cx="5555560" cy="905028"/>
            </a:xfrm>
          </p:grpSpPr>
          <p:grpSp>
            <p:nvGrpSpPr>
              <p:cNvPr id="8" name="Group 7"/>
              <p:cNvGrpSpPr/>
              <p:nvPr/>
            </p:nvGrpSpPr>
            <p:grpSpPr>
              <a:xfrm>
                <a:off x="4998717" y="299739"/>
                <a:ext cx="5555560" cy="905028"/>
                <a:chOff x="4998717" y="299739"/>
                <a:chExt cx="5555560" cy="905028"/>
              </a:xfrm>
            </p:grpSpPr>
            <p:sp>
              <p:nvSpPr>
                <p:cNvPr id="10" name="TextBox 9"/>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11" name="TextBox 10"/>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9" name="Straight Connector 8"/>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7"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53702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61" y="2514601"/>
            <a:ext cx="14038602" cy="1295400"/>
          </a:xfrm>
        </p:spPr>
        <p:txBody>
          <a:bodyPr/>
          <a:lstStyle/>
          <a:p>
            <a:r>
              <a:rPr lang="en-US" sz="6600" dirty="0" err="1" smtClean="0">
                <a:solidFill>
                  <a:srgbClr val="FF0000"/>
                </a:solidFill>
                <a:latin typeface="Times New Roman" panose="02020603050405020304" pitchFamily="18" charset="0"/>
                <a:cs typeface="Times New Roman" panose="02020603050405020304" pitchFamily="18" charset="0"/>
              </a:rPr>
              <a:t>Tro</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chơi</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Bắn</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tên</a:t>
            </a:r>
            <a:r>
              <a:rPr lang="en-US" sz="6600" dirty="0" smtClean="0">
                <a:solidFill>
                  <a:srgbClr val="FF0000"/>
                </a:solidFill>
                <a:latin typeface="Times New Roman" panose="02020603050405020304" pitchFamily="18" charset="0"/>
                <a:cs typeface="Times New Roman" panose="02020603050405020304" pitchFamily="18" charset="0"/>
              </a:rPr>
              <a:t>”</a:t>
            </a:r>
            <a:r>
              <a:rPr lang="en-US" dirty="0" smtClean="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15661" y="4191000"/>
            <a:ext cx="14554200" cy="3046988"/>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0" lang="nl-NL" sz="4800" b="0" i="0" u="none" strike="noStrike" kern="1200" cap="none" spc="0" normalizeH="0" baseline="0" noProof="0" dirty="0" smtClean="0">
                <a:ln>
                  <a:noFill/>
                </a:ln>
                <a:solidFill>
                  <a:srgbClr val="0000CC"/>
                </a:solidFill>
                <a:effectLst/>
                <a:uLnTx/>
                <a:uFillTx/>
                <a:latin typeface="Times New Roman"/>
                <a:ea typeface="Times New Roman"/>
                <a:cs typeface="+mn-cs"/>
              </a:rPr>
              <a:t>Tôi</a:t>
            </a:r>
            <a:r>
              <a:rPr kumimoji="0" lang="nl-NL" sz="4800" b="0" i="0" u="none" strike="noStrike" kern="1200" cap="none" spc="0" normalizeH="0" noProof="0" dirty="0" smtClean="0">
                <a:ln>
                  <a:noFill/>
                </a:ln>
                <a:solidFill>
                  <a:srgbClr val="0000CC"/>
                </a:solidFill>
                <a:effectLst/>
                <a:uLnTx/>
                <a:uFillTx/>
                <a:latin typeface="Times New Roman"/>
                <a:ea typeface="Times New Roman"/>
                <a:cs typeface="+mn-cs"/>
              </a:rPr>
              <a:t> và Cúp ngày ngày quấn quýt bên nhau. Mỗi khi tôi đi học về, Cúp chạy vọt ra, chồm hai chân trước lên mừng rỡ. Tôi cúi xuống vỗ về Cúp. Nó âu yếm dụi cái mõm ươn ướt, mềm mềm vào chân tôi.</a:t>
            </a:r>
            <a:endParaRPr kumimoji="0" lang="nl-NL" sz="4800" b="0" i="0" u="none" strike="noStrike" kern="1200" cap="none" spc="0" normalizeH="0" baseline="0" noProof="0" dirty="0" smtClean="0">
              <a:ln>
                <a:noFill/>
              </a:ln>
              <a:solidFill>
                <a:srgbClr val="FF0066"/>
              </a:solidFill>
              <a:effectLst/>
              <a:uLnTx/>
              <a:uFillTx/>
              <a:latin typeface="Times New Roman"/>
              <a:ea typeface="Times New Roman"/>
              <a:cs typeface="+mn-cs"/>
            </a:endParaRPr>
          </a:p>
        </p:txBody>
      </p:sp>
      <p:grpSp>
        <p:nvGrpSpPr>
          <p:cNvPr id="4" name="Group 3"/>
          <p:cNvGrpSpPr/>
          <p:nvPr/>
        </p:nvGrpSpPr>
        <p:grpSpPr>
          <a:xfrm>
            <a:off x="4887133" y="233203"/>
            <a:ext cx="7017972" cy="1489756"/>
            <a:chOff x="4244547" y="238780"/>
            <a:chExt cx="7017972" cy="1489756"/>
          </a:xfrm>
        </p:grpSpPr>
        <p:grpSp>
          <p:nvGrpSpPr>
            <p:cNvPr id="5" name="Group 4"/>
            <p:cNvGrpSpPr/>
            <p:nvPr/>
          </p:nvGrpSpPr>
          <p:grpSpPr>
            <a:xfrm>
              <a:off x="5084509" y="238780"/>
              <a:ext cx="5650906" cy="905028"/>
              <a:chOff x="4998717" y="299739"/>
              <a:chExt cx="5555560" cy="905028"/>
            </a:xfrm>
          </p:grpSpPr>
          <p:grpSp>
            <p:nvGrpSpPr>
              <p:cNvPr id="8" name="Group 7"/>
              <p:cNvGrpSpPr/>
              <p:nvPr/>
            </p:nvGrpSpPr>
            <p:grpSpPr>
              <a:xfrm>
                <a:off x="4998717" y="299739"/>
                <a:ext cx="5555560" cy="905028"/>
                <a:chOff x="4998717" y="299739"/>
                <a:chExt cx="5555560" cy="905028"/>
              </a:xfrm>
            </p:grpSpPr>
            <p:sp>
              <p:nvSpPr>
                <p:cNvPr id="10" name="TextBox 9"/>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11" name="TextBox 10"/>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9" name="Straight Connector 8"/>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7"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86855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89466" y="4876801"/>
            <a:ext cx="4841976" cy="4023007"/>
          </a:xfrm>
          <a:prstGeom prst="rect">
            <a:avLst/>
          </a:prstGeom>
        </p:spPr>
      </p:pic>
      <p:pic>
        <p:nvPicPr>
          <p:cNvPr id="2054"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A01F4F15-D6C1-3C49-18CE-62F5EFEF48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988169" y="3526950"/>
            <a:ext cx="12496745" cy="58968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B2DD22-29B2-C4C4-DD77-80D26F326D35}"/>
              </a:ext>
            </a:extLst>
          </p:cNvPr>
          <p:cNvSpPr txBox="1"/>
          <p:nvPr/>
        </p:nvSpPr>
        <p:spPr>
          <a:xfrm>
            <a:off x="2347119" y="1890016"/>
            <a:ext cx="13106400" cy="1600438"/>
          </a:xfrm>
          <a:prstGeom prst="roundRect">
            <a:avLst/>
          </a:prstGeom>
          <a:solidFill>
            <a:srgbClr val="FFFFCC"/>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1:</a:t>
            </a:r>
            <a:r>
              <a:rPr lang="en-US" sz="4400" b="1" dirty="0">
                <a:solidFill>
                  <a:srgbClr val="FF0000"/>
                </a:solidFill>
                <a:latin typeface="Times New Roman"/>
                <a:ea typeface="Times New Roman"/>
              </a:rPr>
              <a:t>Chú </a:t>
            </a:r>
            <a:r>
              <a:rPr lang="en-US" sz="4400" b="1" dirty="0" err="1">
                <a:solidFill>
                  <a:srgbClr val="FF0000"/>
                </a:solidFill>
                <a:latin typeface="Times New Roman"/>
                <a:ea typeface="Times New Roman"/>
              </a:rPr>
              <a:t>chó</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trông</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như</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thế</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nào</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trong</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ngày</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đầu</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tiên</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về</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nhà</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bạn</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nhỏ</a:t>
            </a:r>
            <a:r>
              <a:rPr lang="en-US" sz="4400" b="1" dirty="0">
                <a:solidFill>
                  <a:srgbClr val="FF0000"/>
                </a:solidFill>
                <a:latin typeface="Times New Roman"/>
                <a:ea typeface="Times New Roman"/>
              </a:rPr>
              <a:t>?</a:t>
            </a: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6"/>
          <a:srcRect t="14694" b="21814"/>
          <a:stretch/>
        </p:blipFill>
        <p:spPr>
          <a:xfrm>
            <a:off x="746919" y="1890016"/>
            <a:ext cx="1578358" cy="1386584"/>
          </a:xfrm>
          <a:prstGeom prst="rect">
            <a:avLst/>
          </a:prstGeom>
        </p:spPr>
      </p:pic>
      <p:sp>
        <p:nvSpPr>
          <p:cNvPr id="14" name="TextBox 13">
            <a:extLst>
              <a:ext uri="{FF2B5EF4-FFF2-40B4-BE49-F238E27FC236}">
                <a16:creationId xmlns:a16="http://schemas.microsoft.com/office/drawing/2014/main" id="{12654F4A-DE93-4D5B-BC1C-6360B6238757}"/>
              </a:ext>
            </a:extLst>
          </p:cNvPr>
          <p:cNvSpPr txBox="1"/>
          <p:nvPr/>
        </p:nvSpPr>
        <p:spPr>
          <a:xfrm>
            <a:off x="2613741" y="5713514"/>
            <a:ext cx="9245600" cy="2349579"/>
          </a:xfrm>
          <a:prstGeom prst="roundRect">
            <a:avLst/>
          </a:prstGeom>
          <a:noFill/>
          <a:ln w="28575">
            <a:noFill/>
            <a:prstDash val="dashDot"/>
          </a:ln>
        </p:spPr>
        <p:txBody>
          <a:bodyPr wrap="square">
            <a:spAutoFit/>
          </a:bodyPr>
          <a:lstStyle/>
          <a:p>
            <a:pPr lvl="0" algn="just">
              <a:spcAft>
                <a:spcPts val="0"/>
              </a:spcAft>
            </a:pPr>
            <a:r>
              <a:rPr lang="nl-NL" sz="4400" b="1" dirty="0">
                <a:solidFill>
                  <a:srgbClr val="0000CC"/>
                </a:solidFill>
                <a:latin typeface="Times New Roman"/>
                <a:ea typeface="Times New Roman"/>
              </a:rPr>
              <a:t>+</a:t>
            </a:r>
            <a:r>
              <a:rPr lang="vi-VN" sz="4400" b="1" dirty="0">
                <a:solidFill>
                  <a:srgbClr val="0000CC"/>
                </a:solidFill>
                <a:latin typeface="Times New Roman"/>
                <a:ea typeface="Times New Roman"/>
              </a:rPr>
              <a:t> </a:t>
            </a:r>
            <a:r>
              <a:rPr lang="nl-NL" sz="4400" b="1" dirty="0">
                <a:solidFill>
                  <a:srgbClr val="0000CC"/>
                </a:solidFill>
                <a:latin typeface="Times New Roman"/>
                <a:ea typeface="Times New Roman"/>
              </a:rPr>
              <a:t>Chú chó trông tuyệt xinh, lông trắng, khoang đen, đôi mắt tròn xoe và loáng ướt.</a:t>
            </a:r>
            <a:endParaRPr lang="en-US" sz="4400" b="1" dirty="0">
              <a:solidFill>
                <a:srgbClr val="0000CC"/>
              </a:solidFill>
              <a:latin typeface="Times New Roman"/>
              <a:ea typeface="Times New Roman"/>
            </a:endParaRPr>
          </a:p>
        </p:txBody>
      </p:sp>
      <p:grpSp>
        <p:nvGrpSpPr>
          <p:cNvPr id="17" name="Group 16"/>
          <p:cNvGrpSpPr/>
          <p:nvPr/>
        </p:nvGrpSpPr>
        <p:grpSpPr>
          <a:xfrm>
            <a:off x="3490119" y="204896"/>
            <a:ext cx="7017972" cy="1489756"/>
            <a:chOff x="4244547" y="238780"/>
            <a:chExt cx="7017972" cy="1489756"/>
          </a:xfrm>
        </p:grpSpPr>
        <p:grpSp>
          <p:nvGrpSpPr>
            <p:cNvPr id="18" name="Group 17"/>
            <p:cNvGrpSpPr/>
            <p:nvPr/>
          </p:nvGrpSpPr>
          <p:grpSpPr>
            <a:xfrm>
              <a:off x="5084509" y="238780"/>
              <a:ext cx="5650906" cy="905028"/>
              <a:chOff x="4998717" y="299739"/>
              <a:chExt cx="5555560" cy="905028"/>
            </a:xfrm>
          </p:grpSpPr>
          <p:grpSp>
            <p:nvGrpSpPr>
              <p:cNvPr id="20" name="Group 19"/>
              <p:cNvGrpSpPr/>
              <p:nvPr/>
            </p:nvGrpSpPr>
            <p:grpSpPr>
              <a:xfrm>
                <a:off x="4998717" y="299739"/>
                <a:ext cx="5555560" cy="905028"/>
                <a:chOff x="4998717" y="299739"/>
                <a:chExt cx="5555560" cy="905028"/>
              </a:xfrm>
            </p:grpSpPr>
            <p:sp>
              <p:nvSpPr>
                <p:cNvPr id="23" name="TextBox 22"/>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24" name="TextBox 23"/>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22" name="Straight Connector 21"/>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9"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209723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89466" y="4876801"/>
            <a:ext cx="4841976" cy="4023007"/>
          </a:xfrm>
          <a:prstGeom prst="rect">
            <a:avLst/>
          </a:prstGeom>
        </p:spPr>
      </p:pic>
      <p:pic>
        <p:nvPicPr>
          <p:cNvPr id="2054"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A01F4F15-D6C1-3C49-18CE-62F5EFEF48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988169" y="3526950"/>
            <a:ext cx="12496745" cy="58968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B2DD22-29B2-C4C4-DD77-80D26F326D35}"/>
              </a:ext>
            </a:extLst>
          </p:cNvPr>
          <p:cNvSpPr txBox="1"/>
          <p:nvPr/>
        </p:nvSpPr>
        <p:spPr>
          <a:xfrm>
            <a:off x="2347119" y="1890016"/>
            <a:ext cx="13106400" cy="1600438"/>
          </a:xfrm>
          <a:prstGeom prst="roundRect">
            <a:avLst/>
          </a:prstGeom>
          <a:solidFill>
            <a:srgbClr val="FFFFCC"/>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2: </a:t>
            </a:r>
            <a:r>
              <a:rPr lang="en-US" sz="4400" b="1" dirty="0" err="1">
                <a:solidFill>
                  <a:srgbClr val="FF0000"/>
                </a:solidFill>
                <a:latin typeface="Times New Roman"/>
                <a:ea typeface="Times New Roman"/>
              </a:rPr>
              <a:t>Chú</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chó</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được</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đặt</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tên</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là</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gì</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và</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biết</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làm</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những</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gì</a:t>
            </a:r>
            <a:r>
              <a:rPr lang="en-US" sz="4400" b="1" dirty="0">
                <a:solidFill>
                  <a:srgbClr val="FF0000"/>
                </a:solidFill>
                <a:latin typeface="Times New Roman"/>
                <a:ea typeface="Times New Roman"/>
              </a:rPr>
              <a:t>?</a:t>
            </a: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6"/>
          <a:srcRect t="14694" b="21814"/>
          <a:stretch/>
        </p:blipFill>
        <p:spPr>
          <a:xfrm>
            <a:off x="746919" y="1890016"/>
            <a:ext cx="1578358" cy="1386584"/>
          </a:xfrm>
          <a:prstGeom prst="rect">
            <a:avLst/>
          </a:prstGeom>
        </p:spPr>
      </p:pic>
      <p:sp>
        <p:nvSpPr>
          <p:cNvPr id="14" name="TextBox 13">
            <a:extLst>
              <a:ext uri="{FF2B5EF4-FFF2-40B4-BE49-F238E27FC236}">
                <a16:creationId xmlns:a16="http://schemas.microsoft.com/office/drawing/2014/main" id="{12654F4A-DE93-4D5B-BC1C-6360B6238757}"/>
              </a:ext>
            </a:extLst>
          </p:cNvPr>
          <p:cNvSpPr txBox="1"/>
          <p:nvPr/>
        </p:nvSpPr>
        <p:spPr>
          <a:xfrm>
            <a:off x="2613741" y="5713514"/>
            <a:ext cx="9245600" cy="3098721"/>
          </a:xfrm>
          <a:prstGeom prst="roundRect">
            <a:avLst/>
          </a:prstGeom>
          <a:noFill/>
          <a:ln w="28575">
            <a:noFill/>
            <a:prstDash val="dashDot"/>
          </a:ln>
        </p:spPr>
        <p:txBody>
          <a:bodyPr wrap="square">
            <a:spAutoFit/>
          </a:bodyPr>
          <a:lstStyle/>
          <a:p>
            <a:pPr algn="just">
              <a:spcAft>
                <a:spcPts val="0"/>
              </a:spcAft>
            </a:pPr>
            <a:r>
              <a:rPr kumimoji="0" lang="nl-NL" sz="4400" b="1" i="0" u="none" strike="noStrike" kern="1200" cap="none" spc="0" normalizeH="0" baseline="0" noProof="0" dirty="0">
                <a:ln>
                  <a:noFill/>
                </a:ln>
                <a:solidFill>
                  <a:srgbClr val="0000CC"/>
                </a:solidFill>
                <a:effectLst/>
                <a:uLnTx/>
                <a:uFillTx/>
                <a:latin typeface="Times New Roman"/>
                <a:ea typeface="Times New Roman"/>
                <a:cs typeface="+mn-cs"/>
              </a:rPr>
              <a:t>+</a:t>
            </a:r>
            <a:r>
              <a:rPr kumimoji="0" lang="vi-VN" sz="4400" b="1" i="0" u="none" strike="noStrike" kern="1200" cap="none" spc="0" normalizeH="0" baseline="0" noProof="0" dirty="0">
                <a:ln>
                  <a:noFill/>
                </a:ln>
                <a:solidFill>
                  <a:srgbClr val="0000CC"/>
                </a:solidFill>
                <a:effectLst/>
                <a:uLnTx/>
                <a:uFillTx/>
                <a:latin typeface="Times New Roman"/>
                <a:ea typeface="Times New Roman"/>
                <a:cs typeface="+mn-cs"/>
              </a:rPr>
              <a:t> </a:t>
            </a:r>
            <a:r>
              <a:rPr lang="nl-NL" sz="4400" b="1" dirty="0" smtClean="0">
                <a:solidFill>
                  <a:srgbClr val="0000CC"/>
                </a:solidFill>
                <a:latin typeface="Times New Roman" pitchFamily="18" charset="0"/>
                <a:cs typeface="Times New Roman" pitchFamily="18" charset="0"/>
              </a:rPr>
              <a:t> </a:t>
            </a:r>
            <a:r>
              <a:rPr lang="nl-NL" sz="4400" b="1" dirty="0" smtClean="0">
                <a:solidFill>
                  <a:srgbClr val="0000CC"/>
                </a:solidFill>
                <a:latin typeface="Times New Roman"/>
                <a:ea typeface="Times New Roman"/>
              </a:rPr>
              <a:t>Chú </a:t>
            </a:r>
            <a:r>
              <a:rPr lang="nl-NL" sz="4400" b="1" dirty="0">
                <a:solidFill>
                  <a:srgbClr val="0000CC"/>
                </a:solidFill>
                <a:latin typeface="Times New Roman"/>
                <a:ea typeface="Times New Roman"/>
              </a:rPr>
              <a:t>chó được đặt tên là Cúp</a:t>
            </a:r>
            <a:r>
              <a:rPr lang="nl-NL" sz="4400" b="1" dirty="0" smtClean="0">
                <a:solidFill>
                  <a:srgbClr val="0000CC"/>
                </a:solidFill>
                <a:latin typeface="Times New Roman"/>
                <a:ea typeface="Times New Roman"/>
              </a:rPr>
              <a:t>. Chú chó Cúp </a:t>
            </a:r>
            <a:r>
              <a:rPr lang="nl-NL" sz="4400" b="1" dirty="0">
                <a:solidFill>
                  <a:srgbClr val="0000CC"/>
                </a:solidFill>
                <a:latin typeface="Times New Roman"/>
                <a:ea typeface="Times New Roman"/>
              </a:rPr>
              <a:t>biết chui gầm giường lấy trái banh, đem chiếc khăn lau nhà, đưa hai chân trước lên bắt tay.</a:t>
            </a:r>
            <a:endParaRPr lang="en-US" sz="4400" b="1" dirty="0">
              <a:solidFill>
                <a:srgbClr val="0000CC"/>
              </a:solidFill>
              <a:latin typeface="Times New Roman"/>
              <a:ea typeface="Times New Roman"/>
            </a:endParaRPr>
          </a:p>
        </p:txBody>
      </p:sp>
      <p:grpSp>
        <p:nvGrpSpPr>
          <p:cNvPr id="17" name="Group 16"/>
          <p:cNvGrpSpPr/>
          <p:nvPr/>
        </p:nvGrpSpPr>
        <p:grpSpPr>
          <a:xfrm>
            <a:off x="3727555" y="369626"/>
            <a:ext cx="7017972" cy="1489756"/>
            <a:chOff x="4244547" y="238780"/>
            <a:chExt cx="7017972" cy="1489756"/>
          </a:xfrm>
        </p:grpSpPr>
        <p:grpSp>
          <p:nvGrpSpPr>
            <p:cNvPr id="18" name="Group 17"/>
            <p:cNvGrpSpPr/>
            <p:nvPr/>
          </p:nvGrpSpPr>
          <p:grpSpPr>
            <a:xfrm>
              <a:off x="5084509" y="238780"/>
              <a:ext cx="5650906" cy="905028"/>
              <a:chOff x="4998717" y="299739"/>
              <a:chExt cx="5555560" cy="905028"/>
            </a:xfrm>
          </p:grpSpPr>
          <p:grpSp>
            <p:nvGrpSpPr>
              <p:cNvPr id="20" name="Group 19"/>
              <p:cNvGrpSpPr/>
              <p:nvPr/>
            </p:nvGrpSpPr>
            <p:grpSpPr>
              <a:xfrm>
                <a:off x="4998717" y="299739"/>
                <a:ext cx="5555560" cy="905028"/>
                <a:chOff x="4998717" y="299739"/>
                <a:chExt cx="5555560" cy="905028"/>
              </a:xfrm>
            </p:grpSpPr>
            <p:sp>
              <p:nvSpPr>
                <p:cNvPr id="23" name="TextBox 22"/>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24" name="TextBox 23"/>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22" name="Straight Connector 21"/>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9"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6984343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89466" y="4876801"/>
            <a:ext cx="4841976" cy="4023007"/>
          </a:xfrm>
          <a:prstGeom prst="rect">
            <a:avLst/>
          </a:prstGeom>
        </p:spPr>
      </p:pic>
      <p:pic>
        <p:nvPicPr>
          <p:cNvPr id="2054"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A01F4F15-D6C1-3C49-18CE-62F5EFEF48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988169" y="3526950"/>
            <a:ext cx="12496745" cy="58968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B2DD22-29B2-C4C4-DD77-80D26F326D35}"/>
              </a:ext>
            </a:extLst>
          </p:cNvPr>
          <p:cNvSpPr txBox="1"/>
          <p:nvPr/>
        </p:nvSpPr>
        <p:spPr>
          <a:xfrm>
            <a:off x="2325277" y="2305420"/>
            <a:ext cx="13106400" cy="851297"/>
          </a:xfrm>
          <a:prstGeom prst="roundRect">
            <a:avLst/>
          </a:prstGeom>
          <a:solidFill>
            <a:srgbClr val="FFFFCC"/>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a:t>
            </a:r>
            <a:r>
              <a:rPr lang="vi-VN" sz="4400" b="1" dirty="0">
                <a:solidFill>
                  <a:srgbClr val="FF0000"/>
                </a:solidFill>
                <a:latin typeface="Times New Roman" pitchFamily="18" charset="0"/>
                <a:cs typeface="Times New Roman" pitchFamily="18" charset="0"/>
              </a:rPr>
              <a:t>3: </a:t>
            </a:r>
            <a:r>
              <a:rPr lang="en-US" sz="4400" b="1" dirty="0" err="1">
                <a:solidFill>
                  <a:srgbClr val="FF0000"/>
                </a:solidFill>
                <a:latin typeface="Times New Roman"/>
                <a:ea typeface="Times New Roman"/>
              </a:rPr>
              <a:t>Em</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hãy</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nói</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về</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sở</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thích</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của</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chú</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chó</a:t>
            </a:r>
            <a:r>
              <a:rPr lang="en-US" sz="4400" b="1" dirty="0">
                <a:solidFill>
                  <a:srgbClr val="FF0000"/>
                </a:solidFill>
                <a:latin typeface="Times New Roman"/>
                <a:ea typeface="Times New Roman"/>
              </a:rPr>
              <a:t>?</a:t>
            </a:r>
            <a:endParaRPr lang="en-US" sz="4000" b="1" dirty="0">
              <a:solidFill>
                <a:srgbClr val="FF0000"/>
              </a:solidFill>
              <a:latin typeface="Times New Roman"/>
              <a:ea typeface="Times New Roman"/>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6"/>
          <a:srcRect t="14694" b="21814"/>
          <a:stretch/>
        </p:blipFill>
        <p:spPr>
          <a:xfrm>
            <a:off x="746919" y="1890016"/>
            <a:ext cx="1578358" cy="1386584"/>
          </a:xfrm>
          <a:prstGeom prst="rect">
            <a:avLst/>
          </a:prstGeom>
        </p:spPr>
      </p:pic>
      <p:sp>
        <p:nvSpPr>
          <p:cNvPr id="14" name="TextBox 13">
            <a:extLst>
              <a:ext uri="{FF2B5EF4-FFF2-40B4-BE49-F238E27FC236}">
                <a16:creationId xmlns:a16="http://schemas.microsoft.com/office/drawing/2014/main" id="{12654F4A-DE93-4D5B-BC1C-6360B6238757}"/>
              </a:ext>
            </a:extLst>
          </p:cNvPr>
          <p:cNvSpPr txBox="1"/>
          <p:nvPr/>
        </p:nvSpPr>
        <p:spPr>
          <a:xfrm>
            <a:off x="2613741" y="6088085"/>
            <a:ext cx="9245600" cy="1600438"/>
          </a:xfrm>
          <a:prstGeom prst="roundRect">
            <a:avLst/>
          </a:prstGeom>
          <a:noFill/>
          <a:ln w="28575">
            <a:noFill/>
            <a:prstDash val="dashDot"/>
          </a:ln>
        </p:spPr>
        <p:txBody>
          <a:bodyPr wrap="square">
            <a:spAutoFit/>
          </a:bodyPr>
          <a:lstStyle/>
          <a:p>
            <a:pPr algn="just">
              <a:spcAft>
                <a:spcPts val="0"/>
              </a:spcAft>
            </a:pPr>
            <a:r>
              <a:rPr kumimoji="0" lang="nl-NL" sz="4400" b="1" i="0" u="none" strike="noStrike" kern="1200" cap="none" spc="0" normalizeH="0" baseline="0" noProof="0" dirty="0">
                <a:ln>
                  <a:noFill/>
                </a:ln>
                <a:solidFill>
                  <a:srgbClr val="0000CC"/>
                </a:solidFill>
                <a:effectLst/>
                <a:uLnTx/>
                <a:uFillTx/>
                <a:latin typeface="Times New Roman"/>
                <a:ea typeface="Times New Roman"/>
                <a:cs typeface="+mn-cs"/>
              </a:rPr>
              <a:t>+</a:t>
            </a:r>
            <a:r>
              <a:rPr kumimoji="0" lang="vi-VN" sz="4400" b="1" i="0" u="none" strike="noStrike" kern="1200" cap="none" spc="0" normalizeH="0" baseline="0" noProof="0" dirty="0">
                <a:ln>
                  <a:noFill/>
                </a:ln>
                <a:solidFill>
                  <a:srgbClr val="0000CC"/>
                </a:solidFill>
                <a:effectLst/>
                <a:uLnTx/>
                <a:uFillTx/>
                <a:latin typeface="Times New Roman"/>
                <a:ea typeface="Times New Roman"/>
                <a:cs typeface="+mn-cs"/>
              </a:rPr>
              <a:t> </a:t>
            </a:r>
            <a:r>
              <a:rPr kumimoji="0" lang="nl-NL" sz="4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lang="nl-NL" sz="4400" b="1" dirty="0">
                <a:solidFill>
                  <a:srgbClr val="0000CC"/>
                </a:solidFill>
                <a:latin typeface="Times New Roman"/>
                <a:ea typeface="Times New Roman"/>
              </a:rPr>
              <a:t>Sở thích của chú chó</a:t>
            </a:r>
            <a:r>
              <a:rPr lang="vi-VN" sz="4400" b="1" dirty="0">
                <a:solidFill>
                  <a:srgbClr val="0000CC"/>
                </a:solidFill>
                <a:latin typeface="Times New Roman"/>
                <a:ea typeface="Times New Roman"/>
              </a:rPr>
              <a:t> là</a:t>
            </a:r>
            <a:r>
              <a:rPr lang="nl-NL" sz="4400" b="1" dirty="0">
                <a:solidFill>
                  <a:srgbClr val="0000CC"/>
                </a:solidFill>
                <a:latin typeface="Times New Roman"/>
                <a:ea typeface="Times New Roman"/>
              </a:rPr>
              <a:t> thích nghe bạn nhỏ đọc truyện.</a:t>
            </a:r>
            <a:endParaRPr lang="en-US" sz="4000" b="1" dirty="0">
              <a:solidFill>
                <a:srgbClr val="0000CC"/>
              </a:solidFill>
              <a:latin typeface="Times New Roman"/>
              <a:ea typeface="Times New Roman"/>
            </a:endParaRPr>
          </a:p>
        </p:txBody>
      </p:sp>
      <p:grpSp>
        <p:nvGrpSpPr>
          <p:cNvPr id="17" name="Group 16"/>
          <p:cNvGrpSpPr/>
          <p:nvPr/>
        </p:nvGrpSpPr>
        <p:grpSpPr>
          <a:xfrm>
            <a:off x="3566319" y="492521"/>
            <a:ext cx="7017972" cy="1489756"/>
            <a:chOff x="4244547" y="238780"/>
            <a:chExt cx="7017972" cy="1489756"/>
          </a:xfrm>
        </p:grpSpPr>
        <p:grpSp>
          <p:nvGrpSpPr>
            <p:cNvPr id="18" name="Group 17"/>
            <p:cNvGrpSpPr/>
            <p:nvPr/>
          </p:nvGrpSpPr>
          <p:grpSpPr>
            <a:xfrm>
              <a:off x="5084509" y="238780"/>
              <a:ext cx="5650906" cy="905028"/>
              <a:chOff x="4998717" y="299739"/>
              <a:chExt cx="5555560" cy="905028"/>
            </a:xfrm>
          </p:grpSpPr>
          <p:grpSp>
            <p:nvGrpSpPr>
              <p:cNvPr id="20" name="Group 19"/>
              <p:cNvGrpSpPr/>
              <p:nvPr/>
            </p:nvGrpSpPr>
            <p:grpSpPr>
              <a:xfrm>
                <a:off x="4998717" y="299739"/>
                <a:ext cx="5555560" cy="905028"/>
                <a:chOff x="4998717" y="299739"/>
                <a:chExt cx="5555560" cy="905028"/>
              </a:xfrm>
            </p:grpSpPr>
            <p:sp>
              <p:nvSpPr>
                <p:cNvPr id="23" name="TextBox 22"/>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24" name="TextBox 23"/>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22" name="Straight Connector 21"/>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9"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5166395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90010" y="5791200"/>
            <a:ext cx="3741432" cy="3108608"/>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2292510" y="2149854"/>
            <a:ext cx="13106400" cy="1600438"/>
          </a:xfrm>
          <a:prstGeom prst="roundRect">
            <a:avLst/>
          </a:prstGeom>
          <a:solidFill>
            <a:srgbClr val="FFFFCC"/>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a:t>
            </a:r>
            <a:r>
              <a:rPr lang="vi-VN" sz="4400" b="1" dirty="0">
                <a:solidFill>
                  <a:srgbClr val="FF0000"/>
                </a:solidFill>
                <a:latin typeface="Times New Roman" pitchFamily="18" charset="0"/>
                <a:cs typeface="Times New Roman" pitchFamily="18" charset="0"/>
              </a:rPr>
              <a:t>4</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a:ea typeface="Times New Roman"/>
              </a:rPr>
              <a:t>Tìm</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những</a:t>
            </a:r>
            <a:r>
              <a:rPr lang="en-US" sz="4400" b="1" dirty="0">
                <a:solidFill>
                  <a:srgbClr val="FF0000"/>
                </a:solidFill>
                <a:latin typeface="Times New Roman"/>
                <a:ea typeface="Times New Roman"/>
              </a:rPr>
              <a:t> chi </a:t>
            </a:r>
            <a:r>
              <a:rPr lang="en-US" sz="4400" b="1" dirty="0" err="1">
                <a:solidFill>
                  <a:srgbClr val="FF0000"/>
                </a:solidFill>
                <a:latin typeface="Times New Roman"/>
                <a:ea typeface="Times New Roman"/>
              </a:rPr>
              <a:t>tiết</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thể</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hiện</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tình</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cảm</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giữa</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bạn</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nhỏ</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và</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chú</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chó</a:t>
            </a:r>
            <a:r>
              <a:rPr lang="vi-VN" sz="4400" b="1" dirty="0">
                <a:solidFill>
                  <a:srgbClr val="FF0000"/>
                </a:solidFill>
                <a:latin typeface="Times New Roman"/>
                <a:ea typeface="Times New Roman"/>
              </a:rPr>
              <a:t>?</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Em</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nghĩ</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gì</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về</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tình</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cảm</a:t>
            </a:r>
            <a:r>
              <a:rPr lang="en-US" sz="4400" b="1" dirty="0">
                <a:solidFill>
                  <a:srgbClr val="FF0000"/>
                </a:solidFill>
                <a:latin typeface="Times New Roman"/>
                <a:ea typeface="Times New Roman"/>
              </a:rPr>
              <a:t> </a:t>
            </a:r>
            <a:r>
              <a:rPr lang="en-US" sz="4400" b="1" dirty="0" err="1">
                <a:solidFill>
                  <a:srgbClr val="FF0000"/>
                </a:solidFill>
                <a:latin typeface="Times New Roman"/>
                <a:ea typeface="Times New Roman"/>
              </a:rPr>
              <a:t>đó</a:t>
            </a:r>
            <a:r>
              <a:rPr lang="en-US" sz="4400" b="1" dirty="0">
                <a:solidFill>
                  <a:srgbClr val="FF0000"/>
                </a:solidFill>
                <a:latin typeface="Times New Roman"/>
                <a:ea typeface="Times New Roman"/>
              </a:rPr>
              <a:t>?</a:t>
            </a:r>
            <a:endParaRPr lang="en-US" sz="4000" b="1" dirty="0">
              <a:solidFill>
                <a:srgbClr val="FF0000"/>
              </a:solidFill>
              <a:latin typeface="Times New Roman"/>
              <a:ea typeface="Times New Roman"/>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714152" y="2149854"/>
            <a:ext cx="1578358" cy="1386584"/>
          </a:xfrm>
          <a:prstGeom prst="rect">
            <a:avLst/>
          </a:prstGeom>
        </p:spPr>
      </p:pic>
      <p:sp>
        <p:nvSpPr>
          <p:cNvPr id="17" name="Rectangle 16"/>
          <p:cNvSpPr/>
          <p:nvPr/>
        </p:nvSpPr>
        <p:spPr>
          <a:xfrm>
            <a:off x="1813719" y="3888113"/>
            <a:ext cx="10569958" cy="3970318"/>
          </a:xfrm>
          <a:prstGeom prst="rect">
            <a:avLst/>
          </a:prstGeom>
        </p:spPr>
        <p:txBody>
          <a:bodyPr wrap="square">
            <a:spAutoFit/>
          </a:bodyPr>
          <a:lstStyle/>
          <a:p>
            <a:pPr algn="just">
              <a:spcAft>
                <a:spcPts val="0"/>
              </a:spcAft>
            </a:pPr>
            <a:r>
              <a:rPr lang="nl-NL" sz="3600" b="1" dirty="0" smtClean="0">
                <a:solidFill>
                  <a:srgbClr val="0000CC"/>
                </a:solidFill>
                <a:latin typeface="Times New Roman" pitchFamily="18" charset="0"/>
                <a:cs typeface="Times New Roman" pitchFamily="18" charset="0"/>
              </a:rPr>
              <a:t>   + </a:t>
            </a:r>
            <a:r>
              <a:rPr lang="nl-NL" sz="3600" dirty="0" smtClean="0">
                <a:solidFill>
                  <a:srgbClr val="000000"/>
                </a:solidFill>
                <a:latin typeface="Times New Roman"/>
                <a:ea typeface="Times New Roman"/>
              </a:rPr>
              <a:t> </a:t>
            </a:r>
            <a:r>
              <a:rPr lang="nl-NL" sz="3600" b="1" dirty="0">
                <a:solidFill>
                  <a:srgbClr val="0000CC"/>
                </a:solidFill>
                <a:latin typeface="Times New Roman"/>
                <a:ea typeface="Times New Roman"/>
              </a:rPr>
              <a:t>Bạn nhỏ đọc truyện cho chú chó nghe, mỗi khi chú </a:t>
            </a:r>
            <a:r>
              <a:rPr lang="nl-NL" sz="3600" b="1" dirty="0" smtClean="0">
                <a:solidFill>
                  <a:srgbClr val="0000CC"/>
                </a:solidFill>
                <a:latin typeface="Times New Roman"/>
                <a:ea typeface="Times New Roman"/>
              </a:rPr>
              <a:t>chó Cúp </a:t>
            </a:r>
            <a:r>
              <a:rPr lang="nl-NL" sz="3600" b="1" dirty="0">
                <a:solidFill>
                  <a:srgbClr val="0000CC"/>
                </a:solidFill>
                <a:latin typeface="Times New Roman"/>
                <a:ea typeface="Times New Roman"/>
              </a:rPr>
              <a:t>chạy ra mừng bạn nhỏ vỗ về chú. Chú chó rúc vào chân bạn nhỏ, đuôi ngoáy tít,... Như làm nũng mẹ. Cúp chạy ra mừng rỡ khi bạn nhỏ đi học về</a:t>
            </a:r>
            <a:r>
              <a:rPr lang="nl-NL" sz="3600" b="1" dirty="0" smtClean="0">
                <a:solidFill>
                  <a:srgbClr val="0000CC"/>
                </a:solidFill>
                <a:latin typeface="Times New Roman"/>
                <a:ea typeface="Times New Roman"/>
              </a:rPr>
              <a:t>... </a:t>
            </a:r>
            <a:r>
              <a:rPr lang="nl-NL" sz="3600" b="1" dirty="0">
                <a:solidFill>
                  <a:srgbClr val="0000CC"/>
                </a:solidFill>
                <a:latin typeface="Times New Roman"/>
                <a:ea typeface="Times New Roman"/>
              </a:rPr>
              <a:t>Bạn nhỏ và Cúp ngày càng quấn quýt </a:t>
            </a:r>
            <a:r>
              <a:rPr lang="nl-NL" sz="3600" b="1" dirty="0" smtClean="0">
                <a:solidFill>
                  <a:srgbClr val="0000CC"/>
                </a:solidFill>
                <a:latin typeface="Times New Roman"/>
                <a:ea typeface="Times New Roman"/>
              </a:rPr>
              <a:t>bên</a:t>
            </a:r>
            <a:r>
              <a:rPr lang="vi-VN" sz="3600" b="1" dirty="0" smtClean="0">
                <a:solidFill>
                  <a:srgbClr val="0000CC"/>
                </a:solidFill>
                <a:latin typeface="Times New Roman"/>
                <a:ea typeface="Times New Roman"/>
              </a:rPr>
              <a:t> </a:t>
            </a:r>
            <a:r>
              <a:rPr lang="nl-NL" sz="3600" b="1" dirty="0" smtClean="0">
                <a:solidFill>
                  <a:srgbClr val="0000CC"/>
                </a:solidFill>
                <a:latin typeface="Times New Roman"/>
                <a:ea typeface="Times New Roman"/>
              </a:rPr>
              <a:t>nhau.</a:t>
            </a:r>
            <a:endParaRPr lang="vi-VN" sz="3600" b="1" dirty="0" smtClean="0">
              <a:solidFill>
                <a:srgbClr val="0000CC"/>
              </a:solidFill>
              <a:latin typeface="Times New Roman"/>
              <a:ea typeface="Times New Roman"/>
            </a:endParaRPr>
          </a:p>
          <a:p>
            <a:pPr algn="just">
              <a:spcAft>
                <a:spcPts val="0"/>
              </a:spcAft>
            </a:pPr>
            <a:r>
              <a:rPr lang="en-US" sz="3600" b="1" dirty="0" smtClean="0">
                <a:solidFill>
                  <a:srgbClr val="0000CC"/>
                </a:solidFill>
                <a:latin typeface="Times New Roman"/>
                <a:ea typeface="Times New Roman"/>
              </a:rPr>
              <a:t>   </a:t>
            </a:r>
            <a:r>
              <a:rPr lang="vi-VN" sz="3600" b="1" dirty="0" smtClean="0">
                <a:solidFill>
                  <a:srgbClr val="0000CC"/>
                </a:solidFill>
                <a:latin typeface="Times New Roman"/>
                <a:ea typeface="Times New Roman"/>
              </a:rPr>
              <a:t>+ </a:t>
            </a:r>
            <a:r>
              <a:rPr lang="nl-NL" sz="3600" b="1" dirty="0" smtClean="0">
                <a:solidFill>
                  <a:srgbClr val="0000CC"/>
                </a:solidFill>
                <a:latin typeface="Times New Roman"/>
                <a:ea typeface="Times New Roman"/>
              </a:rPr>
              <a:t>Tình </a:t>
            </a:r>
            <a:r>
              <a:rPr lang="vi-VN" sz="3600" b="1" dirty="0">
                <a:solidFill>
                  <a:srgbClr val="0000CC"/>
                </a:solidFill>
                <a:latin typeface="Times New Roman"/>
                <a:ea typeface="Times New Roman"/>
              </a:rPr>
              <a:t>cảm đó cho biết b</a:t>
            </a:r>
            <a:r>
              <a:rPr lang="nl-NL" sz="3600" b="1" dirty="0">
                <a:solidFill>
                  <a:srgbClr val="0000CC"/>
                </a:solidFill>
                <a:latin typeface="Times New Roman"/>
                <a:ea typeface="Times New Roman"/>
              </a:rPr>
              <a:t>ạn nhỏ rất yêu quý chú chó và chúng ta nên học tập bạn ấy</a:t>
            </a:r>
            <a:r>
              <a:rPr lang="nl-NL" sz="3600" b="1" dirty="0" smtClean="0">
                <a:solidFill>
                  <a:srgbClr val="0000CC"/>
                </a:solidFill>
                <a:latin typeface="Times New Roman"/>
                <a:ea typeface="Times New Roman"/>
              </a:rPr>
              <a:t>.</a:t>
            </a:r>
            <a:endParaRPr lang="en-US" sz="3600" b="1" dirty="0">
              <a:solidFill>
                <a:srgbClr val="0000CC"/>
              </a:solidFill>
              <a:latin typeface="Times New Roman"/>
              <a:ea typeface="Times New Roman"/>
            </a:endParaRPr>
          </a:p>
        </p:txBody>
      </p:sp>
      <p:grpSp>
        <p:nvGrpSpPr>
          <p:cNvPr id="14" name="Group 13"/>
          <p:cNvGrpSpPr/>
          <p:nvPr/>
        </p:nvGrpSpPr>
        <p:grpSpPr>
          <a:xfrm>
            <a:off x="3566319" y="492521"/>
            <a:ext cx="7017972" cy="1489756"/>
            <a:chOff x="4244547" y="238780"/>
            <a:chExt cx="7017972" cy="1489756"/>
          </a:xfrm>
        </p:grpSpPr>
        <p:grpSp>
          <p:nvGrpSpPr>
            <p:cNvPr id="18" name="Group 17"/>
            <p:cNvGrpSpPr/>
            <p:nvPr/>
          </p:nvGrpSpPr>
          <p:grpSpPr>
            <a:xfrm>
              <a:off x="5084509" y="238780"/>
              <a:ext cx="5650906" cy="905028"/>
              <a:chOff x="4998717" y="299739"/>
              <a:chExt cx="5555560" cy="905028"/>
            </a:xfrm>
          </p:grpSpPr>
          <p:grpSp>
            <p:nvGrpSpPr>
              <p:cNvPr id="20" name="Group 19"/>
              <p:cNvGrpSpPr/>
              <p:nvPr/>
            </p:nvGrpSpPr>
            <p:grpSpPr>
              <a:xfrm>
                <a:off x="4998717" y="299739"/>
                <a:ext cx="5555560" cy="905028"/>
                <a:chOff x="4998717" y="299739"/>
                <a:chExt cx="5555560" cy="905028"/>
              </a:xfrm>
            </p:grpSpPr>
            <p:sp>
              <p:nvSpPr>
                <p:cNvPr id="23" name="TextBox 22"/>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24" name="TextBox 23"/>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22" name="Straight Connector 21"/>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9"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42030450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67573" y="13106"/>
            <a:ext cx="16140065" cy="9116263"/>
          </a:xfrm>
          <a:prstGeom prst="rect">
            <a:avLst/>
          </a:prstGeom>
          <a:noFill/>
          <a:ln w="9525">
            <a:noFill/>
          </a:ln>
        </p:spPr>
      </p:pic>
      <p:pic>
        <p:nvPicPr>
          <p:cNvPr id="2084" name="图片 2083" descr="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04894" y="-668561"/>
            <a:ext cx="15402811" cy="15344688"/>
          </a:xfrm>
          <a:prstGeom prst="rect">
            <a:avLst/>
          </a:prstGeom>
          <a:noFill/>
          <a:ln w="9525">
            <a:noFill/>
          </a:ln>
        </p:spPr>
      </p:pic>
      <p:pic>
        <p:nvPicPr>
          <p:cNvPr id="2078" name="图片 2077" descr="2"/>
          <p:cNvPicPr>
            <a:picLocks noChangeAspect="1"/>
          </p:cNvPicPr>
          <p:nvPr/>
        </p:nvPicPr>
        <p:blipFill>
          <a:blip r:embed="rId6"/>
          <a:stretch>
            <a:fillRect/>
          </a:stretch>
        </p:blipFill>
        <p:spPr>
          <a:xfrm>
            <a:off x="853732" y="478148"/>
            <a:ext cx="2973492" cy="994225"/>
          </a:xfrm>
          <a:prstGeom prst="rect">
            <a:avLst/>
          </a:prstGeom>
          <a:noFill/>
          <a:ln w="9525">
            <a:noFill/>
          </a:ln>
        </p:spPr>
      </p:pic>
      <p:pic>
        <p:nvPicPr>
          <p:cNvPr id="2088" name="图片 2087" descr="1-16"/>
          <p:cNvPicPr>
            <a:picLocks noChangeAspect="1"/>
          </p:cNvPicPr>
          <p:nvPr/>
        </p:nvPicPr>
        <p:blipFill>
          <a:blip r:embed="rId7"/>
          <a:stretch>
            <a:fillRect/>
          </a:stretch>
        </p:blipFill>
        <p:spPr>
          <a:xfrm>
            <a:off x="12509132" y="409275"/>
            <a:ext cx="3331412" cy="1550989"/>
          </a:xfrm>
          <a:prstGeom prst="rect">
            <a:avLst/>
          </a:prstGeom>
          <a:noFill/>
          <a:ln w="9525">
            <a:noFill/>
          </a:ln>
        </p:spPr>
      </p:pic>
      <p:sp>
        <p:nvSpPr>
          <p:cNvPr id="9" name="Rectangle 8"/>
          <p:cNvSpPr/>
          <p:nvPr/>
        </p:nvSpPr>
        <p:spPr>
          <a:xfrm>
            <a:off x="853369" y="4723433"/>
            <a:ext cx="14568465" cy="2130813"/>
          </a:xfrm>
          <a:prstGeom prst="rect">
            <a:avLst/>
          </a:prstGeom>
        </p:spPr>
        <p:txBody>
          <a:bodyPr wrap="square" lIns="162215" tIns="81108" rIns="162215" bIns="81108">
            <a:spAutoFit/>
          </a:bodyPr>
          <a:lstStyle/>
          <a:p>
            <a:pPr algn="ctr" defTabSz="1621891" eaLnBrk="1" hangingPunct="1">
              <a:defRPr/>
            </a:pPr>
            <a:r>
              <a:rPr lang="en-US" sz="12782"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a:t>
            </a:r>
            <a:r>
              <a:rPr lang="en-US" sz="12782"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21982664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23274"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50766" y="2967726"/>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57745" y="3637009"/>
            <a:ext cx="9525001" cy="4089352"/>
            <a:chOff x="6057746" y="3987848"/>
            <a:chExt cx="9525001" cy="4089352"/>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775571" y="1270023"/>
              <a:ext cx="4089352" cy="952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66720" y="4524418"/>
              <a:ext cx="8137525" cy="2431435"/>
            </a:xfrm>
            <a:prstGeom prst="rect">
              <a:avLst/>
            </a:prstGeom>
          </p:spPr>
          <p:txBody>
            <a:bodyPr>
              <a:spAutoFit/>
            </a:bodyPr>
            <a:lstStyle/>
            <a:p>
              <a:pPr>
                <a:spcAft>
                  <a:spcPts val="0"/>
                </a:spcAft>
              </a:pPr>
              <a:r>
                <a:rPr lang="nl-NL" sz="3800" b="1" dirty="0" smtClean="0">
                  <a:solidFill>
                    <a:srgbClr val="FF0000"/>
                  </a:solidFill>
                  <a:latin typeface="Times New Roman"/>
                  <a:ea typeface="Times New Roman"/>
                </a:rPr>
                <a:t>     Bài văn thể hiện </a:t>
              </a:r>
              <a:r>
                <a:rPr lang="nl-NL" sz="3800" b="1" dirty="0">
                  <a:solidFill>
                    <a:srgbClr val="FF0000"/>
                  </a:solidFill>
                  <a:latin typeface="Times New Roman"/>
                  <a:ea typeface="Times New Roman"/>
                </a:rPr>
                <a:t>t</a:t>
              </a:r>
              <a:r>
                <a:rPr lang="nl-NL" sz="3800" b="1" dirty="0" smtClean="0">
                  <a:solidFill>
                    <a:srgbClr val="FF0000"/>
                  </a:solidFill>
                  <a:latin typeface="Times New Roman"/>
                  <a:ea typeface="Times New Roman"/>
                </a:rPr>
                <a:t>ình </a:t>
              </a:r>
              <a:r>
                <a:rPr lang="nl-NL" sz="3800" b="1" dirty="0">
                  <a:solidFill>
                    <a:srgbClr val="FF0000"/>
                  </a:solidFill>
                  <a:latin typeface="Times New Roman"/>
                  <a:ea typeface="Times New Roman"/>
                </a:rPr>
                <a:t>cảm thân thiết, gắn bó giữa bạn nhỏ và chú chó Cúp. Qua đó khuyên các em biết yêu </a:t>
              </a:r>
              <a:r>
                <a:rPr lang="nl-NL" sz="3800" b="1" dirty="0" smtClean="0">
                  <a:solidFill>
                    <a:srgbClr val="FF0000"/>
                  </a:solidFill>
                  <a:latin typeface="Times New Roman"/>
                  <a:ea typeface="Times New Roman"/>
                </a:rPr>
                <a:t>quí </a:t>
              </a:r>
              <a:r>
                <a:rPr lang="nl-NL" sz="3800" b="1" dirty="0">
                  <a:solidFill>
                    <a:srgbClr val="FF0000"/>
                  </a:solidFill>
                  <a:latin typeface="Times New Roman"/>
                  <a:ea typeface="Times New Roman"/>
                </a:rPr>
                <a:t>vật nuôi trong nhà.</a:t>
              </a:r>
              <a:endParaRPr lang="en-US" sz="3800" dirty="0">
                <a:solidFill>
                  <a:srgbClr val="FF0000"/>
                </a:solidFill>
                <a:effectLst/>
                <a:latin typeface="Times New Roman"/>
                <a:ea typeface="Times New Roman"/>
              </a:endParaRPr>
            </a:p>
          </p:txBody>
        </p:sp>
      </p:grpSp>
      <p:cxnSp>
        <p:nvCxnSpPr>
          <p:cNvPr id="41" name="Straight Connector 40"/>
          <p:cNvCxnSpPr/>
          <p:nvPr/>
        </p:nvCxnSpPr>
        <p:spPr>
          <a:xfrm>
            <a:off x="5600701" y="2659089"/>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581784" y="2895600"/>
            <a:ext cx="2527335" cy="646331"/>
          </a:xfrm>
          <a:prstGeom prst="rect">
            <a:avLst/>
          </a:prstGeom>
        </p:spPr>
        <p:txBody>
          <a:bodyPr wrap="square">
            <a:spAutoFit/>
          </a:bodyPr>
          <a:lstStyle/>
          <a:p>
            <a:pPr algn="just"/>
            <a:r>
              <a:rPr lang="vi-VN" sz="3600" b="1" i="1" dirty="0" smtClean="0">
                <a:solidFill>
                  <a:srgbClr val="0000CC"/>
                </a:solidFill>
                <a:latin typeface="Times New Roman" pitchFamily="18" charset="0"/>
                <a:cs typeface="Times New Roman" pitchFamily="18" charset="0"/>
              </a:rPr>
              <a:t> t</a:t>
            </a:r>
            <a:r>
              <a:rPr lang="vi-VN" sz="3600" b="1" i="1" dirty="0" smtClean="0">
                <a:solidFill>
                  <a:srgbClr val="FF0000"/>
                </a:solidFill>
                <a:latin typeface="Times New Roman" pitchFamily="18" charset="0"/>
                <a:cs typeface="Times New Roman" pitchFamily="18" charset="0"/>
              </a:rPr>
              <a:t>uyệt</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3333FF"/>
                </a:solidFill>
                <a:latin typeface="Times New Roman" pitchFamily="18" charset="0"/>
                <a:cs typeface="Times New Roman" pitchFamily="18" charset="0"/>
              </a:rPr>
              <a:t>xinh</a:t>
            </a:r>
            <a:r>
              <a:rPr lang="vi-VN"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420213" y="5085608"/>
            <a:ext cx="5006181" cy="2308324"/>
          </a:xfrm>
          <a:prstGeom prst="rect">
            <a:avLst/>
          </a:prstGeom>
        </p:spPr>
        <p:txBody>
          <a:bodyPr wrap="square">
            <a:spAutoFit/>
          </a:bodyPr>
          <a:lstStyle/>
          <a:p>
            <a:pPr lvl="0" algn="just"/>
            <a:r>
              <a:rPr lang="en-US" sz="3600" b="1" dirty="0">
                <a:solidFill>
                  <a:srgbClr val="0000CC"/>
                </a:solidFill>
                <a:latin typeface="Times New Roman" pitchFamily="18" charset="0"/>
                <a:cs typeface="Times New Roman" pitchFamily="18" charset="0"/>
              </a:rPr>
              <a:t>N</a:t>
            </a:r>
            <a:r>
              <a:rPr lang="vi-VN" sz="3600" b="1" dirty="0">
                <a:solidFill>
                  <a:srgbClr val="0000CC"/>
                </a:solidFill>
                <a:latin typeface="Times New Roman" pitchFamily="18" charset="0"/>
                <a:cs typeface="Times New Roman" pitchFamily="18" charset="0"/>
              </a:rPr>
              <a:t>ó rúc vào chân tôi</a:t>
            </a:r>
            <a:r>
              <a:rPr lang="vi-VN" sz="3600" b="1" dirty="0">
                <a:solidFill>
                  <a:srgbClr val="FF0000"/>
                </a:solidFill>
                <a:latin typeface="Times New Roman" pitchFamily="18" charset="0"/>
                <a:cs typeface="Times New Roman" pitchFamily="18" charset="0"/>
              </a:rPr>
              <a:t>/</a:t>
            </a:r>
            <a:r>
              <a:rPr lang="vi-VN" sz="3600" b="1" dirty="0">
                <a:solidFill>
                  <a:srgbClr val="0000CC"/>
                </a:solidFill>
                <a:latin typeface="Times New Roman" pitchFamily="18" charset="0"/>
                <a:cs typeface="Times New Roman" pitchFamily="18" charset="0"/>
              </a:rPr>
              <a:t> nức lên những tiếng khe khẽ trong cổ</a:t>
            </a:r>
            <a:r>
              <a:rPr lang="vi-VN" sz="3600" b="1" dirty="0">
                <a:solidFill>
                  <a:srgbClr val="FF0000"/>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cái đuôi bé xíu ngoáy tít</a:t>
            </a:r>
            <a:r>
              <a:rPr lang="vi-VN" sz="36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50" name="Rectangle 49"/>
          <p:cNvSpPr/>
          <p:nvPr/>
        </p:nvSpPr>
        <p:spPr>
          <a:xfrm>
            <a:off x="2923304" y="2917091"/>
            <a:ext cx="2681840" cy="646331"/>
          </a:xfrm>
          <a:prstGeom prst="rect">
            <a:avLst/>
          </a:prstGeom>
        </p:spPr>
        <p:txBody>
          <a:bodyPr wrap="square">
            <a:spAutoFit/>
          </a:bodyPr>
          <a:lstStyle/>
          <a:p>
            <a:pPr algn="just"/>
            <a:r>
              <a:rPr lang="vi-VN" sz="3600" b="1" i="1" dirty="0">
                <a:solidFill>
                  <a:srgbClr val="FF0000"/>
                </a:solidFill>
                <a:latin typeface="Times New Roman" pitchFamily="18" charset="0"/>
                <a:cs typeface="Times New Roman" pitchFamily="18" charset="0"/>
              </a:rPr>
              <a:t>l</a:t>
            </a:r>
            <a:r>
              <a:rPr lang="vi-VN" sz="3600" b="1" i="1" dirty="0">
                <a:solidFill>
                  <a:srgbClr val="0000CC"/>
                </a:solidFill>
                <a:latin typeface="Times New Roman" pitchFamily="18" charset="0"/>
                <a:cs typeface="Times New Roman" pitchFamily="18" charset="0"/>
              </a:rPr>
              <a:t>oáng </a:t>
            </a:r>
            <a:r>
              <a:rPr lang="vi-VN" sz="3600" b="1" i="1" dirty="0" smtClean="0">
                <a:solidFill>
                  <a:srgbClr val="FF0000"/>
                </a:solidFill>
                <a:latin typeface="Times New Roman" pitchFamily="18" charset="0"/>
                <a:cs typeface="Times New Roman" pitchFamily="18" charset="0"/>
              </a:rPr>
              <a:t>ướt</a:t>
            </a:r>
            <a:r>
              <a:rPr lang="vi-VN"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51" name="Rectangle 50"/>
          <p:cNvSpPr/>
          <p:nvPr/>
        </p:nvSpPr>
        <p:spPr>
          <a:xfrm>
            <a:off x="302419" y="3624977"/>
            <a:ext cx="2273300" cy="646331"/>
          </a:xfrm>
          <a:prstGeom prst="rect">
            <a:avLst/>
          </a:prstGeom>
        </p:spPr>
        <p:txBody>
          <a:bodyPr wrap="square">
            <a:spAutoFit/>
          </a:bodyPr>
          <a:lstStyle/>
          <a:p>
            <a:pPr lvl="0" algn="just"/>
            <a:r>
              <a:rPr lang="vi-VN" sz="3600" b="1" i="1" dirty="0">
                <a:solidFill>
                  <a:srgbClr val="FF0000"/>
                </a:solidFill>
                <a:latin typeface="Times New Roman" pitchFamily="18" charset="0"/>
                <a:cs typeface="Times New Roman" pitchFamily="18" charset="0"/>
              </a:rPr>
              <a:t>ng</a:t>
            </a:r>
            <a:r>
              <a:rPr lang="vi-VN" sz="3600" b="1" i="1" dirty="0">
                <a:solidFill>
                  <a:srgbClr val="0000CC"/>
                </a:solidFill>
                <a:latin typeface="Times New Roman" pitchFamily="18" charset="0"/>
                <a:cs typeface="Times New Roman" pitchFamily="18" charset="0"/>
              </a:rPr>
              <a:t>oáy tít</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52" name="Rectangle 51"/>
          <p:cNvSpPr/>
          <p:nvPr/>
        </p:nvSpPr>
        <p:spPr>
          <a:xfrm>
            <a:off x="2366383" y="3624977"/>
            <a:ext cx="3134461" cy="646331"/>
          </a:xfrm>
          <a:prstGeom prst="rect">
            <a:avLst/>
          </a:prstGeom>
        </p:spPr>
        <p:txBody>
          <a:bodyPr wrap="square">
            <a:spAutoFit/>
          </a:bodyPr>
          <a:lstStyle/>
          <a:p>
            <a:pPr lvl="0" algn="just"/>
            <a:r>
              <a:rPr lang="vi-VN" sz="3600" b="1" dirty="0">
                <a:solidFill>
                  <a:srgbClr val="0000CC"/>
                </a:solidFill>
                <a:latin typeface="Times New Roman" pitchFamily="18" charset="0"/>
                <a:cs typeface="Times New Roman" pitchFamily="18" charset="0"/>
              </a:rPr>
              <a:t>kh</a:t>
            </a:r>
            <a:r>
              <a:rPr lang="vi-VN" sz="3600" b="1" dirty="0">
                <a:solidFill>
                  <a:srgbClr val="FF0000"/>
                </a:solidFill>
                <a:latin typeface="Times New Roman" pitchFamily="18" charset="0"/>
                <a:cs typeface="Times New Roman" pitchFamily="18" charset="0"/>
              </a:rPr>
              <a:t>oanh</a:t>
            </a:r>
            <a:r>
              <a:rPr lang="vi-VN" sz="3600" b="1" dirty="0">
                <a:solidFill>
                  <a:srgbClr val="0000CC"/>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tr</a:t>
            </a:r>
            <a:r>
              <a:rPr lang="vi-VN" sz="3600" b="1" dirty="0">
                <a:solidFill>
                  <a:srgbClr val="0000CC"/>
                </a:solidFill>
                <a:latin typeface="Times New Roman" pitchFamily="18" charset="0"/>
                <a:cs typeface="Times New Roman" pitchFamily="18" charset="0"/>
              </a:rPr>
              <a:t>òn,</a:t>
            </a:r>
            <a:endParaRPr lang="en-US" sz="3600" b="1" dirty="0">
              <a:solidFill>
                <a:srgbClr val="0000CC"/>
              </a:solidFill>
              <a:latin typeface="Times New Roman" pitchFamily="18" charset="0"/>
              <a:cs typeface="Times New Roman" pitchFamily="18" charset="0"/>
            </a:endParaRPr>
          </a:p>
        </p:txBody>
      </p:sp>
      <p:sp>
        <p:nvSpPr>
          <p:cNvPr id="53" name="Rectangle 52"/>
          <p:cNvSpPr/>
          <p:nvPr/>
        </p:nvSpPr>
        <p:spPr>
          <a:xfrm>
            <a:off x="442119" y="4377722"/>
            <a:ext cx="2459756" cy="646331"/>
          </a:xfrm>
          <a:prstGeom prst="rect">
            <a:avLst/>
          </a:prstGeom>
        </p:spPr>
        <p:txBody>
          <a:bodyPr wrap="square">
            <a:spAutoFit/>
          </a:bodyPr>
          <a:lstStyle/>
          <a:p>
            <a:pPr lvl="0" algn="just"/>
            <a:r>
              <a:rPr lang="vi-VN" sz="3600" b="1" i="1" dirty="0">
                <a:solidFill>
                  <a:srgbClr val="0000CC"/>
                </a:solidFill>
                <a:latin typeface="Times New Roman" pitchFamily="18" charset="0"/>
                <a:cs typeface="Times New Roman" pitchFamily="18" charset="0"/>
              </a:rPr>
              <a:t>q</a:t>
            </a:r>
            <a:r>
              <a:rPr lang="vi-VN" sz="3600" b="1" i="1" dirty="0">
                <a:solidFill>
                  <a:srgbClr val="FF0000"/>
                </a:solidFill>
                <a:latin typeface="Times New Roman" pitchFamily="18" charset="0"/>
                <a:cs typeface="Times New Roman" pitchFamily="18" charset="0"/>
              </a:rPr>
              <a:t>uấn</a:t>
            </a:r>
            <a:r>
              <a:rPr lang="vi-VN" sz="3600" b="1" i="1" dirty="0">
                <a:solidFill>
                  <a:srgbClr val="0000CC"/>
                </a:solidFill>
                <a:latin typeface="Times New Roman" pitchFamily="18" charset="0"/>
                <a:cs typeface="Times New Roman" pitchFamily="18" charset="0"/>
              </a:rPr>
              <a:t> q</a:t>
            </a:r>
            <a:r>
              <a:rPr lang="vi-VN" sz="3600" b="1" i="1" dirty="0">
                <a:solidFill>
                  <a:srgbClr val="FF0000"/>
                </a:solidFill>
                <a:latin typeface="Times New Roman" pitchFamily="18" charset="0"/>
                <a:cs typeface="Times New Roman" pitchFamily="18" charset="0"/>
              </a:rPr>
              <a:t>uýt</a:t>
            </a: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grpSp>
        <p:nvGrpSpPr>
          <p:cNvPr id="26" name="Group 25"/>
          <p:cNvGrpSpPr/>
          <p:nvPr/>
        </p:nvGrpSpPr>
        <p:grpSpPr>
          <a:xfrm>
            <a:off x="4396947" y="186644"/>
            <a:ext cx="7017972" cy="1489756"/>
            <a:chOff x="4244547" y="238780"/>
            <a:chExt cx="7017972" cy="1489756"/>
          </a:xfrm>
        </p:grpSpPr>
        <p:grpSp>
          <p:nvGrpSpPr>
            <p:cNvPr id="34" name="Group 33"/>
            <p:cNvGrpSpPr/>
            <p:nvPr/>
          </p:nvGrpSpPr>
          <p:grpSpPr>
            <a:xfrm>
              <a:off x="5084509" y="238780"/>
              <a:ext cx="5650906" cy="905028"/>
              <a:chOff x="4998717" y="299739"/>
              <a:chExt cx="5555560" cy="905028"/>
            </a:xfrm>
          </p:grpSpPr>
          <p:grpSp>
            <p:nvGrpSpPr>
              <p:cNvPr id="45" name="Group 44"/>
              <p:cNvGrpSpPr/>
              <p:nvPr/>
            </p:nvGrpSpPr>
            <p:grpSpPr>
              <a:xfrm>
                <a:off x="4998717" y="299739"/>
                <a:ext cx="5555560" cy="905028"/>
                <a:chOff x="4998717" y="299739"/>
                <a:chExt cx="5555560" cy="905028"/>
              </a:xfrm>
            </p:grpSpPr>
            <p:sp>
              <p:nvSpPr>
                <p:cNvPr id="47" name="TextBox 46"/>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48" name="TextBox 47"/>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46" name="Straight Connector 45"/>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44"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006123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051694" y="1802350"/>
            <a:ext cx="8430856" cy="7458213"/>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3025F6-03E4-F7FE-A115-15A451327F80}"/>
              </a:ext>
            </a:extLst>
          </p:cNvPr>
          <p:cNvSpPr txBox="1"/>
          <p:nvPr/>
        </p:nvSpPr>
        <p:spPr>
          <a:xfrm>
            <a:off x="3413919" y="3124200"/>
            <a:ext cx="6804567" cy="1323439"/>
          </a:xfrm>
          <a:prstGeom prst="rect">
            <a:avLst/>
          </a:prstGeom>
          <a:noFill/>
        </p:spPr>
        <p:txBody>
          <a:bodyPr wrap="square" rtlCol="0">
            <a:spAutoFit/>
          </a:bodyPr>
          <a:lstStyle/>
          <a:p>
            <a:pPr defTabSz="1219170" eaLnBrk="1" fontAlgn="auto" hangingPunct="1">
              <a:spcBef>
                <a:spcPts val="0"/>
              </a:spcBef>
              <a:spcAft>
                <a:spcPts val="0"/>
              </a:spcAft>
              <a:defRPr/>
            </a:pPr>
            <a:r>
              <a:rPr lang="en-US" sz="8000" b="1" dirty="0" err="1">
                <a:solidFill>
                  <a:srgbClr val="FF0000"/>
                </a:solidFill>
                <a:latin typeface="Times New Roman" panose="02020603050405020304" pitchFamily="18" charset="0"/>
                <a:cs typeface="Times New Roman" panose="02020603050405020304" pitchFamily="18" charset="0"/>
              </a:rPr>
              <a:t>Luyện</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đọc</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lại</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76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4647" y="1846326"/>
            <a:ext cx="6019800" cy="646331"/>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 LUYỆN ĐỌC </a:t>
            </a:r>
            <a:r>
              <a:rPr lang="vi-VN" sz="3600" b="1" dirty="0" smtClean="0">
                <a:solidFill>
                  <a:srgbClr val="FF0000"/>
                </a:solidFill>
                <a:latin typeface="Times New Roman" pitchFamily="18" charset="0"/>
                <a:cs typeface="Times New Roman" pitchFamily="18" charset="0"/>
              </a:rPr>
              <a:t>MỞ RỘNG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 name="Rectangle 2"/>
          <p:cNvSpPr/>
          <p:nvPr/>
        </p:nvSpPr>
        <p:spPr>
          <a:xfrm>
            <a:off x="1234647" y="2444538"/>
            <a:ext cx="13660073" cy="2197525"/>
          </a:xfrm>
          <a:prstGeom prst="rect">
            <a:avLst/>
          </a:prstGeom>
        </p:spPr>
        <p:txBody>
          <a:bodyPr wrap="square">
            <a:spAutoFit/>
          </a:bodyPr>
          <a:lstStyle/>
          <a:p>
            <a:pPr marL="742950" indent="-742950" fontAlgn="t">
              <a:lnSpc>
                <a:spcPct val="120000"/>
              </a:lnSpc>
              <a:buAutoNum type="arabicPeriod"/>
            </a:pPr>
            <a:r>
              <a:rPr lang="vi-VN" sz="3800" b="1" dirty="0" smtClean="0">
                <a:solidFill>
                  <a:srgbClr val="0000CC"/>
                </a:solidFill>
                <a:latin typeface="Times New Roman" pitchFamily="18" charset="0"/>
                <a:cs typeface="Times New Roman" pitchFamily="18" charset="0"/>
              </a:rPr>
              <a:t>Tìm đọc câu chuyện, bài văn, bài thơ, ... Về tình cảm của người thân trong gia đình</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hoặc</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tình</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cảm</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với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mọi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vật</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trong</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nha</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vật</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nuôi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đô</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đạc</a:t>
            </a:r>
            <a:r>
              <a:rPr lang="en-US" sz="3800" b="1" dirty="0" smtClean="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và phiếu đọc sách theo mẫu.</a:t>
            </a:r>
          </a:p>
        </p:txBody>
      </p:sp>
      <p:graphicFrame>
        <p:nvGraphicFramePr>
          <p:cNvPr id="21" name="Table 20"/>
          <p:cNvGraphicFramePr>
            <a:graphicFrameLocks noGrp="1"/>
          </p:cNvGraphicFramePr>
          <p:nvPr>
            <p:extLst>
              <p:ext uri="{D42A27DB-BD31-4B8C-83A1-F6EECF244321}">
                <p14:modId xmlns:p14="http://schemas.microsoft.com/office/powerpoint/2010/main" val="3604011894"/>
              </p:ext>
            </p:extLst>
          </p:nvPr>
        </p:nvGraphicFramePr>
        <p:xfrm>
          <a:off x="1526056" y="4876800"/>
          <a:ext cx="12919725" cy="3886200"/>
        </p:xfrm>
        <a:graphic>
          <a:graphicData uri="http://schemas.openxmlformats.org/drawingml/2006/table">
            <a:tbl>
              <a:tblPr firstRow="1" bandRow="1"/>
              <a:tblGrid>
                <a:gridCol w="6705601">
                  <a:extLst>
                    <a:ext uri="{9D8B030D-6E8A-4147-A177-3AD203B41FA5}">
                      <a16:colId xmlns:a16="http://schemas.microsoft.com/office/drawing/2014/main" val="20000"/>
                    </a:ext>
                  </a:extLst>
                </a:gridCol>
                <a:gridCol w="6214124">
                  <a:extLst>
                    <a:ext uri="{9D8B030D-6E8A-4147-A177-3AD203B41FA5}">
                      <a16:colId xmlns:a16="http://schemas.microsoft.com/office/drawing/2014/main" val="20001"/>
                    </a:ext>
                  </a:extLst>
                </a:gridCol>
              </a:tblGrid>
              <a:tr h="614784">
                <a:tc gridSpan="2">
                  <a:txBody>
                    <a:bodyPr/>
                    <a:lstStyle>
                      <a:lvl1pPr marL="0" algn="l" defTabSz="1436888" rtl="0" eaLnBrk="1" latinLnBrk="0" hangingPunct="1">
                        <a:defRPr sz="2800" b="1" kern="1200">
                          <a:solidFill>
                            <a:schemeClr val="lt1"/>
                          </a:solidFill>
                        </a:defRPr>
                      </a:lvl1pPr>
                      <a:lvl2pPr marL="718444" algn="l" defTabSz="1436888" rtl="0" eaLnBrk="1" latinLnBrk="0" hangingPunct="1">
                        <a:defRPr sz="2800" b="1" kern="1200">
                          <a:solidFill>
                            <a:schemeClr val="lt1"/>
                          </a:solidFill>
                        </a:defRPr>
                      </a:lvl2pPr>
                      <a:lvl3pPr marL="1436888" algn="l" defTabSz="1436888" rtl="0" eaLnBrk="1" latinLnBrk="0" hangingPunct="1">
                        <a:defRPr sz="2800" b="1" kern="1200">
                          <a:solidFill>
                            <a:schemeClr val="lt1"/>
                          </a:solidFill>
                        </a:defRPr>
                      </a:lvl3pPr>
                      <a:lvl4pPr marL="2155332" algn="l" defTabSz="1436888" rtl="0" eaLnBrk="1" latinLnBrk="0" hangingPunct="1">
                        <a:defRPr sz="2800" b="1" kern="1200">
                          <a:solidFill>
                            <a:schemeClr val="lt1"/>
                          </a:solidFill>
                        </a:defRPr>
                      </a:lvl4pPr>
                      <a:lvl5pPr marL="2873776" algn="l" defTabSz="1436888" rtl="0" eaLnBrk="1" latinLnBrk="0" hangingPunct="1">
                        <a:defRPr sz="2800" b="1" kern="1200">
                          <a:solidFill>
                            <a:schemeClr val="lt1"/>
                          </a:solidFill>
                        </a:defRPr>
                      </a:lvl5pPr>
                      <a:lvl6pPr marL="3592220" algn="l" defTabSz="1436888" rtl="0" eaLnBrk="1" latinLnBrk="0" hangingPunct="1">
                        <a:defRPr sz="2800" b="1" kern="1200">
                          <a:solidFill>
                            <a:schemeClr val="lt1"/>
                          </a:solidFill>
                        </a:defRPr>
                      </a:lvl6pPr>
                      <a:lvl7pPr marL="4310664" algn="l" defTabSz="1436888" rtl="0" eaLnBrk="1" latinLnBrk="0" hangingPunct="1">
                        <a:defRPr sz="2800" b="1" kern="1200">
                          <a:solidFill>
                            <a:schemeClr val="lt1"/>
                          </a:solidFill>
                        </a:defRPr>
                      </a:lvl7pPr>
                      <a:lvl8pPr marL="5029109" algn="l" defTabSz="1436888" rtl="0" eaLnBrk="1" latinLnBrk="0" hangingPunct="1">
                        <a:defRPr sz="2800" b="1" kern="1200">
                          <a:solidFill>
                            <a:schemeClr val="lt1"/>
                          </a:solidFill>
                        </a:defRPr>
                      </a:lvl8pPr>
                      <a:lvl9pPr marL="5747553" algn="l" defTabSz="1436888" rtl="0" eaLnBrk="1" latinLnBrk="0" hangingPunct="1">
                        <a:defRPr sz="2800" b="1" kern="1200">
                          <a:solidFill>
                            <a:schemeClr val="lt1"/>
                          </a:solidFill>
                        </a:defRPr>
                      </a:lvl9pPr>
                    </a:lstStyle>
                    <a:p>
                      <a:pPr algn="ctr"/>
                      <a:r>
                        <a:rPr lang="vi-VN" sz="3200" b="1" dirty="0" smtClean="0">
                          <a:solidFill>
                            <a:srgbClr val="0000CC"/>
                          </a:solidFill>
                          <a:latin typeface="Times New Roman" pitchFamily="18" charset="0"/>
                          <a:cs typeface="Times New Roman" pitchFamily="18" charset="0"/>
                        </a:rPr>
                        <a:t>PHIẾU ĐỌC SÁCH</a:t>
                      </a:r>
                      <a:endParaRPr lang="en-US" sz="32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tc hMerge="1">
                  <a:txBody>
                    <a:bodyPr/>
                    <a:lstStyle/>
                    <a:p>
                      <a:endParaRPr lang="en-US"/>
                    </a:p>
                  </a:txBody>
                  <a:tcPr/>
                </a:tc>
                <a:extLst>
                  <a:ext uri="{0D108BD9-81ED-4DB2-BD59-A6C34878D82A}">
                    <a16:rowId xmlns:a16="http://schemas.microsoft.com/office/drawing/2014/main" val="10000"/>
                  </a:ext>
                </a:extLst>
              </a:tr>
              <a:tr h="1650210">
                <a:tc gridSpan="2">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marL="457200" indent="-457200" algn="l">
                        <a:buFontTx/>
                        <a:buChar char="-"/>
                      </a:pPr>
                      <a:r>
                        <a:rPr lang="vi-VN" sz="3200" b="1" dirty="0" smtClean="0">
                          <a:solidFill>
                            <a:srgbClr val="0000CC"/>
                          </a:solidFill>
                          <a:latin typeface="Times New Roman" pitchFamily="18" charset="0"/>
                          <a:cs typeface="Times New Roman" pitchFamily="18" charset="0"/>
                        </a:rPr>
                        <a:t>Tên bài:..............</a:t>
                      </a:r>
                    </a:p>
                    <a:p>
                      <a:pPr marL="457200" indent="-457200" algn="l">
                        <a:buFontTx/>
                        <a:buChar char="-"/>
                      </a:pPr>
                      <a:r>
                        <a:rPr lang="vi-VN" sz="3200" b="1" dirty="0" smtClean="0">
                          <a:solidFill>
                            <a:srgbClr val="0000CC"/>
                          </a:solidFill>
                          <a:latin typeface="Times New Roman" pitchFamily="18" charset="0"/>
                          <a:cs typeface="Times New Roman" pitchFamily="18" charset="0"/>
                        </a:rPr>
                        <a:t>Tên tác giả: .................</a:t>
                      </a:r>
                    </a:p>
                    <a:p>
                      <a:pPr marL="457200" indent="-457200" algn="l">
                        <a:buFontTx/>
                        <a:buChar char="-"/>
                      </a:pPr>
                      <a:r>
                        <a:rPr lang="vi-VN" sz="3200" b="1" dirty="0" smtClean="0">
                          <a:solidFill>
                            <a:srgbClr val="0000CC"/>
                          </a:solidFill>
                          <a:latin typeface="Times New Roman" pitchFamily="18" charset="0"/>
                          <a:cs typeface="Times New Roman" pitchFamily="18" charset="0"/>
                        </a:rPr>
                        <a:t>Tên cuốn sách: ...................</a:t>
                      </a:r>
                      <a:endParaRPr lang="en-US" sz="32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tc hMerge="1">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algn="ctr"/>
                      <a:endParaRPr lang="en-US" sz="32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extLst>
                  <a:ext uri="{0D108BD9-81ED-4DB2-BD59-A6C34878D82A}">
                    <a16:rowId xmlns:a16="http://schemas.microsoft.com/office/drawing/2014/main" val="10001"/>
                  </a:ext>
                </a:extLst>
              </a:tr>
              <a:tr h="729447">
                <a:tc>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r>
                        <a:rPr lang="vi-VN" sz="3200" b="1" dirty="0" smtClean="0">
                          <a:solidFill>
                            <a:srgbClr val="0000CC"/>
                          </a:solidFill>
                          <a:latin typeface="Times New Roman" pitchFamily="18" charset="0"/>
                          <a:cs typeface="Times New Roman" pitchFamily="18" charset="0"/>
                        </a:rPr>
                        <a:t>Nhân vật em thích nhất: ...</a:t>
                      </a: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tc>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algn="l"/>
                      <a:r>
                        <a:rPr lang="vi-VN" sz="3200" b="1" dirty="0" smtClean="0">
                          <a:solidFill>
                            <a:srgbClr val="0000CC"/>
                          </a:solidFill>
                          <a:latin typeface="Times New Roman" pitchFamily="18" charset="0"/>
                          <a:cs typeface="Times New Roman" pitchFamily="18" charset="0"/>
                        </a:rPr>
                        <a:t>Lí do em thích nhân vật: ...</a:t>
                      </a:r>
                      <a:endParaRPr lang="en-US" sz="32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extLst>
                  <a:ext uri="{0D108BD9-81ED-4DB2-BD59-A6C34878D82A}">
                    <a16:rowId xmlns:a16="http://schemas.microsoft.com/office/drawing/2014/main" val="10002"/>
                  </a:ext>
                </a:extLst>
              </a:tr>
              <a:tr h="891759">
                <a:tc gridSpan="2">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r>
                        <a:rPr lang="vi-VN" sz="3200" b="1" dirty="0" smtClean="0">
                          <a:solidFill>
                            <a:srgbClr val="0000CC"/>
                          </a:solidFill>
                          <a:latin typeface="Times New Roman" pitchFamily="18" charset="0"/>
                          <a:cs typeface="Times New Roman" pitchFamily="18" charset="0"/>
                        </a:rPr>
                        <a:t>Mức độ em yêu thích: </a:t>
                      </a:r>
                      <a:endParaRPr lang="en-US" sz="32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algn="ctr"/>
                      <a:endParaRPr lang="en-US" sz="32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extLst>
                  <a:ext uri="{0D108BD9-81ED-4DB2-BD59-A6C34878D82A}">
                    <a16:rowId xmlns:a16="http://schemas.microsoft.com/office/drawing/2014/main" val="10003"/>
                  </a:ext>
                </a:extLst>
              </a:tr>
            </a:tbl>
          </a:graphicData>
        </a:graphic>
      </p:graphicFrame>
      <p:sp>
        <p:nvSpPr>
          <p:cNvPr id="26" name="5-Point Star 25"/>
          <p:cNvSpPr/>
          <p:nvPr/>
        </p:nvSpPr>
        <p:spPr>
          <a:xfrm>
            <a:off x="5838048" y="7933267"/>
            <a:ext cx="685800" cy="646442"/>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5-Point Star 26"/>
          <p:cNvSpPr/>
          <p:nvPr/>
        </p:nvSpPr>
        <p:spPr>
          <a:xfrm>
            <a:off x="6919119" y="7964158"/>
            <a:ext cx="685800" cy="646442"/>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5-Point Star 27"/>
          <p:cNvSpPr/>
          <p:nvPr/>
        </p:nvSpPr>
        <p:spPr>
          <a:xfrm>
            <a:off x="7985919" y="7964158"/>
            <a:ext cx="685800" cy="646442"/>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5-Point Star 28"/>
          <p:cNvSpPr/>
          <p:nvPr/>
        </p:nvSpPr>
        <p:spPr>
          <a:xfrm>
            <a:off x="10119519" y="7964158"/>
            <a:ext cx="685800" cy="646442"/>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5-Point Star 29"/>
          <p:cNvSpPr/>
          <p:nvPr/>
        </p:nvSpPr>
        <p:spPr>
          <a:xfrm>
            <a:off x="9052719" y="7964158"/>
            <a:ext cx="685800" cy="646442"/>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7" name="Group 16"/>
          <p:cNvGrpSpPr/>
          <p:nvPr/>
        </p:nvGrpSpPr>
        <p:grpSpPr>
          <a:xfrm>
            <a:off x="4095933" y="239202"/>
            <a:ext cx="7017972" cy="1489756"/>
            <a:chOff x="4244547" y="238780"/>
            <a:chExt cx="7017972" cy="1489756"/>
          </a:xfrm>
        </p:grpSpPr>
        <p:grpSp>
          <p:nvGrpSpPr>
            <p:cNvPr id="18" name="Group 17"/>
            <p:cNvGrpSpPr/>
            <p:nvPr/>
          </p:nvGrpSpPr>
          <p:grpSpPr>
            <a:xfrm>
              <a:off x="5084509" y="238780"/>
              <a:ext cx="5650906" cy="905028"/>
              <a:chOff x="4998717" y="299739"/>
              <a:chExt cx="5555560" cy="905028"/>
            </a:xfrm>
          </p:grpSpPr>
          <p:grpSp>
            <p:nvGrpSpPr>
              <p:cNvPr id="25" name="Group 24"/>
              <p:cNvGrpSpPr/>
              <p:nvPr/>
            </p:nvGrpSpPr>
            <p:grpSpPr>
              <a:xfrm>
                <a:off x="4998717" y="299739"/>
                <a:ext cx="5555560" cy="905028"/>
                <a:chOff x="4998717" y="299739"/>
                <a:chExt cx="5555560" cy="905028"/>
              </a:xfrm>
            </p:grpSpPr>
            <p:sp>
              <p:nvSpPr>
                <p:cNvPr id="35" name="TextBox 34"/>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36" name="TextBox 35"/>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34" name="Straight Connector 33"/>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9"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256658244"/>
      </p:ext>
    </p:extLst>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24. Bạn nhỏ trong nhà (Đọc mở rộng) - Tiếng Việt 3 - Kết nối tri thức với cuộc sống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5919" y="2133600"/>
            <a:ext cx="15544800" cy="6034088"/>
          </a:xfrm>
        </p:spPr>
      </p:pic>
      <p:grpSp>
        <p:nvGrpSpPr>
          <p:cNvPr id="5" name="Group 4"/>
          <p:cNvGrpSpPr/>
          <p:nvPr/>
        </p:nvGrpSpPr>
        <p:grpSpPr>
          <a:xfrm>
            <a:off x="4095933" y="239202"/>
            <a:ext cx="7017972" cy="1489756"/>
            <a:chOff x="4244547" y="238780"/>
            <a:chExt cx="7017972" cy="1489756"/>
          </a:xfrm>
        </p:grpSpPr>
        <p:grpSp>
          <p:nvGrpSpPr>
            <p:cNvPr id="6" name="Group 5"/>
            <p:cNvGrpSpPr/>
            <p:nvPr/>
          </p:nvGrpSpPr>
          <p:grpSpPr>
            <a:xfrm>
              <a:off x="5084509" y="238780"/>
              <a:ext cx="5650906" cy="905028"/>
              <a:chOff x="4998717" y="299739"/>
              <a:chExt cx="5555560" cy="905028"/>
            </a:xfrm>
          </p:grpSpPr>
          <p:grpSp>
            <p:nvGrpSpPr>
              <p:cNvPr id="8" name="Group 7"/>
              <p:cNvGrpSpPr/>
              <p:nvPr/>
            </p:nvGrpSpPr>
            <p:grpSpPr>
              <a:xfrm>
                <a:off x="4998717" y="299739"/>
                <a:ext cx="5555560" cy="905028"/>
                <a:chOff x="4998717" y="299739"/>
                <a:chExt cx="5555560" cy="905028"/>
              </a:xfrm>
            </p:grpSpPr>
            <p:sp>
              <p:nvSpPr>
                <p:cNvPr id="10" name="TextBox 9"/>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11" name="TextBox 10"/>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9" name="Straight Connector 8"/>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7"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291399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27919" y="6707427"/>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127919" y="2345314"/>
            <a:ext cx="6019800" cy="646331"/>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 LUYỆN ĐỌC </a:t>
            </a:r>
            <a:r>
              <a:rPr lang="vi-VN" sz="3600" b="1" dirty="0" smtClean="0">
                <a:solidFill>
                  <a:srgbClr val="FF0000"/>
                </a:solidFill>
                <a:latin typeface="Times New Roman" pitchFamily="18" charset="0"/>
                <a:cs typeface="Times New Roman" pitchFamily="18" charset="0"/>
              </a:rPr>
              <a:t>MỞ RỘNG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6" name="Rectangle 5"/>
          <p:cNvSpPr/>
          <p:nvPr/>
        </p:nvSpPr>
        <p:spPr>
          <a:xfrm>
            <a:off x="899319" y="3131251"/>
            <a:ext cx="14377592" cy="2751522"/>
          </a:xfrm>
          <a:prstGeom prst="rect">
            <a:avLst/>
          </a:prstGeom>
        </p:spPr>
        <p:txBody>
          <a:bodyPr wrap="square">
            <a:spAutoFit/>
          </a:bodyPr>
          <a:lstStyle/>
          <a:p>
            <a:pPr algn="just" fontAlgn="t">
              <a:lnSpc>
                <a:spcPct val="120000"/>
              </a:lnSpc>
            </a:pPr>
            <a:r>
              <a:rPr lang="en-US" sz="3600" b="1" dirty="0" smtClean="0">
                <a:solidFill>
                  <a:srgbClr val="FF0000"/>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2. </a:t>
            </a:r>
            <a:r>
              <a:rPr lang="en-US" sz="3600" b="1" dirty="0" err="1" smtClean="0">
                <a:solidFill>
                  <a:srgbClr val="0000CC"/>
                </a:solidFill>
                <a:latin typeface="Times New Roman" pitchFamily="18" charset="0"/>
                <a:cs typeface="Times New Roman" pitchFamily="18" charset="0"/>
              </a:rPr>
              <a:t>Trao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với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bạn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những</a:t>
            </a:r>
            <a:r>
              <a:rPr lang="en-US" sz="3600" b="1" dirty="0" smtClean="0">
                <a:solidFill>
                  <a:srgbClr val="0000CC"/>
                </a:solidFill>
                <a:latin typeface="Times New Roman" pitchFamily="18" charset="0"/>
                <a:cs typeface="Times New Roman" pitchFamily="18" charset="0"/>
              </a:rPr>
              <a:t> chi </a:t>
            </a:r>
            <a:r>
              <a:rPr lang="en-US" sz="3600" b="1" dirty="0" err="1" smtClean="0">
                <a:solidFill>
                  <a:srgbClr val="0000CC"/>
                </a:solidFill>
                <a:latin typeface="Times New Roman" pitchFamily="18" charset="0"/>
                <a:cs typeface="Times New Roman" pitchFamily="18" charset="0"/>
              </a:rPr>
              <a:t>tiết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làm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thấy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thu</a:t>
            </a:r>
            <a:r>
              <a:rPr lang="en-US" sz="3600" b="1" dirty="0" smtClean="0">
                <a:solidFill>
                  <a:srgbClr val="0000CC"/>
                </a:solidFill>
                <a:latin typeface="Times New Roman" pitchFamily="18" charset="0"/>
                <a:cs typeface="Times New Roman" pitchFamily="18" charset="0"/>
              </a:rPr>
              <a:t>́ vị </a:t>
            </a:r>
            <a:r>
              <a:rPr lang="en-US" sz="3600" b="1" dirty="0" err="1" smtClean="0">
                <a:solidFill>
                  <a:srgbClr val="0000CC"/>
                </a:solidFill>
                <a:latin typeface="Times New Roman" pitchFamily="18" charset="0"/>
                <a:cs typeface="Times New Roman" pitchFamily="18" charset="0"/>
              </a:rPr>
              <a:t>va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cảm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động</a:t>
            </a:r>
            <a:r>
              <a:rPr lang="en-US" sz="3600" b="1" dirty="0" smtClean="0">
                <a:solidFill>
                  <a:srgbClr val="0000CC"/>
                </a:solidFill>
                <a:latin typeface="Times New Roman" pitchFamily="18" charset="0"/>
                <a:cs typeface="Times New Roman" pitchFamily="18" charset="0"/>
              </a:rPr>
              <a:t>.</a:t>
            </a:r>
            <a:r>
              <a:rPr lang="vi-VN" sz="3600" b="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a:p>
            <a:pPr algn="just" fontAlgn="t">
              <a:lnSpc>
                <a:spcPct val="120000"/>
              </a:lnSpc>
            </a:pPr>
            <a:r>
              <a:rPr lang="en-US" sz="3600" b="1" dirty="0" smtClean="0">
                <a:solidFill>
                  <a:srgbClr val="0000CC"/>
                </a:solidFill>
                <a:latin typeface="Times New Roman" pitchFamily="18" charset="0"/>
                <a:cs typeface="Times New Roman" pitchFamily="18" charset="0"/>
              </a:rPr>
              <a:t>G: - </a:t>
            </a:r>
            <a:r>
              <a:rPr lang="en-US" sz="3600" b="1" dirty="0" err="1" smtClean="0">
                <a:solidFill>
                  <a:srgbClr val="0000CC"/>
                </a:solidFill>
                <a:latin typeface="Times New Roman" pitchFamily="18" charset="0"/>
                <a:cs typeface="Times New Roman" pitchFamily="18" charset="0"/>
              </a:rPr>
              <a:t>Bạn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đọc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bài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gi</a:t>
            </a:r>
            <a:r>
              <a:rPr lang="en-US" sz="3600" b="1" dirty="0" smtClean="0">
                <a:solidFill>
                  <a:srgbClr val="0000CC"/>
                </a:solidFill>
                <a:latin typeface="Times New Roman" pitchFamily="18" charset="0"/>
                <a:cs typeface="Times New Roman" pitchFamily="18" charset="0"/>
              </a:rPr>
              <a:t>̀?</a:t>
            </a:r>
          </a:p>
          <a:p>
            <a:pPr algn="just" fontAlgn="t">
              <a:lnSpc>
                <a:spcPct val="120000"/>
              </a:lnSpc>
            </a:pP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    - Chi </a:t>
            </a:r>
            <a:r>
              <a:rPr lang="en-US" sz="3600" b="1" dirty="0" err="1" smtClean="0">
                <a:solidFill>
                  <a:srgbClr val="0000CC"/>
                </a:solidFill>
                <a:latin typeface="Times New Roman" pitchFamily="18" charset="0"/>
                <a:cs typeface="Times New Roman" pitchFamily="18" charset="0"/>
              </a:rPr>
              <a:t>tiết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bạn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thấy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thu</a:t>
            </a:r>
            <a:r>
              <a:rPr lang="en-US" sz="3600" b="1" dirty="0" smtClean="0">
                <a:solidFill>
                  <a:srgbClr val="0000CC"/>
                </a:solidFill>
                <a:latin typeface="Times New Roman" pitchFamily="18" charset="0"/>
                <a:cs typeface="Times New Roman" pitchFamily="18" charset="0"/>
              </a:rPr>
              <a:t>́ vị là </a:t>
            </a:r>
            <a:r>
              <a:rPr lang="en-US" sz="3600" b="1" dirty="0" err="1" smtClean="0">
                <a:solidFill>
                  <a:srgbClr val="0000CC"/>
                </a:solidFill>
                <a:latin typeface="Times New Roman" pitchFamily="18" charset="0"/>
                <a:cs typeface="Times New Roman" pitchFamily="18" charset="0"/>
              </a:rPr>
              <a:t>gi</a:t>
            </a:r>
            <a:r>
              <a:rPr lang="en-US" sz="3600" b="1" dirty="0" smtClean="0">
                <a:solidFill>
                  <a:srgbClr val="0000CC"/>
                </a:solidFill>
                <a:latin typeface="Times New Roman" pitchFamily="18" charset="0"/>
                <a:cs typeface="Times New Roman" pitchFamily="18" charset="0"/>
              </a:rPr>
              <a:t>̀?</a:t>
            </a:r>
          </a:p>
          <a:p>
            <a:pPr algn="just" fontAlgn="t">
              <a:lnSpc>
                <a:spcPct val="120000"/>
              </a:lnSpc>
            </a:pP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    - </a:t>
            </a:r>
            <a:r>
              <a:rPr lang="en-US" sz="3600" b="1" dirty="0" err="1" smtClean="0">
                <a:solidFill>
                  <a:srgbClr val="0000CC"/>
                </a:solidFill>
                <a:latin typeface="Times New Roman" pitchFamily="18" charset="0"/>
                <a:cs typeface="Times New Roman" pitchFamily="18" charset="0"/>
              </a:rPr>
              <a:t>Tại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sao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bạn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thích</a:t>
            </a:r>
            <a:r>
              <a:rPr lang="en-US" sz="3600" b="1" dirty="0" smtClean="0">
                <a:solidFill>
                  <a:srgbClr val="0000CC"/>
                </a:solidFill>
                <a:latin typeface="Times New Roman" pitchFamily="18" charset="0"/>
                <a:cs typeface="Times New Roman" pitchFamily="18" charset="0"/>
              </a:rPr>
              <a:t> chi </a:t>
            </a:r>
            <a:r>
              <a:rPr lang="en-US" sz="3600" b="1" dirty="0" err="1" smtClean="0">
                <a:solidFill>
                  <a:srgbClr val="0000CC"/>
                </a:solidFill>
                <a:latin typeface="Times New Roman" pitchFamily="18" charset="0"/>
                <a:cs typeface="Times New Roman" pitchFamily="18" charset="0"/>
              </a:rPr>
              <a:t>tiết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đo</a:t>
            </a:r>
            <a:r>
              <a:rPr lang="en-US" sz="3600" b="1" dirty="0" smtClean="0">
                <a:solidFill>
                  <a:srgbClr val="0000CC"/>
                </a:solidFill>
                <a:latin typeface="Times New Roman" pitchFamily="18" charset="0"/>
                <a:cs typeface="Times New Roman" pitchFamily="18" charset="0"/>
              </a:rPr>
              <a:t>́?</a:t>
            </a:r>
            <a:endParaRPr lang="vi-VN" sz="3600" b="1" dirty="0">
              <a:solidFill>
                <a:srgbClr val="0000CC"/>
              </a:solidFill>
              <a:latin typeface="Times New Roman" pitchFamily="18" charset="0"/>
              <a:cs typeface="Times New Roman" pitchFamily="18" charset="0"/>
            </a:endParaRPr>
          </a:p>
        </p:txBody>
      </p:sp>
      <p:grpSp>
        <p:nvGrpSpPr>
          <p:cNvPr id="14" name="Group 13"/>
          <p:cNvGrpSpPr/>
          <p:nvPr/>
        </p:nvGrpSpPr>
        <p:grpSpPr>
          <a:xfrm>
            <a:off x="3807096" y="232125"/>
            <a:ext cx="7017972" cy="1489756"/>
            <a:chOff x="4244547" y="238780"/>
            <a:chExt cx="7017972" cy="1489756"/>
          </a:xfrm>
        </p:grpSpPr>
        <p:grpSp>
          <p:nvGrpSpPr>
            <p:cNvPr id="15" name="Group 14"/>
            <p:cNvGrpSpPr/>
            <p:nvPr/>
          </p:nvGrpSpPr>
          <p:grpSpPr>
            <a:xfrm>
              <a:off x="5084509" y="238780"/>
              <a:ext cx="5650906" cy="905028"/>
              <a:chOff x="4998717" y="299739"/>
              <a:chExt cx="5555560" cy="905028"/>
            </a:xfrm>
          </p:grpSpPr>
          <p:grpSp>
            <p:nvGrpSpPr>
              <p:cNvPr id="17" name="Group 16"/>
              <p:cNvGrpSpPr/>
              <p:nvPr/>
            </p:nvGrpSpPr>
            <p:grpSpPr>
              <a:xfrm>
                <a:off x="4998717" y="299739"/>
                <a:ext cx="5555560" cy="905028"/>
                <a:chOff x="4998717" y="299739"/>
                <a:chExt cx="5555560" cy="905028"/>
              </a:xfrm>
            </p:grpSpPr>
            <p:sp>
              <p:nvSpPr>
                <p:cNvPr id="19" name="TextBox 18"/>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24" name="TextBox 23"/>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18" name="Straight Connector 17"/>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6"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4998468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67573" y="13106"/>
            <a:ext cx="16140065" cy="9116263"/>
          </a:xfrm>
          <a:prstGeom prst="rect">
            <a:avLst/>
          </a:prstGeom>
          <a:noFill/>
          <a:ln w="9525">
            <a:noFill/>
          </a:ln>
        </p:spPr>
      </p:pic>
      <p:pic>
        <p:nvPicPr>
          <p:cNvPr id="2084" name="图片 2083" descr="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04894" y="-668561"/>
            <a:ext cx="15402811" cy="15344688"/>
          </a:xfrm>
          <a:prstGeom prst="rect">
            <a:avLst/>
          </a:prstGeom>
          <a:noFill/>
          <a:ln w="9525">
            <a:noFill/>
          </a:ln>
        </p:spPr>
      </p:pic>
      <p:pic>
        <p:nvPicPr>
          <p:cNvPr id="2078" name="图片 2077" descr="2"/>
          <p:cNvPicPr>
            <a:picLocks noChangeAspect="1"/>
          </p:cNvPicPr>
          <p:nvPr/>
        </p:nvPicPr>
        <p:blipFill>
          <a:blip r:embed="rId6"/>
          <a:stretch>
            <a:fillRect/>
          </a:stretch>
        </p:blipFill>
        <p:spPr>
          <a:xfrm>
            <a:off x="853732" y="478148"/>
            <a:ext cx="2973492" cy="994225"/>
          </a:xfrm>
          <a:prstGeom prst="rect">
            <a:avLst/>
          </a:prstGeom>
          <a:noFill/>
          <a:ln w="9525">
            <a:noFill/>
          </a:ln>
        </p:spPr>
      </p:pic>
      <p:pic>
        <p:nvPicPr>
          <p:cNvPr id="2088" name="图片 2087" descr="1-16"/>
          <p:cNvPicPr>
            <a:picLocks noChangeAspect="1"/>
          </p:cNvPicPr>
          <p:nvPr/>
        </p:nvPicPr>
        <p:blipFill>
          <a:blip r:embed="rId7"/>
          <a:stretch>
            <a:fillRect/>
          </a:stretch>
        </p:blipFill>
        <p:spPr>
          <a:xfrm>
            <a:off x="12509132" y="409275"/>
            <a:ext cx="3331412" cy="1550989"/>
          </a:xfrm>
          <a:prstGeom prst="rect">
            <a:avLst/>
          </a:prstGeom>
          <a:noFill/>
          <a:ln w="9525">
            <a:noFill/>
          </a:ln>
        </p:spPr>
      </p:pic>
      <p:sp>
        <p:nvSpPr>
          <p:cNvPr id="9" name="Rectangle 8"/>
          <p:cNvSpPr/>
          <p:nvPr/>
        </p:nvSpPr>
        <p:spPr>
          <a:xfrm>
            <a:off x="853369" y="4723433"/>
            <a:ext cx="14568465" cy="2130813"/>
          </a:xfrm>
          <a:prstGeom prst="rect">
            <a:avLst/>
          </a:prstGeom>
        </p:spPr>
        <p:txBody>
          <a:bodyPr wrap="square" lIns="162215" tIns="81108" rIns="162215" bIns="81108">
            <a:spAutoFit/>
          </a:bodyPr>
          <a:lstStyle/>
          <a:p>
            <a:pPr marL="0" marR="0" lvl="0" indent="0" algn="ctr" defTabSz="1621891" rtl="0" eaLnBrk="1" fontAlgn="base" latinLnBrk="0" hangingPunct="1">
              <a:lnSpc>
                <a:spcPct val="100000"/>
              </a:lnSpc>
              <a:spcBef>
                <a:spcPct val="0"/>
              </a:spcBef>
              <a:spcAft>
                <a:spcPct val="0"/>
              </a:spcAft>
              <a:buClrTx/>
              <a:buSzTx/>
              <a:buFontTx/>
              <a:buNone/>
              <a:tabLst/>
              <a:defRPr/>
            </a:pPr>
            <a:r>
              <a:rPr kumimoji="0" lang="en-US" sz="12782"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VẬN</a:t>
            </a:r>
            <a:r>
              <a:rPr kumimoji="0" lang="en-US" sz="12782"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DỤNG</a:t>
            </a:r>
            <a:endParaRPr kumimoji="0" lang="en-US" sz="1278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31893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8"/>
          <p:cNvGraphicFramePr>
            <a:graphicFrameLocks noChangeAspect="1"/>
          </p:cNvGraphicFramePr>
          <p:nvPr/>
        </p:nvGraphicFramePr>
        <p:xfrm>
          <a:off x="2042319" y="6908800"/>
          <a:ext cx="1752600" cy="2235200"/>
        </p:xfrm>
        <a:graphic>
          <a:graphicData uri="http://schemas.openxmlformats.org/presentationml/2006/ole">
            <mc:AlternateContent xmlns:mc="http://schemas.openxmlformats.org/markup-compatibility/2006">
              <mc:Choice xmlns:v="urn:schemas-microsoft-com:vml" Requires="v">
                <p:oleObj spid="_x0000_s1068" name="Photo Editor Photo" r:id="rId3" imgW="1314286" imgH="1171429" progId="">
                  <p:embed/>
                </p:oleObj>
              </mc:Choice>
              <mc:Fallback>
                <p:oleObj name="Photo Editor Photo" r:id="rId3" imgW="1314286" imgH="1171429" progId="">
                  <p:embed/>
                  <p:pic>
                    <p:nvPicPr>
                      <p:cNvPr id="102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2319" y="6908800"/>
                        <a:ext cx="1752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9"/>
          <p:cNvGraphicFramePr>
            <a:graphicFrameLocks noChangeAspect="1"/>
          </p:cNvGraphicFramePr>
          <p:nvPr/>
        </p:nvGraphicFramePr>
        <p:xfrm>
          <a:off x="12507119" y="7010400"/>
          <a:ext cx="1727200" cy="2133600"/>
        </p:xfrm>
        <a:graphic>
          <a:graphicData uri="http://schemas.openxmlformats.org/presentationml/2006/ole">
            <mc:AlternateContent xmlns:mc="http://schemas.openxmlformats.org/markup-compatibility/2006">
              <mc:Choice xmlns:v="urn:schemas-microsoft-com:vml" Requires="v">
                <p:oleObj spid="_x0000_s1069" name="Photo Editor Photo" r:id="rId5" imgW="1314286" imgH="1171429" progId="">
                  <p:embed/>
                </p:oleObj>
              </mc:Choice>
              <mc:Fallback>
                <p:oleObj name="Photo Editor Photo" r:id="rId5" imgW="1314286" imgH="1171429" progId="">
                  <p:embed/>
                  <p:pic>
                    <p:nvPicPr>
                      <p:cNvPr id="1027"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7119" y="7010400"/>
                        <a:ext cx="1727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4"/>
          <p:cNvGrpSpPr>
            <a:grpSpLocks/>
          </p:cNvGrpSpPr>
          <p:nvPr/>
        </p:nvGrpSpPr>
        <p:grpSpPr bwMode="auto">
          <a:xfrm>
            <a:off x="3566319" y="5994400"/>
            <a:ext cx="9245600" cy="3149600"/>
            <a:chOff x="1958" y="372"/>
            <a:chExt cx="1884" cy="742"/>
          </a:xfrm>
        </p:grpSpPr>
        <p:pic>
          <p:nvPicPr>
            <p:cNvPr id="1036" name="Picture 15" descr="flower1_div_md_wht"/>
            <p:cNvPicPr>
              <a:picLocks noChangeAspect="1" noChangeArrowheads="1" noCrop="1"/>
            </p:cNvPicPr>
            <p:nvPr/>
          </p:nvPicPr>
          <p:blipFill>
            <a:blip r:embed="rId6"/>
            <a:srcRect/>
            <a:stretch>
              <a:fillRect/>
            </a:stretch>
          </p:blipFill>
          <p:spPr bwMode="auto">
            <a:xfrm>
              <a:off x="1958" y="372"/>
              <a:ext cx="1884" cy="300"/>
            </a:xfrm>
            <a:prstGeom prst="rect">
              <a:avLst/>
            </a:prstGeom>
            <a:noFill/>
            <a:ln w="9525">
              <a:noFill/>
              <a:miter lim="800000"/>
              <a:headEnd/>
              <a:tailEnd/>
            </a:ln>
          </p:spPr>
        </p:pic>
        <p:pic>
          <p:nvPicPr>
            <p:cNvPr id="1037" name="Picture 16" descr="Bellcoll"/>
            <p:cNvPicPr>
              <a:picLocks noChangeAspect="1" noChangeArrowheads="1" noCrop="1"/>
            </p:cNvPicPr>
            <p:nvPr/>
          </p:nvPicPr>
          <p:blipFill>
            <a:blip r:embed="rId7"/>
            <a:srcRect/>
            <a:stretch>
              <a:fillRect/>
            </a:stretch>
          </p:blipFill>
          <p:spPr bwMode="auto">
            <a:xfrm>
              <a:off x="2496" y="480"/>
              <a:ext cx="864" cy="634"/>
            </a:xfrm>
            <a:prstGeom prst="rect">
              <a:avLst/>
            </a:prstGeom>
            <a:noFill/>
            <a:ln w="9525">
              <a:noFill/>
              <a:miter lim="800000"/>
              <a:headEnd/>
              <a:tailEnd/>
            </a:ln>
          </p:spPr>
        </p:pic>
      </p:grpSp>
      <p:sp>
        <p:nvSpPr>
          <p:cNvPr id="1029" name="WordArt 18"/>
          <p:cNvSpPr>
            <a:spLocks noChangeArrowheads="1" noChangeShapeType="1" noTextEdit="1"/>
          </p:cNvSpPr>
          <p:nvPr/>
        </p:nvSpPr>
        <p:spPr bwMode="auto">
          <a:xfrm>
            <a:off x="2753519" y="4309533"/>
            <a:ext cx="9347200" cy="533400"/>
          </a:xfrm>
          <a:prstGeom prst="rect">
            <a:avLst/>
          </a:prstGeom>
        </p:spPr>
        <p:txBody>
          <a:bodyPr wrap="none" fromWordArt="1">
            <a:prstTxWarp prst="textArchUpPour">
              <a:avLst>
                <a:gd name="adj1" fmla="val 10800004"/>
                <a:gd name="adj2" fmla="val 50000"/>
              </a:avLst>
            </a:prstTxWarp>
          </a:bodyPr>
          <a:lstStyle/>
          <a:p>
            <a:pPr algn="ctr" defTabSz="1219170" eaLnBrk="1" fontAlgn="auto" hangingPunct="1">
              <a:spcBef>
                <a:spcPts val="0"/>
              </a:spcBef>
              <a:spcAft>
                <a:spcPts val="0"/>
              </a:spcAft>
            </a:pPr>
            <a:r>
              <a:rPr lang="en-US" sz="3733"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 </a:t>
            </a:r>
          </a:p>
        </p:txBody>
      </p:sp>
      <p:sp>
        <p:nvSpPr>
          <p:cNvPr id="1030" name="WordArt 19"/>
          <p:cNvSpPr>
            <a:spLocks noChangeArrowheads="1" noChangeShapeType="1" noTextEdit="1"/>
          </p:cNvSpPr>
          <p:nvPr/>
        </p:nvSpPr>
        <p:spPr bwMode="auto">
          <a:xfrm>
            <a:off x="2042319" y="2487065"/>
            <a:ext cx="12954000" cy="3132692"/>
          </a:xfrm>
          <a:prstGeom prst="rect">
            <a:avLst/>
          </a:prstGeom>
        </p:spPr>
        <p:txBody>
          <a:bodyPr wrap="none" fromWordArt="1">
            <a:prstTxWarp prst="textPlain">
              <a:avLst>
                <a:gd name="adj" fmla="val 50000"/>
              </a:avLst>
            </a:prstTxWarp>
          </a:bodyPr>
          <a:lstStyle/>
          <a:p>
            <a:pPr algn="ctr" defTabSz="1219170" eaLnBrk="1" fontAlgn="auto" hangingPunct="1">
              <a:spcBef>
                <a:spcPts val="0"/>
              </a:spcBef>
              <a:spcAft>
                <a:spcPts val="0"/>
              </a:spcAft>
            </a:pPr>
            <a:r>
              <a:rPr lang="en-US" sz="5867"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 TRÒ CHƠI</a:t>
            </a:r>
          </a:p>
          <a:p>
            <a:pPr algn="ctr" defTabSz="1219170" eaLnBrk="1" fontAlgn="auto" hangingPunct="1">
              <a:spcBef>
                <a:spcPts val="0"/>
              </a:spcBef>
              <a:spcAft>
                <a:spcPts val="0"/>
              </a:spcAft>
            </a:pPr>
            <a:r>
              <a:rPr lang="en-US" sz="5867"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RUNG CHUÔNG VÀNG</a:t>
            </a:r>
          </a:p>
        </p:txBody>
      </p:sp>
      <p:pic>
        <p:nvPicPr>
          <p:cNvPr id="1032" name="Picture 27" descr="tht25788865"/>
          <p:cNvPicPr>
            <a:picLocks noChangeAspect="1" noChangeArrowheads="1" noCrop="1"/>
          </p:cNvPicPr>
          <p:nvPr/>
        </p:nvPicPr>
        <p:blipFill>
          <a:blip r:embed="rId8"/>
          <a:srcRect/>
          <a:stretch>
            <a:fillRect/>
          </a:stretch>
        </p:blipFill>
        <p:spPr bwMode="auto">
          <a:xfrm>
            <a:off x="2328028" y="1619232"/>
            <a:ext cx="3149600" cy="867833"/>
          </a:xfrm>
          <a:prstGeom prst="rect">
            <a:avLst/>
          </a:prstGeom>
          <a:noFill/>
          <a:ln w="9525">
            <a:noFill/>
            <a:miter lim="800000"/>
            <a:headEnd/>
            <a:tailEnd/>
          </a:ln>
        </p:spPr>
      </p:pic>
      <p:pic>
        <p:nvPicPr>
          <p:cNvPr id="1033" name="Picture 28" descr="tht25788865"/>
          <p:cNvPicPr>
            <a:picLocks noChangeAspect="1" noChangeArrowheads="1" noCrop="1"/>
          </p:cNvPicPr>
          <p:nvPr/>
        </p:nvPicPr>
        <p:blipFill>
          <a:blip r:embed="rId8"/>
          <a:srcRect/>
          <a:stretch>
            <a:fillRect/>
          </a:stretch>
        </p:blipFill>
        <p:spPr bwMode="auto">
          <a:xfrm>
            <a:off x="5376050" y="1619232"/>
            <a:ext cx="3149600" cy="867833"/>
          </a:xfrm>
          <a:prstGeom prst="rect">
            <a:avLst/>
          </a:prstGeom>
          <a:noFill/>
          <a:ln w="9525">
            <a:noFill/>
            <a:miter lim="800000"/>
            <a:headEnd/>
            <a:tailEnd/>
          </a:ln>
        </p:spPr>
      </p:pic>
      <p:pic>
        <p:nvPicPr>
          <p:cNvPr id="1034" name="Picture 29" descr="tht25788865"/>
          <p:cNvPicPr>
            <a:picLocks noChangeAspect="1" noChangeArrowheads="1" noCrop="1"/>
          </p:cNvPicPr>
          <p:nvPr/>
        </p:nvPicPr>
        <p:blipFill>
          <a:blip r:embed="rId8"/>
          <a:srcRect/>
          <a:stretch>
            <a:fillRect/>
          </a:stretch>
        </p:blipFill>
        <p:spPr bwMode="auto">
          <a:xfrm>
            <a:off x="8328820" y="1619232"/>
            <a:ext cx="3149600" cy="867833"/>
          </a:xfrm>
          <a:prstGeom prst="rect">
            <a:avLst/>
          </a:prstGeom>
          <a:noFill/>
          <a:ln w="9525">
            <a:noFill/>
            <a:miter lim="800000"/>
            <a:headEnd/>
            <a:tailEnd/>
          </a:ln>
        </p:spPr>
      </p:pic>
      <p:pic>
        <p:nvPicPr>
          <p:cNvPr id="1035" name="Picture 30" descr="tht25788865"/>
          <p:cNvPicPr>
            <a:picLocks noChangeAspect="1" noChangeArrowheads="1" noCrop="1"/>
          </p:cNvPicPr>
          <p:nvPr/>
        </p:nvPicPr>
        <p:blipFill>
          <a:blip r:embed="rId8"/>
          <a:srcRect/>
          <a:stretch>
            <a:fillRect/>
          </a:stretch>
        </p:blipFill>
        <p:spPr bwMode="auto">
          <a:xfrm>
            <a:off x="11389519" y="1619232"/>
            <a:ext cx="2844800" cy="867833"/>
          </a:xfrm>
          <a:prstGeom prst="rect">
            <a:avLst/>
          </a:prstGeom>
          <a:noFill/>
          <a:ln w="9525">
            <a:noFill/>
            <a:miter lim="800000"/>
            <a:headEnd/>
            <a:tailEnd/>
          </a:ln>
        </p:spPr>
      </p:pic>
      <p:grpSp>
        <p:nvGrpSpPr>
          <p:cNvPr id="20" name="Group 19"/>
          <p:cNvGrpSpPr/>
          <p:nvPr/>
        </p:nvGrpSpPr>
        <p:grpSpPr>
          <a:xfrm>
            <a:off x="4099719" y="314556"/>
            <a:ext cx="7017972" cy="1489756"/>
            <a:chOff x="4244547" y="238780"/>
            <a:chExt cx="7017972" cy="1489756"/>
          </a:xfrm>
        </p:grpSpPr>
        <p:grpSp>
          <p:nvGrpSpPr>
            <p:cNvPr id="21" name="Group 20"/>
            <p:cNvGrpSpPr/>
            <p:nvPr/>
          </p:nvGrpSpPr>
          <p:grpSpPr>
            <a:xfrm>
              <a:off x="5084509" y="238780"/>
              <a:ext cx="5650906" cy="905028"/>
              <a:chOff x="4998717" y="299739"/>
              <a:chExt cx="5555560" cy="905028"/>
            </a:xfrm>
          </p:grpSpPr>
          <p:grpSp>
            <p:nvGrpSpPr>
              <p:cNvPr id="23" name="Group 22"/>
              <p:cNvGrpSpPr/>
              <p:nvPr/>
            </p:nvGrpSpPr>
            <p:grpSpPr>
              <a:xfrm>
                <a:off x="4998717" y="299739"/>
                <a:ext cx="5555560" cy="905028"/>
                <a:chOff x="4998717" y="299739"/>
                <a:chExt cx="5555560" cy="905028"/>
              </a:xfrm>
            </p:grpSpPr>
            <p:sp>
              <p:nvSpPr>
                <p:cNvPr id="25" name="TextBox 24"/>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26" name="TextBox 25"/>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24" name="Straight Connector 23"/>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22"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988660935"/>
      </p:ext>
    </p:extLst>
  </p:cSld>
  <p:clrMapOvr>
    <a:masterClrMapping/>
  </p:clrMapOvr>
  <p:transition spd="slow">
    <p:randomBa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5801519" y="5283200"/>
            <a:ext cx="2641600" cy="694267"/>
          </a:xfrm>
          <a:prstGeom prst="roundRect">
            <a:avLst>
              <a:gd name="adj" fmla="val 16667"/>
            </a:avLst>
          </a:prstGeom>
          <a:solidFill>
            <a:srgbClr val="FFCC00"/>
          </a:solidFill>
          <a:ln w="9525" algn="ctr">
            <a:solidFill>
              <a:schemeClr val="tx1"/>
            </a:solid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Calibri"/>
            </a:endParaRPr>
          </a:p>
        </p:txBody>
      </p:sp>
      <p:sp>
        <p:nvSpPr>
          <p:cNvPr id="4099" name="AutoShape 2"/>
          <p:cNvSpPr>
            <a:spLocks noChangeArrowheads="1"/>
          </p:cNvSpPr>
          <p:nvPr/>
        </p:nvSpPr>
        <p:spPr bwMode="auto">
          <a:xfrm>
            <a:off x="2423279" y="1809733"/>
            <a:ext cx="11379200" cy="6822032"/>
          </a:xfrm>
          <a:prstGeom prst="roundRect">
            <a:avLst>
              <a:gd name="adj" fmla="val 16667"/>
            </a:avLst>
          </a:prstGeom>
          <a:solidFill>
            <a:schemeClr val="bg1"/>
          </a:solidFill>
          <a:ln w="76200" cmpd="tri">
            <a:solidFill>
              <a:srgbClr val="CC0000"/>
            </a:solidFill>
            <a:round/>
            <a:headEnd/>
            <a:tailEnd/>
          </a:ln>
        </p:spPr>
        <p:txBody>
          <a:bodyPr wrap="none" anchor="ctr"/>
          <a:lstStyle/>
          <a:p>
            <a:pPr defTabSz="1219170" eaLnBrk="1" fontAlgn="auto" hangingPunct="1">
              <a:spcBef>
                <a:spcPts val="0"/>
              </a:spcBef>
              <a:spcAft>
                <a:spcPts val="0"/>
              </a:spcAft>
            </a:pPr>
            <a:endParaRPr lang="vi-VN" sz="2400">
              <a:solidFill>
                <a:prstClr val="black"/>
              </a:solidFill>
              <a:latin typeface="Arial" panose="020B0604020202020204" pitchFamily="34" charset="0"/>
            </a:endParaRPr>
          </a:p>
        </p:txBody>
      </p:sp>
      <p:pic>
        <p:nvPicPr>
          <p:cNvPr id="4100" name="Picture 3" descr="an30"/>
          <p:cNvPicPr>
            <a:picLocks noChangeAspect="1" noChangeArrowheads="1" noCrop="1"/>
          </p:cNvPicPr>
          <p:nvPr/>
        </p:nvPicPr>
        <p:blipFill>
          <a:blip r:embed="rId5"/>
          <a:srcRect/>
          <a:stretch>
            <a:fillRect/>
          </a:stretch>
        </p:blipFill>
        <p:spPr bwMode="auto">
          <a:xfrm>
            <a:off x="3096233" y="1879585"/>
            <a:ext cx="1416364" cy="1143007"/>
          </a:xfrm>
          <a:prstGeom prst="rect">
            <a:avLst/>
          </a:prstGeom>
          <a:noFill/>
          <a:ln w="9525">
            <a:noFill/>
            <a:miter lim="800000"/>
            <a:headEnd/>
            <a:tailEnd/>
          </a:ln>
        </p:spPr>
      </p:pic>
      <p:pic>
        <p:nvPicPr>
          <p:cNvPr id="4101" name="Picture 4" descr="33"/>
          <p:cNvPicPr>
            <a:picLocks noChangeAspect="1" noChangeArrowheads="1" noCrop="1"/>
          </p:cNvPicPr>
          <p:nvPr/>
        </p:nvPicPr>
        <p:blipFill>
          <a:blip r:embed="rId6"/>
          <a:srcRect/>
          <a:stretch>
            <a:fillRect/>
          </a:stretch>
        </p:blipFill>
        <p:spPr bwMode="auto">
          <a:xfrm>
            <a:off x="2480508" y="3041640"/>
            <a:ext cx="11277600" cy="101600"/>
          </a:xfrm>
          <a:prstGeom prst="rect">
            <a:avLst/>
          </a:prstGeom>
          <a:noFill/>
          <a:ln w="9525">
            <a:noFill/>
            <a:miter lim="800000"/>
            <a:headEnd/>
            <a:tailEnd/>
          </a:ln>
        </p:spPr>
      </p:pic>
      <p:sp>
        <p:nvSpPr>
          <p:cNvPr id="4102" name="WordArt 5"/>
          <p:cNvSpPr>
            <a:spLocks noChangeArrowheads="1" noChangeShapeType="1" noTextEdit="1"/>
          </p:cNvSpPr>
          <p:nvPr/>
        </p:nvSpPr>
        <p:spPr bwMode="auto">
          <a:xfrm>
            <a:off x="5185548" y="2044688"/>
            <a:ext cx="6908800" cy="812800"/>
          </a:xfrm>
          <a:prstGeom prst="rect">
            <a:avLst/>
          </a:prstGeom>
        </p:spPr>
        <p:txBody>
          <a:bodyPr wrap="none" fromWordArt="1">
            <a:prstTxWarp prst="textPlain">
              <a:avLst>
                <a:gd name="adj" fmla="val 50000"/>
              </a:avLst>
            </a:prstTxWarp>
          </a:bodyPr>
          <a:lstStyle/>
          <a:p>
            <a:pPr defTabSz="1219170" eaLnBrk="1" fontAlgn="auto" hangingPunct="1">
              <a:spcBef>
                <a:spcPts val="0"/>
              </a:spcBef>
              <a:spcAft>
                <a:spcPts val="0"/>
              </a:spcAft>
            </a:pPr>
            <a:r>
              <a:rPr lang="en-US" sz="48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chu«ng vµng </a:t>
            </a:r>
          </a:p>
        </p:txBody>
      </p:sp>
      <p:sp>
        <p:nvSpPr>
          <p:cNvPr id="4103" name="AutoShape 6"/>
          <p:cNvSpPr>
            <a:spLocks noChangeArrowheads="1"/>
          </p:cNvSpPr>
          <p:nvPr/>
        </p:nvSpPr>
        <p:spPr bwMode="auto">
          <a:xfrm>
            <a:off x="6423807" y="3318931"/>
            <a:ext cx="2235200" cy="586316"/>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Calibri"/>
            </a:endParaRPr>
          </a:p>
        </p:txBody>
      </p:sp>
      <p:sp>
        <p:nvSpPr>
          <p:cNvPr id="4105" name="Text Box 8"/>
          <p:cNvSpPr txBox="1">
            <a:spLocks noChangeArrowheads="1"/>
          </p:cNvSpPr>
          <p:nvPr/>
        </p:nvSpPr>
        <p:spPr bwMode="auto">
          <a:xfrm>
            <a:off x="6654541" y="3333742"/>
            <a:ext cx="2150533" cy="1015663"/>
          </a:xfrm>
          <a:prstGeom prst="rect">
            <a:avLst/>
          </a:prstGeom>
          <a:noFill/>
          <a:ln w="9525">
            <a:noFill/>
            <a:miter lim="800000"/>
            <a:headEnd/>
            <a:tailEnd/>
          </a:ln>
        </p:spPr>
        <p:txBody>
          <a:bodyPr wrap="square">
            <a:spAutoFit/>
          </a:bodyPr>
          <a:lstStyle/>
          <a:p>
            <a:pPr defTabSz="1219170" eaLnBrk="1" fontAlgn="auto" hangingPunct="1">
              <a:spcBef>
                <a:spcPct val="50000"/>
              </a:spcBef>
              <a:spcAft>
                <a:spcPts val="0"/>
              </a:spcAft>
            </a:pPr>
            <a:r>
              <a:rPr lang="en-US" sz="2400">
                <a:solidFill>
                  <a:prstClr val="black"/>
                </a:solidFill>
                <a:latin typeface=".VnBlack" pitchFamily="34" charset="0"/>
              </a:rPr>
              <a:t>C©u hái 1</a:t>
            </a:r>
          </a:p>
          <a:p>
            <a:pPr defTabSz="1219170" eaLnBrk="1" fontAlgn="auto" hangingPunct="1">
              <a:spcBef>
                <a:spcPct val="50000"/>
              </a:spcBef>
              <a:spcAft>
                <a:spcPts val="0"/>
              </a:spcAft>
            </a:pPr>
            <a:endParaRPr lang="en-US" sz="2400">
              <a:solidFill>
                <a:prstClr val="black"/>
              </a:solidFill>
              <a:latin typeface=".VnBlack" pitchFamily="34" charset="0"/>
            </a:endParaRPr>
          </a:p>
        </p:txBody>
      </p:sp>
      <p:pic>
        <p:nvPicPr>
          <p:cNvPr id="2" name="Picture 14" descr="star_tip_md_wht"/>
          <p:cNvPicPr>
            <a:picLocks noChangeAspect="1" noChangeArrowheads="1" noCrop="1"/>
          </p:cNvPicPr>
          <p:nvPr/>
        </p:nvPicPr>
        <p:blipFill>
          <a:blip r:embed="rId7"/>
          <a:srcRect/>
          <a:stretch>
            <a:fillRect/>
          </a:stretch>
        </p:blipFill>
        <p:spPr bwMode="auto">
          <a:xfrm>
            <a:off x="12710351" y="2190733"/>
            <a:ext cx="711200" cy="711200"/>
          </a:xfrm>
          <a:prstGeom prst="rect">
            <a:avLst/>
          </a:prstGeom>
          <a:noFill/>
          <a:ln w="9525">
            <a:noFill/>
            <a:miter lim="800000"/>
            <a:headEnd/>
            <a:tailEnd/>
          </a:ln>
        </p:spPr>
      </p:pic>
      <p:sp>
        <p:nvSpPr>
          <p:cNvPr id="4112" name="Text Box 16"/>
          <p:cNvSpPr txBox="1">
            <a:spLocks noChangeArrowheads="1"/>
          </p:cNvSpPr>
          <p:nvPr/>
        </p:nvSpPr>
        <p:spPr bwMode="auto">
          <a:xfrm>
            <a:off x="2423279" y="4000498"/>
            <a:ext cx="11176000" cy="666786"/>
          </a:xfrm>
          <a:prstGeom prst="rect">
            <a:avLst/>
          </a:prstGeom>
          <a:noFill/>
          <a:ln w="9525">
            <a:noFill/>
            <a:miter lim="800000"/>
            <a:headEnd/>
            <a:tailEnd/>
          </a:ln>
        </p:spPr>
        <p:txBody>
          <a:bodyPr>
            <a:spAutoFit/>
          </a:bodyPr>
          <a:lstStyle/>
          <a:p>
            <a:pPr defTabSz="1219170" eaLnBrk="1" fontAlgn="auto" hangingPunct="1">
              <a:spcBef>
                <a:spcPct val="50000"/>
              </a:spcBef>
              <a:spcAft>
                <a:spcPts val="0"/>
              </a:spcAft>
            </a:pPr>
            <a:r>
              <a:rPr lang="en-US" sz="3733" b="1" dirty="0" err="1" smtClean="0">
                <a:solidFill>
                  <a:srgbClr val="FF0000"/>
                </a:solidFill>
                <a:latin typeface="Times New Roman" panose="02020603050405020304" pitchFamily="18" charset="0"/>
                <a:cs typeface="Times New Roman" panose="02020603050405020304" pitchFamily="18" charset="0"/>
              </a:rPr>
              <a:t>Câu</a:t>
            </a:r>
            <a:r>
              <a:rPr lang="en-US" sz="3733" b="1" dirty="0" smtClean="0">
                <a:solidFill>
                  <a:srgbClr val="FF0000"/>
                </a:solidFill>
                <a:latin typeface="Times New Roman" panose="02020603050405020304" pitchFamily="18" charset="0"/>
                <a:cs typeface="Times New Roman" panose="02020603050405020304" pitchFamily="18" charset="0"/>
              </a:rPr>
              <a:t> </a:t>
            </a:r>
            <a:r>
              <a:rPr lang="en-US" sz="3733" b="1" dirty="0" err="1" smtClean="0">
                <a:solidFill>
                  <a:srgbClr val="FF0000"/>
                </a:solidFill>
                <a:latin typeface="Times New Roman" panose="02020603050405020304" pitchFamily="18" charset="0"/>
                <a:cs typeface="Times New Roman" panose="02020603050405020304" pitchFamily="18" charset="0"/>
              </a:rPr>
              <a:t>chuyện</a:t>
            </a:r>
            <a:r>
              <a:rPr lang="en-US" sz="3733" b="1" dirty="0" smtClean="0">
                <a:solidFill>
                  <a:srgbClr val="FF0000"/>
                </a:solidFill>
                <a:latin typeface="Times New Roman" panose="02020603050405020304" pitchFamily="18" charset="0"/>
                <a:cs typeface="Times New Roman" panose="02020603050405020304" pitchFamily="18" charset="0"/>
              </a:rPr>
              <a:t> </a:t>
            </a:r>
            <a:r>
              <a:rPr lang="en-US" sz="3733" b="1" dirty="0" err="1" smtClean="0">
                <a:solidFill>
                  <a:srgbClr val="FF0000"/>
                </a:solidFill>
                <a:latin typeface="Times New Roman" panose="02020603050405020304" pitchFamily="18" charset="0"/>
                <a:cs typeface="Times New Roman" panose="02020603050405020304" pitchFamily="18" charset="0"/>
              </a:rPr>
              <a:t>bạn</a:t>
            </a:r>
            <a:r>
              <a:rPr lang="en-US" sz="3733" b="1" dirty="0" smtClean="0">
                <a:solidFill>
                  <a:srgbClr val="FF0000"/>
                </a:solidFill>
                <a:latin typeface="Times New Roman" panose="02020603050405020304" pitchFamily="18" charset="0"/>
                <a:cs typeface="Times New Roman" panose="02020603050405020304" pitchFamily="18" charset="0"/>
              </a:rPr>
              <a:t> </a:t>
            </a:r>
            <a:r>
              <a:rPr lang="en-US" sz="3733" b="1" dirty="0" err="1" smtClean="0">
                <a:solidFill>
                  <a:srgbClr val="FF0000"/>
                </a:solidFill>
                <a:latin typeface="Times New Roman" panose="02020603050405020304" pitchFamily="18" charset="0"/>
                <a:cs typeface="Times New Roman" panose="02020603050405020304" pitchFamily="18" charset="0"/>
              </a:rPr>
              <a:t>nho</a:t>
            </a:r>
            <a:r>
              <a:rPr lang="en-US" sz="3733" b="1" dirty="0" smtClean="0">
                <a:solidFill>
                  <a:srgbClr val="FF0000"/>
                </a:solidFill>
                <a:latin typeface="Times New Roman" panose="02020603050405020304" pitchFamily="18" charset="0"/>
                <a:cs typeface="Times New Roman" panose="02020603050405020304" pitchFamily="18" charset="0"/>
              </a:rPr>
              <a:t>̉ </a:t>
            </a:r>
            <a:r>
              <a:rPr lang="en-US" sz="3733" b="1" dirty="0" err="1" smtClean="0">
                <a:solidFill>
                  <a:srgbClr val="FF0000"/>
                </a:solidFill>
                <a:latin typeface="Times New Roman" panose="02020603050405020304" pitchFamily="18" charset="0"/>
                <a:cs typeface="Times New Roman" panose="02020603050405020304" pitchFamily="18" charset="0"/>
              </a:rPr>
              <a:t>trong</a:t>
            </a:r>
            <a:r>
              <a:rPr lang="en-US" sz="3733" b="1" dirty="0" smtClean="0">
                <a:solidFill>
                  <a:srgbClr val="FF0000"/>
                </a:solidFill>
                <a:latin typeface="Times New Roman" panose="02020603050405020304" pitchFamily="18" charset="0"/>
                <a:cs typeface="Times New Roman" panose="02020603050405020304" pitchFamily="18" charset="0"/>
              </a:rPr>
              <a:t> </a:t>
            </a:r>
            <a:r>
              <a:rPr lang="en-US" sz="3733" b="1" dirty="0" err="1" smtClean="0">
                <a:solidFill>
                  <a:srgbClr val="FF0000"/>
                </a:solidFill>
                <a:latin typeface="Times New Roman" panose="02020603050405020304" pitchFamily="18" charset="0"/>
                <a:cs typeface="Times New Roman" panose="02020603050405020304" pitchFamily="18" charset="0"/>
              </a:rPr>
              <a:t>nha</a:t>
            </a:r>
            <a:r>
              <a:rPr lang="en-US" sz="3733" b="1" dirty="0" smtClean="0">
                <a:solidFill>
                  <a:srgbClr val="FF0000"/>
                </a:solidFill>
                <a:latin typeface="Times New Roman" panose="02020603050405020304" pitchFamily="18" charset="0"/>
                <a:cs typeface="Times New Roman" panose="02020603050405020304" pitchFamily="18" charset="0"/>
              </a:rPr>
              <a:t>̀ có </a:t>
            </a:r>
            <a:r>
              <a:rPr lang="en-US" sz="3733" b="1" dirty="0" err="1" smtClean="0">
                <a:solidFill>
                  <a:srgbClr val="FF0000"/>
                </a:solidFill>
                <a:latin typeface="Times New Roman" panose="02020603050405020304" pitchFamily="18" charset="0"/>
                <a:cs typeface="Times New Roman" panose="02020603050405020304" pitchFamily="18" charset="0"/>
              </a:rPr>
              <a:t>mấy</a:t>
            </a:r>
            <a:r>
              <a:rPr lang="en-US" sz="3733" b="1" dirty="0" smtClean="0">
                <a:solidFill>
                  <a:srgbClr val="FF0000"/>
                </a:solidFill>
                <a:latin typeface="Times New Roman" panose="02020603050405020304" pitchFamily="18" charset="0"/>
                <a:cs typeface="Times New Roman" panose="02020603050405020304" pitchFamily="18" charset="0"/>
              </a:rPr>
              <a:t> </a:t>
            </a:r>
            <a:r>
              <a:rPr lang="en-US" sz="3733" b="1" dirty="0" err="1" smtClean="0">
                <a:solidFill>
                  <a:srgbClr val="FF0000"/>
                </a:solidFill>
                <a:latin typeface="Times New Roman" panose="02020603050405020304" pitchFamily="18" charset="0"/>
                <a:cs typeface="Times New Roman" panose="02020603050405020304" pitchFamily="18" charset="0"/>
              </a:rPr>
              <a:t>nhân</a:t>
            </a:r>
            <a:r>
              <a:rPr lang="en-US" sz="3733" b="1" dirty="0" smtClean="0">
                <a:solidFill>
                  <a:srgbClr val="FF0000"/>
                </a:solidFill>
                <a:latin typeface="Times New Roman" panose="02020603050405020304" pitchFamily="18" charset="0"/>
                <a:cs typeface="Times New Roman" panose="02020603050405020304" pitchFamily="18" charset="0"/>
              </a:rPr>
              <a:t> </a:t>
            </a:r>
            <a:r>
              <a:rPr lang="en-US" sz="3733" b="1" dirty="0" err="1" smtClean="0">
                <a:solidFill>
                  <a:srgbClr val="FF0000"/>
                </a:solidFill>
                <a:latin typeface="Times New Roman" panose="02020603050405020304" pitchFamily="18" charset="0"/>
                <a:cs typeface="Times New Roman" panose="02020603050405020304" pitchFamily="18" charset="0"/>
              </a:rPr>
              <a:t>vật</a:t>
            </a:r>
            <a:r>
              <a:rPr lang="en-US" sz="3733" b="1" dirty="0" smtClean="0">
                <a:solidFill>
                  <a:srgbClr val="FF0000"/>
                </a:solidFill>
                <a:latin typeface="Times New Roman" panose="02020603050405020304" pitchFamily="18" charset="0"/>
                <a:cs typeface="Times New Roman" panose="02020603050405020304" pitchFamily="18" charset="0"/>
              </a:rPr>
              <a:t>?</a:t>
            </a:r>
            <a:endParaRPr lang="en-US" sz="3733" b="1" dirty="0">
              <a:solidFill>
                <a:srgbClr val="FF0000"/>
              </a:solidFill>
              <a:latin typeface="Times New Roman" panose="02020603050405020304" pitchFamily="18" charset="0"/>
              <a:cs typeface="Times New Roman" panose="02020603050405020304" pitchFamily="18" charset="0"/>
            </a:endParaRPr>
          </a:p>
        </p:txBody>
      </p:sp>
      <p:sp>
        <p:nvSpPr>
          <p:cNvPr id="4114" name="Text Box 18"/>
          <p:cNvSpPr txBox="1">
            <a:spLocks noChangeArrowheads="1"/>
          </p:cNvSpPr>
          <p:nvPr/>
        </p:nvSpPr>
        <p:spPr bwMode="auto">
          <a:xfrm>
            <a:off x="13078621" y="8693152"/>
            <a:ext cx="1066318" cy="420564"/>
          </a:xfrm>
          <a:prstGeom prst="rect">
            <a:avLst/>
          </a:prstGeom>
          <a:solidFill>
            <a:srgbClr val="FF9933"/>
          </a:solidFill>
          <a:ln w="38100">
            <a:solidFill>
              <a:srgbClr val="FF9900"/>
            </a:solidFill>
            <a:miter lim="800000"/>
            <a:headEnd/>
            <a:tailEnd/>
          </a:ln>
        </p:spPr>
        <p:txBody>
          <a:bodyPr wrap="none">
            <a:spAutoFit/>
          </a:bodyPr>
          <a:lstStyle/>
          <a:p>
            <a:pPr defTabSz="1219170" eaLnBrk="1" fontAlgn="auto" hangingPunct="1">
              <a:spcBef>
                <a:spcPts val="0"/>
              </a:spcBef>
              <a:spcAft>
                <a:spcPts val="0"/>
              </a:spcAft>
            </a:pPr>
            <a:r>
              <a:rPr lang="en-US" sz="2133">
                <a:solidFill>
                  <a:srgbClr val="FFFF00"/>
                </a:solidFill>
                <a:latin typeface=".VnArial" pitchFamily="34" charset="0"/>
              </a:rPr>
              <a:t>§¸p ¸n</a:t>
            </a:r>
          </a:p>
        </p:txBody>
      </p:sp>
      <p:sp>
        <p:nvSpPr>
          <p:cNvPr id="4148" name="AutoShape 52"/>
          <p:cNvSpPr>
            <a:spLocks noChangeArrowheads="1"/>
          </p:cNvSpPr>
          <p:nvPr/>
        </p:nvSpPr>
        <p:spPr bwMode="auto">
          <a:xfrm>
            <a:off x="4005688" y="6068044"/>
            <a:ext cx="3860800" cy="694267"/>
          </a:xfrm>
          <a:prstGeom prst="roundRect">
            <a:avLst>
              <a:gd name="adj" fmla="val 16667"/>
            </a:avLst>
          </a:prstGeom>
          <a:solidFill>
            <a:srgbClr val="FFCC00"/>
          </a:solidFill>
          <a:ln w="9525" algn="ctr">
            <a:solidFill>
              <a:schemeClr val="tx1"/>
            </a:solid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Calibri"/>
            </a:endParaRPr>
          </a:p>
        </p:txBody>
      </p:sp>
      <p:sp>
        <p:nvSpPr>
          <p:cNvPr id="4146" name="Text Box 50"/>
          <p:cNvSpPr txBox="1">
            <a:spLocks noChangeArrowheads="1"/>
          </p:cNvSpPr>
          <p:nvPr/>
        </p:nvSpPr>
        <p:spPr bwMode="auto">
          <a:xfrm>
            <a:off x="4320449" y="5237439"/>
            <a:ext cx="5202212" cy="3251916"/>
          </a:xfrm>
          <a:prstGeom prst="rect">
            <a:avLst/>
          </a:prstGeom>
          <a:noFill/>
          <a:ln w="9525">
            <a:noFill/>
            <a:miter lim="800000"/>
            <a:headEnd/>
            <a:tailEnd/>
          </a:ln>
        </p:spPr>
        <p:txBody>
          <a:bodyPr wrap="square">
            <a:spAutoFit/>
          </a:bodyPr>
          <a:lstStyle/>
          <a:p>
            <a:pPr marL="457189" indent="-457189" defTabSz="1219170" eaLnBrk="1" fontAlgn="auto" hangingPunct="1">
              <a:spcBef>
                <a:spcPct val="50000"/>
              </a:spcBef>
              <a:spcAft>
                <a:spcPts val="0"/>
              </a:spcAft>
            </a:pPr>
            <a:r>
              <a:rPr lang="en-US" sz="3733" dirty="0">
                <a:solidFill>
                  <a:prstClr val="black"/>
                </a:solidFill>
                <a:latin typeface="Times New Roman" pitchFamily="18" charset="0"/>
                <a:cs typeface="Times New Roman" pitchFamily="18" charset="0"/>
              </a:rPr>
              <a:t>A.  1</a:t>
            </a:r>
          </a:p>
          <a:p>
            <a:pPr marL="457189" indent="-457189" defTabSz="1219170" eaLnBrk="1" fontAlgn="auto" hangingPunct="1">
              <a:spcBef>
                <a:spcPct val="50000"/>
              </a:spcBef>
              <a:spcAft>
                <a:spcPts val="0"/>
              </a:spcAft>
            </a:pPr>
            <a:r>
              <a:rPr lang="en-US" sz="3733" dirty="0">
                <a:solidFill>
                  <a:prstClr val="black"/>
                </a:solidFill>
                <a:latin typeface="Times New Roman" pitchFamily="18" charset="0"/>
                <a:cs typeface="Times New Roman" pitchFamily="18" charset="0"/>
              </a:rPr>
              <a:t>B. </a:t>
            </a:r>
            <a:r>
              <a:rPr lang="en-US" sz="3733" dirty="0" smtClean="0">
                <a:solidFill>
                  <a:prstClr val="black"/>
                </a:solidFill>
                <a:latin typeface="Times New Roman" pitchFamily="18" charset="0"/>
                <a:cs typeface="Times New Roman" pitchFamily="18" charset="0"/>
              </a:rPr>
              <a:t>2</a:t>
            </a:r>
            <a:endParaRPr lang="en-US" sz="3733" dirty="0">
              <a:solidFill>
                <a:prstClr val="black"/>
              </a:solidFill>
              <a:latin typeface="Times New Roman" pitchFamily="18" charset="0"/>
              <a:cs typeface="Times New Roman" pitchFamily="18" charset="0"/>
            </a:endParaRPr>
          </a:p>
          <a:p>
            <a:pPr marL="457189" indent="-457189" defTabSz="1219170" eaLnBrk="1" fontAlgn="auto" hangingPunct="1">
              <a:spcBef>
                <a:spcPct val="50000"/>
              </a:spcBef>
              <a:spcAft>
                <a:spcPts val="0"/>
              </a:spcAft>
            </a:pPr>
            <a:r>
              <a:rPr lang="en-US" sz="3733" dirty="0">
                <a:solidFill>
                  <a:prstClr val="black"/>
                </a:solidFill>
                <a:latin typeface="Times New Roman" pitchFamily="18" charset="0"/>
                <a:cs typeface="Times New Roman" pitchFamily="18" charset="0"/>
              </a:rPr>
              <a:t>C. </a:t>
            </a:r>
            <a:r>
              <a:rPr lang="en-US" sz="3733" dirty="0" smtClean="0">
                <a:solidFill>
                  <a:prstClr val="black"/>
                </a:solidFill>
                <a:latin typeface="Times New Roman" pitchFamily="18" charset="0"/>
                <a:cs typeface="Times New Roman" pitchFamily="18" charset="0"/>
              </a:rPr>
              <a:t>3</a:t>
            </a:r>
            <a:endParaRPr lang="en-US" sz="3733" dirty="0">
              <a:solidFill>
                <a:prstClr val="black"/>
              </a:solidFill>
              <a:latin typeface="Times New Roman" pitchFamily="18" charset="0"/>
              <a:cs typeface="Times New Roman" pitchFamily="18" charset="0"/>
            </a:endParaRPr>
          </a:p>
          <a:p>
            <a:pPr marL="457189" indent="-457189" defTabSz="1219170" eaLnBrk="1" fontAlgn="auto" hangingPunct="1">
              <a:spcBef>
                <a:spcPct val="50000"/>
              </a:spcBef>
              <a:spcAft>
                <a:spcPts val="0"/>
              </a:spcAft>
            </a:pPr>
            <a:r>
              <a:rPr lang="en-US" sz="3733" dirty="0">
                <a:solidFill>
                  <a:prstClr val="black"/>
                </a:solidFill>
                <a:latin typeface="Times New Roman" pitchFamily="18" charset="0"/>
                <a:cs typeface="Times New Roman" pitchFamily="18" charset="0"/>
              </a:rPr>
              <a:t>D. </a:t>
            </a:r>
            <a:r>
              <a:rPr lang="en-US" sz="3733" dirty="0" smtClean="0">
                <a:solidFill>
                  <a:prstClr val="black"/>
                </a:solidFill>
                <a:latin typeface="Times New Roman" pitchFamily="18" charset="0"/>
                <a:cs typeface="Times New Roman" pitchFamily="18" charset="0"/>
              </a:rPr>
              <a:t>4</a:t>
            </a:r>
            <a:endParaRPr lang="en-US" sz="3733" dirty="0">
              <a:solidFill>
                <a:prstClr val="black"/>
              </a:solidFill>
              <a:latin typeface="Times New Roman" pitchFamily="18" charset="0"/>
              <a:cs typeface="Times New Roman" pitchFamily="18" charset="0"/>
            </a:endParaRPr>
          </a:p>
        </p:txBody>
      </p:sp>
      <p:sp>
        <p:nvSpPr>
          <p:cNvPr id="4113" name="Action Button: Home 53">
            <a:hlinkClick r:id="rId8" action="ppaction://hlinksldjump" highlightClick="1"/>
          </p:cNvPr>
          <p:cNvSpPr>
            <a:spLocks noChangeArrowheads="1"/>
          </p:cNvSpPr>
          <p:nvPr/>
        </p:nvSpPr>
        <p:spPr bwMode="auto">
          <a:xfrm>
            <a:off x="13547716" y="378864"/>
            <a:ext cx="812800" cy="711200"/>
          </a:xfrm>
          <a:prstGeom prst="actionButtonHome">
            <a:avLst/>
          </a:prstGeom>
          <a:solidFill>
            <a:srgbClr val="FF9900"/>
          </a:solidFill>
          <a:ln w="9525" algn="ctr">
            <a:solidFill>
              <a:srgbClr val="FF9933"/>
            </a:solidFill>
            <a:round/>
            <a:headEnd/>
            <a:tailEnd/>
          </a:ln>
        </p:spPr>
        <p:txBody>
          <a:bodyPr/>
          <a:lstStyle/>
          <a:p>
            <a:pPr defTabSz="1219170" eaLnBrk="1" fontAlgn="auto" hangingPunct="1">
              <a:spcBef>
                <a:spcPts val="0"/>
              </a:spcBef>
              <a:spcAft>
                <a:spcPts val="0"/>
              </a:spcAft>
            </a:pPr>
            <a:endParaRPr lang="en-US" sz="2400">
              <a:solidFill>
                <a:prstClr val="black"/>
              </a:solidFill>
              <a:latin typeface="Calibri"/>
            </a:endParaRPr>
          </a:p>
        </p:txBody>
      </p:sp>
      <p:sp>
        <p:nvSpPr>
          <p:cNvPr id="52" name="Oval 8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30</a:t>
            </a:r>
          </a:p>
        </p:txBody>
      </p:sp>
      <p:sp>
        <p:nvSpPr>
          <p:cNvPr id="53" name="Oval 8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29</a:t>
            </a:r>
          </a:p>
        </p:txBody>
      </p:sp>
      <p:sp>
        <p:nvSpPr>
          <p:cNvPr id="54" name="Oval 8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28</a:t>
            </a:r>
          </a:p>
        </p:txBody>
      </p:sp>
      <p:sp>
        <p:nvSpPr>
          <p:cNvPr id="56" name="Oval 88"/>
          <p:cNvSpPr>
            <a:spLocks noChangeArrowheads="1"/>
          </p:cNvSpPr>
          <p:nvPr/>
        </p:nvSpPr>
        <p:spPr bwMode="auto">
          <a:xfrm>
            <a:off x="107862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27</a:t>
            </a:r>
          </a:p>
        </p:txBody>
      </p:sp>
      <p:sp>
        <p:nvSpPr>
          <p:cNvPr id="57" name="Oval 8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26</a:t>
            </a:r>
          </a:p>
        </p:txBody>
      </p:sp>
      <p:sp>
        <p:nvSpPr>
          <p:cNvPr id="58" name="Oval 90"/>
          <p:cNvSpPr>
            <a:spLocks noChangeArrowheads="1"/>
          </p:cNvSpPr>
          <p:nvPr/>
        </p:nvSpPr>
        <p:spPr bwMode="auto">
          <a:xfrm>
            <a:off x="108116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25</a:t>
            </a:r>
          </a:p>
        </p:txBody>
      </p:sp>
      <p:sp>
        <p:nvSpPr>
          <p:cNvPr id="59" name="Oval 9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24</a:t>
            </a:r>
          </a:p>
        </p:txBody>
      </p:sp>
      <p:sp>
        <p:nvSpPr>
          <p:cNvPr id="60" name="Oval 92"/>
          <p:cNvSpPr>
            <a:spLocks noChangeArrowheads="1"/>
          </p:cNvSpPr>
          <p:nvPr/>
        </p:nvSpPr>
        <p:spPr bwMode="auto">
          <a:xfrm>
            <a:off x="10786270" y="50546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23</a:t>
            </a:r>
          </a:p>
        </p:txBody>
      </p:sp>
      <p:sp>
        <p:nvSpPr>
          <p:cNvPr id="61" name="Oval 9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22</a:t>
            </a:r>
          </a:p>
        </p:txBody>
      </p:sp>
      <p:sp>
        <p:nvSpPr>
          <p:cNvPr id="62" name="Oval 9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21</a:t>
            </a:r>
          </a:p>
        </p:txBody>
      </p:sp>
      <p:sp>
        <p:nvSpPr>
          <p:cNvPr id="63" name="Oval 9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20</a:t>
            </a:r>
          </a:p>
        </p:txBody>
      </p:sp>
      <p:sp>
        <p:nvSpPr>
          <p:cNvPr id="64" name="Oval 9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19</a:t>
            </a:r>
          </a:p>
        </p:txBody>
      </p:sp>
      <p:sp>
        <p:nvSpPr>
          <p:cNvPr id="65" name="Oval 9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18</a:t>
            </a:r>
          </a:p>
        </p:txBody>
      </p:sp>
      <p:sp>
        <p:nvSpPr>
          <p:cNvPr id="66" name="Oval 9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17</a:t>
            </a:r>
          </a:p>
        </p:txBody>
      </p:sp>
      <p:sp>
        <p:nvSpPr>
          <p:cNvPr id="67" name="Oval 9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16</a:t>
            </a:r>
          </a:p>
        </p:txBody>
      </p:sp>
      <p:sp>
        <p:nvSpPr>
          <p:cNvPr id="68" name="Oval 10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15</a:t>
            </a:r>
          </a:p>
        </p:txBody>
      </p:sp>
      <p:sp>
        <p:nvSpPr>
          <p:cNvPr id="69" name="Oval 10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14</a:t>
            </a:r>
          </a:p>
        </p:txBody>
      </p:sp>
      <p:sp>
        <p:nvSpPr>
          <p:cNvPr id="70" name="Oval 10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13</a:t>
            </a:r>
          </a:p>
        </p:txBody>
      </p:sp>
      <p:sp>
        <p:nvSpPr>
          <p:cNvPr id="71" name="Oval 10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12</a:t>
            </a:r>
          </a:p>
        </p:txBody>
      </p:sp>
      <p:sp>
        <p:nvSpPr>
          <p:cNvPr id="72" name="Oval 10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11</a:t>
            </a:r>
          </a:p>
        </p:txBody>
      </p:sp>
      <p:sp>
        <p:nvSpPr>
          <p:cNvPr id="73" name="Oval 10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10</a:t>
            </a:r>
          </a:p>
        </p:txBody>
      </p:sp>
      <p:sp>
        <p:nvSpPr>
          <p:cNvPr id="74" name="Oval 10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09</a:t>
            </a:r>
          </a:p>
        </p:txBody>
      </p:sp>
      <p:sp>
        <p:nvSpPr>
          <p:cNvPr id="75" name="Oval 10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08</a:t>
            </a:r>
          </a:p>
        </p:txBody>
      </p:sp>
      <p:sp>
        <p:nvSpPr>
          <p:cNvPr id="76" name="Oval 10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07</a:t>
            </a:r>
          </a:p>
        </p:txBody>
      </p:sp>
      <p:sp>
        <p:nvSpPr>
          <p:cNvPr id="77" name="Oval 10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06</a:t>
            </a:r>
          </a:p>
        </p:txBody>
      </p:sp>
      <p:sp>
        <p:nvSpPr>
          <p:cNvPr id="78" name="Oval 11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05</a:t>
            </a:r>
          </a:p>
        </p:txBody>
      </p:sp>
      <p:sp>
        <p:nvSpPr>
          <p:cNvPr id="79" name="Oval 11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04</a:t>
            </a:r>
          </a:p>
        </p:txBody>
      </p:sp>
      <p:sp>
        <p:nvSpPr>
          <p:cNvPr id="80" name="Oval 11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03</a:t>
            </a:r>
          </a:p>
        </p:txBody>
      </p:sp>
      <p:sp>
        <p:nvSpPr>
          <p:cNvPr id="81" name="Oval 11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02</a:t>
            </a:r>
          </a:p>
        </p:txBody>
      </p:sp>
      <p:sp>
        <p:nvSpPr>
          <p:cNvPr id="82" name="Oval 11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01</a:t>
            </a:r>
          </a:p>
        </p:txBody>
      </p:sp>
      <p:sp>
        <p:nvSpPr>
          <p:cNvPr id="83" name="Oval 11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00</a:t>
            </a:r>
          </a:p>
        </p:txBody>
      </p:sp>
      <p:sp>
        <p:nvSpPr>
          <p:cNvPr id="84" name="Oval 11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4267">
                <a:solidFill>
                  <a:srgbClr val="FF0066"/>
                </a:solidFill>
                <a:latin typeface="Calibri"/>
              </a:rPr>
              <a:t>Hết</a:t>
            </a:r>
          </a:p>
          <a:p>
            <a:pPr defTabSz="1219170" eaLnBrk="1" fontAlgn="auto" hangingPunct="1">
              <a:spcBef>
                <a:spcPts val="0"/>
              </a:spcBef>
              <a:spcAft>
                <a:spcPts val="0"/>
              </a:spcAft>
            </a:pPr>
            <a:r>
              <a:rPr lang="en-US" sz="4267">
                <a:solidFill>
                  <a:srgbClr val="FF0066"/>
                </a:solidFill>
                <a:latin typeface="Calibri"/>
              </a:rPr>
              <a:t> giờ</a:t>
            </a:r>
          </a:p>
        </p:txBody>
      </p:sp>
      <p:sp>
        <p:nvSpPr>
          <p:cNvPr id="85" name="Oval 117"/>
          <p:cNvSpPr>
            <a:spLocks noChangeArrowheads="1"/>
          </p:cNvSpPr>
          <p:nvPr/>
        </p:nvSpPr>
        <p:spPr bwMode="auto">
          <a:xfrm>
            <a:off x="11500407" y="7717420"/>
            <a:ext cx="1016000" cy="7112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2400" dirty="0">
                <a:solidFill>
                  <a:prstClr val="white"/>
                </a:solidFill>
                <a:latin typeface="Calibri"/>
              </a:rPr>
              <a:t>Start</a:t>
            </a:r>
          </a:p>
        </p:txBody>
      </p:sp>
      <p:pic>
        <p:nvPicPr>
          <p:cNvPr id="3" name="Picture 119" descr="dongho3"/>
          <p:cNvPicPr>
            <a:picLocks noChangeAspect="1" noChangeArrowheads="1"/>
          </p:cNvPicPr>
          <p:nvPr/>
        </p:nvPicPr>
        <p:blipFill>
          <a:blip r:embed="rId9"/>
          <a:srcRect/>
          <a:stretch>
            <a:fillRect/>
          </a:stretch>
        </p:blipFill>
        <p:spPr bwMode="auto">
          <a:xfrm>
            <a:off x="10303672" y="4495800"/>
            <a:ext cx="3524249" cy="3251200"/>
          </a:xfrm>
          <a:prstGeom prst="rect">
            <a:avLst/>
          </a:prstGeom>
          <a:noFill/>
          <a:ln w="9525">
            <a:noFill/>
            <a:miter lim="800000"/>
            <a:headEnd/>
            <a:tailEnd/>
          </a:ln>
        </p:spPr>
      </p:pic>
      <p:grpSp>
        <p:nvGrpSpPr>
          <p:cNvPr id="89" name="Group 88"/>
          <p:cNvGrpSpPr/>
          <p:nvPr/>
        </p:nvGrpSpPr>
        <p:grpSpPr>
          <a:xfrm>
            <a:off x="4485793" y="232132"/>
            <a:ext cx="7017972" cy="1489756"/>
            <a:chOff x="4244547" y="238780"/>
            <a:chExt cx="7017972" cy="1489756"/>
          </a:xfrm>
        </p:grpSpPr>
        <p:grpSp>
          <p:nvGrpSpPr>
            <p:cNvPr id="90" name="Group 89"/>
            <p:cNvGrpSpPr/>
            <p:nvPr/>
          </p:nvGrpSpPr>
          <p:grpSpPr>
            <a:xfrm>
              <a:off x="5084509" y="238780"/>
              <a:ext cx="5650906" cy="905028"/>
              <a:chOff x="4998717" y="299739"/>
              <a:chExt cx="5555560" cy="905028"/>
            </a:xfrm>
          </p:grpSpPr>
          <p:grpSp>
            <p:nvGrpSpPr>
              <p:cNvPr id="92" name="Group 91"/>
              <p:cNvGrpSpPr/>
              <p:nvPr/>
            </p:nvGrpSpPr>
            <p:grpSpPr>
              <a:xfrm>
                <a:off x="4998717" y="299739"/>
                <a:ext cx="5555560" cy="905028"/>
                <a:chOff x="4998717" y="299739"/>
                <a:chExt cx="5555560" cy="905028"/>
              </a:xfrm>
            </p:grpSpPr>
            <p:sp>
              <p:nvSpPr>
                <p:cNvPr id="94" name="TextBox 93"/>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95" name="TextBox 94"/>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93" name="Straight Connector 92"/>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91"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254886785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2000"/>
                                  </p:stCondLst>
                                  <p:iterate type="lt">
                                    <p:tmPct val="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FELIZ2.WAV"/>
                                        </p:tgtEl>
                                      </p:cMediaNode>
                                    </p:audio>
                                  </p:subTnLst>
                                </p:cTn>
                              </p:par>
                              <p:par>
                                <p:cTn id="20" presetID="3" presetClass="entr" presetSubtype="10" fill="hold" grpId="0" nodeType="withEffect">
                                  <p:stCondLst>
                                    <p:cond delay="0"/>
                                  </p:stCondLst>
                                  <p:childTnLst>
                                    <p:set>
                                      <p:cBhvr>
                                        <p:cTn id="21" dur="1" fill="hold">
                                          <p:stCondLst>
                                            <p:cond delay="0"/>
                                          </p:stCondLst>
                                        </p:cTn>
                                        <p:tgtEl>
                                          <p:spTgt spid="4148"/>
                                        </p:tgtEl>
                                        <p:attrNameLst>
                                          <p:attrName>style.visibility</p:attrName>
                                        </p:attrNameLst>
                                      </p:cBhvr>
                                      <p:to>
                                        <p:strVal val="visible"/>
                                      </p:to>
                                    </p:set>
                                    <p:animEffect transition="in" filter="blinds(horizontal)">
                                      <p:cBhvr>
                                        <p:cTn id="22" dur="500"/>
                                        <p:tgtEl>
                                          <p:spTgt spid="4148"/>
                                        </p:tgtEl>
                                      </p:cBhvr>
                                    </p:animEffect>
                                  </p:childTnLst>
                                </p:cTn>
                              </p:par>
                              <p:par>
                                <p:cTn id="23" presetID="22" presetClass="emph" presetSubtype="0" repeatCount="10000" fill="remove" grpId="1" nodeType="withEffect">
                                  <p:stCondLst>
                                    <p:cond delay="0"/>
                                  </p:stCondLst>
                                  <p:childTnLst>
                                    <p:animClr clrSpc="hsl" dir="cw">
                                      <p:cBhvr override="childStyle">
                                        <p:cTn id="24" dur="500" fill="hold"/>
                                        <p:tgtEl>
                                          <p:spTgt spid="4148"/>
                                        </p:tgtEl>
                                        <p:attrNameLst>
                                          <p:attrName>style.color</p:attrName>
                                        </p:attrNameLst>
                                      </p:cBhvr>
                                      <p:by>
                                        <p:hsl h="-7200000" s="0" l="0"/>
                                      </p:by>
                                    </p:animClr>
                                    <p:animClr clrSpc="hsl" dir="cw">
                                      <p:cBhvr>
                                        <p:cTn id="25" dur="500" fill="hold"/>
                                        <p:tgtEl>
                                          <p:spTgt spid="4148"/>
                                        </p:tgtEl>
                                        <p:attrNameLst>
                                          <p:attrName>fillcolor</p:attrName>
                                        </p:attrNameLst>
                                      </p:cBhvr>
                                      <p:by>
                                        <p:hsl h="-7200000" s="0" l="0"/>
                                      </p:by>
                                    </p:animClr>
                                    <p:animClr clrSpc="hsl" dir="cw">
                                      <p:cBhvr>
                                        <p:cTn id="26" dur="500" fill="hold"/>
                                        <p:tgtEl>
                                          <p:spTgt spid="4148"/>
                                        </p:tgtEl>
                                        <p:attrNameLst>
                                          <p:attrName>stroke.color</p:attrName>
                                        </p:attrNameLst>
                                      </p:cBhvr>
                                      <p:by>
                                        <p:hsl h="-7200000" s="0" l="0"/>
                                      </p:by>
                                    </p:animClr>
                                    <p:set>
                                      <p:cBhvr>
                                        <p:cTn id="27" dur="500" fill="hold"/>
                                        <p:tgtEl>
                                          <p:spTgt spid="4148"/>
                                        </p:tgtEl>
                                        <p:attrNameLst>
                                          <p:attrName>fill.type</p:attrName>
                                        </p:attrNameLst>
                                      </p:cBhvr>
                                      <p:to>
                                        <p:strVal val="solid"/>
                                      </p:to>
                                    </p:set>
                                  </p:childTnLst>
                                </p:cTn>
                              </p:par>
                              <p:par>
                                <p:cTn id="28" presetID="22" presetClass="emph" presetSubtype="0" repeatCount="10000" fill="remove" grpId="1" nodeType="withEffect">
                                  <p:stCondLst>
                                    <p:cond delay="0"/>
                                  </p:stCondLst>
                                  <p:childTnLst>
                                    <p:animClr clrSpc="hsl" dir="cw">
                                      <p:cBhvr override="childStyle">
                                        <p:cTn id="29" dur="500" fill="hold"/>
                                        <p:tgtEl>
                                          <p:spTgt spid="4147"/>
                                        </p:tgtEl>
                                        <p:attrNameLst>
                                          <p:attrName>style.color</p:attrName>
                                        </p:attrNameLst>
                                      </p:cBhvr>
                                      <p:by>
                                        <p:hsl h="-7200000" s="0" l="0"/>
                                      </p:by>
                                    </p:animClr>
                                    <p:animClr clrSpc="hsl" dir="cw">
                                      <p:cBhvr>
                                        <p:cTn id="30" dur="500" fill="hold"/>
                                        <p:tgtEl>
                                          <p:spTgt spid="4147"/>
                                        </p:tgtEl>
                                        <p:attrNameLst>
                                          <p:attrName>fillcolor</p:attrName>
                                        </p:attrNameLst>
                                      </p:cBhvr>
                                      <p:by>
                                        <p:hsl h="-7200000" s="0" l="0"/>
                                      </p:by>
                                    </p:animClr>
                                    <p:animClr clrSpc="hsl" dir="cw">
                                      <p:cBhvr>
                                        <p:cTn id="31" dur="500" fill="hold"/>
                                        <p:tgtEl>
                                          <p:spTgt spid="4147"/>
                                        </p:tgtEl>
                                        <p:attrNameLst>
                                          <p:attrName>stroke.color</p:attrName>
                                        </p:attrNameLst>
                                      </p:cBhvr>
                                      <p:by>
                                        <p:hsl h="-7200000" s="0" l="0"/>
                                      </p:by>
                                    </p:animClr>
                                    <p:set>
                                      <p:cBhvr>
                                        <p:cTn id="3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3" restart="whenNotActive" fill="hold" evtFilter="cancelBubble" nodeType="interactiveSeq">
                <p:stCondLst>
                  <p:cond evt="onClick" delay="0">
                    <p:tgtEl>
                      <p:spTgt spid="85"/>
                    </p:tgtEl>
                  </p:cond>
                </p:stCondLst>
                <p:endSync evt="end" delay="0">
                  <p:rtn val="all"/>
                </p:endSync>
                <p:childTnLst>
                  <p:par>
                    <p:cTn id="34" fill="hold" nodeType="clickPar">
                      <p:stCondLst>
                        <p:cond delay="0"/>
                      </p:stCondLst>
                      <p:childTnLst>
                        <p:par>
                          <p:cTn id="35" fill="hold" nodeType="afterGroup">
                            <p:stCondLst>
                              <p:cond delay="0"/>
                            </p:stCondLst>
                            <p:childTnLst>
                              <p:par>
                                <p:cTn id="36" presetID="4" presetClass="entr" presetSubtype="16"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ox(in)">
                                      <p:cBhvr>
                                        <p:cTn id="38" dur="1000"/>
                                        <p:tgtEl>
                                          <p:spTgt spid="74"/>
                                        </p:tgtEl>
                                      </p:cBhvr>
                                    </p:animEffec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par>
                          <p:cTn id="39" fill="hold" nodeType="afterGroup">
                            <p:stCondLst>
                              <p:cond delay="1000"/>
                            </p:stCondLst>
                            <p:childTnLst>
                              <p:par>
                                <p:cTn id="40" presetID="4"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ox(in)">
                                      <p:cBhvr>
                                        <p:cTn id="42" dur="1000"/>
                                        <p:tgtEl>
                                          <p:spTgt spid="75"/>
                                        </p:tgtEl>
                                      </p:cBhvr>
                                    </p:animEffect>
                                  </p:childTnLst>
                                  <p:subTnLst>
                                    <p:audio>
                                      <p:cMediaNode>
                                        <p:cTn display="0" masterRel="sameClick">
                                          <p:stCondLst>
                                            <p:cond evt="begin" delay="0">
                                              <p:tn val="40"/>
                                            </p:cond>
                                          </p:stCondLst>
                                          <p:endCondLst>
                                            <p:cond evt="onStopAudio" delay="0">
                                              <p:tgtEl>
                                                <p:sldTgt/>
                                              </p:tgtEl>
                                            </p:cond>
                                          </p:endCondLst>
                                        </p:cTn>
                                        <p:tgtEl>
                                          <p:sndTgt r:embed="rId3" name="coin.wav"/>
                                        </p:tgtEl>
                                      </p:cMediaNode>
                                    </p:audio>
                                  </p:subTnLst>
                                </p:cTn>
                              </p:par>
                            </p:childTnLst>
                          </p:cTn>
                        </p:par>
                        <p:par>
                          <p:cTn id="43" fill="hold" nodeType="afterGroup">
                            <p:stCondLst>
                              <p:cond delay="2000"/>
                            </p:stCondLst>
                            <p:childTnLst>
                              <p:par>
                                <p:cTn id="44" presetID="4" presetClass="entr" presetSubtype="16"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box(in)">
                                      <p:cBhvr>
                                        <p:cTn id="46" dur="1000"/>
                                        <p:tgtEl>
                                          <p:spTgt spid="76"/>
                                        </p:tgtEl>
                                      </p:cBhvr>
                                    </p:animEffect>
                                  </p:childTnLst>
                                  <p:subTnLst>
                                    <p:audio>
                                      <p:cMediaNode>
                                        <p:cTn display="0" masterRel="sameClick">
                                          <p:stCondLst>
                                            <p:cond evt="begin" delay="0">
                                              <p:tn val="44"/>
                                            </p:cond>
                                          </p:stCondLst>
                                          <p:endCondLst>
                                            <p:cond evt="onStopAudio" delay="0">
                                              <p:tgtEl>
                                                <p:sldTgt/>
                                              </p:tgtEl>
                                            </p:cond>
                                          </p:endCondLst>
                                        </p:cTn>
                                        <p:tgtEl>
                                          <p:sndTgt r:embed="rId3" name="coin.wav"/>
                                        </p:tgtEl>
                                      </p:cMediaNode>
                                    </p:audio>
                                  </p:subTnLst>
                                </p:cTn>
                              </p:par>
                            </p:childTnLst>
                          </p:cTn>
                        </p:par>
                        <p:par>
                          <p:cTn id="47" fill="hold" nodeType="afterGroup">
                            <p:stCondLst>
                              <p:cond delay="3000"/>
                            </p:stCondLst>
                            <p:childTnLst>
                              <p:par>
                                <p:cTn id="48" presetID="4" presetClass="entr" presetSubtype="16"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ox(in)">
                                      <p:cBhvr>
                                        <p:cTn id="50" dur="1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3" name="coin.wav"/>
                                        </p:tgtEl>
                                      </p:cMediaNode>
                                    </p:audio>
                                  </p:subTnLst>
                                </p:cTn>
                              </p:par>
                            </p:childTnLst>
                          </p:cTn>
                        </p:par>
                        <p:par>
                          <p:cTn id="51" fill="hold" nodeType="afterGroup">
                            <p:stCondLst>
                              <p:cond delay="4000"/>
                            </p:stCondLst>
                            <p:childTnLst>
                              <p:par>
                                <p:cTn id="52" presetID="4" presetClass="entr" presetSubtype="16"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box(in)">
                                      <p:cBhvr>
                                        <p:cTn id="54" dur="1000"/>
                                        <p:tgtEl>
                                          <p:spTgt spid="78"/>
                                        </p:tgtEl>
                                      </p:cBhvr>
                                    </p:animEffect>
                                  </p:childTnLst>
                                  <p:subTnLst>
                                    <p:audio>
                                      <p:cMediaNode>
                                        <p:cTn display="0" masterRel="sameClick">
                                          <p:stCondLst>
                                            <p:cond evt="begin" delay="0">
                                              <p:tn val="52"/>
                                            </p:cond>
                                          </p:stCondLst>
                                          <p:endCondLst>
                                            <p:cond evt="onStopAudio" delay="0">
                                              <p:tgtEl>
                                                <p:sldTgt/>
                                              </p:tgtEl>
                                            </p:cond>
                                          </p:endCondLst>
                                        </p:cTn>
                                        <p:tgtEl>
                                          <p:sndTgt r:embed="rId3" name="coin.wav"/>
                                        </p:tgtEl>
                                      </p:cMediaNode>
                                    </p:audio>
                                  </p:subTnLst>
                                </p:cTn>
                              </p:par>
                            </p:childTnLst>
                          </p:cTn>
                        </p:par>
                        <p:par>
                          <p:cTn id="55" fill="hold" nodeType="afterGroup">
                            <p:stCondLst>
                              <p:cond delay="5000"/>
                            </p:stCondLst>
                            <p:childTnLst>
                              <p:par>
                                <p:cTn id="56" presetID="4" presetClass="entr" presetSubtype="16"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ox(in)">
                                      <p:cBhvr>
                                        <p:cTn id="58" dur="1000"/>
                                        <p:tgtEl>
                                          <p:spTgt spid="79"/>
                                        </p:tgtEl>
                                      </p:cBhvr>
                                    </p:animEffect>
                                  </p:childTnLst>
                                  <p:subTnLst>
                                    <p:audio>
                                      <p:cMediaNode>
                                        <p:cTn display="0" masterRel="sameClick">
                                          <p:stCondLst>
                                            <p:cond evt="begin" delay="0">
                                              <p:tn val="56"/>
                                            </p:cond>
                                          </p:stCondLst>
                                          <p:endCondLst>
                                            <p:cond evt="onStopAudio" delay="0">
                                              <p:tgtEl>
                                                <p:sldTgt/>
                                              </p:tgtEl>
                                            </p:cond>
                                          </p:endCondLst>
                                        </p:cTn>
                                        <p:tgtEl>
                                          <p:sndTgt r:embed="rId3" name="coin.wav"/>
                                        </p:tgtEl>
                                      </p:cMediaNode>
                                    </p:audio>
                                  </p:subTnLst>
                                </p:cTn>
                              </p:par>
                            </p:childTnLst>
                          </p:cTn>
                        </p:par>
                        <p:par>
                          <p:cTn id="59" fill="hold" nodeType="afterGroup">
                            <p:stCondLst>
                              <p:cond delay="6000"/>
                            </p:stCondLst>
                            <p:childTnLst>
                              <p:par>
                                <p:cTn id="60" presetID="4" presetClass="entr" presetSubtype="16"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ox(in)">
                                      <p:cBhvr>
                                        <p:cTn id="62" dur="1000"/>
                                        <p:tgtEl>
                                          <p:spTgt spid="80"/>
                                        </p:tgtEl>
                                      </p:cBhvr>
                                    </p:animEffec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childTnLst>
                          </p:cTn>
                        </p:par>
                        <p:par>
                          <p:cTn id="63" fill="hold" nodeType="afterGroup">
                            <p:stCondLst>
                              <p:cond delay="7000"/>
                            </p:stCondLst>
                            <p:childTnLst>
                              <p:par>
                                <p:cTn id="64" presetID="4" presetClass="entr" presetSubtype="16" fill="hold" grpId="0" nodeType="after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ox(in)">
                                      <p:cBhvr>
                                        <p:cTn id="66" dur="1000"/>
                                        <p:tgtEl>
                                          <p:spTgt spid="81"/>
                                        </p:tgtEl>
                                      </p:cBhvr>
                                    </p:animEffect>
                                  </p:childTnLst>
                                  <p:subTnLst>
                                    <p:audio>
                                      <p:cMediaNode>
                                        <p:cTn display="0" masterRel="sameClick">
                                          <p:stCondLst>
                                            <p:cond evt="begin" delay="0">
                                              <p:tn val="64"/>
                                            </p:cond>
                                          </p:stCondLst>
                                          <p:endCondLst>
                                            <p:cond evt="onStopAudio" delay="0">
                                              <p:tgtEl>
                                                <p:sldTgt/>
                                              </p:tgtEl>
                                            </p:cond>
                                          </p:endCondLst>
                                        </p:cTn>
                                        <p:tgtEl>
                                          <p:sndTgt r:embed="rId3" name="coin.wav"/>
                                        </p:tgtEl>
                                      </p:cMediaNode>
                                    </p:audio>
                                  </p:subTnLst>
                                </p:cTn>
                              </p:par>
                            </p:childTnLst>
                          </p:cTn>
                        </p:par>
                        <p:par>
                          <p:cTn id="67" fill="hold" nodeType="afterGroup">
                            <p:stCondLst>
                              <p:cond delay="8000"/>
                            </p:stCondLst>
                            <p:childTnLst>
                              <p:par>
                                <p:cTn id="68" presetID="4" presetClass="entr" presetSubtype="16" fill="hold" grpId="0"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box(in)">
                                      <p:cBhvr>
                                        <p:cTn id="70" dur="1000"/>
                                        <p:tgtEl>
                                          <p:spTgt spid="82"/>
                                        </p:tgtEl>
                                      </p:cBhvr>
                                    </p:animEffect>
                                  </p:childTnLst>
                                  <p:subTnLst>
                                    <p:audio>
                                      <p:cMediaNode>
                                        <p:cTn display="0" masterRel="sameClick">
                                          <p:stCondLst>
                                            <p:cond evt="begin" delay="0">
                                              <p:tn val="68"/>
                                            </p:cond>
                                          </p:stCondLst>
                                          <p:endCondLst>
                                            <p:cond evt="onStopAudio" delay="0">
                                              <p:tgtEl>
                                                <p:sldTgt/>
                                              </p:tgtEl>
                                            </p:cond>
                                          </p:endCondLst>
                                        </p:cTn>
                                        <p:tgtEl>
                                          <p:sndTgt r:embed="rId3" name="coin.wav"/>
                                        </p:tgtEl>
                                      </p:cMediaNode>
                                    </p:audio>
                                  </p:subTnLst>
                                </p:cTn>
                              </p:par>
                            </p:childTnLst>
                          </p:cTn>
                        </p:par>
                        <p:par>
                          <p:cTn id="71" fill="hold" nodeType="afterGroup">
                            <p:stCondLst>
                              <p:cond delay="9000"/>
                            </p:stCondLst>
                            <p:childTnLst>
                              <p:par>
                                <p:cTn id="72" presetID="4" presetClass="entr" presetSubtype="16" fill="hold" grpId="0" nodeType="after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box(in)">
                                      <p:cBhvr>
                                        <p:cTn id="74" dur="1000"/>
                                        <p:tgtEl>
                                          <p:spTgt spid="83"/>
                                        </p:tgtEl>
                                      </p:cBhvr>
                                    </p:animEffect>
                                  </p:childTnLst>
                                  <p:subTnLst>
                                    <p:audio>
                                      <p:cMediaNode vol="100000">
                                        <p:cTn display="0" masterRel="sameClick">
                                          <p:stCondLst>
                                            <p:cond evt="begin" delay="0">
                                              <p:tn val="72"/>
                                            </p:cond>
                                          </p:stCondLst>
                                          <p:endCondLst>
                                            <p:cond evt="onStopAudio" delay="0">
                                              <p:tgtEl>
                                                <p:sldTgt/>
                                              </p:tgtEl>
                                            </p:cond>
                                          </p:endCondLst>
                                        </p:cTn>
                                        <p:tgtEl>
                                          <p:sndTgt r:embed="rId3" name="coin.wav"/>
                                        </p:tgtEl>
                                      </p:cMediaNode>
                                    </p:audio>
                                  </p:subTnLst>
                                </p:cTn>
                              </p:par>
                            </p:childTnLst>
                          </p:cTn>
                        </p:par>
                        <p:par>
                          <p:cTn id="75" fill="hold" nodeType="afterGroup">
                            <p:stCondLst>
                              <p:cond delay="10500"/>
                            </p:stCondLst>
                            <p:childTnLst>
                              <p:par>
                                <p:cTn id="76" presetID="4" presetClass="entr" presetSubtype="16" fill="hold" grpId="0" nodeType="afterEffect">
                                  <p:stCondLst>
                                    <p:cond delay="500"/>
                                  </p:stCondLst>
                                  <p:childTnLst>
                                    <p:set>
                                      <p:cBhvr>
                                        <p:cTn id="77" dur="1" fill="hold">
                                          <p:stCondLst>
                                            <p:cond delay="0"/>
                                          </p:stCondLst>
                                        </p:cTn>
                                        <p:tgtEl>
                                          <p:spTgt spid="84"/>
                                        </p:tgtEl>
                                        <p:attrNameLst>
                                          <p:attrName>style.visibility</p:attrName>
                                        </p:attrNameLst>
                                      </p:cBhvr>
                                      <p:to>
                                        <p:strVal val="visible"/>
                                      </p:to>
                                    </p:set>
                                    <p:animEffect transition="in" filter="box(in)">
                                      <p:cBhvr>
                                        <p:cTn id="78" dur="1000"/>
                                        <p:tgtEl>
                                          <p:spTgt spid="84"/>
                                        </p:tgtEl>
                                      </p:cBhvr>
                                    </p:animEffec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85"/>
                  </p:tgtEl>
                </p:cond>
              </p:nextCondLst>
            </p:seq>
          </p:childTnLst>
        </p:cTn>
      </p:par>
    </p:tnLst>
    <p:bldLst>
      <p:bldP spid="4147" grpId="0" animBg="1"/>
      <p:bldP spid="4147" grpId="1" animBg="1"/>
      <p:bldP spid="4148" grpId="0" animBg="1"/>
      <p:bldP spid="4148" grpId="1"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2490300" y="1845712"/>
            <a:ext cx="11379200" cy="6887655"/>
          </a:xfrm>
          <a:prstGeom prst="roundRect">
            <a:avLst>
              <a:gd name="adj" fmla="val 16667"/>
            </a:avLst>
          </a:prstGeom>
          <a:solidFill>
            <a:schemeClr val="bg1"/>
          </a:solidFill>
          <a:ln w="57150" cmpd="thinThick">
            <a:solidFill>
              <a:srgbClr val="CC0000"/>
            </a:solidFill>
            <a:round/>
            <a:headEnd/>
            <a:tailEnd/>
          </a:ln>
        </p:spPr>
        <p:txBody>
          <a:bodyPr wrap="none" anchor="ctr"/>
          <a:lstStyle/>
          <a:p>
            <a:pPr defTabSz="1219170" eaLnBrk="1" fontAlgn="auto" hangingPunct="1">
              <a:spcBef>
                <a:spcPts val="0"/>
              </a:spcBef>
              <a:spcAft>
                <a:spcPts val="0"/>
              </a:spcAft>
            </a:pPr>
            <a:endParaRPr lang="vi-VN" sz="2400">
              <a:solidFill>
                <a:prstClr val="black"/>
              </a:solidFill>
              <a:latin typeface="Arial" panose="020B0604020202020204" pitchFamily="34" charset="0"/>
            </a:endParaRPr>
          </a:p>
        </p:txBody>
      </p:sp>
      <p:pic>
        <p:nvPicPr>
          <p:cNvPr id="6147" name="Picture 3" descr="an30"/>
          <p:cNvPicPr>
            <a:picLocks noChangeAspect="1" noChangeArrowheads="1" noCrop="1"/>
          </p:cNvPicPr>
          <p:nvPr/>
        </p:nvPicPr>
        <p:blipFill>
          <a:blip r:embed="rId5"/>
          <a:srcRect/>
          <a:stretch>
            <a:fillRect/>
          </a:stretch>
        </p:blipFill>
        <p:spPr bwMode="auto">
          <a:xfrm>
            <a:off x="3499394" y="1981458"/>
            <a:ext cx="1184522" cy="1048146"/>
          </a:xfrm>
          <a:prstGeom prst="rect">
            <a:avLst/>
          </a:prstGeom>
          <a:noFill/>
          <a:ln w="9525">
            <a:noFill/>
            <a:miter lim="800000"/>
            <a:headEnd/>
            <a:tailEnd/>
          </a:ln>
        </p:spPr>
      </p:pic>
      <p:pic>
        <p:nvPicPr>
          <p:cNvPr id="6148" name="Picture 4" descr="33"/>
          <p:cNvPicPr>
            <a:picLocks noChangeAspect="1" noChangeArrowheads="1" noCrop="1"/>
          </p:cNvPicPr>
          <p:nvPr/>
        </p:nvPicPr>
        <p:blipFill>
          <a:blip r:embed="rId6"/>
          <a:srcRect/>
          <a:stretch>
            <a:fillRect/>
          </a:stretch>
        </p:blipFill>
        <p:spPr bwMode="auto">
          <a:xfrm>
            <a:off x="2499519" y="3047989"/>
            <a:ext cx="11277600" cy="101600"/>
          </a:xfrm>
          <a:prstGeom prst="rect">
            <a:avLst/>
          </a:prstGeom>
          <a:noFill/>
          <a:ln w="9525">
            <a:noFill/>
            <a:miter lim="800000"/>
            <a:headEnd/>
            <a:tailEnd/>
          </a:ln>
        </p:spPr>
      </p:pic>
      <p:sp>
        <p:nvSpPr>
          <p:cNvPr id="6149" name="WordArt 5"/>
          <p:cNvSpPr>
            <a:spLocks noChangeArrowheads="1" noChangeShapeType="1" noTextEdit="1"/>
          </p:cNvSpPr>
          <p:nvPr/>
        </p:nvSpPr>
        <p:spPr bwMode="auto">
          <a:xfrm>
            <a:off x="5230047" y="2095483"/>
            <a:ext cx="6908800" cy="812800"/>
          </a:xfrm>
          <a:prstGeom prst="rect">
            <a:avLst/>
          </a:prstGeom>
        </p:spPr>
        <p:txBody>
          <a:bodyPr wrap="none" fromWordArt="1">
            <a:prstTxWarp prst="textPlain">
              <a:avLst>
                <a:gd name="adj" fmla="val 50000"/>
              </a:avLst>
            </a:prstTxWarp>
          </a:bodyPr>
          <a:lstStyle/>
          <a:p>
            <a:pPr defTabSz="1219170" eaLnBrk="1" fontAlgn="auto" hangingPunct="1">
              <a:spcBef>
                <a:spcPts val="0"/>
              </a:spcBef>
              <a:spcAft>
                <a:spcPts val="0"/>
              </a:spcAft>
            </a:pPr>
            <a:r>
              <a:rPr lang="en-US" sz="48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chu«ng vµng </a:t>
            </a:r>
          </a:p>
        </p:txBody>
      </p:sp>
      <p:sp>
        <p:nvSpPr>
          <p:cNvPr id="6150" name="AutoShape 9"/>
          <p:cNvSpPr>
            <a:spLocks noChangeArrowheads="1"/>
          </p:cNvSpPr>
          <p:nvPr/>
        </p:nvSpPr>
        <p:spPr bwMode="auto">
          <a:xfrm>
            <a:off x="7090562" y="3333742"/>
            <a:ext cx="2235200" cy="586316"/>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Calibri"/>
            </a:endParaRPr>
          </a:p>
        </p:txBody>
      </p:sp>
      <p:sp>
        <p:nvSpPr>
          <p:cNvPr id="6151" name="AutoShape 10"/>
          <p:cNvSpPr>
            <a:spLocks noChangeArrowheads="1"/>
          </p:cNvSpPr>
          <p:nvPr/>
        </p:nvSpPr>
        <p:spPr bwMode="auto">
          <a:xfrm>
            <a:off x="7185813" y="3428992"/>
            <a:ext cx="2048933" cy="455083"/>
          </a:xfrm>
          <a:prstGeom prst="roundRect">
            <a:avLst>
              <a:gd name="adj" fmla="val 16667"/>
            </a:avLst>
          </a:prstGeom>
          <a:gradFill rotWithShape="1">
            <a:gsLst>
              <a:gs pos="0">
                <a:srgbClr val="FFFF66"/>
              </a:gs>
              <a:gs pos="100000">
                <a:srgbClr val="FFFFCC"/>
              </a:gs>
            </a:gsLst>
            <a:lin ang="0" scaled="1"/>
          </a:gradFill>
          <a:ln w="9525">
            <a:no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Calibri"/>
            </a:endParaRPr>
          </a:p>
        </p:txBody>
      </p:sp>
      <p:sp>
        <p:nvSpPr>
          <p:cNvPr id="6152" name="Text Box 11"/>
          <p:cNvSpPr txBox="1">
            <a:spLocks noChangeArrowheads="1"/>
          </p:cNvSpPr>
          <p:nvPr/>
        </p:nvSpPr>
        <p:spPr bwMode="auto">
          <a:xfrm>
            <a:off x="7168886" y="3416297"/>
            <a:ext cx="2150533" cy="461665"/>
          </a:xfrm>
          <a:prstGeom prst="rect">
            <a:avLst/>
          </a:prstGeom>
          <a:noFill/>
          <a:ln w="9525">
            <a:noFill/>
            <a:miter lim="800000"/>
            <a:headEnd/>
            <a:tailEnd/>
          </a:ln>
        </p:spPr>
        <p:txBody>
          <a:bodyPr>
            <a:spAutoFit/>
          </a:bodyPr>
          <a:lstStyle/>
          <a:p>
            <a:pPr algn="ctr" defTabSz="1219170" eaLnBrk="1" fontAlgn="auto" hangingPunct="1">
              <a:spcBef>
                <a:spcPct val="50000"/>
              </a:spcBef>
              <a:spcAft>
                <a:spcPts val="0"/>
              </a:spcAft>
            </a:pPr>
            <a:r>
              <a:rPr lang="en-US" sz="2400" dirty="0" err="1">
                <a:solidFill>
                  <a:prstClr val="black"/>
                </a:solidFill>
                <a:latin typeface=".VnBlack" pitchFamily="34" charset="0"/>
              </a:rPr>
              <a:t>C©u</a:t>
            </a:r>
            <a:r>
              <a:rPr lang="en-US" sz="2400" dirty="0">
                <a:solidFill>
                  <a:prstClr val="black"/>
                </a:solidFill>
                <a:latin typeface=".VnBlack" pitchFamily="34" charset="0"/>
              </a:rPr>
              <a:t> </a:t>
            </a:r>
            <a:r>
              <a:rPr lang="en-US" sz="2400" dirty="0" err="1">
                <a:solidFill>
                  <a:prstClr val="black"/>
                </a:solidFill>
                <a:latin typeface=".VnBlack" pitchFamily="34" charset="0"/>
              </a:rPr>
              <a:t>hái</a:t>
            </a:r>
            <a:r>
              <a:rPr lang="en-US" sz="2400" dirty="0">
                <a:solidFill>
                  <a:prstClr val="black"/>
                </a:solidFill>
                <a:latin typeface=".VnBlack" pitchFamily="34" charset="0"/>
              </a:rPr>
              <a:t> </a:t>
            </a:r>
            <a:r>
              <a:rPr lang="en-US" sz="2400" dirty="0" smtClean="0">
                <a:solidFill>
                  <a:prstClr val="black"/>
                </a:solidFill>
                <a:latin typeface=".VnBlack" pitchFamily="34" charset="0"/>
              </a:rPr>
              <a:t>2</a:t>
            </a:r>
            <a:endParaRPr lang="en-US" sz="2400" dirty="0">
              <a:solidFill>
                <a:prstClr val="black"/>
              </a:solidFill>
              <a:latin typeface=".VnBlack" pitchFamily="34" charset="0"/>
            </a:endParaRPr>
          </a:p>
        </p:txBody>
      </p:sp>
      <p:pic>
        <p:nvPicPr>
          <p:cNvPr id="6153" name="Picture 12" descr="star_tip_md_wht"/>
          <p:cNvPicPr>
            <a:picLocks noChangeAspect="1" noChangeArrowheads="1" noCrop="1"/>
          </p:cNvPicPr>
          <p:nvPr/>
        </p:nvPicPr>
        <p:blipFill>
          <a:blip r:embed="rId7"/>
          <a:srcRect/>
          <a:stretch>
            <a:fillRect/>
          </a:stretch>
        </p:blipFill>
        <p:spPr bwMode="auto">
          <a:xfrm>
            <a:off x="12710351" y="2285984"/>
            <a:ext cx="711200" cy="711200"/>
          </a:xfrm>
          <a:prstGeom prst="rect">
            <a:avLst/>
          </a:prstGeom>
          <a:noFill/>
          <a:ln w="9525">
            <a:noFill/>
            <a:miter lim="800000"/>
            <a:headEnd/>
            <a:tailEnd/>
          </a:ln>
        </p:spPr>
      </p:pic>
      <p:sp>
        <p:nvSpPr>
          <p:cNvPr id="13328" name="Text Box 16"/>
          <p:cNvSpPr txBox="1">
            <a:spLocks noChangeArrowheads="1"/>
          </p:cNvSpPr>
          <p:nvPr/>
        </p:nvSpPr>
        <p:spPr bwMode="auto">
          <a:xfrm>
            <a:off x="2899532" y="3905245"/>
            <a:ext cx="10668000" cy="2390206"/>
          </a:xfrm>
          <a:prstGeom prst="rect">
            <a:avLst/>
          </a:prstGeom>
          <a:noFill/>
          <a:ln w="9525">
            <a:noFill/>
            <a:miter lim="800000"/>
            <a:headEnd/>
            <a:tailEnd/>
          </a:ln>
        </p:spPr>
        <p:txBody>
          <a:bodyPr wrap="square">
            <a:spAutoFit/>
          </a:bodyPr>
          <a:lstStyle/>
          <a:p>
            <a:pPr lvl="0" defTabSz="1219170" eaLnBrk="1" fontAlgn="auto" hangingPunct="1">
              <a:spcBef>
                <a:spcPct val="50000"/>
              </a:spcBef>
              <a:spcAft>
                <a:spcPts val="0"/>
              </a:spcAft>
              <a:defRPr/>
            </a:pPr>
            <a:r>
              <a:rPr lang="en-US" sz="3733" dirty="0">
                <a:solidFill>
                  <a:srgbClr val="FF0000"/>
                </a:solidFill>
                <a:latin typeface="Calibri"/>
              </a:rPr>
              <a:t> </a:t>
            </a:r>
            <a:r>
              <a:rPr lang="en-US" sz="3733" b="1" dirty="0">
                <a:solidFill>
                  <a:srgbClr val="FF0000"/>
                </a:solidFill>
                <a:latin typeface="Times New Roman" panose="02020603050405020304" pitchFamily="18" charset="0"/>
                <a:cs typeface="Times New Roman" panose="02020603050405020304" pitchFamily="18" charset="0"/>
              </a:rPr>
              <a:t>Chú </a:t>
            </a:r>
            <a:r>
              <a:rPr lang="en-US" sz="3733" b="1" dirty="0" err="1">
                <a:solidFill>
                  <a:srgbClr val="FF0000"/>
                </a:solidFill>
                <a:latin typeface="Times New Roman" panose="02020603050405020304" pitchFamily="18" charset="0"/>
                <a:cs typeface="Times New Roman" panose="02020603050405020304" pitchFamily="18" charset="0"/>
              </a:rPr>
              <a:t>cho</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trong</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bài</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được</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đặt</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tên</a:t>
            </a:r>
            <a:r>
              <a:rPr lang="en-US" sz="3733" b="1" dirty="0">
                <a:solidFill>
                  <a:srgbClr val="FF0000"/>
                </a:solidFill>
                <a:latin typeface="Times New Roman" panose="02020603050405020304" pitchFamily="18" charset="0"/>
                <a:cs typeface="Times New Roman" panose="02020603050405020304" pitchFamily="18" charset="0"/>
              </a:rPr>
              <a:t> là </a:t>
            </a:r>
            <a:r>
              <a:rPr lang="en-US" sz="3733" b="1" dirty="0" err="1">
                <a:solidFill>
                  <a:srgbClr val="FF0000"/>
                </a:solidFill>
                <a:latin typeface="Times New Roman" panose="02020603050405020304" pitchFamily="18" charset="0"/>
                <a:cs typeface="Times New Roman" panose="02020603050405020304" pitchFamily="18" charset="0"/>
              </a:rPr>
              <a:t>gi</a:t>
            </a:r>
            <a:r>
              <a:rPr lang="en-US" sz="3733" b="1" dirty="0">
                <a:solidFill>
                  <a:srgbClr val="FF0000"/>
                </a:solidFill>
                <a:latin typeface="Times New Roman" panose="02020603050405020304" pitchFamily="18" charset="0"/>
                <a:cs typeface="Times New Roman" panose="02020603050405020304" pitchFamily="18" charset="0"/>
              </a:rPr>
              <a:t>̀? </a:t>
            </a:r>
          </a:p>
          <a:p>
            <a:pPr lvl="0" defTabSz="1219170" eaLnBrk="1" fontAlgn="auto" hangingPunct="1">
              <a:spcBef>
                <a:spcPct val="50000"/>
              </a:spcBef>
              <a:spcAft>
                <a:spcPts val="0"/>
              </a:spcAft>
              <a:defRPr/>
            </a:pPr>
            <a:r>
              <a:rPr lang="en-US" sz="3733" b="1" dirty="0" err="1">
                <a:solidFill>
                  <a:srgbClr val="FF0000"/>
                </a:solidFill>
                <a:latin typeface="Times New Roman" panose="02020603050405020304" pitchFamily="18" charset="0"/>
                <a:cs typeface="Times New Roman" panose="02020603050405020304" pitchFamily="18" charset="0"/>
              </a:rPr>
              <a:t>Hãy</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ghi</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tên</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chu</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cho</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vào</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bảng</a:t>
            </a:r>
            <a:r>
              <a:rPr lang="en-US" sz="3733" b="1" dirty="0">
                <a:solidFill>
                  <a:srgbClr val="FF0000"/>
                </a:solidFill>
                <a:latin typeface="Times New Roman" panose="02020603050405020304" pitchFamily="18" charset="0"/>
                <a:cs typeface="Times New Roman" panose="02020603050405020304" pitchFamily="18" charset="0"/>
              </a:rPr>
              <a:t> con.</a:t>
            </a:r>
          </a:p>
          <a:p>
            <a:pPr defTabSz="1219170" eaLnBrk="1" fontAlgn="auto" hangingPunct="1">
              <a:spcBef>
                <a:spcPct val="50000"/>
              </a:spcBef>
              <a:spcAft>
                <a:spcPts val="0"/>
              </a:spcAft>
            </a:pPr>
            <a:endParaRPr lang="en-US" sz="3733" dirty="0">
              <a:solidFill>
                <a:srgbClr val="FF0000"/>
              </a:solidFill>
              <a:latin typeface="Calibri"/>
            </a:endParaRPr>
          </a:p>
        </p:txBody>
      </p:sp>
      <p:sp>
        <p:nvSpPr>
          <p:cNvPr id="13330" name="Text Box 18"/>
          <p:cNvSpPr txBox="1">
            <a:spLocks noChangeArrowheads="1"/>
          </p:cNvSpPr>
          <p:nvPr/>
        </p:nvSpPr>
        <p:spPr bwMode="auto">
          <a:xfrm>
            <a:off x="4518794" y="6477013"/>
            <a:ext cx="3238523" cy="666786"/>
          </a:xfrm>
          <a:prstGeom prst="rect">
            <a:avLst/>
          </a:prstGeom>
          <a:solidFill>
            <a:srgbClr val="FFCC00"/>
          </a:solidFill>
          <a:ln w="38100" cmpd="dbl">
            <a:solidFill>
              <a:schemeClr val="tx1"/>
            </a:solidFill>
            <a:prstDash val="sysDot"/>
            <a:miter lim="800000"/>
            <a:headEnd/>
            <a:tailEnd/>
          </a:ln>
        </p:spPr>
        <p:txBody>
          <a:bodyPr wrap="square">
            <a:spAutoFit/>
          </a:bodyPr>
          <a:lstStyle/>
          <a:p>
            <a:pPr marL="457189" indent="-457189" algn="ctr" defTabSz="1219170" eaLnBrk="1" fontAlgn="auto" hangingPunct="1">
              <a:spcBef>
                <a:spcPct val="50000"/>
              </a:spcBef>
              <a:spcAft>
                <a:spcPts val="0"/>
              </a:spcAft>
            </a:pPr>
            <a:r>
              <a:rPr lang="en-US" sz="3733" dirty="0" err="1" smtClean="0">
                <a:solidFill>
                  <a:prstClr val="black"/>
                </a:solidFill>
                <a:latin typeface="Times New Roman" pitchFamily="18" charset="0"/>
                <a:cs typeface="Times New Roman" pitchFamily="18" charset="0"/>
              </a:rPr>
              <a:t>Cúp</a:t>
            </a:r>
            <a:endParaRPr lang="en-US" sz="3733" dirty="0">
              <a:solidFill>
                <a:prstClr val="black"/>
              </a:solidFill>
              <a:latin typeface="Times New Roman" pitchFamily="18" charset="0"/>
              <a:cs typeface="Times New Roman" pitchFamily="18" charset="0"/>
            </a:endParaRPr>
          </a:p>
        </p:txBody>
      </p:sp>
      <p:sp>
        <p:nvSpPr>
          <p:cNvPr id="13331" name="Text Box 19"/>
          <p:cNvSpPr txBox="1">
            <a:spLocks noChangeArrowheads="1"/>
          </p:cNvSpPr>
          <p:nvPr/>
        </p:nvSpPr>
        <p:spPr bwMode="auto">
          <a:xfrm>
            <a:off x="13192920" y="8733367"/>
            <a:ext cx="955711" cy="379656"/>
          </a:xfrm>
          <a:prstGeom prst="rect">
            <a:avLst/>
          </a:prstGeom>
          <a:solidFill>
            <a:srgbClr val="FF9933"/>
          </a:solidFill>
          <a:ln w="38100">
            <a:solidFill>
              <a:srgbClr val="FF9900"/>
            </a:solidFill>
            <a:miter lim="800000"/>
            <a:headEnd/>
            <a:tailEnd/>
          </a:ln>
          <a:effectLst/>
          <a:extLst/>
        </p:spPr>
        <p:txBody>
          <a:bodyPr wrap="none">
            <a:spAutoFit/>
            <a:flatTx/>
          </a:bodyPr>
          <a:lstStyle/>
          <a:p>
            <a:pPr defTabSz="1219170" eaLnBrk="1" fontAlgn="auto" hangingPunct="1">
              <a:spcBef>
                <a:spcPts val="0"/>
              </a:spcBef>
              <a:spcAft>
                <a:spcPts val="0"/>
              </a:spcAft>
              <a:defRPr/>
            </a:pPr>
            <a:r>
              <a:rPr lang="en-US" sz="1867" dirty="0">
                <a:solidFill>
                  <a:srgbClr val="FFFF00"/>
                </a:solidFill>
                <a:effectLst>
                  <a:outerShdw blurRad="38100" dist="38100" dir="2700000" algn="tl">
                    <a:srgbClr val="FFFFFF"/>
                  </a:outerShdw>
                </a:effectLst>
                <a:latin typeface=".VnArial" pitchFamily="34" charset="0"/>
              </a:rPr>
              <a:t>§¸p ¸n</a:t>
            </a:r>
          </a:p>
        </p:txBody>
      </p:sp>
      <p:sp>
        <p:nvSpPr>
          <p:cNvPr id="6159" name="Action Button: Home 49">
            <a:hlinkClick r:id="rId8" action="ppaction://hlinksldjump" highlightClick="1"/>
          </p:cNvPr>
          <p:cNvSpPr>
            <a:spLocks noChangeArrowheads="1"/>
          </p:cNvSpPr>
          <p:nvPr/>
        </p:nvSpPr>
        <p:spPr bwMode="auto">
          <a:xfrm>
            <a:off x="13421519" y="0"/>
            <a:ext cx="812800" cy="711200"/>
          </a:xfrm>
          <a:prstGeom prst="actionButtonHome">
            <a:avLst/>
          </a:prstGeom>
          <a:solidFill>
            <a:srgbClr val="FF9900"/>
          </a:solidFill>
          <a:ln w="9525" algn="ctr">
            <a:solidFill>
              <a:srgbClr val="FF9933"/>
            </a:solidFill>
            <a:round/>
            <a:headEnd/>
            <a:tailEnd/>
          </a:ln>
        </p:spPr>
        <p:txBody>
          <a:bodyPr/>
          <a:lstStyle/>
          <a:p>
            <a:pPr defTabSz="1219170" eaLnBrk="1" fontAlgn="auto" hangingPunct="1">
              <a:spcBef>
                <a:spcPts val="0"/>
              </a:spcBef>
              <a:spcAft>
                <a:spcPts val="0"/>
              </a:spcAft>
            </a:pPr>
            <a:endParaRPr lang="en-US" sz="2400">
              <a:solidFill>
                <a:prstClr val="black"/>
              </a:solidFill>
              <a:latin typeface="Calibri"/>
            </a:endParaRPr>
          </a:p>
        </p:txBody>
      </p:sp>
      <p:sp>
        <p:nvSpPr>
          <p:cNvPr id="50" name="Oval 8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30</a:t>
            </a:r>
          </a:p>
        </p:txBody>
      </p:sp>
      <p:sp>
        <p:nvSpPr>
          <p:cNvPr id="84" name="Oval 8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29</a:t>
            </a:r>
          </a:p>
        </p:txBody>
      </p:sp>
      <p:sp>
        <p:nvSpPr>
          <p:cNvPr id="85" name="Oval 8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28</a:t>
            </a:r>
          </a:p>
        </p:txBody>
      </p:sp>
      <p:sp>
        <p:nvSpPr>
          <p:cNvPr id="86" name="Oval 88"/>
          <p:cNvSpPr>
            <a:spLocks noChangeArrowheads="1"/>
          </p:cNvSpPr>
          <p:nvPr/>
        </p:nvSpPr>
        <p:spPr bwMode="auto">
          <a:xfrm>
            <a:off x="107862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27</a:t>
            </a:r>
          </a:p>
        </p:txBody>
      </p:sp>
      <p:sp>
        <p:nvSpPr>
          <p:cNvPr id="87" name="Oval 8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26</a:t>
            </a:r>
          </a:p>
        </p:txBody>
      </p:sp>
      <p:sp>
        <p:nvSpPr>
          <p:cNvPr id="88" name="Oval 90"/>
          <p:cNvSpPr>
            <a:spLocks noChangeArrowheads="1"/>
          </p:cNvSpPr>
          <p:nvPr/>
        </p:nvSpPr>
        <p:spPr bwMode="auto">
          <a:xfrm>
            <a:off x="108116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25</a:t>
            </a:r>
          </a:p>
        </p:txBody>
      </p:sp>
      <p:sp>
        <p:nvSpPr>
          <p:cNvPr id="89" name="Oval 9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24</a:t>
            </a:r>
          </a:p>
        </p:txBody>
      </p:sp>
      <p:sp>
        <p:nvSpPr>
          <p:cNvPr id="90" name="Oval 92"/>
          <p:cNvSpPr>
            <a:spLocks noChangeArrowheads="1"/>
          </p:cNvSpPr>
          <p:nvPr/>
        </p:nvSpPr>
        <p:spPr bwMode="auto">
          <a:xfrm>
            <a:off x="10786270" y="50546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23</a:t>
            </a:r>
          </a:p>
        </p:txBody>
      </p:sp>
      <p:sp>
        <p:nvSpPr>
          <p:cNvPr id="91" name="Oval 9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22</a:t>
            </a:r>
          </a:p>
        </p:txBody>
      </p:sp>
      <p:sp>
        <p:nvSpPr>
          <p:cNvPr id="92" name="Oval 9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21</a:t>
            </a:r>
          </a:p>
        </p:txBody>
      </p:sp>
      <p:sp>
        <p:nvSpPr>
          <p:cNvPr id="93" name="Oval 9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20</a:t>
            </a:r>
          </a:p>
        </p:txBody>
      </p:sp>
      <p:sp>
        <p:nvSpPr>
          <p:cNvPr id="94" name="Oval 9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19</a:t>
            </a:r>
          </a:p>
        </p:txBody>
      </p:sp>
      <p:sp>
        <p:nvSpPr>
          <p:cNvPr id="95" name="Oval 9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18</a:t>
            </a:r>
          </a:p>
        </p:txBody>
      </p:sp>
      <p:sp>
        <p:nvSpPr>
          <p:cNvPr id="96" name="Oval 9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17</a:t>
            </a:r>
          </a:p>
        </p:txBody>
      </p:sp>
      <p:sp>
        <p:nvSpPr>
          <p:cNvPr id="97" name="Oval 9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16</a:t>
            </a:r>
          </a:p>
        </p:txBody>
      </p:sp>
      <p:sp>
        <p:nvSpPr>
          <p:cNvPr id="98" name="Oval 10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15</a:t>
            </a:r>
          </a:p>
        </p:txBody>
      </p:sp>
      <p:sp>
        <p:nvSpPr>
          <p:cNvPr id="99" name="Oval 10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14</a:t>
            </a:r>
          </a:p>
        </p:txBody>
      </p:sp>
      <p:sp>
        <p:nvSpPr>
          <p:cNvPr id="100" name="Oval 10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13</a:t>
            </a:r>
          </a:p>
        </p:txBody>
      </p:sp>
      <p:sp>
        <p:nvSpPr>
          <p:cNvPr id="101" name="Oval 10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12</a:t>
            </a:r>
          </a:p>
        </p:txBody>
      </p:sp>
      <p:sp>
        <p:nvSpPr>
          <p:cNvPr id="102" name="Oval 10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11</a:t>
            </a:r>
          </a:p>
        </p:txBody>
      </p:sp>
      <p:sp>
        <p:nvSpPr>
          <p:cNvPr id="103" name="Oval 10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10</a:t>
            </a:r>
          </a:p>
        </p:txBody>
      </p:sp>
      <p:sp>
        <p:nvSpPr>
          <p:cNvPr id="104" name="Oval 10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09</a:t>
            </a:r>
          </a:p>
        </p:txBody>
      </p:sp>
      <p:sp>
        <p:nvSpPr>
          <p:cNvPr id="105" name="Oval 10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08</a:t>
            </a:r>
          </a:p>
        </p:txBody>
      </p:sp>
      <p:sp>
        <p:nvSpPr>
          <p:cNvPr id="106" name="Oval 10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07</a:t>
            </a:r>
          </a:p>
        </p:txBody>
      </p:sp>
      <p:sp>
        <p:nvSpPr>
          <p:cNvPr id="107" name="Oval 10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06</a:t>
            </a:r>
          </a:p>
        </p:txBody>
      </p:sp>
      <p:sp>
        <p:nvSpPr>
          <p:cNvPr id="108" name="Oval 11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05</a:t>
            </a:r>
          </a:p>
        </p:txBody>
      </p:sp>
      <p:sp>
        <p:nvSpPr>
          <p:cNvPr id="109" name="Oval 11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04</a:t>
            </a:r>
          </a:p>
        </p:txBody>
      </p:sp>
      <p:sp>
        <p:nvSpPr>
          <p:cNvPr id="110" name="Oval 11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03</a:t>
            </a:r>
          </a:p>
        </p:txBody>
      </p:sp>
      <p:sp>
        <p:nvSpPr>
          <p:cNvPr id="111" name="Oval 11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02</a:t>
            </a:r>
          </a:p>
        </p:txBody>
      </p:sp>
      <p:sp>
        <p:nvSpPr>
          <p:cNvPr id="112" name="Oval 11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01</a:t>
            </a:r>
          </a:p>
        </p:txBody>
      </p:sp>
      <p:sp>
        <p:nvSpPr>
          <p:cNvPr id="113" name="Oval 11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00</a:t>
            </a:r>
          </a:p>
        </p:txBody>
      </p:sp>
      <p:sp>
        <p:nvSpPr>
          <p:cNvPr id="114" name="Oval 11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4267">
                <a:solidFill>
                  <a:srgbClr val="FF0066"/>
                </a:solidFill>
                <a:latin typeface="Calibri"/>
              </a:rPr>
              <a:t>Hết</a:t>
            </a:r>
          </a:p>
          <a:p>
            <a:pPr defTabSz="1219170" eaLnBrk="1" fontAlgn="auto" hangingPunct="1">
              <a:spcBef>
                <a:spcPts val="0"/>
              </a:spcBef>
              <a:spcAft>
                <a:spcPts val="0"/>
              </a:spcAft>
            </a:pPr>
            <a:r>
              <a:rPr lang="en-US" sz="4267">
                <a:solidFill>
                  <a:srgbClr val="FF0066"/>
                </a:solidFill>
                <a:latin typeface="Calibri"/>
              </a:rPr>
              <a:t> giờ</a:t>
            </a:r>
          </a:p>
        </p:txBody>
      </p:sp>
      <p:sp>
        <p:nvSpPr>
          <p:cNvPr id="115" name="Oval 117"/>
          <p:cNvSpPr>
            <a:spLocks noChangeArrowheads="1"/>
          </p:cNvSpPr>
          <p:nvPr/>
        </p:nvSpPr>
        <p:spPr bwMode="auto">
          <a:xfrm>
            <a:off x="11630847" y="7772400"/>
            <a:ext cx="1016000" cy="7112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2400">
                <a:solidFill>
                  <a:prstClr val="white"/>
                </a:solidFill>
                <a:latin typeface="Calibri"/>
              </a:rPr>
              <a:t>Start</a:t>
            </a:r>
          </a:p>
        </p:txBody>
      </p:sp>
      <p:pic>
        <p:nvPicPr>
          <p:cNvPr id="6193" name="Picture 119" descr="dongho3"/>
          <p:cNvPicPr>
            <a:picLocks noChangeAspect="1" noChangeArrowheads="1"/>
          </p:cNvPicPr>
          <p:nvPr/>
        </p:nvPicPr>
        <p:blipFill>
          <a:blip r:embed="rId9"/>
          <a:srcRect/>
          <a:stretch>
            <a:fillRect/>
          </a:stretch>
        </p:blipFill>
        <p:spPr bwMode="auto">
          <a:xfrm>
            <a:off x="10303671" y="4495800"/>
            <a:ext cx="3524249" cy="3251200"/>
          </a:xfrm>
          <a:prstGeom prst="rect">
            <a:avLst/>
          </a:prstGeom>
          <a:noFill/>
          <a:ln w="9525">
            <a:noFill/>
            <a:miter lim="800000"/>
            <a:headEnd/>
            <a:tailEnd/>
          </a:ln>
        </p:spPr>
      </p:pic>
      <p:grpSp>
        <p:nvGrpSpPr>
          <p:cNvPr id="49" name="Group 48"/>
          <p:cNvGrpSpPr/>
          <p:nvPr/>
        </p:nvGrpSpPr>
        <p:grpSpPr>
          <a:xfrm>
            <a:off x="4735166" y="197935"/>
            <a:ext cx="7017972" cy="1507629"/>
            <a:chOff x="4244547" y="238780"/>
            <a:chExt cx="7017972" cy="1489756"/>
          </a:xfrm>
        </p:grpSpPr>
        <p:grpSp>
          <p:nvGrpSpPr>
            <p:cNvPr id="51" name="Group 50"/>
            <p:cNvGrpSpPr/>
            <p:nvPr/>
          </p:nvGrpSpPr>
          <p:grpSpPr>
            <a:xfrm>
              <a:off x="5084509" y="238780"/>
              <a:ext cx="5650906" cy="905028"/>
              <a:chOff x="4998717" y="299739"/>
              <a:chExt cx="5555560" cy="905028"/>
            </a:xfrm>
          </p:grpSpPr>
          <p:grpSp>
            <p:nvGrpSpPr>
              <p:cNvPr id="53" name="Group 52"/>
              <p:cNvGrpSpPr/>
              <p:nvPr/>
            </p:nvGrpSpPr>
            <p:grpSpPr>
              <a:xfrm>
                <a:off x="4998717" y="299739"/>
                <a:ext cx="5555560" cy="905028"/>
                <a:chOff x="4998717" y="299739"/>
                <a:chExt cx="5555560" cy="905028"/>
              </a:xfrm>
            </p:grpSpPr>
            <p:sp>
              <p:nvSpPr>
                <p:cNvPr id="55" name="TextBox 54"/>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56" name="TextBox 55"/>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54" name="Straight Connector 53"/>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52"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2946245951"/>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13328"/>
                                        </p:tgtEl>
                                        <p:attrNameLst>
                                          <p:attrName>style.visibility</p:attrName>
                                        </p:attrNameLst>
                                      </p:cBhvr>
                                      <p:to>
                                        <p:strVal val="visible"/>
                                      </p:to>
                                    </p:set>
                                    <p:anim calcmode="discrete" valueType="clr">
                                      <p:cBhvr override="childStyle">
                                        <p:cTn id="7" dur="80"/>
                                        <p:tgtEl>
                                          <p:spTgt spid="133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28"/>
                                        </p:tgtEl>
                                        <p:attrNameLst>
                                          <p:attrName>fillcolor</p:attrName>
                                        </p:attrNameLst>
                                      </p:cBhvr>
                                      <p:tavLst>
                                        <p:tav tm="0">
                                          <p:val>
                                            <p:clrVal>
                                              <a:schemeClr val="accent2"/>
                                            </p:clrVal>
                                          </p:val>
                                        </p:tav>
                                        <p:tav tm="50000">
                                          <p:val>
                                            <p:clrVal>
                                              <a:schemeClr val="hlink"/>
                                            </p:clrVal>
                                          </p:val>
                                        </p:tav>
                                      </p:tavLst>
                                    </p:anim>
                                    <p:set>
                                      <p:cBhvr>
                                        <p:cTn id="9" dur="80"/>
                                        <p:tgtEl>
                                          <p:spTgt spid="133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33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FELIZ2.WAV"/>
                                        </p:tgtEl>
                                      </p:cMediaNode>
                                    </p:audio>
                                  </p:subTnLst>
                                </p:cTn>
                              </p:par>
                              <p:par>
                                <p:cTn id="15" presetID="22" presetClass="emph" presetSubtype="0" repeatCount="10000" fill="remove" grpId="1" nodeType="withEffect">
                                  <p:stCondLst>
                                    <p:cond delay="0"/>
                                  </p:stCondLst>
                                  <p:childTnLst>
                                    <p:animClr clrSpc="hsl" dir="cw">
                                      <p:cBhvr override="childStyle">
                                        <p:cTn id="16" dur="500" fill="hold"/>
                                        <p:tgtEl>
                                          <p:spTgt spid="13330"/>
                                        </p:tgtEl>
                                        <p:attrNameLst>
                                          <p:attrName>style.color</p:attrName>
                                        </p:attrNameLst>
                                      </p:cBhvr>
                                      <p:by>
                                        <p:hsl h="-7200000" s="0" l="0"/>
                                      </p:by>
                                    </p:animClr>
                                    <p:animClr clrSpc="hsl" dir="cw">
                                      <p:cBhvr>
                                        <p:cTn id="17" dur="500" fill="hold"/>
                                        <p:tgtEl>
                                          <p:spTgt spid="13330"/>
                                        </p:tgtEl>
                                        <p:attrNameLst>
                                          <p:attrName>fillcolor</p:attrName>
                                        </p:attrNameLst>
                                      </p:cBhvr>
                                      <p:by>
                                        <p:hsl h="-7200000" s="0" l="0"/>
                                      </p:by>
                                    </p:animClr>
                                    <p:animClr clrSpc="hsl" dir="cw">
                                      <p:cBhvr>
                                        <p:cTn id="18" dur="500" fill="hold"/>
                                        <p:tgtEl>
                                          <p:spTgt spid="13330"/>
                                        </p:tgtEl>
                                        <p:attrNameLst>
                                          <p:attrName>stroke.color</p:attrName>
                                        </p:attrNameLst>
                                      </p:cBhvr>
                                      <p:by>
                                        <p:hsl h="-7200000" s="0" l="0"/>
                                      </p:by>
                                    </p:animClr>
                                    <p:set>
                                      <p:cBhvr>
                                        <p:cTn id="19" dur="500" fill="hold"/>
                                        <p:tgtEl>
                                          <p:spTgt spid="13330"/>
                                        </p:tgtEl>
                                        <p:attrNameLst>
                                          <p:attrName>fill.type</p:attrName>
                                        </p:attrNameLst>
                                      </p:cBhvr>
                                      <p:to>
                                        <p:strVal val="solid"/>
                                      </p:to>
                                    </p:set>
                                  </p:childTnLst>
                                </p:cTn>
                              </p:par>
                            </p:childTnLst>
                          </p:cTn>
                        </p:par>
                      </p:childTnLst>
                    </p:cTn>
                  </p:par>
                </p:childTnLst>
              </p:cTn>
              <p:nextCondLst>
                <p:cond evt="onClick" delay="0">
                  <p:tgtEl>
                    <p:spTgt spid="13331"/>
                  </p:tgtEl>
                </p:cond>
              </p:nextCondLst>
            </p:seq>
            <p:seq concurrent="1" nextAc="seek">
              <p:cTn id="20" restart="whenNotActive" fill="hold" evtFilter="cancelBubble" nodeType="interactiveSeq">
                <p:stCondLst>
                  <p:cond evt="onClick" delay="0">
                    <p:tgtEl>
                      <p:spTgt spid="115"/>
                    </p:tgtEl>
                  </p:cond>
                </p:stCondLst>
                <p:endSync evt="end" delay="0">
                  <p:rtn val="all"/>
                </p:endSync>
                <p:childTnLst>
                  <p:par>
                    <p:cTn id="21" fill="hold" nodeType="clickPar">
                      <p:stCondLst>
                        <p:cond delay="0"/>
                      </p:stCondLst>
                      <p:childTnLst>
                        <p:par>
                          <p:cTn id="22" fill="hold" nodeType="afterGroup">
                            <p:stCondLst>
                              <p:cond delay="0"/>
                            </p:stCondLst>
                            <p:childTnLst>
                              <p:par>
                                <p:cTn id="23" presetID="4"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box(in)">
                                      <p:cBhvr>
                                        <p:cTn id="25" dur="1000"/>
                                        <p:tgtEl>
                                          <p:spTgt spid="104"/>
                                        </p:tgtEl>
                                      </p:cBhvr>
                                    </p:animEffec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par>
                          <p:cTn id="26" fill="hold" nodeType="afterGroup">
                            <p:stCondLst>
                              <p:cond delay="1000"/>
                            </p:stCondLst>
                            <p:childTnLst>
                              <p:par>
                                <p:cTn id="27" presetID="4" presetClass="entr" presetSubtype="16" fill="hold" grpId="0"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box(in)">
                                      <p:cBhvr>
                                        <p:cTn id="29" dur="1000"/>
                                        <p:tgtEl>
                                          <p:spTgt spid="105"/>
                                        </p:tgtEl>
                                      </p:cBhvr>
                                    </p:animEffect>
                                  </p:childTnLst>
                                  <p:subTnLst>
                                    <p:audio>
                                      <p:cMediaNode>
                                        <p:cTn display="0" masterRel="sameClick">
                                          <p:stCondLst>
                                            <p:cond evt="begin" delay="0">
                                              <p:tn val="27"/>
                                            </p:cond>
                                          </p:stCondLst>
                                          <p:endCondLst>
                                            <p:cond evt="onStopAudio" delay="0">
                                              <p:tgtEl>
                                                <p:sldTgt/>
                                              </p:tgtEl>
                                            </p:cond>
                                          </p:endCondLst>
                                        </p:cTn>
                                        <p:tgtEl>
                                          <p:sndTgt r:embed="rId3" name="coin.wav"/>
                                        </p:tgtEl>
                                      </p:cMediaNode>
                                    </p:audio>
                                  </p:subTnLst>
                                </p:cTn>
                              </p:par>
                            </p:childTnLst>
                          </p:cTn>
                        </p:par>
                        <p:par>
                          <p:cTn id="30" fill="hold" nodeType="afterGroup">
                            <p:stCondLst>
                              <p:cond delay="2000"/>
                            </p:stCondLst>
                            <p:childTnLst>
                              <p:par>
                                <p:cTn id="31" presetID="4" presetClass="entr" presetSubtype="16" fill="hold" grpId="0" nodeType="after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box(in)">
                                      <p:cBhvr>
                                        <p:cTn id="33" dur="1000"/>
                                        <p:tgtEl>
                                          <p:spTgt spid="106"/>
                                        </p:tgtEl>
                                      </p:cBhvr>
                                    </p:animEffect>
                                  </p:childTnLst>
                                  <p:subTnLst>
                                    <p:audio>
                                      <p:cMediaNode>
                                        <p:cTn display="0" masterRel="sameClick">
                                          <p:stCondLst>
                                            <p:cond evt="begin" delay="0">
                                              <p:tn val="31"/>
                                            </p:cond>
                                          </p:stCondLst>
                                          <p:endCondLst>
                                            <p:cond evt="onStopAudio" delay="0">
                                              <p:tgtEl>
                                                <p:sldTgt/>
                                              </p:tgtEl>
                                            </p:cond>
                                          </p:endCondLst>
                                        </p:cTn>
                                        <p:tgtEl>
                                          <p:sndTgt r:embed="rId3" name="coin.wav"/>
                                        </p:tgtEl>
                                      </p:cMediaNode>
                                    </p:audio>
                                  </p:subTnLst>
                                </p:cTn>
                              </p:par>
                            </p:childTnLst>
                          </p:cTn>
                        </p:par>
                        <p:par>
                          <p:cTn id="34" fill="hold" nodeType="afterGroup">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ox(in)">
                                      <p:cBhvr>
                                        <p:cTn id="37" dur="10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3" name="coin.wav"/>
                                        </p:tgtEl>
                                      </p:cMediaNode>
                                    </p:audio>
                                  </p:subTnLst>
                                </p:cTn>
                              </p:par>
                            </p:childTnLst>
                          </p:cTn>
                        </p:par>
                        <p:par>
                          <p:cTn id="38" fill="hold" nodeType="afterGroup">
                            <p:stCondLst>
                              <p:cond delay="4000"/>
                            </p:stCondLst>
                            <p:childTnLst>
                              <p:par>
                                <p:cTn id="39" presetID="4" presetClass="entr" presetSubtype="16" fill="hold" grpId="0" nodeType="after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box(in)">
                                      <p:cBhvr>
                                        <p:cTn id="41" dur="1000"/>
                                        <p:tgtEl>
                                          <p:spTgt spid="108"/>
                                        </p:tgtEl>
                                      </p:cBhvr>
                                    </p:animEffect>
                                  </p:childTnLst>
                                  <p:subTnLst>
                                    <p:audio>
                                      <p:cMediaNode>
                                        <p:cTn display="0" masterRel="sameClick">
                                          <p:stCondLst>
                                            <p:cond evt="begin" delay="0">
                                              <p:tn val="39"/>
                                            </p:cond>
                                          </p:stCondLst>
                                          <p:endCondLst>
                                            <p:cond evt="onStopAudio" delay="0">
                                              <p:tgtEl>
                                                <p:sldTgt/>
                                              </p:tgtEl>
                                            </p:cond>
                                          </p:endCondLst>
                                        </p:cTn>
                                        <p:tgtEl>
                                          <p:sndTgt r:embed="rId3" name="coin.wav"/>
                                        </p:tgtEl>
                                      </p:cMediaNode>
                                    </p:audio>
                                  </p:subTnLst>
                                </p:cTn>
                              </p:par>
                            </p:childTnLst>
                          </p:cTn>
                        </p:par>
                        <p:par>
                          <p:cTn id="42" fill="hold" nodeType="afterGroup">
                            <p:stCondLst>
                              <p:cond delay="5000"/>
                            </p:stCondLst>
                            <p:childTnLst>
                              <p:par>
                                <p:cTn id="43" presetID="4" presetClass="entr" presetSubtype="16" fill="hold" grpId="0" nodeType="after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box(in)">
                                      <p:cBhvr>
                                        <p:cTn id="45" dur="1000"/>
                                        <p:tgtEl>
                                          <p:spTgt spid="109"/>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par>
                          <p:cTn id="46" fill="hold" nodeType="afterGroup">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box(in)">
                                      <p:cBhvr>
                                        <p:cTn id="49" dur="1000"/>
                                        <p:tgtEl>
                                          <p:spTgt spid="110"/>
                                        </p:tgtEl>
                                      </p:cBhvr>
                                    </p:animEffect>
                                  </p:childTnLst>
                                  <p:subTnLst>
                                    <p:audio>
                                      <p:cMediaNode>
                                        <p:cTn display="0" masterRel="sameClick">
                                          <p:stCondLst>
                                            <p:cond evt="begin" delay="0">
                                              <p:tn val="47"/>
                                            </p:cond>
                                          </p:stCondLst>
                                          <p:endCondLst>
                                            <p:cond evt="onStopAudio" delay="0">
                                              <p:tgtEl>
                                                <p:sldTgt/>
                                              </p:tgtEl>
                                            </p:cond>
                                          </p:endCondLst>
                                        </p:cTn>
                                        <p:tgtEl>
                                          <p:sndTgt r:embed="rId3" name="coin.wav"/>
                                        </p:tgtEl>
                                      </p:cMediaNode>
                                    </p:audio>
                                  </p:subTnLst>
                                </p:cTn>
                              </p:par>
                            </p:childTnLst>
                          </p:cTn>
                        </p:par>
                        <p:par>
                          <p:cTn id="50" fill="hold" nodeType="afterGroup">
                            <p:stCondLst>
                              <p:cond delay="7000"/>
                            </p:stCondLst>
                            <p:childTnLst>
                              <p:par>
                                <p:cTn id="51" presetID="4" presetClass="entr" presetSubtype="16" fill="hold" grpId="0" nodeType="after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box(in)">
                                      <p:cBhvr>
                                        <p:cTn id="53" dur="1000"/>
                                        <p:tgtEl>
                                          <p:spTgt spid="111"/>
                                        </p:tgtEl>
                                      </p:cBhvr>
                                    </p:animEffect>
                                  </p:childTnLst>
                                  <p:subTnLst>
                                    <p:audio>
                                      <p:cMediaNode>
                                        <p:cTn display="0" masterRel="sameClick">
                                          <p:stCondLst>
                                            <p:cond evt="begin" delay="0">
                                              <p:tn val="51"/>
                                            </p:cond>
                                          </p:stCondLst>
                                          <p:endCondLst>
                                            <p:cond evt="onStopAudio" delay="0">
                                              <p:tgtEl>
                                                <p:sldTgt/>
                                              </p:tgtEl>
                                            </p:cond>
                                          </p:endCondLst>
                                        </p:cTn>
                                        <p:tgtEl>
                                          <p:sndTgt r:embed="rId3" name="coin.wav"/>
                                        </p:tgtEl>
                                      </p:cMediaNode>
                                    </p:audio>
                                  </p:subTnLst>
                                </p:cTn>
                              </p:par>
                            </p:childTnLst>
                          </p:cTn>
                        </p:par>
                        <p:par>
                          <p:cTn id="54" fill="hold" nodeType="afterGroup">
                            <p:stCondLst>
                              <p:cond delay="8000"/>
                            </p:stCondLst>
                            <p:childTnLst>
                              <p:par>
                                <p:cTn id="55" presetID="4" presetClass="entr" presetSubtype="16" fill="hold" grpId="0" nodeType="after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ox(in)">
                                      <p:cBhvr>
                                        <p:cTn id="57" dur="1000"/>
                                        <p:tgtEl>
                                          <p:spTgt spid="112"/>
                                        </p:tgtEl>
                                      </p:cBhvr>
                                    </p:animEffect>
                                  </p:childTnLst>
                                  <p:subTnLst>
                                    <p:audio>
                                      <p:cMediaNode>
                                        <p:cTn display="0" masterRel="sameClick">
                                          <p:stCondLst>
                                            <p:cond evt="begin" delay="0">
                                              <p:tn val="55"/>
                                            </p:cond>
                                          </p:stCondLst>
                                          <p:endCondLst>
                                            <p:cond evt="onStopAudio" delay="0">
                                              <p:tgtEl>
                                                <p:sldTgt/>
                                              </p:tgtEl>
                                            </p:cond>
                                          </p:endCondLst>
                                        </p:cTn>
                                        <p:tgtEl>
                                          <p:sndTgt r:embed="rId3" name="coin.wav"/>
                                        </p:tgtEl>
                                      </p:cMediaNode>
                                    </p:audio>
                                  </p:subTnLst>
                                </p:cTn>
                              </p:par>
                            </p:childTnLst>
                          </p:cTn>
                        </p:par>
                        <p:par>
                          <p:cTn id="58" fill="hold" nodeType="afterGroup">
                            <p:stCondLst>
                              <p:cond delay="9000"/>
                            </p:stCondLst>
                            <p:childTnLst>
                              <p:par>
                                <p:cTn id="59" presetID="4" presetClass="entr" presetSubtype="16" fill="hold" grpId="0"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box(in)">
                                      <p:cBhvr>
                                        <p:cTn id="61" dur="1000"/>
                                        <p:tgtEl>
                                          <p:spTgt spid="113"/>
                                        </p:tgtEl>
                                      </p:cBhvr>
                                    </p:animEffect>
                                  </p:childTnLst>
                                  <p:subTnLst>
                                    <p:audio>
                                      <p:cMediaNode vol="100000">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par>
                          <p:cTn id="62" fill="hold" nodeType="afterGroup">
                            <p:stCondLst>
                              <p:cond delay="10500"/>
                            </p:stCondLst>
                            <p:childTnLst>
                              <p:par>
                                <p:cTn id="63" presetID="4" presetClass="entr" presetSubtype="16" fill="hold" grpId="0" nodeType="afterEffect">
                                  <p:stCondLst>
                                    <p:cond delay="500"/>
                                  </p:stCondLst>
                                  <p:childTnLst>
                                    <p:set>
                                      <p:cBhvr>
                                        <p:cTn id="64" dur="1" fill="hold">
                                          <p:stCondLst>
                                            <p:cond delay="0"/>
                                          </p:stCondLst>
                                        </p:cTn>
                                        <p:tgtEl>
                                          <p:spTgt spid="114"/>
                                        </p:tgtEl>
                                        <p:attrNameLst>
                                          <p:attrName>style.visibility</p:attrName>
                                        </p:attrNameLst>
                                      </p:cBhvr>
                                      <p:to>
                                        <p:strVal val="visible"/>
                                      </p:to>
                                    </p:set>
                                    <p:animEffect transition="in" filter="box(in)">
                                      <p:cBhvr>
                                        <p:cTn id="65" dur="1000"/>
                                        <p:tgtEl>
                                          <p:spTgt spid="114"/>
                                        </p:tgtEl>
                                      </p:cBhvr>
                                    </p:animEffect>
                                  </p:childTnLst>
                                  <p:subTnLst>
                                    <p:audio>
                                      <p:cMediaNode>
                                        <p:cTn display="0" masterRel="sameClick">
                                          <p:stCondLst>
                                            <p:cond evt="begin" delay="0">
                                              <p:tn val="6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115"/>
                  </p:tgtEl>
                </p:cond>
              </p:nextCondLst>
            </p:seq>
          </p:childTnLst>
        </p:cTn>
      </p:par>
    </p:tnLst>
    <p:bldLst>
      <p:bldP spid="13330" grpId="0" animBg="1"/>
      <p:bldP spid="13330" grpId="1"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5801519" y="5283200"/>
            <a:ext cx="2641600" cy="694267"/>
          </a:xfrm>
          <a:prstGeom prst="roundRect">
            <a:avLst>
              <a:gd name="adj" fmla="val 16667"/>
            </a:avLst>
          </a:prstGeom>
          <a:solidFill>
            <a:srgbClr val="FFCC00"/>
          </a:solidFill>
          <a:ln w="9525" algn="ctr">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9" name="AutoShape 2"/>
          <p:cNvSpPr>
            <a:spLocks noChangeArrowheads="1"/>
          </p:cNvSpPr>
          <p:nvPr/>
        </p:nvSpPr>
        <p:spPr bwMode="auto">
          <a:xfrm>
            <a:off x="1737519" y="1809733"/>
            <a:ext cx="12954000" cy="6822032"/>
          </a:xfrm>
          <a:prstGeom prst="roundRect">
            <a:avLst>
              <a:gd name="adj" fmla="val 16667"/>
            </a:avLst>
          </a:prstGeom>
          <a:solidFill>
            <a:schemeClr val="bg1"/>
          </a:solidFill>
          <a:ln w="76200" cmpd="tri">
            <a:solidFill>
              <a:srgbClr val="CC0000"/>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00" name="Picture 3" descr="an30"/>
          <p:cNvPicPr>
            <a:picLocks noChangeAspect="1" noChangeArrowheads="1" noCrop="1"/>
          </p:cNvPicPr>
          <p:nvPr/>
        </p:nvPicPr>
        <p:blipFill>
          <a:blip r:embed="rId5"/>
          <a:srcRect/>
          <a:stretch>
            <a:fillRect/>
          </a:stretch>
        </p:blipFill>
        <p:spPr bwMode="auto">
          <a:xfrm>
            <a:off x="3096233" y="1879585"/>
            <a:ext cx="1416364" cy="1143007"/>
          </a:xfrm>
          <a:prstGeom prst="rect">
            <a:avLst/>
          </a:prstGeom>
          <a:noFill/>
          <a:ln w="9525">
            <a:noFill/>
            <a:miter lim="800000"/>
            <a:headEnd/>
            <a:tailEnd/>
          </a:ln>
        </p:spPr>
      </p:pic>
      <p:pic>
        <p:nvPicPr>
          <p:cNvPr id="4101" name="Picture 4" descr="33"/>
          <p:cNvPicPr>
            <a:picLocks noChangeAspect="1" noChangeArrowheads="1" noCrop="1"/>
          </p:cNvPicPr>
          <p:nvPr/>
        </p:nvPicPr>
        <p:blipFill>
          <a:blip r:embed="rId6"/>
          <a:srcRect/>
          <a:stretch>
            <a:fillRect/>
          </a:stretch>
        </p:blipFill>
        <p:spPr bwMode="auto">
          <a:xfrm>
            <a:off x="2480508" y="3041640"/>
            <a:ext cx="11277600" cy="101600"/>
          </a:xfrm>
          <a:prstGeom prst="rect">
            <a:avLst/>
          </a:prstGeom>
          <a:noFill/>
          <a:ln w="9525">
            <a:noFill/>
            <a:miter lim="800000"/>
            <a:headEnd/>
            <a:tailEnd/>
          </a:ln>
        </p:spPr>
      </p:pic>
      <p:sp>
        <p:nvSpPr>
          <p:cNvPr id="4102" name="WordArt 5"/>
          <p:cNvSpPr>
            <a:spLocks noChangeArrowheads="1" noChangeShapeType="1" noTextEdit="1"/>
          </p:cNvSpPr>
          <p:nvPr/>
        </p:nvSpPr>
        <p:spPr bwMode="auto">
          <a:xfrm>
            <a:off x="5185548" y="2044688"/>
            <a:ext cx="6908800" cy="812800"/>
          </a:xfrm>
          <a:prstGeom prst="rect">
            <a:avLst/>
          </a:prstGeom>
        </p:spPr>
        <p:txBody>
          <a:bodyPr wrap="none" fromWordArt="1">
            <a:prstTxWarp prst="textPlain">
              <a:avLst>
                <a:gd name="adj" fmla="val 50000"/>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a:ea typeface="+mn-ea"/>
                <a:cs typeface="+mn-cs"/>
              </a:rPr>
              <a:t>rung chu«ng vµng </a:t>
            </a:r>
          </a:p>
        </p:txBody>
      </p:sp>
      <p:sp>
        <p:nvSpPr>
          <p:cNvPr id="4103" name="AutoShape 6"/>
          <p:cNvSpPr>
            <a:spLocks noChangeArrowheads="1"/>
          </p:cNvSpPr>
          <p:nvPr/>
        </p:nvSpPr>
        <p:spPr bwMode="auto">
          <a:xfrm>
            <a:off x="6423807" y="3318931"/>
            <a:ext cx="2235200" cy="586316"/>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105" name="Text Box 8"/>
          <p:cNvSpPr txBox="1">
            <a:spLocks noChangeArrowheads="1"/>
          </p:cNvSpPr>
          <p:nvPr/>
        </p:nvSpPr>
        <p:spPr bwMode="auto">
          <a:xfrm>
            <a:off x="6654541" y="3333742"/>
            <a:ext cx="2150533" cy="1015663"/>
          </a:xfrm>
          <a:prstGeom prst="rect">
            <a:avLst/>
          </a:prstGeom>
          <a:noFill/>
          <a:ln w="9525">
            <a:noFill/>
            <a:miter lim="800000"/>
            <a:headEnd/>
            <a:tailEnd/>
          </a:ln>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VnBlack" pitchFamily="34" charset="0"/>
                <a:ea typeface="+mn-ea"/>
                <a:cs typeface="+mn-cs"/>
              </a:rPr>
              <a:t>C©u</a:t>
            </a:r>
            <a:r>
              <a:rPr kumimoji="0" lang="en-US" sz="2400" b="0" i="0" u="none" strike="noStrike" kern="1200" cap="none" spc="0" normalizeH="0" baseline="0" noProof="0" dirty="0">
                <a:ln>
                  <a:noFill/>
                </a:ln>
                <a:solidFill>
                  <a:prstClr val="black"/>
                </a:solidFill>
                <a:effectLst/>
                <a:uLnTx/>
                <a:uFillTx/>
                <a:latin typeface=".VnBlack"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VnBlack" pitchFamily="34" charset="0"/>
                <a:ea typeface="+mn-ea"/>
                <a:cs typeface="+mn-cs"/>
              </a:rPr>
              <a:t>hái</a:t>
            </a:r>
            <a:r>
              <a:rPr kumimoji="0" lang="en-US" sz="2400" b="0" i="0" u="none" strike="noStrike" kern="1200" cap="none" spc="0" normalizeH="0" baseline="0" noProof="0" dirty="0">
                <a:ln>
                  <a:noFill/>
                </a:ln>
                <a:solidFill>
                  <a:prstClr val="black"/>
                </a:solidFill>
                <a:effectLst/>
                <a:uLnTx/>
                <a:uFillTx/>
                <a:latin typeface=".VnBlack" pitchFamily="34" charset="0"/>
                <a:ea typeface="+mn-ea"/>
                <a:cs typeface="+mn-cs"/>
              </a:rPr>
              <a:t> </a:t>
            </a:r>
            <a:r>
              <a:rPr kumimoji="0" lang="en-US" sz="2400" b="0" i="0" u="none" strike="noStrike" kern="1200" cap="none" spc="0" normalizeH="0" baseline="0" noProof="0" dirty="0" smtClean="0">
                <a:ln>
                  <a:noFill/>
                </a:ln>
                <a:solidFill>
                  <a:prstClr val="black"/>
                </a:solidFill>
                <a:effectLst/>
                <a:uLnTx/>
                <a:uFillTx/>
                <a:latin typeface=".VnBlack" pitchFamily="34" charset="0"/>
                <a:ea typeface="+mn-ea"/>
                <a:cs typeface="+mn-cs"/>
              </a:rPr>
              <a:t>3</a:t>
            </a:r>
            <a:endParaRPr kumimoji="0" lang="en-US" sz="2400" b="0" i="0" u="none" strike="noStrike" kern="1200" cap="none" spc="0" normalizeH="0" baseline="0" noProof="0" dirty="0">
              <a:ln>
                <a:noFill/>
              </a:ln>
              <a:solidFill>
                <a:prstClr val="black"/>
              </a:solidFill>
              <a:effectLst/>
              <a:uLnTx/>
              <a:uFillTx/>
              <a:latin typeface=".VnBlack" pitchFamily="34" charset="0"/>
              <a:ea typeface="+mn-ea"/>
              <a:cs typeface="+mn-cs"/>
            </a:endParaRPr>
          </a:p>
          <a:p>
            <a:pPr marL="0" marR="0" lvl="0" indent="0" algn="l" defTabSz="121917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nBlack" pitchFamily="34" charset="0"/>
              <a:ea typeface="+mn-ea"/>
              <a:cs typeface="+mn-cs"/>
            </a:endParaRPr>
          </a:p>
        </p:txBody>
      </p:sp>
      <p:pic>
        <p:nvPicPr>
          <p:cNvPr id="2" name="Picture 14" descr="star_tip_md_wht"/>
          <p:cNvPicPr>
            <a:picLocks noChangeAspect="1" noChangeArrowheads="1" noCrop="1"/>
          </p:cNvPicPr>
          <p:nvPr/>
        </p:nvPicPr>
        <p:blipFill>
          <a:blip r:embed="rId7"/>
          <a:srcRect/>
          <a:stretch>
            <a:fillRect/>
          </a:stretch>
        </p:blipFill>
        <p:spPr bwMode="auto">
          <a:xfrm>
            <a:off x="12710351" y="2190733"/>
            <a:ext cx="711200" cy="711200"/>
          </a:xfrm>
          <a:prstGeom prst="rect">
            <a:avLst/>
          </a:prstGeom>
          <a:noFill/>
          <a:ln w="9525">
            <a:noFill/>
            <a:miter lim="800000"/>
            <a:headEnd/>
            <a:tailEnd/>
          </a:ln>
        </p:spPr>
      </p:pic>
      <p:sp>
        <p:nvSpPr>
          <p:cNvPr id="4112" name="Text Box 16"/>
          <p:cNvSpPr txBox="1">
            <a:spLocks noChangeArrowheads="1"/>
          </p:cNvSpPr>
          <p:nvPr/>
        </p:nvSpPr>
        <p:spPr bwMode="auto">
          <a:xfrm>
            <a:off x="2423279" y="4000498"/>
            <a:ext cx="11176000" cy="1241237"/>
          </a:xfrm>
          <a:prstGeom prst="rect">
            <a:avLst/>
          </a:prstGeom>
          <a:noFill/>
          <a:ln w="9525">
            <a:noFill/>
            <a:miter lim="800000"/>
            <a:headEnd/>
            <a:tailEnd/>
          </a:ln>
        </p:spPr>
        <p:txBody>
          <a:bodyPr>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sz="3733"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Tư</a:t>
            </a:r>
            <a:r>
              <a:rPr kumimoji="0" lang="en-US" sz="3733"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nào</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thê</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hiện</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bạn</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nho</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va</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Cúp</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luôn</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ở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bên</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nhau</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thê</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rời</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xa</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114" name="Text Box 18"/>
          <p:cNvSpPr txBox="1">
            <a:spLocks noChangeArrowheads="1"/>
          </p:cNvSpPr>
          <p:nvPr/>
        </p:nvSpPr>
        <p:spPr bwMode="auto">
          <a:xfrm>
            <a:off x="13078621" y="8693152"/>
            <a:ext cx="1066318" cy="420564"/>
          </a:xfrm>
          <a:prstGeom prst="rect">
            <a:avLst/>
          </a:prstGeom>
          <a:solidFill>
            <a:srgbClr val="FF9933"/>
          </a:solidFill>
          <a:ln w="38100">
            <a:solidFill>
              <a:srgbClr val="FF9900"/>
            </a:solidFill>
            <a:miter lim="800000"/>
            <a:headEnd/>
            <a:tailEnd/>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00"/>
                </a:solidFill>
                <a:effectLst/>
                <a:uLnTx/>
                <a:uFillTx/>
                <a:latin typeface=".VnArial" pitchFamily="34" charset="0"/>
                <a:ea typeface="+mn-ea"/>
                <a:cs typeface="+mn-cs"/>
              </a:rPr>
              <a:t>§¸p ¸n</a:t>
            </a:r>
          </a:p>
        </p:txBody>
      </p:sp>
      <p:sp>
        <p:nvSpPr>
          <p:cNvPr id="4148" name="AutoShape 52"/>
          <p:cNvSpPr>
            <a:spLocks noChangeArrowheads="1"/>
          </p:cNvSpPr>
          <p:nvPr/>
        </p:nvSpPr>
        <p:spPr bwMode="auto">
          <a:xfrm>
            <a:off x="4086954" y="6065319"/>
            <a:ext cx="3860800" cy="694267"/>
          </a:xfrm>
          <a:prstGeom prst="roundRect">
            <a:avLst>
              <a:gd name="adj" fmla="val 16667"/>
            </a:avLst>
          </a:prstGeom>
          <a:solidFill>
            <a:srgbClr val="FFCC00"/>
          </a:solidFill>
          <a:ln w="9525" algn="ctr">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146" name="Text Box 50"/>
          <p:cNvSpPr txBox="1">
            <a:spLocks noChangeArrowheads="1"/>
          </p:cNvSpPr>
          <p:nvPr/>
        </p:nvSpPr>
        <p:spPr bwMode="auto">
          <a:xfrm>
            <a:off x="4171184" y="5133628"/>
            <a:ext cx="5202212" cy="3251916"/>
          </a:xfrm>
          <a:prstGeom prst="rect">
            <a:avLst/>
          </a:prstGeom>
          <a:noFill/>
          <a:ln w="9525">
            <a:noFill/>
            <a:miter lim="800000"/>
            <a:headEnd/>
            <a:tailEnd/>
          </a:ln>
        </p:spPr>
        <p:txBody>
          <a:bodyPr wrap="square">
            <a:spAutoFit/>
          </a:bodyPr>
          <a:lstStyle/>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lang="en-US" sz="3733" dirty="0" err="1">
                <a:solidFill>
                  <a:prstClr val="black"/>
                </a:solidFill>
                <a:latin typeface="Times New Roman" pitchFamily="18" charset="0"/>
                <a:cs typeface="Times New Roman" pitchFamily="18" charset="0"/>
              </a:rPr>
              <a:t>â</a:t>
            </a:r>
            <a:r>
              <a:rPr lang="en-US" sz="3733" dirty="0" err="1" smtClean="0">
                <a:solidFill>
                  <a:prstClr val="black"/>
                </a:solidFill>
                <a:latin typeface="Times New Roman" pitchFamily="18" charset="0"/>
                <a:cs typeface="Times New Roman" pitchFamily="18" charset="0"/>
              </a:rPr>
              <a:t>u</a:t>
            </a:r>
            <a:r>
              <a:rPr lang="en-US" sz="3733" dirty="0" smtClean="0">
                <a:solidFill>
                  <a:prstClr val="black"/>
                </a:solidFill>
                <a:latin typeface="Times New Roman" pitchFamily="18" charset="0"/>
                <a:cs typeface="Times New Roman" pitchFamily="18" charset="0"/>
              </a:rPr>
              <a:t> </a:t>
            </a:r>
            <a:r>
              <a:rPr lang="en-US" sz="3733" dirty="0" err="1" smtClean="0">
                <a:solidFill>
                  <a:prstClr val="black"/>
                </a:solidFill>
                <a:latin typeface="Times New Roman" pitchFamily="18" charset="0"/>
                <a:cs typeface="Times New Roman" pitchFamily="18" charset="0"/>
              </a:rPr>
              <a:t>yếm</a:t>
            </a:r>
            <a:endPar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lang="en-US" sz="3733" dirty="0" err="1">
                <a:solidFill>
                  <a:prstClr val="black"/>
                </a:solidFill>
                <a:latin typeface="Times New Roman" pitchFamily="18" charset="0"/>
                <a:cs typeface="Times New Roman" pitchFamily="18" charset="0"/>
              </a:rPr>
              <a:t>q</a:t>
            </a:r>
            <a:r>
              <a:rPr kumimoji="0" lang="en-US" sz="3733"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uấn</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quýt</a:t>
            </a:r>
            <a:endPar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lang="en-US" sz="3733" dirty="0" err="1">
                <a:solidFill>
                  <a:prstClr val="black"/>
                </a:solidFill>
                <a:latin typeface="Times New Roman" pitchFamily="18" charset="0"/>
                <a:cs typeface="Times New Roman" pitchFamily="18" charset="0"/>
              </a:rPr>
              <a:t>n</a:t>
            </a:r>
            <a:r>
              <a:rPr kumimoji="0" lang="en-US" sz="3733"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ũng</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nịu</a:t>
            </a:r>
            <a:endPar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lang="en-US" sz="3733" dirty="0" err="1">
                <a:solidFill>
                  <a:prstClr val="black"/>
                </a:solidFill>
                <a:latin typeface="Times New Roman" pitchFamily="18" charset="0"/>
                <a:cs typeface="Times New Roman" pitchFamily="18" charset="0"/>
              </a:rPr>
              <a:t>t</a:t>
            </a:r>
            <a:r>
              <a:rPr kumimoji="0" lang="en-US" sz="3733"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hương</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yêu</a:t>
            </a:r>
            <a:endPar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113" name="Action Button: Home 53">
            <a:hlinkClick r:id="rId8" action="ppaction://hlinksldjump" highlightClick="1"/>
          </p:cNvPr>
          <p:cNvSpPr>
            <a:spLocks noChangeArrowheads="1"/>
          </p:cNvSpPr>
          <p:nvPr/>
        </p:nvSpPr>
        <p:spPr bwMode="auto">
          <a:xfrm>
            <a:off x="13547716" y="378864"/>
            <a:ext cx="812800" cy="711200"/>
          </a:xfrm>
          <a:prstGeom prst="actionButtonHome">
            <a:avLst/>
          </a:prstGeom>
          <a:solidFill>
            <a:srgbClr val="FF9900"/>
          </a:solidFill>
          <a:ln w="9525" algn="ctr">
            <a:solidFill>
              <a:srgbClr val="FF9933"/>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Oval 8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30</a:t>
            </a:r>
          </a:p>
        </p:txBody>
      </p:sp>
      <p:sp>
        <p:nvSpPr>
          <p:cNvPr id="53" name="Oval 8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29</a:t>
            </a:r>
          </a:p>
        </p:txBody>
      </p:sp>
      <p:sp>
        <p:nvSpPr>
          <p:cNvPr id="54" name="Oval 8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28</a:t>
            </a:r>
          </a:p>
        </p:txBody>
      </p:sp>
      <p:sp>
        <p:nvSpPr>
          <p:cNvPr id="56" name="Oval 88"/>
          <p:cNvSpPr>
            <a:spLocks noChangeArrowheads="1"/>
          </p:cNvSpPr>
          <p:nvPr/>
        </p:nvSpPr>
        <p:spPr bwMode="auto">
          <a:xfrm>
            <a:off x="10786270" y="50292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27</a:t>
            </a:r>
          </a:p>
        </p:txBody>
      </p:sp>
      <p:sp>
        <p:nvSpPr>
          <p:cNvPr id="57" name="Oval 8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26</a:t>
            </a:r>
          </a:p>
        </p:txBody>
      </p:sp>
      <p:sp>
        <p:nvSpPr>
          <p:cNvPr id="58" name="Oval 90"/>
          <p:cNvSpPr>
            <a:spLocks noChangeArrowheads="1"/>
          </p:cNvSpPr>
          <p:nvPr/>
        </p:nvSpPr>
        <p:spPr bwMode="auto">
          <a:xfrm>
            <a:off x="10811670" y="50292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25</a:t>
            </a:r>
          </a:p>
        </p:txBody>
      </p:sp>
      <p:sp>
        <p:nvSpPr>
          <p:cNvPr id="59" name="Oval 9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24</a:t>
            </a:r>
          </a:p>
        </p:txBody>
      </p:sp>
      <p:sp>
        <p:nvSpPr>
          <p:cNvPr id="60" name="Oval 92"/>
          <p:cNvSpPr>
            <a:spLocks noChangeArrowheads="1"/>
          </p:cNvSpPr>
          <p:nvPr/>
        </p:nvSpPr>
        <p:spPr bwMode="auto">
          <a:xfrm>
            <a:off x="10786270" y="50546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23</a:t>
            </a:r>
          </a:p>
        </p:txBody>
      </p:sp>
      <p:sp>
        <p:nvSpPr>
          <p:cNvPr id="61" name="Oval 9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22</a:t>
            </a:r>
          </a:p>
        </p:txBody>
      </p:sp>
      <p:sp>
        <p:nvSpPr>
          <p:cNvPr id="62" name="Oval 9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21</a:t>
            </a:r>
          </a:p>
        </p:txBody>
      </p:sp>
      <p:sp>
        <p:nvSpPr>
          <p:cNvPr id="63" name="Oval 9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20</a:t>
            </a:r>
          </a:p>
        </p:txBody>
      </p:sp>
      <p:sp>
        <p:nvSpPr>
          <p:cNvPr id="64" name="Oval 9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19</a:t>
            </a:r>
          </a:p>
        </p:txBody>
      </p:sp>
      <p:sp>
        <p:nvSpPr>
          <p:cNvPr id="65" name="Oval 9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18</a:t>
            </a:r>
          </a:p>
        </p:txBody>
      </p:sp>
      <p:sp>
        <p:nvSpPr>
          <p:cNvPr id="66" name="Oval 9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17</a:t>
            </a:r>
          </a:p>
        </p:txBody>
      </p:sp>
      <p:sp>
        <p:nvSpPr>
          <p:cNvPr id="67" name="Oval 9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16</a:t>
            </a:r>
          </a:p>
        </p:txBody>
      </p:sp>
      <p:sp>
        <p:nvSpPr>
          <p:cNvPr id="68" name="Oval 10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15</a:t>
            </a:r>
          </a:p>
        </p:txBody>
      </p:sp>
      <p:sp>
        <p:nvSpPr>
          <p:cNvPr id="69" name="Oval 10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14</a:t>
            </a:r>
          </a:p>
        </p:txBody>
      </p:sp>
      <p:sp>
        <p:nvSpPr>
          <p:cNvPr id="70" name="Oval 10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13</a:t>
            </a:r>
          </a:p>
        </p:txBody>
      </p:sp>
      <p:sp>
        <p:nvSpPr>
          <p:cNvPr id="71" name="Oval 10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12</a:t>
            </a:r>
          </a:p>
        </p:txBody>
      </p:sp>
      <p:sp>
        <p:nvSpPr>
          <p:cNvPr id="72" name="Oval 10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11</a:t>
            </a:r>
          </a:p>
        </p:txBody>
      </p:sp>
      <p:sp>
        <p:nvSpPr>
          <p:cNvPr id="73" name="Oval 10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10</a:t>
            </a:r>
          </a:p>
        </p:txBody>
      </p:sp>
      <p:sp>
        <p:nvSpPr>
          <p:cNvPr id="74" name="Oval 10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09</a:t>
            </a:r>
          </a:p>
        </p:txBody>
      </p:sp>
      <p:sp>
        <p:nvSpPr>
          <p:cNvPr id="75" name="Oval 10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08</a:t>
            </a:r>
          </a:p>
        </p:txBody>
      </p:sp>
      <p:sp>
        <p:nvSpPr>
          <p:cNvPr id="76" name="Oval 10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07</a:t>
            </a:r>
          </a:p>
        </p:txBody>
      </p:sp>
      <p:sp>
        <p:nvSpPr>
          <p:cNvPr id="77" name="Oval 10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06</a:t>
            </a:r>
          </a:p>
        </p:txBody>
      </p:sp>
      <p:sp>
        <p:nvSpPr>
          <p:cNvPr id="78" name="Oval 11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05</a:t>
            </a:r>
          </a:p>
        </p:txBody>
      </p:sp>
      <p:sp>
        <p:nvSpPr>
          <p:cNvPr id="79" name="Oval 11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04</a:t>
            </a:r>
          </a:p>
        </p:txBody>
      </p:sp>
      <p:sp>
        <p:nvSpPr>
          <p:cNvPr id="80" name="Oval 11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03</a:t>
            </a:r>
          </a:p>
        </p:txBody>
      </p:sp>
      <p:sp>
        <p:nvSpPr>
          <p:cNvPr id="81" name="Oval 11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02</a:t>
            </a:r>
          </a:p>
        </p:txBody>
      </p:sp>
      <p:sp>
        <p:nvSpPr>
          <p:cNvPr id="82" name="Oval 11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01</a:t>
            </a:r>
          </a:p>
        </p:txBody>
      </p:sp>
      <p:sp>
        <p:nvSpPr>
          <p:cNvPr id="83" name="Oval 11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00</a:t>
            </a:r>
          </a:p>
        </p:txBody>
      </p:sp>
      <p:sp>
        <p:nvSpPr>
          <p:cNvPr id="84" name="Oval 11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66"/>
                </a:solidFill>
                <a:effectLst/>
                <a:uLnTx/>
                <a:uFillTx/>
                <a:latin typeface="Calibri"/>
                <a:ea typeface="+mn-ea"/>
                <a:cs typeface="+mn-cs"/>
              </a:rPr>
              <a:t>Hết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66"/>
                </a:solidFill>
                <a:effectLst/>
                <a:uLnTx/>
                <a:uFillTx/>
                <a:latin typeface="Calibri"/>
                <a:ea typeface="+mn-ea"/>
                <a:cs typeface="+mn-cs"/>
              </a:rPr>
              <a:t> giờ</a:t>
            </a:r>
          </a:p>
        </p:txBody>
      </p:sp>
      <p:sp>
        <p:nvSpPr>
          <p:cNvPr id="85" name="Oval 117"/>
          <p:cNvSpPr>
            <a:spLocks noChangeArrowheads="1"/>
          </p:cNvSpPr>
          <p:nvPr/>
        </p:nvSpPr>
        <p:spPr bwMode="auto">
          <a:xfrm>
            <a:off x="11548270" y="7696200"/>
            <a:ext cx="1016000" cy="7112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Start</a:t>
            </a:r>
          </a:p>
        </p:txBody>
      </p:sp>
      <p:pic>
        <p:nvPicPr>
          <p:cNvPr id="3" name="Picture 119" descr="dongho3"/>
          <p:cNvPicPr>
            <a:picLocks noChangeAspect="1" noChangeArrowheads="1"/>
          </p:cNvPicPr>
          <p:nvPr/>
        </p:nvPicPr>
        <p:blipFill>
          <a:blip r:embed="rId9"/>
          <a:srcRect/>
          <a:stretch>
            <a:fillRect/>
          </a:stretch>
        </p:blipFill>
        <p:spPr bwMode="auto">
          <a:xfrm>
            <a:off x="10303672" y="4495800"/>
            <a:ext cx="3524249" cy="3251200"/>
          </a:xfrm>
          <a:prstGeom prst="rect">
            <a:avLst/>
          </a:prstGeom>
          <a:noFill/>
          <a:ln w="9525">
            <a:noFill/>
            <a:miter lim="800000"/>
            <a:headEnd/>
            <a:tailEnd/>
          </a:ln>
        </p:spPr>
      </p:pic>
      <p:grpSp>
        <p:nvGrpSpPr>
          <p:cNvPr id="89" name="Group 88"/>
          <p:cNvGrpSpPr/>
          <p:nvPr/>
        </p:nvGrpSpPr>
        <p:grpSpPr>
          <a:xfrm>
            <a:off x="3807096" y="232125"/>
            <a:ext cx="7017972" cy="1489756"/>
            <a:chOff x="4244547" y="238780"/>
            <a:chExt cx="7017972" cy="1489756"/>
          </a:xfrm>
        </p:grpSpPr>
        <p:grpSp>
          <p:nvGrpSpPr>
            <p:cNvPr id="90" name="Group 89"/>
            <p:cNvGrpSpPr/>
            <p:nvPr/>
          </p:nvGrpSpPr>
          <p:grpSpPr>
            <a:xfrm>
              <a:off x="5084509" y="238780"/>
              <a:ext cx="5650906" cy="905028"/>
              <a:chOff x="4998717" y="299739"/>
              <a:chExt cx="5555560" cy="905028"/>
            </a:xfrm>
          </p:grpSpPr>
          <p:grpSp>
            <p:nvGrpSpPr>
              <p:cNvPr id="92" name="Group 91"/>
              <p:cNvGrpSpPr/>
              <p:nvPr/>
            </p:nvGrpSpPr>
            <p:grpSpPr>
              <a:xfrm>
                <a:off x="4998717" y="299739"/>
                <a:ext cx="5555560" cy="905028"/>
                <a:chOff x="4998717" y="299739"/>
                <a:chExt cx="5555560" cy="905028"/>
              </a:xfrm>
            </p:grpSpPr>
            <p:sp>
              <p:nvSpPr>
                <p:cNvPr id="94" name="TextBox 93"/>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95" name="TextBox 94"/>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93" name="Straight Connector 92"/>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91"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35335623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2000"/>
                                  </p:stCondLst>
                                  <p:iterate type="lt">
                                    <p:tmPct val="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FELIZ2.WAV"/>
                                        </p:tgtEl>
                                      </p:cMediaNode>
                                    </p:audio>
                                  </p:subTnLst>
                                </p:cTn>
                              </p:par>
                              <p:par>
                                <p:cTn id="20" presetID="3" presetClass="entr" presetSubtype="10" fill="hold" grpId="0" nodeType="withEffect">
                                  <p:stCondLst>
                                    <p:cond delay="0"/>
                                  </p:stCondLst>
                                  <p:childTnLst>
                                    <p:set>
                                      <p:cBhvr>
                                        <p:cTn id="21" dur="1" fill="hold">
                                          <p:stCondLst>
                                            <p:cond delay="0"/>
                                          </p:stCondLst>
                                        </p:cTn>
                                        <p:tgtEl>
                                          <p:spTgt spid="4148"/>
                                        </p:tgtEl>
                                        <p:attrNameLst>
                                          <p:attrName>style.visibility</p:attrName>
                                        </p:attrNameLst>
                                      </p:cBhvr>
                                      <p:to>
                                        <p:strVal val="visible"/>
                                      </p:to>
                                    </p:set>
                                    <p:animEffect transition="in" filter="blinds(horizontal)">
                                      <p:cBhvr>
                                        <p:cTn id="22" dur="500"/>
                                        <p:tgtEl>
                                          <p:spTgt spid="4148"/>
                                        </p:tgtEl>
                                      </p:cBhvr>
                                    </p:animEffect>
                                  </p:childTnLst>
                                </p:cTn>
                              </p:par>
                              <p:par>
                                <p:cTn id="23" presetID="22" presetClass="emph" presetSubtype="0" repeatCount="10000" fill="remove" grpId="1" nodeType="withEffect">
                                  <p:stCondLst>
                                    <p:cond delay="0"/>
                                  </p:stCondLst>
                                  <p:childTnLst>
                                    <p:animClr clrSpc="hsl" dir="cw">
                                      <p:cBhvr override="childStyle">
                                        <p:cTn id="24" dur="500" fill="hold"/>
                                        <p:tgtEl>
                                          <p:spTgt spid="4148"/>
                                        </p:tgtEl>
                                        <p:attrNameLst>
                                          <p:attrName>style.color</p:attrName>
                                        </p:attrNameLst>
                                      </p:cBhvr>
                                      <p:by>
                                        <p:hsl h="-7200000" s="0" l="0"/>
                                      </p:by>
                                    </p:animClr>
                                    <p:animClr clrSpc="hsl" dir="cw">
                                      <p:cBhvr>
                                        <p:cTn id="25" dur="500" fill="hold"/>
                                        <p:tgtEl>
                                          <p:spTgt spid="4148"/>
                                        </p:tgtEl>
                                        <p:attrNameLst>
                                          <p:attrName>fillcolor</p:attrName>
                                        </p:attrNameLst>
                                      </p:cBhvr>
                                      <p:by>
                                        <p:hsl h="-7200000" s="0" l="0"/>
                                      </p:by>
                                    </p:animClr>
                                    <p:animClr clrSpc="hsl" dir="cw">
                                      <p:cBhvr>
                                        <p:cTn id="26" dur="500" fill="hold"/>
                                        <p:tgtEl>
                                          <p:spTgt spid="4148"/>
                                        </p:tgtEl>
                                        <p:attrNameLst>
                                          <p:attrName>stroke.color</p:attrName>
                                        </p:attrNameLst>
                                      </p:cBhvr>
                                      <p:by>
                                        <p:hsl h="-7200000" s="0" l="0"/>
                                      </p:by>
                                    </p:animClr>
                                    <p:set>
                                      <p:cBhvr>
                                        <p:cTn id="27" dur="500" fill="hold"/>
                                        <p:tgtEl>
                                          <p:spTgt spid="4148"/>
                                        </p:tgtEl>
                                        <p:attrNameLst>
                                          <p:attrName>fill.type</p:attrName>
                                        </p:attrNameLst>
                                      </p:cBhvr>
                                      <p:to>
                                        <p:strVal val="solid"/>
                                      </p:to>
                                    </p:set>
                                  </p:childTnLst>
                                </p:cTn>
                              </p:par>
                              <p:par>
                                <p:cTn id="28" presetID="22" presetClass="emph" presetSubtype="0" repeatCount="10000" fill="remove" grpId="1" nodeType="withEffect">
                                  <p:stCondLst>
                                    <p:cond delay="0"/>
                                  </p:stCondLst>
                                  <p:childTnLst>
                                    <p:animClr clrSpc="hsl" dir="cw">
                                      <p:cBhvr override="childStyle">
                                        <p:cTn id="29" dur="500" fill="hold"/>
                                        <p:tgtEl>
                                          <p:spTgt spid="4147"/>
                                        </p:tgtEl>
                                        <p:attrNameLst>
                                          <p:attrName>style.color</p:attrName>
                                        </p:attrNameLst>
                                      </p:cBhvr>
                                      <p:by>
                                        <p:hsl h="-7200000" s="0" l="0"/>
                                      </p:by>
                                    </p:animClr>
                                    <p:animClr clrSpc="hsl" dir="cw">
                                      <p:cBhvr>
                                        <p:cTn id="30" dur="500" fill="hold"/>
                                        <p:tgtEl>
                                          <p:spTgt spid="4147"/>
                                        </p:tgtEl>
                                        <p:attrNameLst>
                                          <p:attrName>fillcolor</p:attrName>
                                        </p:attrNameLst>
                                      </p:cBhvr>
                                      <p:by>
                                        <p:hsl h="-7200000" s="0" l="0"/>
                                      </p:by>
                                    </p:animClr>
                                    <p:animClr clrSpc="hsl" dir="cw">
                                      <p:cBhvr>
                                        <p:cTn id="31" dur="500" fill="hold"/>
                                        <p:tgtEl>
                                          <p:spTgt spid="4147"/>
                                        </p:tgtEl>
                                        <p:attrNameLst>
                                          <p:attrName>stroke.color</p:attrName>
                                        </p:attrNameLst>
                                      </p:cBhvr>
                                      <p:by>
                                        <p:hsl h="-7200000" s="0" l="0"/>
                                      </p:by>
                                    </p:animClr>
                                    <p:set>
                                      <p:cBhvr>
                                        <p:cTn id="3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3" restart="whenNotActive" fill="hold" evtFilter="cancelBubble" nodeType="interactiveSeq">
                <p:stCondLst>
                  <p:cond evt="onClick" delay="0">
                    <p:tgtEl>
                      <p:spTgt spid="85"/>
                    </p:tgtEl>
                  </p:cond>
                </p:stCondLst>
                <p:endSync evt="end" delay="0">
                  <p:rtn val="all"/>
                </p:endSync>
                <p:childTnLst>
                  <p:par>
                    <p:cTn id="34" fill="hold" nodeType="clickPar">
                      <p:stCondLst>
                        <p:cond delay="0"/>
                      </p:stCondLst>
                      <p:childTnLst>
                        <p:par>
                          <p:cTn id="35" fill="hold" nodeType="afterGroup">
                            <p:stCondLst>
                              <p:cond delay="0"/>
                            </p:stCondLst>
                            <p:childTnLst>
                              <p:par>
                                <p:cTn id="36" presetID="4" presetClass="entr" presetSubtype="16"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ox(in)">
                                      <p:cBhvr>
                                        <p:cTn id="38" dur="1000"/>
                                        <p:tgtEl>
                                          <p:spTgt spid="74"/>
                                        </p:tgtEl>
                                      </p:cBhvr>
                                    </p:animEffec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par>
                          <p:cTn id="39" fill="hold" nodeType="afterGroup">
                            <p:stCondLst>
                              <p:cond delay="1000"/>
                            </p:stCondLst>
                            <p:childTnLst>
                              <p:par>
                                <p:cTn id="40" presetID="4"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ox(in)">
                                      <p:cBhvr>
                                        <p:cTn id="42" dur="1000"/>
                                        <p:tgtEl>
                                          <p:spTgt spid="75"/>
                                        </p:tgtEl>
                                      </p:cBhvr>
                                    </p:animEffect>
                                  </p:childTnLst>
                                  <p:subTnLst>
                                    <p:audio>
                                      <p:cMediaNode>
                                        <p:cTn display="0" masterRel="sameClick">
                                          <p:stCondLst>
                                            <p:cond evt="begin" delay="0">
                                              <p:tn val="40"/>
                                            </p:cond>
                                          </p:stCondLst>
                                          <p:endCondLst>
                                            <p:cond evt="onStopAudio" delay="0">
                                              <p:tgtEl>
                                                <p:sldTgt/>
                                              </p:tgtEl>
                                            </p:cond>
                                          </p:endCondLst>
                                        </p:cTn>
                                        <p:tgtEl>
                                          <p:sndTgt r:embed="rId3" name="coin.wav"/>
                                        </p:tgtEl>
                                      </p:cMediaNode>
                                    </p:audio>
                                  </p:subTnLst>
                                </p:cTn>
                              </p:par>
                            </p:childTnLst>
                          </p:cTn>
                        </p:par>
                        <p:par>
                          <p:cTn id="43" fill="hold" nodeType="afterGroup">
                            <p:stCondLst>
                              <p:cond delay="2000"/>
                            </p:stCondLst>
                            <p:childTnLst>
                              <p:par>
                                <p:cTn id="44" presetID="4" presetClass="entr" presetSubtype="16"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box(in)">
                                      <p:cBhvr>
                                        <p:cTn id="46" dur="1000"/>
                                        <p:tgtEl>
                                          <p:spTgt spid="76"/>
                                        </p:tgtEl>
                                      </p:cBhvr>
                                    </p:animEffect>
                                  </p:childTnLst>
                                  <p:subTnLst>
                                    <p:audio>
                                      <p:cMediaNode>
                                        <p:cTn display="0" masterRel="sameClick">
                                          <p:stCondLst>
                                            <p:cond evt="begin" delay="0">
                                              <p:tn val="44"/>
                                            </p:cond>
                                          </p:stCondLst>
                                          <p:endCondLst>
                                            <p:cond evt="onStopAudio" delay="0">
                                              <p:tgtEl>
                                                <p:sldTgt/>
                                              </p:tgtEl>
                                            </p:cond>
                                          </p:endCondLst>
                                        </p:cTn>
                                        <p:tgtEl>
                                          <p:sndTgt r:embed="rId3" name="coin.wav"/>
                                        </p:tgtEl>
                                      </p:cMediaNode>
                                    </p:audio>
                                  </p:subTnLst>
                                </p:cTn>
                              </p:par>
                            </p:childTnLst>
                          </p:cTn>
                        </p:par>
                        <p:par>
                          <p:cTn id="47" fill="hold" nodeType="afterGroup">
                            <p:stCondLst>
                              <p:cond delay="3000"/>
                            </p:stCondLst>
                            <p:childTnLst>
                              <p:par>
                                <p:cTn id="48" presetID="4" presetClass="entr" presetSubtype="16"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ox(in)">
                                      <p:cBhvr>
                                        <p:cTn id="50" dur="1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3" name="coin.wav"/>
                                        </p:tgtEl>
                                      </p:cMediaNode>
                                    </p:audio>
                                  </p:subTnLst>
                                </p:cTn>
                              </p:par>
                            </p:childTnLst>
                          </p:cTn>
                        </p:par>
                        <p:par>
                          <p:cTn id="51" fill="hold" nodeType="afterGroup">
                            <p:stCondLst>
                              <p:cond delay="4000"/>
                            </p:stCondLst>
                            <p:childTnLst>
                              <p:par>
                                <p:cTn id="52" presetID="4" presetClass="entr" presetSubtype="16"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box(in)">
                                      <p:cBhvr>
                                        <p:cTn id="54" dur="1000"/>
                                        <p:tgtEl>
                                          <p:spTgt spid="78"/>
                                        </p:tgtEl>
                                      </p:cBhvr>
                                    </p:animEffect>
                                  </p:childTnLst>
                                  <p:subTnLst>
                                    <p:audio>
                                      <p:cMediaNode>
                                        <p:cTn display="0" masterRel="sameClick">
                                          <p:stCondLst>
                                            <p:cond evt="begin" delay="0">
                                              <p:tn val="52"/>
                                            </p:cond>
                                          </p:stCondLst>
                                          <p:endCondLst>
                                            <p:cond evt="onStopAudio" delay="0">
                                              <p:tgtEl>
                                                <p:sldTgt/>
                                              </p:tgtEl>
                                            </p:cond>
                                          </p:endCondLst>
                                        </p:cTn>
                                        <p:tgtEl>
                                          <p:sndTgt r:embed="rId3" name="coin.wav"/>
                                        </p:tgtEl>
                                      </p:cMediaNode>
                                    </p:audio>
                                  </p:subTnLst>
                                </p:cTn>
                              </p:par>
                            </p:childTnLst>
                          </p:cTn>
                        </p:par>
                        <p:par>
                          <p:cTn id="55" fill="hold" nodeType="afterGroup">
                            <p:stCondLst>
                              <p:cond delay="5000"/>
                            </p:stCondLst>
                            <p:childTnLst>
                              <p:par>
                                <p:cTn id="56" presetID="4" presetClass="entr" presetSubtype="16"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ox(in)">
                                      <p:cBhvr>
                                        <p:cTn id="58" dur="1000"/>
                                        <p:tgtEl>
                                          <p:spTgt spid="79"/>
                                        </p:tgtEl>
                                      </p:cBhvr>
                                    </p:animEffect>
                                  </p:childTnLst>
                                  <p:subTnLst>
                                    <p:audio>
                                      <p:cMediaNode>
                                        <p:cTn display="0" masterRel="sameClick">
                                          <p:stCondLst>
                                            <p:cond evt="begin" delay="0">
                                              <p:tn val="56"/>
                                            </p:cond>
                                          </p:stCondLst>
                                          <p:endCondLst>
                                            <p:cond evt="onStopAudio" delay="0">
                                              <p:tgtEl>
                                                <p:sldTgt/>
                                              </p:tgtEl>
                                            </p:cond>
                                          </p:endCondLst>
                                        </p:cTn>
                                        <p:tgtEl>
                                          <p:sndTgt r:embed="rId3" name="coin.wav"/>
                                        </p:tgtEl>
                                      </p:cMediaNode>
                                    </p:audio>
                                  </p:subTnLst>
                                </p:cTn>
                              </p:par>
                            </p:childTnLst>
                          </p:cTn>
                        </p:par>
                        <p:par>
                          <p:cTn id="59" fill="hold" nodeType="afterGroup">
                            <p:stCondLst>
                              <p:cond delay="6000"/>
                            </p:stCondLst>
                            <p:childTnLst>
                              <p:par>
                                <p:cTn id="60" presetID="4" presetClass="entr" presetSubtype="16"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ox(in)">
                                      <p:cBhvr>
                                        <p:cTn id="62" dur="1000"/>
                                        <p:tgtEl>
                                          <p:spTgt spid="80"/>
                                        </p:tgtEl>
                                      </p:cBhvr>
                                    </p:animEffec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childTnLst>
                          </p:cTn>
                        </p:par>
                        <p:par>
                          <p:cTn id="63" fill="hold" nodeType="afterGroup">
                            <p:stCondLst>
                              <p:cond delay="7000"/>
                            </p:stCondLst>
                            <p:childTnLst>
                              <p:par>
                                <p:cTn id="64" presetID="4" presetClass="entr" presetSubtype="16" fill="hold" grpId="0" nodeType="after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ox(in)">
                                      <p:cBhvr>
                                        <p:cTn id="66" dur="1000"/>
                                        <p:tgtEl>
                                          <p:spTgt spid="81"/>
                                        </p:tgtEl>
                                      </p:cBhvr>
                                    </p:animEffect>
                                  </p:childTnLst>
                                  <p:subTnLst>
                                    <p:audio>
                                      <p:cMediaNode>
                                        <p:cTn display="0" masterRel="sameClick">
                                          <p:stCondLst>
                                            <p:cond evt="begin" delay="0">
                                              <p:tn val="64"/>
                                            </p:cond>
                                          </p:stCondLst>
                                          <p:endCondLst>
                                            <p:cond evt="onStopAudio" delay="0">
                                              <p:tgtEl>
                                                <p:sldTgt/>
                                              </p:tgtEl>
                                            </p:cond>
                                          </p:endCondLst>
                                        </p:cTn>
                                        <p:tgtEl>
                                          <p:sndTgt r:embed="rId3" name="coin.wav"/>
                                        </p:tgtEl>
                                      </p:cMediaNode>
                                    </p:audio>
                                  </p:subTnLst>
                                </p:cTn>
                              </p:par>
                            </p:childTnLst>
                          </p:cTn>
                        </p:par>
                        <p:par>
                          <p:cTn id="67" fill="hold" nodeType="afterGroup">
                            <p:stCondLst>
                              <p:cond delay="8000"/>
                            </p:stCondLst>
                            <p:childTnLst>
                              <p:par>
                                <p:cTn id="68" presetID="4" presetClass="entr" presetSubtype="16" fill="hold" grpId="0"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box(in)">
                                      <p:cBhvr>
                                        <p:cTn id="70" dur="1000"/>
                                        <p:tgtEl>
                                          <p:spTgt spid="82"/>
                                        </p:tgtEl>
                                      </p:cBhvr>
                                    </p:animEffect>
                                  </p:childTnLst>
                                  <p:subTnLst>
                                    <p:audio>
                                      <p:cMediaNode>
                                        <p:cTn display="0" masterRel="sameClick">
                                          <p:stCondLst>
                                            <p:cond evt="begin" delay="0">
                                              <p:tn val="68"/>
                                            </p:cond>
                                          </p:stCondLst>
                                          <p:endCondLst>
                                            <p:cond evt="onStopAudio" delay="0">
                                              <p:tgtEl>
                                                <p:sldTgt/>
                                              </p:tgtEl>
                                            </p:cond>
                                          </p:endCondLst>
                                        </p:cTn>
                                        <p:tgtEl>
                                          <p:sndTgt r:embed="rId3" name="coin.wav"/>
                                        </p:tgtEl>
                                      </p:cMediaNode>
                                    </p:audio>
                                  </p:subTnLst>
                                </p:cTn>
                              </p:par>
                            </p:childTnLst>
                          </p:cTn>
                        </p:par>
                        <p:par>
                          <p:cTn id="71" fill="hold" nodeType="afterGroup">
                            <p:stCondLst>
                              <p:cond delay="9000"/>
                            </p:stCondLst>
                            <p:childTnLst>
                              <p:par>
                                <p:cTn id="72" presetID="4" presetClass="entr" presetSubtype="16" fill="hold" grpId="0" nodeType="after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box(in)">
                                      <p:cBhvr>
                                        <p:cTn id="74" dur="1000"/>
                                        <p:tgtEl>
                                          <p:spTgt spid="83"/>
                                        </p:tgtEl>
                                      </p:cBhvr>
                                    </p:animEffect>
                                  </p:childTnLst>
                                  <p:subTnLst>
                                    <p:audio>
                                      <p:cMediaNode vol="100000">
                                        <p:cTn display="0" masterRel="sameClick">
                                          <p:stCondLst>
                                            <p:cond evt="begin" delay="0">
                                              <p:tn val="72"/>
                                            </p:cond>
                                          </p:stCondLst>
                                          <p:endCondLst>
                                            <p:cond evt="onStopAudio" delay="0">
                                              <p:tgtEl>
                                                <p:sldTgt/>
                                              </p:tgtEl>
                                            </p:cond>
                                          </p:endCondLst>
                                        </p:cTn>
                                        <p:tgtEl>
                                          <p:sndTgt r:embed="rId3" name="coin.wav"/>
                                        </p:tgtEl>
                                      </p:cMediaNode>
                                    </p:audio>
                                  </p:subTnLst>
                                </p:cTn>
                              </p:par>
                            </p:childTnLst>
                          </p:cTn>
                        </p:par>
                        <p:par>
                          <p:cTn id="75" fill="hold" nodeType="afterGroup">
                            <p:stCondLst>
                              <p:cond delay="10500"/>
                            </p:stCondLst>
                            <p:childTnLst>
                              <p:par>
                                <p:cTn id="76" presetID="4" presetClass="entr" presetSubtype="16" fill="hold" grpId="0" nodeType="afterEffect">
                                  <p:stCondLst>
                                    <p:cond delay="500"/>
                                  </p:stCondLst>
                                  <p:childTnLst>
                                    <p:set>
                                      <p:cBhvr>
                                        <p:cTn id="77" dur="1" fill="hold">
                                          <p:stCondLst>
                                            <p:cond delay="0"/>
                                          </p:stCondLst>
                                        </p:cTn>
                                        <p:tgtEl>
                                          <p:spTgt spid="84"/>
                                        </p:tgtEl>
                                        <p:attrNameLst>
                                          <p:attrName>style.visibility</p:attrName>
                                        </p:attrNameLst>
                                      </p:cBhvr>
                                      <p:to>
                                        <p:strVal val="visible"/>
                                      </p:to>
                                    </p:set>
                                    <p:animEffect transition="in" filter="box(in)">
                                      <p:cBhvr>
                                        <p:cTn id="78" dur="1000"/>
                                        <p:tgtEl>
                                          <p:spTgt spid="84"/>
                                        </p:tgtEl>
                                      </p:cBhvr>
                                    </p:animEffec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85"/>
                  </p:tgtEl>
                </p:cond>
              </p:nextCondLst>
            </p:seq>
          </p:childTnLst>
        </p:cTn>
      </p:par>
    </p:tnLst>
    <p:bldLst>
      <p:bldP spid="4147" grpId="0" animBg="1"/>
      <p:bldP spid="4147" grpId="1" animBg="1"/>
      <p:bldP spid="4148" grpId="0" animBg="1"/>
      <p:bldP spid="4148" grpId="1"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 ĐẾN TRƯỜNG - NHẠC MẪU - ÂM NHẠC 3 - SGK KẾT NỐI TRI THỨC VỚI CUỘC SỐ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1719" y="685800"/>
            <a:ext cx="14325599" cy="7550150"/>
          </a:xfrm>
        </p:spPr>
      </p:pic>
    </p:spTree>
    <p:extLst>
      <p:ext uri="{BB962C8B-B14F-4D97-AF65-F5344CB8AC3E}">
        <p14:creationId xmlns:p14="http://schemas.microsoft.com/office/powerpoint/2010/main" val="2433680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5801519" y="5283200"/>
            <a:ext cx="2641600" cy="694267"/>
          </a:xfrm>
          <a:prstGeom prst="roundRect">
            <a:avLst>
              <a:gd name="adj" fmla="val 16667"/>
            </a:avLst>
          </a:prstGeom>
          <a:solidFill>
            <a:srgbClr val="FFCC00"/>
          </a:solidFill>
          <a:ln w="9525" algn="ctr">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9" name="AutoShape 2"/>
          <p:cNvSpPr>
            <a:spLocks noChangeArrowheads="1"/>
          </p:cNvSpPr>
          <p:nvPr/>
        </p:nvSpPr>
        <p:spPr bwMode="auto">
          <a:xfrm>
            <a:off x="1356519" y="1809733"/>
            <a:ext cx="13003997" cy="6822032"/>
          </a:xfrm>
          <a:prstGeom prst="roundRect">
            <a:avLst>
              <a:gd name="adj" fmla="val 16667"/>
            </a:avLst>
          </a:prstGeom>
          <a:solidFill>
            <a:schemeClr val="bg1"/>
          </a:solidFill>
          <a:ln w="76200" cmpd="tri">
            <a:solidFill>
              <a:srgbClr val="CC0000"/>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00" name="Picture 3" descr="an30"/>
          <p:cNvPicPr>
            <a:picLocks noChangeAspect="1" noChangeArrowheads="1" noCrop="1"/>
          </p:cNvPicPr>
          <p:nvPr/>
        </p:nvPicPr>
        <p:blipFill>
          <a:blip r:embed="rId5"/>
          <a:srcRect/>
          <a:stretch>
            <a:fillRect/>
          </a:stretch>
        </p:blipFill>
        <p:spPr bwMode="auto">
          <a:xfrm>
            <a:off x="3096233" y="1879585"/>
            <a:ext cx="1416364" cy="1143007"/>
          </a:xfrm>
          <a:prstGeom prst="rect">
            <a:avLst/>
          </a:prstGeom>
          <a:noFill/>
          <a:ln w="9525">
            <a:noFill/>
            <a:miter lim="800000"/>
            <a:headEnd/>
            <a:tailEnd/>
          </a:ln>
        </p:spPr>
      </p:pic>
      <p:pic>
        <p:nvPicPr>
          <p:cNvPr id="4101" name="Picture 4" descr="33"/>
          <p:cNvPicPr>
            <a:picLocks noChangeAspect="1" noChangeArrowheads="1" noCrop="1"/>
          </p:cNvPicPr>
          <p:nvPr/>
        </p:nvPicPr>
        <p:blipFill>
          <a:blip r:embed="rId6"/>
          <a:srcRect/>
          <a:stretch>
            <a:fillRect/>
          </a:stretch>
        </p:blipFill>
        <p:spPr bwMode="auto">
          <a:xfrm flipV="1">
            <a:off x="2480508" y="2976519"/>
            <a:ext cx="11277600" cy="65121"/>
          </a:xfrm>
          <a:prstGeom prst="rect">
            <a:avLst/>
          </a:prstGeom>
          <a:noFill/>
          <a:ln w="9525">
            <a:noFill/>
            <a:miter lim="800000"/>
            <a:headEnd/>
            <a:tailEnd/>
          </a:ln>
        </p:spPr>
      </p:pic>
      <p:sp>
        <p:nvSpPr>
          <p:cNvPr id="4102" name="WordArt 5"/>
          <p:cNvSpPr>
            <a:spLocks noChangeArrowheads="1" noChangeShapeType="1" noTextEdit="1"/>
          </p:cNvSpPr>
          <p:nvPr/>
        </p:nvSpPr>
        <p:spPr bwMode="auto">
          <a:xfrm>
            <a:off x="5185548" y="2044688"/>
            <a:ext cx="6908800" cy="812800"/>
          </a:xfrm>
          <a:prstGeom prst="rect">
            <a:avLst/>
          </a:prstGeom>
        </p:spPr>
        <p:txBody>
          <a:bodyPr wrap="none" fromWordArt="1">
            <a:prstTxWarp prst="textPlain">
              <a:avLst>
                <a:gd name="adj" fmla="val 50000"/>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a:ea typeface="+mn-ea"/>
                <a:cs typeface="+mn-cs"/>
              </a:rPr>
              <a:t>rung chu«ng vµng </a:t>
            </a:r>
          </a:p>
        </p:txBody>
      </p:sp>
      <p:sp>
        <p:nvSpPr>
          <p:cNvPr id="4103" name="AutoShape 6"/>
          <p:cNvSpPr>
            <a:spLocks noChangeArrowheads="1"/>
          </p:cNvSpPr>
          <p:nvPr/>
        </p:nvSpPr>
        <p:spPr bwMode="auto">
          <a:xfrm>
            <a:off x="6469844" y="3156434"/>
            <a:ext cx="2189163" cy="586316"/>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105" name="Text Box 8"/>
          <p:cNvSpPr txBox="1">
            <a:spLocks noChangeArrowheads="1"/>
          </p:cNvSpPr>
          <p:nvPr/>
        </p:nvSpPr>
        <p:spPr bwMode="auto">
          <a:xfrm>
            <a:off x="6654541" y="3124200"/>
            <a:ext cx="2150533" cy="1015663"/>
          </a:xfrm>
          <a:prstGeom prst="rect">
            <a:avLst/>
          </a:prstGeom>
          <a:noFill/>
          <a:ln w="9525">
            <a:noFill/>
            <a:miter lim="800000"/>
            <a:headEnd/>
            <a:tailEnd/>
          </a:ln>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VnBlack" pitchFamily="34" charset="0"/>
                <a:ea typeface="+mn-ea"/>
                <a:cs typeface="+mn-cs"/>
              </a:rPr>
              <a:t>C©u</a:t>
            </a:r>
            <a:r>
              <a:rPr kumimoji="0" lang="en-US" sz="2400" b="0" i="0" u="none" strike="noStrike" kern="1200" cap="none" spc="0" normalizeH="0" baseline="0" noProof="0" dirty="0">
                <a:ln>
                  <a:noFill/>
                </a:ln>
                <a:solidFill>
                  <a:prstClr val="black"/>
                </a:solidFill>
                <a:effectLst/>
                <a:uLnTx/>
                <a:uFillTx/>
                <a:latin typeface=".VnBlack"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VnBlack" pitchFamily="34" charset="0"/>
                <a:ea typeface="+mn-ea"/>
                <a:cs typeface="+mn-cs"/>
              </a:rPr>
              <a:t>hái</a:t>
            </a:r>
            <a:r>
              <a:rPr kumimoji="0" lang="en-US" sz="2400" b="0" i="0" u="none" strike="noStrike" kern="1200" cap="none" spc="0" normalizeH="0" baseline="0" noProof="0" dirty="0">
                <a:ln>
                  <a:noFill/>
                </a:ln>
                <a:solidFill>
                  <a:prstClr val="black"/>
                </a:solidFill>
                <a:effectLst/>
                <a:uLnTx/>
                <a:uFillTx/>
                <a:latin typeface=".VnBlack" pitchFamily="34" charset="0"/>
                <a:ea typeface="+mn-ea"/>
                <a:cs typeface="+mn-cs"/>
              </a:rPr>
              <a:t> </a:t>
            </a:r>
            <a:r>
              <a:rPr kumimoji="0" lang="en-US" sz="2400" b="0" i="0" u="none" strike="noStrike" kern="1200" cap="none" spc="0" normalizeH="0" baseline="0" noProof="0" dirty="0" smtClean="0">
                <a:ln>
                  <a:noFill/>
                </a:ln>
                <a:solidFill>
                  <a:prstClr val="black"/>
                </a:solidFill>
                <a:effectLst/>
                <a:uLnTx/>
                <a:uFillTx/>
                <a:latin typeface=".VnBlack" pitchFamily="34" charset="0"/>
                <a:ea typeface="+mn-ea"/>
                <a:cs typeface="+mn-cs"/>
              </a:rPr>
              <a:t>4</a:t>
            </a:r>
            <a:endParaRPr kumimoji="0" lang="en-US" sz="2400" b="0" i="0" u="none" strike="noStrike" kern="1200" cap="none" spc="0" normalizeH="0" baseline="0" noProof="0" dirty="0">
              <a:ln>
                <a:noFill/>
              </a:ln>
              <a:solidFill>
                <a:prstClr val="black"/>
              </a:solidFill>
              <a:effectLst/>
              <a:uLnTx/>
              <a:uFillTx/>
              <a:latin typeface=".VnBlack" pitchFamily="34" charset="0"/>
              <a:ea typeface="+mn-ea"/>
              <a:cs typeface="+mn-cs"/>
            </a:endParaRPr>
          </a:p>
          <a:p>
            <a:pPr marL="0" marR="0" lvl="0" indent="0" algn="l" defTabSz="121917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nBlack" pitchFamily="34" charset="0"/>
              <a:ea typeface="+mn-ea"/>
              <a:cs typeface="+mn-cs"/>
            </a:endParaRPr>
          </a:p>
        </p:txBody>
      </p:sp>
      <p:pic>
        <p:nvPicPr>
          <p:cNvPr id="2" name="Picture 14" descr="star_tip_md_wht"/>
          <p:cNvPicPr>
            <a:picLocks noChangeAspect="1" noChangeArrowheads="1" noCrop="1"/>
          </p:cNvPicPr>
          <p:nvPr/>
        </p:nvPicPr>
        <p:blipFill>
          <a:blip r:embed="rId7"/>
          <a:srcRect/>
          <a:stretch>
            <a:fillRect/>
          </a:stretch>
        </p:blipFill>
        <p:spPr bwMode="auto">
          <a:xfrm>
            <a:off x="12710351" y="2190733"/>
            <a:ext cx="711200" cy="711200"/>
          </a:xfrm>
          <a:prstGeom prst="rect">
            <a:avLst/>
          </a:prstGeom>
          <a:noFill/>
          <a:ln w="9525">
            <a:noFill/>
            <a:miter lim="800000"/>
            <a:headEnd/>
            <a:tailEnd/>
          </a:ln>
        </p:spPr>
      </p:pic>
      <p:sp>
        <p:nvSpPr>
          <p:cNvPr id="4112" name="Text Box 16"/>
          <p:cNvSpPr txBox="1">
            <a:spLocks noChangeArrowheads="1"/>
          </p:cNvSpPr>
          <p:nvPr/>
        </p:nvSpPr>
        <p:spPr bwMode="auto">
          <a:xfrm>
            <a:off x="2141807" y="3735326"/>
            <a:ext cx="11176000" cy="666786"/>
          </a:xfrm>
          <a:prstGeom prst="rect">
            <a:avLst/>
          </a:prstGeom>
          <a:noFill/>
          <a:ln w="9525">
            <a:noFill/>
            <a:miter lim="800000"/>
            <a:headEnd/>
            <a:tailEnd/>
          </a:ln>
        </p:spPr>
        <p:txBody>
          <a:bodyPr>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sz="3733"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chuyện</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Bạn</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nho</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nha</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nói</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lên</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điều</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a:t>
            </a:r>
            <a:r>
              <a:rPr kumimoji="0" lang="en-US" sz="3733"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114" name="Text Box 18"/>
          <p:cNvSpPr txBox="1">
            <a:spLocks noChangeArrowheads="1"/>
          </p:cNvSpPr>
          <p:nvPr/>
        </p:nvSpPr>
        <p:spPr bwMode="auto">
          <a:xfrm>
            <a:off x="13078621" y="8693152"/>
            <a:ext cx="1066318" cy="420564"/>
          </a:xfrm>
          <a:prstGeom prst="rect">
            <a:avLst/>
          </a:prstGeom>
          <a:solidFill>
            <a:srgbClr val="FF9933"/>
          </a:solidFill>
          <a:ln w="38100">
            <a:solidFill>
              <a:srgbClr val="FF9900"/>
            </a:solidFill>
            <a:miter lim="800000"/>
            <a:headEnd/>
            <a:tailEnd/>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00"/>
                </a:solidFill>
                <a:effectLst/>
                <a:uLnTx/>
                <a:uFillTx/>
                <a:latin typeface=".VnArial" pitchFamily="34" charset="0"/>
                <a:ea typeface="+mn-ea"/>
                <a:cs typeface="+mn-cs"/>
              </a:rPr>
              <a:t>§¸p ¸n</a:t>
            </a:r>
          </a:p>
        </p:txBody>
      </p:sp>
      <p:sp>
        <p:nvSpPr>
          <p:cNvPr id="4148" name="AutoShape 52"/>
          <p:cNvSpPr>
            <a:spLocks noChangeArrowheads="1"/>
          </p:cNvSpPr>
          <p:nvPr/>
        </p:nvSpPr>
        <p:spPr bwMode="auto">
          <a:xfrm>
            <a:off x="2651919" y="4353876"/>
            <a:ext cx="7357323" cy="1164011"/>
          </a:xfrm>
          <a:prstGeom prst="roundRect">
            <a:avLst>
              <a:gd name="adj" fmla="val 16667"/>
            </a:avLst>
          </a:prstGeom>
          <a:solidFill>
            <a:srgbClr val="FFCC00"/>
          </a:solidFill>
          <a:ln w="9525" algn="ctr">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146" name="Text Box 50"/>
          <p:cNvSpPr txBox="1">
            <a:spLocks noChangeArrowheads="1"/>
          </p:cNvSpPr>
          <p:nvPr/>
        </p:nvSpPr>
        <p:spPr bwMode="auto">
          <a:xfrm>
            <a:off x="2131220" y="4285980"/>
            <a:ext cx="8083552" cy="4400820"/>
          </a:xfrm>
          <a:prstGeom prst="rect">
            <a:avLst/>
          </a:prstGeom>
          <a:noFill/>
          <a:ln w="9525">
            <a:noFill/>
            <a:miter lim="800000"/>
            <a:headEnd/>
            <a:tailEnd/>
          </a:ln>
        </p:spPr>
        <p:txBody>
          <a:bodyPr wrap="square">
            <a:spAutoFit/>
          </a:bodyPr>
          <a:lstStyle/>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sz="3733"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Tình</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cảm</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thân</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thiết</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gắn</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bo</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giữa</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bạn</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nho</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va</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chu</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cho</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Cúp</a:t>
            </a:r>
            <a:endPar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733"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Tình</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cảm</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của</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em</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va</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vật</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nuôi</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trong</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nha</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a:t>
            </a:r>
            <a:endPar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3733"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Chú</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cho</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Cúp</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rất</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xinh</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đẹp</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p>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D</a:t>
            </a: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Cả</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3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đều</a:t>
            </a:r>
            <a:r>
              <a:rPr kumimoji="0" lang="en-US" sz="3733"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733"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sai</a:t>
            </a:r>
            <a:endPar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113" name="Action Button: Home 53">
            <a:hlinkClick r:id="rId8" action="ppaction://hlinksldjump" highlightClick="1"/>
          </p:cNvPr>
          <p:cNvSpPr>
            <a:spLocks noChangeArrowheads="1"/>
          </p:cNvSpPr>
          <p:nvPr/>
        </p:nvSpPr>
        <p:spPr bwMode="auto">
          <a:xfrm>
            <a:off x="13547716" y="378864"/>
            <a:ext cx="812800" cy="711200"/>
          </a:xfrm>
          <a:prstGeom prst="actionButtonHome">
            <a:avLst/>
          </a:prstGeom>
          <a:solidFill>
            <a:srgbClr val="FF9900"/>
          </a:solidFill>
          <a:ln w="9525" algn="ctr">
            <a:solidFill>
              <a:srgbClr val="FF9933"/>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Oval 8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30</a:t>
            </a:r>
          </a:p>
        </p:txBody>
      </p:sp>
      <p:sp>
        <p:nvSpPr>
          <p:cNvPr id="53" name="Oval 8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29</a:t>
            </a:r>
          </a:p>
        </p:txBody>
      </p:sp>
      <p:sp>
        <p:nvSpPr>
          <p:cNvPr id="54" name="Oval 8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28</a:t>
            </a:r>
          </a:p>
        </p:txBody>
      </p:sp>
      <p:sp>
        <p:nvSpPr>
          <p:cNvPr id="56" name="Oval 88"/>
          <p:cNvSpPr>
            <a:spLocks noChangeArrowheads="1"/>
          </p:cNvSpPr>
          <p:nvPr/>
        </p:nvSpPr>
        <p:spPr bwMode="auto">
          <a:xfrm>
            <a:off x="10786270" y="50292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27</a:t>
            </a:r>
          </a:p>
        </p:txBody>
      </p:sp>
      <p:sp>
        <p:nvSpPr>
          <p:cNvPr id="57" name="Oval 8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26</a:t>
            </a:r>
          </a:p>
        </p:txBody>
      </p:sp>
      <p:sp>
        <p:nvSpPr>
          <p:cNvPr id="58" name="Oval 90"/>
          <p:cNvSpPr>
            <a:spLocks noChangeArrowheads="1"/>
          </p:cNvSpPr>
          <p:nvPr/>
        </p:nvSpPr>
        <p:spPr bwMode="auto">
          <a:xfrm>
            <a:off x="10811670" y="50292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25</a:t>
            </a:r>
          </a:p>
        </p:txBody>
      </p:sp>
      <p:sp>
        <p:nvSpPr>
          <p:cNvPr id="59" name="Oval 9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24</a:t>
            </a:r>
          </a:p>
        </p:txBody>
      </p:sp>
      <p:sp>
        <p:nvSpPr>
          <p:cNvPr id="60" name="Oval 92"/>
          <p:cNvSpPr>
            <a:spLocks noChangeArrowheads="1"/>
          </p:cNvSpPr>
          <p:nvPr/>
        </p:nvSpPr>
        <p:spPr bwMode="auto">
          <a:xfrm>
            <a:off x="10786270" y="50546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23</a:t>
            </a:r>
          </a:p>
        </p:txBody>
      </p:sp>
      <p:sp>
        <p:nvSpPr>
          <p:cNvPr id="61" name="Oval 9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22</a:t>
            </a:r>
          </a:p>
        </p:txBody>
      </p:sp>
      <p:sp>
        <p:nvSpPr>
          <p:cNvPr id="62" name="Oval 9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21</a:t>
            </a:r>
          </a:p>
        </p:txBody>
      </p:sp>
      <p:sp>
        <p:nvSpPr>
          <p:cNvPr id="63" name="Oval 9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20</a:t>
            </a:r>
          </a:p>
        </p:txBody>
      </p:sp>
      <p:sp>
        <p:nvSpPr>
          <p:cNvPr id="64" name="Oval 9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19</a:t>
            </a:r>
          </a:p>
        </p:txBody>
      </p:sp>
      <p:sp>
        <p:nvSpPr>
          <p:cNvPr id="65" name="Oval 9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18</a:t>
            </a:r>
          </a:p>
        </p:txBody>
      </p:sp>
      <p:sp>
        <p:nvSpPr>
          <p:cNvPr id="66" name="Oval 9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17</a:t>
            </a:r>
          </a:p>
        </p:txBody>
      </p:sp>
      <p:sp>
        <p:nvSpPr>
          <p:cNvPr id="67" name="Oval 9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16</a:t>
            </a:r>
          </a:p>
        </p:txBody>
      </p:sp>
      <p:sp>
        <p:nvSpPr>
          <p:cNvPr id="68" name="Oval 10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15</a:t>
            </a:r>
          </a:p>
        </p:txBody>
      </p:sp>
      <p:sp>
        <p:nvSpPr>
          <p:cNvPr id="69" name="Oval 10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14</a:t>
            </a:r>
          </a:p>
        </p:txBody>
      </p:sp>
      <p:sp>
        <p:nvSpPr>
          <p:cNvPr id="70" name="Oval 10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13</a:t>
            </a:r>
          </a:p>
        </p:txBody>
      </p:sp>
      <p:sp>
        <p:nvSpPr>
          <p:cNvPr id="71" name="Oval 10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12</a:t>
            </a:r>
          </a:p>
        </p:txBody>
      </p:sp>
      <p:sp>
        <p:nvSpPr>
          <p:cNvPr id="72" name="Oval 10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11</a:t>
            </a:r>
          </a:p>
        </p:txBody>
      </p:sp>
      <p:sp>
        <p:nvSpPr>
          <p:cNvPr id="73" name="Oval 10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10</a:t>
            </a:r>
          </a:p>
        </p:txBody>
      </p:sp>
      <p:sp>
        <p:nvSpPr>
          <p:cNvPr id="74" name="Oval 10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09</a:t>
            </a:r>
          </a:p>
        </p:txBody>
      </p:sp>
      <p:sp>
        <p:nvSpPr>
          <p:cNvPr id="75" name="Oval 10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08</a:t>
            </a:r>
          </a:p>
        </p:txBody>
      </p:sp>
      <p:sp>
        <p:nvSpPr>
          <p:cNvPr id="76" name="Oval 10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07</a:t>
            </a:r>
          </a:p>
        </p:txBody>
      </p:sp>
      <p:sp>
        <p:nvSpPr>
          <p:cNvPr id="77" name="Oval 10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a:ea typeface="+mn-ea"/>
                <a:cs typeface="+mn-cs"/>
              </a:rPr>
              <a:t>06</a:t>
            </a:r>
          </a:p>
        </p:txBody>
      </p:sp>
      <p:sp>
        <p:nvSpPr>
          <p:cNvPr id="78" name="Oval 11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05</a:t>
            </a:r>
          </a:p>
        </p:txBody>
      </p:sp>
      <p:sp>
        <p:nvSpPr>
          <p:cNvPr id="79" name="Oval 11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04</a:t>
            </a:r>
          </a:p>
        </p:txBody>
      </p:sp>
      <p:sp>
        <p:nvSpPr>
          <p:cNvPr id="80" name="Oval 11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03</a:t>
            </a:r>
          </a:p>
        </p:txBody>
      </p:sp>
      <p:sp>
        <p:nvSpPr>
          <p:cNvPr id="81" name="Oval 11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02</a:t>
            </a:r>
          </a:p>
        </p:txBody>
      </p:sp>
      <p:sp>
        <p:nvSpPr>
          <p:cNvPr id="82" name="Oval 11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01</a:t>
            </a:r>
          </a:p>
        </p:txBody>
      </p:sp>
      <p:sp>
        <p:nvSpPr>
          <p:cNvPr id="83" name="Oval 11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Calibri"/>
                <a:ea typeface="+mn-ea"/>
                <a:cs typeface="+mn-cs"/>
              </a:rPr>
              <a:t>00</a:t>
            </a:r>
          </a:p>
        </p:txBody>
      </p:sp>
      <p:sp>
        <p:nvSpPr>
          <p:cNvPr id="84" name="Oval 11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66"/>
                </a:solidFill>
                <a:effectLst/>
                <a:uLnTx/>
                <a:uFillTx/>
                <a:latin typeface="Calibri"/>
                <a:ea typeface="+mn-ea"/>
                <a:cs typeface="+mn-cs"/>
              </a:rPr>
              <a:t>Hết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66"/>
                </a:solidFill>
                <a:effectLst/>
                <a:uLnTx/>
                <a:uFillTx/>
                <a:latin typeface="Calibri"/>
                <a:ea typeface="+mn-ea"/>
                <a:cs typeface="+mn-cs"/>
              </a:rPr>
              <a:t> giờ</a:t>
            </a:r>
          </a:p>
        </p:txBody>
      </p:sp>
      <p:sp>
        <p:nvSpPr>
          <p:cNvPr id="85" name="Oval 117"/>
          <p:cNvSpPr>
            <a:spLocks noChangeArrowheads="1"/>
          </p:cNvSpPr>
          <p:nvPr/>
        </p:nvSpPr>
        <p:spPr bwMode="auto">
          <a:xfrm>
            <a:off x="11513933" y="7692214"/>
            <a:ext cx="1016000" cy="7112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Start</a:t>
            </a:r>
          </a:p>
        </p:txBody>
      </p:sp>
      <p:pic>
        <p:nvPicPr>
          <p:cNvPr id="3" name="Picture 119" descr="dongho3"/>
          <p:cNvPicPr>
            <a:picLocks noChangeAspect="1" noChangeArrowheads="1"/>
          </p:cNvPicPr>
          <p:nvPr/>
        </p:nvPicPr>
        <p:blipFill>
          <a:blip r:embed="rId9"/>
          <a:srcRect/>
          <a:stretch>
            <a:fillRect/>
          </a:stretch>
        </p:blipFill>
        <p:spPr bwMode="auto">
          <a:xfrm>
            <a:off x="10259809" y="4521200"/>
            <a:ext cx="3524249" cy="3251200"/>
          </a:xfrm>
          <a:prstGeom prst="rect">
            <a:avLst/>
          </a:prstGeom>
          <a:noFill/>
          <a:ln w="9525">
            <a:noFill/>
            <a:miter lim="800000"/>
            <a:headEnd/>
            <a:tailEnd/>
          </a:ln>
        </p:spPr>
      </p:pic>
      <p:grpSp>
        <p:nvGrpSpPr>
          <p:cNvPr id="89" name="Group 88"/>
          <p:cNvGrpSpPr/>
          <p:nvPr/>
        </p:nvGrpSpPr>
        <p:grpSpPr>
          <a:xfrm>
            <a:off x="3807096" y="232125"/>
            <a:ext cx="7017972" cy="1489756"/>
            <a:chOff x="4244547" y="238780"/>
            <a:chExt cx="7017972" cy="1489756"/>
          </a:xfrm>
        </p:grpSpPr>
        <p:grpSp>
          <p:nvGrpSpPr>
            <p:cNvPr id="90" name="Group 89"/>
            <p:cNvGrpSpPr/>
            <p:nvPr/>
          </p:nvGrpSpPr>
          <p:grpSpPr>
            <a:xfrm>
              <a:off x="5084509" y="238780"/>
              <a:ext cx="5650906" cy="905028"/>
              <a:chOff x="4998717" y="299739"/>
              <a:chExt cx="5555560" cy="905028"/>
            </a:xfrm>
          </p:grpSpPr>
          <p:grpSp>
            <p:nvGrpSpPr>
              <p:cNvPr id="92" name="Group 91"/>
              <p:cNvGrpSpPr/>
              <p:nvPr/>
            </p:nvGrpSpPr>
            <p:grpSpPr>
              <a:xfrm>
                <a:off x="4998717" y="299739"/>
                <a:ext cx="5555560" cy="905028"/>
                <a:chOff x="4998717" y="299739"/>
                <a:chExt cx="5555560" cy="905028"/>
              </a:xfrm>
            </p:grpSpPr>
            <p:sp>
              <p:nvSpPr>
                <p:cNvPr id="94" name="TextBox 93"/>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95" name="TextBox 94"/>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93" name="Straight Connector 92"/>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91"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2222036842"/>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2000"/>
                                  </p:stCondLst>
                                  <p:iterate type="lt">
                                    <p:tmPct val="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FELIZ2.WAV"/>
                                        </p:tgtEl>
                                      </p:cMediaNode>
                                    </p:audio>
                                  </p:subTnLst>
                                </p:cTn>
                              </p:par>
                              <p:par>
                                <p:cTn id="20" presetID="3" presetClass="entr" presetSubtype="10" fill="hold" grpId="0" nodeType="withEffect">
                                  <p:stCondLst>
                                    <p:cond delay="0"/>
                                  </p:stCondLst>
                                  <p:childTnLst>
                                    <p:set>
                                      <p:cBhvr>
                                        <p:cTn id="21" dur="1" fill="hold">
                                          <p:stCondLst>
                                            <p:cond delay="0"/>
                                          </p:stCondLst>
                                        </p:cTn>
                                        <p:tgtEl>
                                          <p:spTgt spid="4148"/>
                                        </p:tgtEl>
                                        <p:attrNameLst>
                                          <p:attrName>style.visibility</p:attrName>
                                        </p:attrNameLst>
                                      </p:cBhvr>
                                      <p:to>
                                        <p:strVal val="visible"/>
                                      </p:to>
                                    </p:set>
                                    <p:animEffect transition="in" filter="blinds(horizontal)">
                                      <p:cBhvr>
                                        <p:cTn id="22" dur="500"/>
                                        <p:tgtEl>
                                          <p:spTgt spid="4148"/>
                                        </p:tgtEl>
                                      </p:cBhvr>
                                    </p:animEffect>
                                  </p:childTnLst>
                                </p:cTn>
                              </p:par>
                              <p:par>
                                <p:cTn id="23" presetID="22" presetClass="emph" presetSubtype="0" repeatCount="10000" fill="remove" grpId="1" nodeType="withEffect">
                                  <p:stCondLst>
                                    <p:cond delay="0"/>
                                  </p:stCondLst>
                                  <p:childTnLst>
                                    <p:animClr clrSpc="hsl" dir="cw">
                                      <p:cBhvr override="childStyle">
                                        <p:cTn id="24" dur="500" fill="hold"/>
                                        <p:tgtEl>
                                          <p:spTgt spid="4148"/>
                                        </p:tgtEl>
                                        <p:attrNameLst>
                                          <p:attrName>style.color</p:attrName>
                                        </p:attrNameLst>
                                      </p:cBhvr>
                                      <p:by>
                                        <p:hsl h="-7200000" s="0" l="0"/>
                                      </p:by>
                                    </p:animClr>
                                    <p:animClr clrSpc="hsl" dir="cw">
                                      <p:cBhvr>
                                        <p:cTn id="25" dur="500" fill="hold"/>
                                        <p:tgtEl>
                                          <p:spTgt spid="4148"/>
                                        </p:tgtEl>
                                        <p:attrNameLst>
                                          <p:attrName>fillcolor</p:attrName>
                                        </p:attrNameLst>
                                      </p:cBhvr>
                                      <p:by>
                                        <p:hsl h="-7200000" s="0" l="0"/>
                                      </p:by>
                                    </p:animClr>
                                    <p:animClr clrSpc="hsl" dir="cw">
                                      <p:cBhvr>
                                        <p:cTn id="26" dur="500" fill="hold"/>
                                        <p:tgtEl>
                                          <p:spTgt spid="4148"/>
                                        </p:tgtEl>
                                        <p:attrNameLst>
                                          <p:attrName>stroke.color</p:attrName>
                                        </p:attrNameLst>
                                      </p:cBhvr>
                                      <p:by>
                                        <p:hsl h="-7200000" s="0" l="0"/>
                                      </p:by>
                                    </p:animClr>
                                    <p:set>
                                      <p:cBhvr>
                                        <p:cTn id="27" dur="500" fill="hold"/>
                                        <p:tgtEl>
                                          <p:spTgt spid="4148"/>
                                        </p:tgtEl>
                                        <p:attrNameLst>
                                          <p:attrName>fill.type</p:attrName>
                                        </p:attrNameLst>
                                      </p:cBhvr>
                                      <p:to>
                                        <p:strVal val="solid"/>
                                      </p:to>
                                    </p:set>
                                  </p:childTnLst>
                                </p:cTn>
                              </p:par>
                              <p:par>
                                <p:cTn id="28" presetID="22" presetClass="emph" presetSubtype="0" repeatCount="10000" fill="remove" grpId="1" nodeType="withEffect">
                                  <p:stCondLst>
                                    <p:cond delay="0"/>
                                  </p:stCondLst>
                                  <p:childTnLst>
                                    <p:animClr clrSpc="hsl" dir="cw">
                                      <p:cBhvr override="childStyle">
                                        <p:cTn id="29" dur="500" fill="hold"/>
                                        <p:tgtEl>
                                          <p:spTgt spid="4147"/>
                                        </p:tgtEl>
                                        <p:attrNameLst>
                                          <p:attrName>style.color</p:attrName>
                                        </p:attrNameLst>
                                      </p:cBhvr>
                                      <p:by>
                                        <p:hsl h="-7200000" s="0" l="0"/>
                                      </p:by>
                                    </p:animClr>
                                    <p:animClr clrSpc="hsl" dir="cw">
                                      <p:cBhvr>
                                        <p:cTn id="30" dur="500" fill="hold"/>
                                        <p:tgtEl>
                                          <p:spTgt spid="4147"/>
                                        </p:tgtEl>
                                        <p:attrNameLst>
                                          <p:attrName>fillcolor</p:attrName>
                                        </p:attrNameLst>
                                      </p:cBhvr>
                                      <p:by>
                                        <p:hsl h="-7200000" s="0" l="0"/>
                                      </p:by>
                                    </p:animClr>
                                    <p:animClr clrSpc="hsl" dir="cw">
                                      <p:cBhvr>
                                        <p:cTn id="31" dur="500" fill="hold"/>
                                        <p:tgtEl>
                                          <p:spTgt spid="4147"/>
                                        </p:tgtEl>
                                        <p:attrNameLst>
                                          <p:attrName>stroke.color</p:attrName>
                                        </p:attrNameLst>
                                      </p:cBhvr>
                                      <p:by>
                                        <p:hsl h="-7200000" s="0" l="0"/>
                                      </p:by>
                                    </p:animClr>
                                    <p:set>
                                      <p:cBhvr>
                                        <p:cTn id="3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3" restart="whenNotActive" fill="hold" evtFilter="cancelBubble" nodeType="interactiveSeq">
                <p:stCondLst>
                  <p:cond evt="onClick" delay="0">
                    <p:tgtEl>
                      <p:spTgt spid="85"/>
                    </p:tgtEl>
                  </p:cond>
                </p:stCondLst>
                <p:endSync evt="end" delay="0">
                  <p:rtn val="all"/>
                </p:endSync>
                <p:childTnLst>
                  <p:par>
                    <p:cTn id="34" fill="hold" nodeType="clickPar">
                      <p:stCondLst>
                        <p:cond delay="0"/>
                      </p:stCondLst>
                      <p:childTnLst>
                        <p:par>
                          <p:cTn id="35" fill="hold" nodeType="afterGroup">
                            <p:stCondLst>
                              <p:cond delay="0"/>
                            </p:stCondLst>
                            <p:childTnLst>
                              <p:par>
                                <p:cTn id="36" presetID="4" presetClass="entr" presetSubtype="16"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ox(in)">
                                      <p:cBhvr>
                                        <p:cTn id="38" dur="1000"/>
                                        <p:tgtEl>
                                          <p:spTgt spid="74"/>
                                        </p:tgtEl>
                                      </p:cBhvr>
                                    </p:animEffec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par>
                          <p:cTn id="39" fill="hold" nodeType="afterGroup">
                            <p:stCondLst>
                              <p:cond delay="1000"/>
                            </p:stCondLst>
                            <p:childTnLst>
                              <p:par>
                                <p:cTn id="40" presetID="4"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ox(in)">
                                      <p:cBhvr>
                                        <p:cTn id="42" dur="1000"/>
                                        <p:tgtEl>
                                          <p:spTgt spid="75"/>
                                        </p:tgtEl>
                                      </p:cBhvr>
                                    </p:animEffect>
                                  </p:childTnLst>
                                  <p:subTnLst>
                                    <p:audio>
                                      <p:cMediaNode>
                                        <p:cTn display="0" masterRel="sameClick">
                                          <p:stCondLst>
                                            <p:cond evt="begin" delay="0">
                                              <p:tn val="40"/>
                                            </p:cond>
                                          </p:stCondLst>
                                          <p:endCondLst>
                                            <p:cond evt="onStopAudio" delay="0">
                                              <p:tgtEl>
                                                <p:sldTgt/>
                                              </p:tgtEl>
                                            </p:cond>
                                          </p:endCondLst>
                                        </p:cTn>
                                        <p:tgtEl>
                                          <p:sndTgt r:embed="rId3" name="coin.wav"/>
                                        </p:tgtEl>
                                      </p:cMediaNode>
                                    </p:audio>
                                  </p:subTnLst>
                                </p:cTn>
                              </p:par>
                            </p:childTnLst>
                          </p:cTn>
                        </p:par>
                        <p:par>
                          <p:cTn id="43" fill="hold" nodeType="afterGroup">
                            <p:stCondLst>
                              <p:cond delay="2000"/>
                            </p:stCondLst>
                            <p:childTnLst>
                              <p:par>
                                <p:cTn id="44" presetID="4" presetClass="entr" presetSubtype="16"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box(in)">
                                      <p:cBhvr>
                                        <p:cTn id="46" dur="1000"/>
                                        <p:tgtEl>
                                          <p:spTgt spid="76"/>
                                        </p:tgtEl>
                                      </p:cBhvr>
                                    </p:animEffect>
                                  </p:childTnLst>
                                  <p:subTnLst>
                                    <p:audio>
                                      <p:cMediaNode>
                                        <p:cTn display="0" masterRel="sameClick">
                                          <p:stCondLst>
                                            <p:cond evt="begin" delay="0">
                                              <p:tn val="44"/>
                                            </p:cond>
                                          </p:stCondLst>
                                          <p:endCondLst>
                                            <p:cond evt="onStopAudio" delay="0">
                                              <p:tgtEl>
                                                <p:sldTgt/>
                                              </p:tgtEl>
                                            </p:cond>
                                          </p:endCondLst>
                                        </p:cTn>
                                        <p:tgtEl>
                                          <p:sndTgt r:embed="rId3" name="coin.wav"/>
                                        </p:tgtEl>
                                      </p:cMediaNode>
                                    </p:audio>
                                  </p:subTnLst>
                                </p:cTn>
                              </p:par>
                            </p:childTnLst>
                          </p:cTn>
                        </p:par>
                        <p:par>
                          <p:cTn id="47" fill="hold" nodeType="afterGroup">
                            <p:stCondLst>
                              <p:cond delay="3000"/>
                            </p:stCondLst>
                            <p:childTnLst>
                              <p:par>
                                <p:cTn id="48" presetID="4" presetClass="entr" presetSubtype="16"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ox(in)">
                                      <p:cBhvr>
                                        <p:cTn id="50" dur="1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3" name="coin.wav"/>
                                        </p:tgtEl>
                                      </p:cMediaNode>
                                    </p:audio>
                                  </p:subTnLst>
                                </p:cTn>
                              </p:par>
                            </p:childTnLst>
                          </p:cTn>
                        </p:par>
                        <p:par>
                          <p:cTn id="51" fill="hold" nodeType="afterGroup">
                            <p:stCondLst>
                              <p:cond delay="4000"/>
                            </p:stCondLst>
                            <p:childTnLst>
                              <p:par>
                                <p:cTn id="52" presetID="4" presetClass="entr" presetSubtype="16"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box(in)">
                                      <p:cBhvr>
                                        <p:cTn id="54" dur="1000"/>
                                        <p:tgtEl>
                                          <p:spTgt spid="78"/>
                                        </p:tgtEl>
                                      </p:cBhvr>
                                    </p:animEffect>
                                  </p:childTnLst>
                                  <p:subTnLst>
                                    <p:audio>
                                      <p:cMediaNode>
                                        <p:cTn display="0" masterRel="sameClick">
                                          <p:stCondLst>
                                            <p:cond evt="begin" delay="0">
                                              <p:tn val="52"/>
                                            </p:cond>
                                          </p:stCondLst>
                                          <p:endCondLst>
                                            <p:cond evt="onStopAudio" delay="0">
                                              <p:tgtEl>
                                                <p:sldTgt/>
                                              </p:tgtEl>
                                            </p:cond>
                                          </p:endCondLst>
                                        </p:cTn>
                                        <p:tgtEl>
                                          <p:sndTgt r:embed="rId3" name="coin.wav"/>
                                        </p:tgtEl>
                                      </p:cMediaNode>
                                    </p:audio>
                                  </p:subTnLst>
                                </p:cTn>
                              </p:par>
                            </p:childTnLst>
                          </p:cTn>
                        </p:par>
                        <p:par>
                          <p:cTn id="55" fill="hold" nodeType="afterGroup">
                            <p:stCondLst>
                              <p:cond delay="5000"/>
                            </p:stCondLst>
                            <p:childTnLst>
                              <p:par>
                                <p:cTn id="56" presetID="4" presetClass="entr" presetSubtype="16"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ox(in)">
                                      <p:cBhvr>
                                        <p:cTn id="58" dur="1000"/>
                                        <p:tgtEl>
                                          <p:spTgt spid="79"/>
                                        </p:tgtEl>
                                      </p:cBhvr>
                                    </p:animEffect>
                                  </p:childTnLst>
                                  <p:subTnLst>
                                    <p:audio>
                                      <p:cMediaNode>
                                        <p:cTn display="0" masterRel="sameClick">
                                          <p:stCondLst>
                                            <p:cond evt="begin" delay="0">
                                              <p:tn val="56"/>
                                            </p:cond>
                                          </p:stCondLst>
                                          <p:endCondLst>
                                            <p:cond evt="onStopAudio" delay="0">
                                              <p:tgtEl>
                                                <p:sldTgt/>
                                              </p:tgtEl>
                                            </p:cond>
                                          </p:endCondLst>
                                        </p:cTn>
                                        <p:tgtEl>
                                          <p:sndTgt r:embed="rId3" name="coin.wav"/>
                                        </p:tgtEl>
                                      </p:cMediaNode>
                                    </p:audio>
                                  </p:subTnLst>
                                </p:cTn>
                              </p:par>
                            </p:childTnLst>
                          </p:cTn>
                        </p:par>
                        <p:par>
                          <p:cTn id="59" fill="hold" nodeType="afterGroup">
                            <p:stCondLst>
                              <p:cond delay="6000"/>
                            </p:stCondLst>
                            <p:childTnLst>
                              <p:par>
                                <p:cTn id="60" presetID="4" presetClass="entr" presetSubtype="16"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ox(in)">
                                      <p:cBhvr>
                                        <p:cTn id="62" dur="1000"/>
                                        <p:tgtEl>
                                          <p:spTgt spid="80"/>
                                        </p:tgtEl>
                                      </p:cBhvr>
                                    </p:animEffec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childTnLst>
                          </p:cTn>
                        </p:par>
                        <p:par>
                          <p:cTn id="63" fill="hold" nodeType="afterGroup">
                            <p:stCondLst>
                              <p:cond delay="7000"/>
                            </p:stCondLst>
                            <p:childTnLst>
                              <p:par>
                                <p:cTn id="64" presetID="4" presetClass="entr" presetSubtype="16" fill="hold" grpId="0" nodeType="after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ox(in)">
                                      <p:cBhvr>
                                        <p:cTn id="66" dur="1000"/>
                                        <p:tgtEl>
                                          <p:spTgt spid="81"/>
                                        </p:tgtEl>
                                      </p:cBhvr>
                                    </p:animEffect>
                                  </p:childTnLst>
                                  <p:subTnLst>
                                    <p:audio>
                                      <p:cMediaNode>
                                        <p:cTn display="0" masterRel="sameClick">
                                          <p:stCondLst>
                                            <p:cond evt="begin" delay="0">
                                              <p:tn val="64"/>
                                            </p:cond>
                                          </p:stCondLst>
                                          <p:endCondLst>
                                            <p:cond evt="onStopAudio" delay="0">
                                              <p:tgtEl>
                                                <p:sldTgt/>
                                              </p:tgtEl>
                                            </p:cond>
                                          </p:endCondLst>
                                        </p:cTn>
                                        <p:tgtEl>
                                          <p:sndTgt r:embed="rId3" name="coin.wav"/>
                                        </p:tgtEl>
                                      </p:cMediaNode>
                                    </p:audio>
                                  </p:subTnLst>
                                </p:cTn>
                              </p:par>
                            </p:childTnLst>
                          </p:cTn>
                        </p:par>
                        <p:par>
                          <p:cTn id="67" fill="hold" nodeType="afterGroup">
                            <p:stCondLst>
                              <p:cond delay="8000"/>
                            </p:stCondLst>
                            <p:childTnLst>
                              <p:par>
                                <p:cTn id="68" presetID="4" presetClass="entr" presetSubtype="16" fill="hold" grpId="0"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box(in)">
                                      <p:cBhvr>
                                        <p:cTn id="70" dur="1000"/>
                                        <p:tgtEl>
                                          <p:spTgt spid="82"/>
                                        </p:tgtEl>
                                      </p:cBhvr>
                                    </p:animEffect>
                                  </p:childTnLst>
                                  <p:subTnLst>
                                    <p:audio>
                                      <p:cMediaNode>
                                        <p:cTn display="0" masterRel="sameClick">
                                          <p:stCondLst>
                                            <p:cond evt="begin" delay="0">
                                              <p:tn val="68"/>
                                            </p:cond>
                                          </p:stCondLst>
                                          <p:endCondLst>
                                            <p:cond evt="onStopAudio" delay="0">
                                              <p:tgtEl>
                                                <p:sldTgt/>
                                              </p:tgtEl>
                                            </p:cond>
                                          </p:endCondLst>
                                        </p:cTn>
                                        <p:tgtEl>
                                          <p:sndTgt r:embed="rId3" name="coin.wav"/>
                                        </p:tgtEl>
                                      </p:cMediaNode>
                                    </p:audio>
                                  </p:subTnLst>
                                </p:cTn>
                              </p:par>
                            </p:childTnLst>
                          </p:cTn>
                        </p:par>
                        <p:par>
                          <p:cTn id="71" fill="hold" nodeType="afterGroup">
                            <p:stCondLst>
                              <p:cond delay="9000"/>
                            </p:stCondLst>
                            <p:childTnLst>
                              <p:par>
                                <p:cTn id="72" presetID="4" presetClass="entr" presetSubtype="16" fill="hold" grpId="0" nodeType="after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box(in)">
                                      <p:cBhvr>
                                        <p:cTn id="74" dur="1000"/>
                                        <p:tgtEl>
                                          <p:spTgt spid="83"/>
                                        </p:tgtEl>
                                      </p:cBhvr>
                                    </p:animEffect>
                                  </p:childTnLst>
                                  <p:subTnLst>
                                    <p:audio>
                                      <p:cMediaNode vol="100000">
                                        <p:cTn display="0" masterRel="sameClick">
                                          <p:stCondLst>
                                            <p:cond evt="begin" delay="0">
                                              <p:tn val="72"/>
                                            </p:cond>
                                          </p:stCondLst>
                                          <p:endCondLst>
                                            <p:cond evt="onStopAudio" delay="0">
                                              <p:tgtEl>
                                                <p:sldTgt/>
                                              </p:tgtEl>
                                            </p:cond>
                                          </p:endCondLst>
                                        </p:cTn>
                                        <p:tgtEl>
                                          <p:sndTgt r:embed="rId3" name="coin.wav"/>
                                        </p:tgtEl>
                                      </p:cMediaNode>
                                    </p:audio>
                                  </p:subTnLst>
                                </p:cTn>
                              </p:par>
                            </p:childTnLst>
                          </p:cTn>
                        </p:par>
                        <p:par>
                          <p:cTn id="75" fill="hold" nodeType="afterGroup">
                            <p:stCondLst>
                              <p:cond delay="10500"/>
                            </p:stCondLst>
                            <p:childTnLst>
                              <p:par>
                                <p:cTn id="76" presetID="4" presetClass="entr" presetSubtype="16" fill="hold" grpId="0" nodeType="afterEffect">
                                  <p:stCondLst>
                                    <p:cond delay="500"/>
                                  </p:stCondLst>
                                  <p:childTnLst>
                                    <p:set>
                                      <p:cBhvr>
                                        <p:cTn id="77" dur="1" fill="hold">
                                          <p:stCondLst>
                                            <p:cond delay="0"/>
                                          </p:stCondLst>
                                        </p:cTn>
                                        <p:tgtEl>
                                          <p:spTgt spid="84"/>
                                        </p:tgtEl>
                                        <p:attrNameLst>
                                          <p:attrName>style.visibility</p:attrName>
                                        </p:attrNameLst>
                                      </p:cBhvr>
                                      <p:to>
                                        <p:strVal val="visible"/>
                                      </p:to>
                                    </p:set>
                                    <p:animEffect transition="in" filter="box(in)">
                                      <p:cBhvr>
                                        <p:cTn id="78" dur="1000"/>
                                        <p:tgtEl>
                                          <p:spTgt spid="84"/>
                                        </p:tgtEl>
                                      </p:cBhvr>
                                    </p:animEffec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85"/>
                  </p:tgtEl>
                </p:cond>
              </p:nextCondLst>
            </p:seq>
          </p:childTnLst>
        </p:cTn>
      </p:par>
    </p:tnLst>
    <p:bldLst>
      <p:bldP spid="4147" grpId="0" animBg="1"/>
      <p:bldP spid="4147" grpId="1" animBg="1"/>
      <p:bldP spid="4148" grpId="0" animBg="1"/>
      <p:bldP spid="4148" grpId="1"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019" y="486841"/>
            <a:ext cx="14038602" cy="1722959"/>
          </a:xfrm>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Tro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chơi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Đô</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bạn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46919" y="2209800"/>
            <a:ext cx="15060342" cy="677108"/>
          </a:xfrm>
          <a:prstGeom prst="rect">
            <a:avLst/>
          </a:prstGeom>
        </p:spPr>
        <p:txBody>
          <a:bodyPr wrap="square">
            <a:spAutoFit/>
          </a:bodyPr>
          <a:lstStyle/>
          <a:p>
            <a:pPr>
              <a:spcAft>
                <a:spcPts val="0"/>
              </a:spcAft>
            </a:pPr>
            <a:r>
              <a:rPr lang="nl-NL" sz="3800" b="1" dirty="0" smtClean="0">
                <a:solidFill>
                  <a:srgbClr val="0000CC"/>
                </a:solidFill>
                <a:latin typeface="Times New Roman"/>
                <a:ea typeface="Times New Roman"/>
              </a:rPr>
              <a:t>1- Ở bài trước bạn học bài thơ gì? Đọc </a:t>
            </a:r>
            <a:r>
              <a:rPr lang="nl-NL" sz="3800" b="1" dirty="0">
                <a:solidFill>
                  <a:srgbClr val="0000CC"/>
                </a:solidFill>
                <a:latin typeface="Times New Roman"/>
                <a:ea typeface="Times New Roman"/>
              </a:rPr>
              <a:t>thuộc lòng </a:t>
            </a:r>
            <a:r>
              <a:rPr lang="nl-NL" sz="3800" b="1" dirty="0" smtClean="0">
                <a:solidFill>
                  <a:srgbClr val="0000CC"/>
                </a:solidFill>
                <a:latin typeface="Times New Roman"/>
                <a:ea typeface="Times New Roman"/>
              </a:rPr>
              <a:t>khổ thơ bạn thích?</a:t>
            </a:r>
            <a:endParaRPr lang="nl-NL" sz="3800" b="1" dirty="0" smtClean="0">
              <a:solidFill>
                <a:srgbClr val="FF0066"/>
              </a:solidFill>
              <a:latin typeface="Times New Roman"/>
              <a:ea typeface="Times New Roman"/>
            </a:endParaRPr>
          </a:p>
        </p:txBody>
      </p:sp>
      <p:sp>
        <p:nvSpPr>
          <p:cNvPr id="7" name="Rectangle 6"/>
          <p:cNvSpPr/>
          <p:nvPr/>
        </p:nvSpPr>
        <p:spPr>
          <a:xfrm>
            <a:off x="746919" y="3276600"/>
            <a:ext cx="15060342" cy="1261884"/>
          </a:xfrm>
          <a:prstGeom prst="rect">
            <a:avLst/>
          </a:prstGeom>
        </p:spPr>
        <p:txBody>
          <a:bodyPr wrap="square">
            <a:spAutoFit/>
          </a:bodyPr>
          <a:lstStyle/>
          <a:p>
            <a:pPr>
              <a:spcAft>
                <a:spcPts val="0"/>
              </a:spcAft>
            </a:pPr>
            <a:r>
              <a:rPr lang="nl-NL" sz="3800" b="1" dirty="0" smtClean="0">
                <a:solidFill>
                  <a:srgbClr val="0000CC"/>
                </a:solidFill>
                <a:latin typeface="Times New Roman"/>
                <a:ea typeface="Times New Roman"/>
              </a:rPr>
              <a:t>2-Bạn </a:t>
            </a:r>
            <a:r>
              <a:rPr lang="nl-NL" sz="3800" b="1" dirty="0">
                <a:solidFill>
                  <a:srgbClr val="0000CC"/>
                </a:solidFill>
                <a:latin typeface="Times New Roman"/>
                <a:ea typeface="Times New Roman"/>
              </a:rPr>
              <a:t>hãy tìm câu tục ngữ nói lên anh chị em trong nhà phải che chở, giúp đỡ nhau</a:t>
            </a:r>
            <a:r>
              <a:rPr lang="nl-NL" sz="3800" b="1" dirty="0" smtClean="0">
                <a:solidFill>
                  <a:srgbClr val="0000CC"/>
                </a:solidFill>
                <a:latin typeface="Times New Roman"/>
                <a:ea typeface="Times New Roman"/>
              </a:rPr>
              <a:t>?</a:t>
            </a:r>
          </a:p>
        </p:txBody>
      </p:sp>
      <p:sp>
        <p:nvSpPr>
          <p:cNvPr id="8" name="Rectangle 7"/>
          <p:cNvSpPr/>
          <p:nvPr/>
        </p:nvSpPr>
        <p:spPr>
          <a:xfrm>
            <a:off x="608149" y="6536876"/>
            <a:ext cx="15060342" cy="677108"/>
          </a:xfrm>
          <a:prstGeom prst="rect">
            <a:avLst/>
          </a:prstGeom>
        </p:spPr>
        <p:txBody>
          <a:bodyPr wrap="square">
            <a:spAutoFit/>
          </a:bodyPr>
          <a:lstStyle/>
          <a:p>
            <a:pPr>
              <a:spcAft>
                <a:spcPts val="0"/>
              </a:spcAft>
            </a:pPr>
            <a:r>
              <a:rPr lang="nl-NL" sz="3800" b="1" dirty="0" smtClean="0">
                <a:solidFill>
                  <a:srgbClr val="0000CC"/>
                </a:solidFill>
                <a:latin typeface="Times New Roman"/>
                <a:ea typeface="Times New Roman"/>
              </a:rPr>
              <a:t>3- Bài thơ “Tôi yêu em tôi” nói lên điều gì?</a:t>
            </a:r>
            <a:endParaRPr lang="nl-NL" sz="3800" b="1" dirty="0">
              <a:solidFill>
                <a:srgbClr val="0000CC"/>
              </a:solidFill>
              <a:latin typeface="Times New Roman"/>
              <a:ea typeface="Times New Roman"/>
            </a:endParaRPr>
          </a:p>
        </p:txBody>
      </p:sp>
      <p:sp>
        <p:nvSpPr>
          <p:cNvPr id="9" name="Rectangle 8"/>
          <p:cNvSpPr/>
          <p:nvPr/>
        </p:nvSpPr>
        <p:spPr>
          <a:xfrm>
            <a:off x="831741" y="4596766"/>
            <a:ext cx="14975520" cy="1846659"/>
          </a:xfrm>
          <a:prstGeom prst="rect">
            <a:avLst/>
          </a:prstGeom>
        </p:spPr>
        <p:txBody>
          <a:bodyPr wrap="square">
            <a:spAutoFit/>
          </a:bodyPr>
          <a:lstStyle/>
          <a:p>
            <a:pPr marL="571500" indent="-571500">
              <a:spcAft>
                <a:spcPts val="0"/>
              </a:spcAft>
              <a:buFontTx/>
              <a:buChar char="-"/>
            </a:pPr>
            <a:r>
              <a:rPr lang="nl-NL" sz="3800" b="1" dirty="0" smtClean="0">
                <a:solidFill>
                  <a:srgbClr val="00B050"/>
                </a:solidFill>
                <a:latin typeface="Times New Roman"/>
                <a:ea typeface="Times New Roman"/>
              </a:rPr>
              <a:t>Chị ngã em nâng</a:t>
            </a:r>
          </a:p>
          <a:p>
            <a:pPr marL="571500" indent="-571500">
              <a:spcAft>
                <a:spcPts val="0"/>
              </a:spcAft>
              <a:buFontTx/>
              <a:buChar char="-"/>
            </a:pPr>
            <a:r>
              <a:rPr lang="nl-NL" sz="3800" b="1" dirty="0" smtClean="0">
                <a:solidFill>
                  <a:srgbClr val="00B050"/>
                </a:solidFill>
                <a:latin typeface="Times New Roman"/>
                <a:ea typeface="Times New Roman"/>
              </a:rPr>
              <a:t>Anh em như thể tay chân</a:t>
            </a:r>
          </a:p>
          <a:p>
            <a:pPr>
              <a:spcAft>
                <a:spcPts val="0"/>
              </a:spcAft>
            </a:pPr>
            <a:r>
              <a:rPr lang="nl-NL" sz="3800" b="1" dirty="0" smtClean="0">
                <a:solidFill>
                  <a:srgbClr val="00B050"/>
                </a:solidFill>
                <a:latin typeface="Times New Roman"/>
                <a:ea typeface="Times New Roman"/>
              </a:rPr>
              <a:t>Rách lành đùm bọc, dở hay đỡ đần. </a:t>
            </a:r>
          </a:p>
        </p:txBody>
      </p:sp>
      <p:sp>
        <p:nvSpPr>
          <p:cNvPr id="10" name="Rectangle 9"/>
          <p:cNvSpPr/>
          <p:nvPr/>
        </p:nvSpPr>
        <p:spPr>
          <a:xfrm>
            <a:off x="723371" y="7213984"/>
            <a:ext cx="15060342" cy="677108"/>
          </a:xfrm>
          <a:prstGeom prst="rect">
            <a:avLst/>
          </a:prstGeom>
        </p:spPr>
        <p:txBody>
          <a:bodyPr wrap="square">
            <a:spAutoFit/>
          </a:bodyPr>
          <a:lstStyle/>
          <a:p>
            <a:pPr>
              <a:spcAft>
                <a:spcPts val="0"/>
              </a:spcAft>
            </a:pPr>
            <a:r>
              <a:rPr lang="nl-NL" sz="3800" b="1" dirty="0" smtClean="0">
                <a:solidFill>
                  <a:srgbClr val="0000CC"/>
                </a:solidFill>
                <a:latin typeface="Times New Roman"/>
                <a:ea typeface="Times New Roman"/>
              </a:rPr>
              <a:t> </a:t>
            </a:r>
            <a:r>
              <a:rPr lang="nl-NL" sz="3800" b="1" dirty="0" smtClean="0">
                <a:solidFill>
                  <a:srgbClr val="00B050"/>
                </a:solidFill>
                <a:latin typeface="Times New Roman"/>
                <a:ea typeface="Times New Roman"/>
              </a:rPr>
              <a:t>Bài thơ “Tôi yêu em tôi” nói lên tình cảm yêu quý nhau của hai anh em</a:t>
            </a:r>
            <a:endParaRPr lang="nl-NL" sz="3800" b="1" dirty="0">
              <a:solidFill>
                <a:srgbClr val="00B050"/>
              </a:solidFill>
              <a:latin typeface="Times New Roman"/>
              <a:ea typeface="Times New Roman"/>
            </a:endParaRPr>
          </a:p>
        </p:txBody>
      </p:sp>
    </p:spTree>
    <p:extLst>
      <p:ext uri="{BB962C8B-B14F-4D97-AF65-F5344CB8AC3E}">
        <p14:creationId xmlns:p14="http://schemas.microsoft.com/office/powerpoint/2010/main" val="423929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670719" y="2838069"/>
            <a:ext cx="2057400" cy="1683554"/>
          </a:xfrm>
          <a:prstGeom prst="rect">
            <a:avLst/>
          </a:prstGeom>
        </p:spPr>
      </p:pic>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6124" y="4057269"/>
            <a:ext cx="4620196" cy="5086731"/>
          </a:xfrm>
          <a:prstGeom prst="rect">
            <a:avLst/>
          </a:prstGeom>
        </p:spPr>
      </p:pic>
      <p:sp>
        <p:nvSpPr>
          <p:cNvPr id="3" name="Rectangle 2"/>
          <p:cNvSpPr/>
          <p:nvPr/>
        </p:nvSpPr>
        <p:spPr>
          <a:xfrm>
            <a:off x="1737520" y="4775201"/>
            <a:ext cx="11268343" cy="830997"/>
          </a:xfrm>
          <a:prstGeom prst="rect">
            <a:avLst/>
          </a:prstGeom>
        </p:spPr>
        <p:txBody>
          <a:bodyPr wrap="square">
            <a:spAutoFit/>
          </a:bodyPr>
          <a:lstStyle/>
          <a:p>
            <a:pPr defTabSz="812698" eaLnBrk="1" fontAlgn="auto" hangingPunct="1">
              <a:spcBef>
                <a:spcPts val="0"/>
              </a:spcBef>
              <a:spcAft>
                <a:spcPts val="0"/>
              </a:spcAft>
            </a:pPr>
            <a:r>
              <a:rPr lang="vi-VN" sz="1600" dirty="0">
                <a:solidFill>
                  <a:srgbClr val="000000"/>
                </a:solidFill>
                <a:latin typeface="OpenSans"/>
              </a:rPr>
              <a:t/>
            </a:r>
            <a:br>
              <a:rPr lang="vi-VN" sz="1600" dirty="0">
                <a:solidFill>
                  <a:srgbClr val="000000"/>
                </a:solidFill>
                <a:latin typeface="OpenSans"/>
              </a:rPr>
            </a:br>
            <a:r>
              <a:rPr lang="vi-VN" sz="1600" dirty="0">
                <a:solidFill>
                  <a:srgbClr val="000000"/>
                </a:solidFill>
                <a:latin typeface="OpenSans"/>
              </a:rPr>
              <a:t/>
            </a:r>
            <a:br>
              <a:rPr lang="vi-VN" sz="1600" dirty="0">
                <a:solidFill>
                  <a:srgbClr val="000000"/>
                </a:solidFill>
                <a:latin typeface="OpenSans"/>
              </a:rPr>
            </a:br>
            <a:endParaRPr lang="en-US" sz="1600" dirty="0">
              <a:solidFill>
                <a:prstClr val="black"/>
              </a:solidFill>
              <a:latin typeface="Calibri"/>
            </a:endParaRPr>
          </a:p>
        </p:txBody>
      </p:sp>
      <p:sp>
        <p:nvSpPr>
          <p:cNvPr id="9" name="TextBox 8">
            <a:extLst>
              <a:ext uri="{FF2B5EF4-FFF2-40B4-BE49-F238E27FC236}">
                <a16:creationId xmlns:a16="http://schemas.microsoft.com/office/drawing/2014/main" id="{874923DD-2CD3-2D7E-2162-E433FE8F2CFE}"/>
              </a:ext>
            </a:extLst>
          </p:cNvPr>
          <p:cNvSpPr txBox="1"/>
          <p:nvPr/>
        </p:nvSpPr>
        <p:spPr>
          <a:xfrm>
            <a:off x="3109119" y="2784977"/>
            <a:ext cx="9328414" cy="1736646"/>
          </a:xfrm>
          <a:prstGeom prst="roundRect">
            <a:avLst/>
          </a:prstGeom>
          <a:solidFill>
            <a:srgbClr val="FFFFCC"/>
          </a:solidFill>
          <a:ln w="28575">
            <a:solidFill>
              <a:srgbClr val="217875"/>
            </a:solidFill>
            <a:prstDash val="sysDash"/>
          </a:ln>
        </p:spPr>
        <p:txBody>
          <a:bodyPr wrap="square">
            <a:spAutoFit/>
          </a:bodyPr>
          <a:lstStyle/>
          <a:p>
            <a:pPr defTabSz="812698" eaLnBrk="1" fontAlgn="auto" hangingPunct="1">
              <a:spcBef>
                <a:spcPts val="0"/>
              </a:spcBef>
              <a:spcAft>
                <a:spcPts val="0"/>
              </a:spcAft>
            </a:pPr>
            <a:r>
              <a:rPr lang="en-US" sz="4800" b="1" dirty="0" err="1" smtClean="0">
                <a:solidFill>
                  <a:srgbClr val="00B050"/>
                </a:solidFill>
                <a:latin typeface="Times New Roman" panose="02020603050405020304" pitchFamily="18" charset="0"/>
                <a:cs typeface="Times New Roman" panose="02020603050405020304" pitchFamily="18" charset="0"/>
              </a:rPr>
              <a:t>Cùng</a:t>
            </a:r>
            <a:r>
              <a:rPr lang="en-US" sz="4800" b="1" dirty="0" smtClean="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bạn</a:t>
            </a:r>
            <a:r>
              <a:rPr lang="en-US" sz="4800" b="1" dirty="0" smtClean="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hỏi</a:t>
            </a:r>
            <a:r>
              <a:rPr lang="en-US" sz="4800" b="1" dirty="0" smtClean="0">
                <a:solidFill>
                  <a:srgbClr val="00B050"/>
                </a:solidFill>
                <a:latin typeface="Times New Roman" panose="02020603050405020304" pitchFamily="18" charset="0"/>
                <a:cs typeface="Times New Roman" panose="02020603050405020304" pitchFamily="18" charset="0"/>
              </a:rPr>
              <a:t> – </a:t>
            </a:r>
            <a:r>
              <a:rPr lang="en-US" sz="4800" b="1" dirty="0" err="1" smtClean="0">
                <a:solidFill>
                  <a:srgbClr val="00B050"/>
                </a:solidFill>
                <a:latin typeface="Times New Roman" panose="02020603050405020304" pitchFamily="18" charset="0"/>
                <a:cs typeface="Times New Roman" panose="02020603050405020304" pitchFamily="18" charset="0"/>
              </a:rPr>
              <a:t>đáp</a:t>
            </a:r>
            <a:r>
              <a:rPr lang="en-US" sz="4800" b="1" dirty="0" smtClean="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vê</a:t>
            </a:r>
            <a:r>
              <a:rPr lang="en-US" sz="4800" b="1" dirty="0" smtClean="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những</a:t>
            </a:r>
            <a:r>
              <a:rPr lang="en-US" sz="4800" b="1" dirty="0" smtClean="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vật</a:t>
            </a:r>
            <a:r>
              <a:rPr lang="en-US" sz="4800" b="1" dirty="0" smtClean="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nuôi</a:t>
            </a:r>
            <a:r>
              <a:rPr lang="en-US" sz="4800" b="1" dirty="0" smtClean="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trong</a:t>
            </a:r>
            <a:r>
              <a:rPr lang="en-US" sz="4800" b="1" dirty="0" smtClean="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nha</a:t>
            </a:r>
            <a:r>
              <a:rPr lang="en-US" sz="4800" b="1" dirty="0" smtClean="0">
                <a:solidFill>
                  <a:srgbClr val="00B050"/>
                </a:solidFill>
                <a:latin typeface="Times New Roman" panose="02020603050405020304" pitchFamily="18" charset="0"/>
                <a:cs typeface="Times New Roman" panose="02020603050405020304" pitchFamily="18" charset="0"/>
              </a:rPr>
              <a:t>̀. </a:t>
            </a:r>
            <a:endParaRPr lang="en-US" sz="4800" dirty="0">
              <a:solidFill>
                <a:srgbClr val="00B05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3566319" y="492521"/>
            <a:ext cx="7017972" cy="1489756"/>
            <a:chOff x="4244547" y="238780"/>
            <a:chExt cx="7017972" cy="1489756"/>
          </a:xfrm>
        </p:grpSpPr>
        <p:grpSp>
          <p:nvGrpSpPr>
            <p:cNvPr id="11" name="Group 10"/>
            <p:cNvGrpSpPr/>
            <p:nvPr/>
          </p:nvGrpSpPr>
          <p:grpSpPr>
            <a:xfrm>
              <a:off x="5084509" y="238780"/>
              <a:ext cx="5650906" cy="905028"/>
              <a:chOff x="4998717" y="299739"/>
              <a:chExt cx="5555560" cy="905028"/>
            </a:xfrm>
          </p:grpSpPr>
          <p:grpSp>
            <p:nvGrpSpPr>
              <p:cNvPr id="13" name="Group 12"/>
              <p:cNvGrpSpPr/>
              <p:nvPr/>
            </p:nvGrpSpPr>
            <p:grpSpPr>
              <a:xfrm>
                <a:off x="4998717" y="299739"/>
                <a:ext cx="5555560" cy="905028"/>
                <a:chOff x="4998717" y="299739"/>
                <a:chExt cx="5555560" cy="905028"/>
              </a:xfrm>
            </p:grpSpPr>
            <p:sp>
              <p:nvSpPr>
                <p:cNvPr id="15" name="TextBox 14"/>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16" name="TextBox 15"/>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14" name="Straight Connector 13"/>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2"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2397764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41341" t="28796" r="27619" b="48553"/>
          <a:stretch/>
        </p:blipFill>
        <p:spPr bwMode="auto">
          <a:xfrm>
            <a:off x="289719" y="2123558"/>
            <a:ext cx="15773400" cy="6715642"/>
          </a:xfrm>
          <a:prstGeom prst="rect">
            <a:avLst/>
          </a:prstGeom>
          <a:ln>
            <a:noFill/>
          </a:ln>
          <a:extLst>
            <a:ext uri="{53640926-AAD7-44D8-BBD7-CCE9431645EC}">
              <a14:shadowObscured xmlns:a14="http://schemas.microsoft.com/office/drawing/2010/main"/>
            </a:ext>
          </a:extLst>
        </p:spPr>
      </p:pic>
      <p:grpSp>
        <p:nvGrpSpPr>
          <p:cNvPr id="14" name="Group 13"/>
          <p:cNvGrpSpPr/>
          <p:nvPr/>
        </p:nvGrpSpPr>
        <p:grpSpPr>
          <a:xfrm>
            <a:off x="4175919" y="457200"/>
            <a:ext cx="7017972" cy="1489756"/>
            <a:chOff x="4244547" y="238780"/>
            <a:chExt cx="7017972" cy="1489756"/>
          </a:xfrm>
        </p:grpSpPr>
        <p:grpSp>
          <p:nvGrpSpPr>
            <p:cNvPr id="15" name="Group 14"/>
            <p:cNvGrpSpPr/>
            <p:nvPr/>
          </p:nvGrpSpPr>
          <p:grpSpPr>
            <a:xfrm>
              <a:off x="5084509" y="238780"/>
              <a:ext cx="5650906" cy="905028"/>
              <a:chOff x="4998717" y="299739"/>
              <a:chExt cx="5555560" cy="905028"/>
            </a:xfrm>
          </p:grpSpPr>
          <p:grpSp>
            <p:nvGrpSpPr>
              <p:cNvPr id="17" name="Group 16"/>
              <p:cNvGrpSpPr/>
              <p:nvPr/>
            </p:nvGrpSpPr>
            <p:grpSpPr>
              <a:xfrm>
                <a:off x="4998717" y="299739"/>
                <a:ext cx="5555560" cy="905028"/>
                <a:chOff x="4998717" y="299739"/>
                <a:chExt cx="5555560" cy="905028"/>
              </a:xfrm>
            </p:grpSpPr>
            <p:sp>
              <p:nvSpPr>
                <p:cNvPr id="21" name="TextBox 20"/>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22" name="TextBox 21"/>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18" name="Straight Connector 17"/>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6"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356109" y="35488"/>
            <a:ext cx="16261657" cy="9143991"/>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28564" y="1755243"/>
            <a:ext cx="5633515" cy="5633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98" eaLnBrk="1" fontAlgn="auto" hangingPunct="1">
              <a:spcBef>
                <a:spcPts val="0"/>
              </a:spcBef>
              <a:spcAft>
                <a:spcPts val="0"/>
              </a:spcAft>
            </a:pPr>
            <a:endParaRPr lang="en-US" sz="1423">
              <a:solidFill>
                <a:prstClr val="white"/>
              </a:solidFill>
              <a:latin typeface="Calibri"/>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62213" y="1004503"/>
            <a:ext cx="7138447" cy="7138447"/>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12698" eaLnBrk="1" fontAlgn="auto" hangingPunct="1">
              <a:spcBef>
                <a:spcPts val="0"/>
              </a:spcBef>
              <a:spcAft>
                <a:spcPts val="0"/>
              </a:spcAft>
            </a:pPr>
            <a:endParaRPr lang="en-US" sz="1067">
              <a:solidFill>
                <a:prstClr val="black"/>
              </a:solidFill>
              <a:latin typeface="Calibri"/>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2435600" y="4258671"/>
            <a:ext cx="5912619" cy="1512331"/>
          </a:xfrm>
          <a:prstGeom prst="rect">
            <a:avLst/>
          </a:prstGeom>
          <a:noFill/>
        </p:spPr>
        <p:txBody>
          <a:bodyPr vert="horz" lIns="81280" tIns="40640" rIns="81280" bIns="40640" rtlCol="0" anchor="ctr">
            <a:normAutofit/>
          </a:bodyPr>
          <a:lstStyle/>
          <a:p>
            <a:pPr algn="ctr" defTabSz="812698" eaLnBrk="1" fontAlgn="auto" hangingPunct="1">
              <a:lnSpc>
                <a:spcPct val="90000"/>
              </a:lnSpc>
              <a:spcAft>
                <a:spcPts val="533"/>
              </a:spcAft>
            </a:pPr>
            <a:r>
              <a:rPr lang="en-US" sz="5867" dirty="0" err="1">
                <a:solidFill>
                  <a:srgbClr val="0000CC"/>
                </a:solidFill>
                <a:latin typeface="Sigmar One" panose="00000500000000000000" pitchFamily="2" charset="0"/>
              </a:rPr>
              <a:t>Đọc</a:t>
            </a:r>
            <a:r>
              <a:rPr lang="en-US" sz="5867" dirty="0">
                <a:solidFill>
                  <a:srgbClr val="0000CC"/>
                </a:solidFill>
                <a:latin typeface="Sigmar One" panose="00000500000000000000" pitchFamily="2" charset="0"/>
              </a:rPr>
              <a:t> </a:t>
            </a:r>
            <a:r>
              <a:rPr lang="en-US" sz="5867" dirty="0" err="1">
                <a:solidFill>
                  <a:srgbClr val="0000CC"/>
                </a:solidFill>
                <a:latin typeface="Sigmar One" panose="00000500000000000000" pitchFamily="2" charset="0"/>
              </a:rPr>
              <a:t>văn</a:t>
            </a:r>
            <a:r>
              <a:rPr lang="en-US" sz="5867" dirty="0">
                <a:solidFill>
                  <a:srgbClr val="0000CC"/>
                </a:solidFill>
                <a:latin typeface="Sigmar One" panose="00000500000000000000" pitchFamily="2" charset="0"/>
              </a:rPr>
              <a:t> </a:t>
            </a:r>
            <a:r>
              <a:rPr lang="en-US" sz="5867" dirty="0" err="1">
                <a:solidFill>
                  <a:srgbClr val="0000CC"/>
                </a:solidFill>
                <a:latin typeface="Sigmar One" panose="00000500000000000000" pitchFamily="2" charset="0"/>
              </a:rPr>
              <a:t>bản</a:t>
            </a:r>
            <a:endParaRPr lang="en-US" sz="5867" dirty="0">
              <a:solidFill>
                <a:srgbClr val="0000CC"/>
              </a:solidFill>
              <a:latin typeface="Sigmar One" panose="00000500000000000000" pitchFamily="2" charset="0"/>
            </a:endParaRPr>
          </a:p>
          <a:p>
            <a:pPr indent="-203206" algn="ctr" defTabSz="812698" eaLnBrk="1" fontAlgn="auto" hangingPunct="1">
              <a:lnSpc>
                <a:spcPct val="90000"/>
              </a:lnSpc>
              <a:spcAft>
                <a:spcPts val="533"/>
              </a:spcAft>
            </a:pPr>
            <a:endParaRPr lang="en-US" sz="4800" dirty="0">
              <a:solidFill>
                <a:srgbClr val="40AFB9"/>
              </a:solidFill>
              <a:latin typeface="Calibri"/>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3279097" y="-828259"/>
            <a:ext cx="3327903" cy="2356893"/>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98" eaLnBrk="1" fontAlgn="auto" hangingPunct="1">
              <a:spcBef>
                <a:spcPts val="0"/>
              </a:spcBef>
              <a:spcAft>
                <a:spcPts val="0"/>
              </a:spcAft>
            </a:pPr>
            <a:endParaRPr lang="en-US" sz="1067">
              <a:solidFill>
                <a:prstClr val="white"/>
              </a:solidFill>
              <a:latin typeface="Calibri"/>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3525757" y="559881"/>
            <a:ext cx="1507948" cy="150794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98" eaLnBrk="1" fontAlgn="auto" hangingPunct="1">
              <a:spcBef>
                <a:spcPts val="0"/>
              </a:spcBef>
              <a:spcAft>
                <a:spcPts val="0"/>
              </a:spcAft>
            </a:pPr>
            <a:endParaRPr lang="en-US" sz="1067">
              <a:solidFill>
                <a:prstClr val="white"/>
              </a:solidFill>
              <a:latin typeface="Calibri"/>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8325" y="7478760"/>
            <a:ext cx="1040071" cy="996373"/>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98" eaLnBrk="1" fontAlgn="auto" hangingPunct="1">
                <a:spcBef>
                  <a:spcPts val="0"/>
                </a:spcBef>
                <a:spcAft>
                  <a:spcPts val="0"/>
                </a:spcAft>
              </a:pPr>
              <a:endParaRPr lang="en-US" sz="1067" dirty="0">
                <a:solidFill>
                  <a:prstClr val="white"/>
                </a:solidFill>
                <a:latin typeface="Calibri"/>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98" eaLnBrk="1" fontAlgn="auto" hangingPunct="1">
                <a:spcBef>
                  <a:spcPts val="0"/>
                </a:spcBef>
                <a:spcAft>
                  <a:spcPts val="0"/>
                </a:spcAft>
              </a:pPr>
              <a:endParaRPr lang="en-US" sz="1067">
                <a:solidFill>
                  <a:prstClr val="white"/>
                </a:solidFill>
                <a:latin typeface="Calibri"/>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093782" y="7320747"/>
            <a:ext cx="1071192" cy="1140357"/>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98" eaLnBrk="1" fontAlgn="auto" hangingPunct="1">
                <a:spcBef>
                  <a:spcPts val="0"/>
                </a:spcBef>
                <a:spcAft>
                  <a:spcPts val="0"/>
                </a:spcAft>
              </a:pPr>
              <a:endParaRPr lang="en-US" sz="1067">
                <a:solidFill>
                  <a:prstClr val="white"/>
                </a:solidFill>
                <a:latin typeface="Calibri"/>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98" eaLnBrk="1" fontAlgn="auto" hangingPunct="1">
                <a:spcBef>
                  <a:spcPts val="0"/>
                </a:spcBef>
                <a:spcAft>
                  <a:spcPts val="0"/>
                </a:spcAft>
              </a:pPr>
              <a:endParaRPr lang="en-US" sz="1067">
                <a:solidFill>
                  <a:prstClr val="white"/>
                </a:solidFill>
                <a:latin typeface="Calibri"/>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476" y="8062862"/>
            <a:ext cx="2182435" cy="1091217"/>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98" eaLnBrk="1" fontAlgn="auto" hangingPunct="1">
                <a:spcBef>
                  <a:spcPts val="0"/>
                </a:spcBef>
                <a:spcAft>
                  <a:spcPts val="0"/>
                </a:spcAft>
              </a:pPr>
              <a:endParaRPr lang="en-US" sz="1067">
                <a:solidFill>
                  <a:prstClr val="white"/>
                </a:solidFill>
                <a:latin typeface="Calibri"/>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98" eaLnBrk="1" fontAlgn="auto" hangingPunct="1">
                <a:spcBef>
                  <a:spcPts val="0"/>
                </a:spcBef>
                <a:spcAft>
                  <a:spcPts val="0"/>
                </a:spcAft>
              </a:pPr>
              <a:endParaRPr lang="en-US" sz="1067">
                <a:solidFill>
                  <a:prstClr val="white"/>
                </a:solidFill>
                <a:latin typeface="Calibri"/>
              </a:endParaRPr>
            </a:p>
          </p:txBody>
        </p:sp>
      </p:grpSp>
      <p:pic>
        <p:nvPicPr>
          <p:cNvPr id="19" name="Picture 18">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1023205" y="3425752"/>
            <a:ext cx="2107292" cy="2060648"/>
          </a:xfrm>
          <a:prstGeom prst="rect">
            <a:avLst/>
          </a:prstGeom>
        </p:spPr>
      </p:pic>
    </p:spTree>
    <p:extLst>
      <p:ext uri="{BB962C8B-B14F-4D97-AF65-F5344CB8AC3E}">
        <p14:creationId xmlns:p14="http://schemas.microsoft.com/office/powerpoint/2010/main" val="2902977664"/>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6519" y="3658328"/>
            <a:ext cx="14222142" cy="243143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nl-NL" sz="3800" b="1" i="0" u="none" strike="noStrike" kern="1200" cap="none" spc="0" normalizeH="0" baseline="0" noProof="0" dirty="0" smtClean="0">
              <a:ln>
                <a:noFill/>
              </a:ln>
              <a:solidFill>
                <a:srgbClr val="0000CC"/>
              </a:solidFill>
              <a:effectLst/>
              <a:uLnTx/>
              <a:uFillTx/>
              <a:latin typeface="Times New Roman"/>
              <a:ea typeface="Times New Roman"/>
              <a:cs typeface="+mn-cs"/>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nl-NL" sz="3800" b="1" i="0" u="none" strike="noStrike" kern="1200" cap="none" spc="0" normalizeH="0" baseline="0" noProof="0" dirty="0" smtClean="0">
                <a:ln>
                  <a:noFill/>
                </a:ln>
                <a:solidFill>
                  <a:srgbClr val="0000CC"/>
                </a:solidFill>
                <a:effectLst/>
                <a:uLnTx/>
                <a:uFillTx/>
                <a:latin typeface="Times New Roman"/>
                <a:ea typeface="Times New Roman"/>
                <a:cs typeface="+mn-cs"/>
              </a:rPr>
              <a:t>- </a:t>
            </a:r>
            <a:r>
              <a:rPr kumimoji="0" lang="nl-NL" sz="3800" b="1" i="0" u="none" strike="noStrike" kern="1200" cap="none" spc="0" normalizeH="0" baseline="0" noProof="0" dirty="0">
                <a:ln>
                  <a:noFill/>
                </a:ln>
                <a:solidFill>
                  <a:srgbClr val="0000CC"/>
                </a:solidFill>
                <a:effectLst/>
                <a:uLnTx/>
                <a:uFillTx/>
                <a:latin typeface="Times New Roman"/>
                <a:ea typeface="Times New Roman"/>
                <a:cs typeface="+mn-cs"/>
              </a:rPr>
              <a:t>Đọc đúng rõ ràng bài “Bạn nhỏ trong nhà”.</a:t>
            </a:r>
            <a:endParaRPr kumimoji="0" lang="en-US" sz="3800" b="1" i="0" u="none" strike="noStrike" kern="1200" cap="none" spc="0" normalizeH="0" baseline="0" noProof="0" dirty="0">
              <a:ln>
                <a:noFill/>
              </a:ln>
              <a:solidFill>
                <a:srgbClr val="0000CC"/>
              </a:solidFill>
              <a:effectLst/>
              <a:uLnTx/>
              <a:uFillTx/>
              <a:latin typeface="Times New Roman"/>
              <a:ea typeface="Times New Roman"/>
              <a:cs typeface="+mn-cs"/>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nl-NL" sz="3800" b="1" i="0" u="none" strike="noStrike" kern="1200" cap="none" spc="0" normalizeH="0" baseline="0" noProof="0" dirty="0">
                <a:ln>
                  <a:noFill/>
                </a:ln>
                <a:solidFill>
                  <a:srgbClr val="0000CC"/>
                </a:solidFill>
                <a:effectLst/>
                <a:uLnTx/>
                <a:uFillTx/>
                <a:latin typeface="Times New Roman"/>
                <a:ea typeface="Times New Roman"/>
                <a:cs typeface="+mn-cs"/>
              </a:rPr>
              <a:t>- Biết đọc diễn cảm câu, đoạn văn bộc lộ cảm xúc; đọc nhấn giọng ở những từ ngữ gợi tả. </a:t>
            </a:r>
            <a:endParaRPr kumimoji="0" lang="en-US" sz="3800" b="1" i="0" u="none" strike="noStrike" kern="1200" cap="none" spc="0" normalizeH="0" baseline="0" noProof="0" dirty="0">
              <a:ln>
                <a:noFill/>
              </a:ln>
              <a:solidFill>
                <a:srgbClr val="0000CC"/>
              </a:solidFill>
              <a:effectLst/>
              <a:uLnTx/>
              <a:uFillTx/>
              <a:latin typeface="Times New Roman"/>
              <a:ea typeface="Times New Roman"/>
              <a:cs typeface="+mn-cs"/>
            </a:endParaRPr>
          </a:p>
        </p:txBody>
      </p:sp>
      <p:sp>
        <p:nvSpPr>
          <p:cNvPr id="20" name="Rectangle 19"/>
          <p:cNvSpPr/>
          <p:nvPr/>
        </p:nvSpPr>
        <p:spPr>
          <a:xfrm>
            <a:off x="2520897" y="2379511"/>
            <a:ext cx="6246072" cy="126188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2.KHÁM PHÁ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a/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Hướng</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dẫn</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đọc</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a:t>
            </a:r>
            <a:endParaRPr kumimoji="0" lang="en-US" sz="3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pic>
        <p:nvPicPr>
          <p:cNvPr id="11" name="Picture 10">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127919" y="2286000"/>
            <a:ext cx="1392978" cy="1180580"/>
          </a:xfrm>
          <a:prstGeom prst="rect">
            <a:avLst/>
          </a:prstGeom>
        </p:spPr>
      </p:pic>
      <p:grpSp>
        <p:nvGrpSpPr>
          <p:cNvPr id="12" name="Group 11"/>
          <p:cNvGrpSpPr/>
          <p:nvPr/>
        </p:nvGrpSpPr>
        <p:grpSpPr>
          <a:xfrm>
            <a:off x="4404519" y="136411"/>
            <a:ext cx="7017972" cy="1489756"/>
            <a:chOff x="4244547" y="238780"/>
            <a:chExt cx="7017972" cy="1489756"/>
          </a:xfrm>
        </p:grpSpPr>
        <p:grpSp>
          <p:nvGrpSpPr>
            <p:cNvPr id="13" name="Group 12"/>
            <p:cNvGrpSpPr/>
            <p:nvPr/>
          </p:nvGrpSpPr>
          <p:grpSpPr>
            <a:xfrm>
              <a:off x="5084509" y="238780"/>
              <a:ext cx="5650906" cy="905028"/>
              <a:chOff x="4998717" y="299739"/>
              <a:chExt cx="5555560" cy="905028"/>
            </a:xfrm>
          </p:grpSpPr>
          <p:grpSp>
            <p:nvGrpSpPr>
              <p:cNvPr id="22" name="Group 21"/>
              <p:cNvGrpSpPr/>
              <p:nvPr/>
            </p:nvGrpSpPr>
            <p:grpSpPr>
              <a:xfrm>
                <a:off x="4998717" y="299739"/>
                <a:ext cx="5555560" cy="905028"/>
                <a:chOff x="4998717" y="299739"/>
                <a:chExt cx="5555560" cy="905028"/>
              </a:xfrm>
            </p:grpSpPr>
            <p:sp>
              <p:nvSpPr>
                <p:cNvPr id="24" name="TextBox 23"/>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25" name="TextBox 24"/>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23" name="Straight Connector 22"/>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21"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4940393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4325" y="4588825"/>
            <a:ext cx="2514599"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a:t>
            </a:r>
            <a:r>
              <a:rPr kumimoji="0" lang="vi-VN"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uyệt</a:t>
            </a:r>
            <a:r>
              <a:rPr kumimoji="0" lang="vi-VN"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x</a:t>
            </a:r>
            <a:r>
              <a:rPr kumimoji="0" lang="vi-VN"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inh</a:t>
            </a:r>
            <a:r>
              <a:rPr kumimoji="0" lang="en-US"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0" name="Rectangle 9"/>
          <p:cNvSpPr/>
          <p:nvPr/>
        </p:nvSpPr>
        <p:spPr>
          <a:xfrm>
            <a:off x="3349169" y="2441860"/>
            <a:ext cx="7684749"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2.KHÁM PHÁ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Luyện</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đọc</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từ</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khó</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dài</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 name="Rectangle 2"/>
          <p:cNvSpPr/>
          <p:nvPr/>
        </p:nvSpPr>
        <p:spPr>
          <a:xfrm>
            <a:off x="1804325" y="5886424"/>
            <a:ext cx="12573000" cy="1261884"/>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N</a:t>
            </a:r>
            <a:r>
              <a:rPr kumimoji="0" lang="vi-VN"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ó rúc vào chân tôi</a:t>
            </a:r>
            <a:r>
              <a:rPr kumimoji="0" lang="vi-VN" sz="3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r>
              <a:rPr kumimoji="0" lang="vi-VN"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nức lên những tiếng khe khẽ trong cổ</a:t>
            </a:r>
            <a:r>
              <a:rPr kumimoji="0" lang="vi-VN" sz="3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vi-VN" sz="38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cái đuôi bé xíu ngoáy tít</a:t>
            </a:r>
            <a:r>
              <a:rPr kumimoji="0" lang="en-US" sz="3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21" name="Rectangle 20"/>
          <p:cNvSpPr/>
          <p:nvPr/>
        </p:nvSpPr>
        <p:spPr>
          <a:xfrm>
            <a:off x="12414845" y="4505156"/>
            <a:ext cx="3278705"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qu</a:t>
            </a:r>
            <a:r>
              <a:rPr kumimoji="0" lang="vi-VN" sz="4000" b="1" i="0" u="none" strike="noStrike" kern="1200" cap="none" spc="0" normalizeH="0" baseline="0" noProof="0" dirty="0" smtClean="0">
                <a:ln>
                  <a:noFill/>
                </a:ln>
                <a:solidFill>
                  <a:srgbClr val="3333FF"/>
                </a:solidFill>
                <a:effectLst/>
                <a:uLnTx/>
                <a:uFillTx/>
                <a:latin typeface="Times New Roman" pitchFamily="18" charset="0"/>
                <a:ea typeface="+mn-ea"/>
                <a:cs typeface="Times New Roman" pitchFamily="18" charset="0"/>
              </a:rPr>
              <a:t>ấn</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vi-VN" sz="40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qu</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ýt</a:t>
            </a:r>
            <a:r>
              <a:rPr kumimoji="0" lang="en-US"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2" name="Rectangle 21"/>
          <p:cNvSpPr/>
          <p:nvPr/>
        </p:nvSpPr>
        <p:spPr>
          <a:xfrm>
            <a:off x="4523192" y="4517979"/>
            <a:ext cx="2384105"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l</a:t>
            </a:r>
            <a:r>
              <a:rPr kumimoji="0" lang="vi-VN" sz="40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oáng</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vi-VN"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ướt</a:t>
            </a:r>
            <a:r>
              <a:rPr kumimoji="0" lang="en-US"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3" name="Rectangle 22"/>
          <p:cNvSpPr/>
          <p:nvPr/>
        </p:nvSpPr>
        <p:spPr>
          <a:xfrm>
            <a:off x="7012762" y="4517979"/>
            <a:ext cx="2819400"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n</a:t>
            </a:r>
            <a:r>
              <a:rPr kumimoji="0" lang="vi-VN" sz="40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g</a:t>
            </a:r>
            <a:r>
              <a:rPr kumimoji="0" lang="vi-VN"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oáy</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tít</a:t>
            </a:r>
            <a:r>
              <a:rPr kumimoji="0" lang="en-US"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4" name="Rectangle 23"/>
          <p:cNvSpPr/>
          <p:nvPr/>
        </p:nvSpPr>
        <p:spPr>
          <a:xfrm>
            <a:off x="9281319" y="4522531"/>
            <a:ext cx="3133526"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k</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h</a:t>
            </a:r>
            <a:r>
              <a:rPr kumimoji="0" lang="vi-VN"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oanh</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vi-VN"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tr</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òn,</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pic>
        <p:nvPicPr>
          <p:cNvPr id="16" name="Picture 15">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187737" y="2380211"/>
            <a:ext cx="1392978" cy="1180580"/>
          </a:xfrm>
          <a:prstGeom prst="rect">
            <a:avLst/>
          </a:prstGeom>
        </p:spPr>
      </p:pic>
      <p:grpSp>
        <p:nvGrpSpPr>
          <p:cNvPr id="17" name="Group 16"/>
          <p:cNvGrpSpPr/>
          <p:nvPr/>
        </p:nvGrpSpPr>
        <p:grpSpPr>
          <a:xfrm>
            <a:off x="4318924" y="291545"/>
            <a:ext cx="7017972" cy="1489756"/>
            <a:chOff x="4244547" y="238780"/>
            <a:chExt cx="7017972" cy="1489756"/>
          </a:xfrm>
        </p:grpSpPr>
        <p:grpSp>
          <p:nvGrpSpPr>
            <p:cNvPr id="18" name="Group 17"/>
            <p:cNvGrpSpPr/>
            <p:nvPr/>
          </p:nvGrpSpPr>
          <p:grpSpPr>
            <a:xfrm>
              <a:off x="5084509" y="238780"/>
              <a:ext cx="5650906" cy="905028"/>
              <a:chOff x="4998717" y="299739"/>
              <a:chExt cx="5555560" cy="905028"/>
            </a:xfrm>
          </p:grpSpPr>
          <p:grpSp>
            <p:nvGrpSpPr>
              <p:cNvPr id="31" name="Group 30"/>
              <p:cNvGrpSpPr/>
              <p:nvPr/>
            </p:nvGrpSpPr>
            <p:grpSpPr>
              <a:xfrm>
                <a:off x="4998717" y="299739"/>
                <a:ext cx="5555560" cy="905028"/>
                <a:chOff x="4998717" y="299739"/>
                <a:chExt cx="5555560" cy="905028"/>
              </a:xfrm>
            </p:grpSpPr>
            <p:sp>
              <p:nvSpPr>
                <p:cNvPr id="33" name="TextBox 32"/>
                <p:cNvSpPr txBox="1"/>
                <p:nvPr/>
              </p:nvSpPr>
              <p:spPr>
                <a:xfrm>
                  <a:off x="4998717" y="299739"/>
                  <a:ext cx="5555560" cy="523220"/>
                </a:xfrm>
                <a:prstGeom prst="rect">
                  <a:avLst/>
                </a:prstGeom>
                <a:noFill/>
              </p:spPr>
              <p:txBody>
                <a:bodyPr wrap="none" rtlCol="0">
                  <a:spAutoFit/>
                </a:bodyPr>
                <a:lstStyle/>
                <a:p>
                  <a:pPr eaLnBrk="1" fontAlgn="auto" hangingPunct="1">
                    <a:spcBef>
                      <a:spcPts val="0"/>
                    </a:spcBef>
                    <a:spcAft>
                      <a:spcPts val="0"/>
                    </a:spcAft>
                  </a:pPr>
                  <a:r>
                    <a:rPr lang="en-US" sz="2800" kern="0" dirty="0" err="1" smtClean="0">
                      <a:solidFill>
                        <a:srgbClr val="0000CC"/>
                      </a:solidFill>
                      <a:latin typeface="Times New Roman" pitchFamily="18" charset="0"/>
                      <a:cs typeface="Times New Roman" pitchFamily="18" charset="0"/>
                    </a:rPr>
                    <a:t>Thư</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a:t>
                  </a:r>
                  <a:r>
                    <a:rPr lang="en-US" sz="2800" kern="0" dirty="0" err="1" smtClean="0">
                      <a:solidFill>
                        <a:srgbClr val="0000CC"/>
                      </a:solidFill>
                      <a:latin typeface="Times New Roman" pitchFamily="18" charset="0"/>
                      <a:cs typeface="Times New Roman" pitchFamily="18" charset="0"/>
                    </a:rPr>
                    <a:t>ngày</a:t>
                  </a:r>
                  <a:r>
                    <a:rPr lang="en-US" sz="2800" kern="0" dirty="0">
                      <a:solidFill>
                        <a:srgbClr val="0000CC"/>
                      </a:solidFill>
                      <a:latin typeface="Times New Roman" pitchFamily="18" charset="0"/>
                      <a:cs typeface="Times New Roman" pitchFamily="18" charset="0"/>
                    </a:rPr>
                    <a:t> </a:t>
                  </a:r>
                  <a:r>
                    <a:rPr lang="en-US" sz="2800" kern="0" dirty="0" smtClean="0">
                      <a:solidFill>
                        <a:srgbClr val="0000CC"/>
                      </a:solidFill>
                      <a:latin typeface="Times New Roman" pitchFamily="18" charset="0"/>
                      <a:cs typeface="Times New Roman" pitchFamily="18" charset="0"/>
                    </a:rPr>
                    <a:t>30 </a:t>
                  </a:r>
                  <a:r>
                    <a:rPr lang="en-US" sz="2800" kern="0" dirty="0" err="1" smtClean="0">
                      <a:solidFill>
                        <a:srgbClr val="0000CC"/>
                      </a:solidFill>
                      <a:latin typeface="Times New Roman" pitchFamily="18" charset="0"/>
                      <a:cs typeface="Times New Roman" pitchFamily="18" charset="0"/>
                    </a:rPr>
                    <a:t>tháng</a:t>
                  </a:r>
                  <a:r>
                    <a:rPr lang="en-US" sz="2800" kern="0" dirty="0" smtClean="0">
                      <a:solidFill>
                        <a:srgbClr val="0000CC"/>
                      </a:solidFill>
                      <a:latin typeface="Times New Roman" pitchFamily="18" charset="0"/>
                      <a:cs typeface="Times New Roman" pitchFamily="18" charset="0"/>
                    </a:rPr>
                    <a:t> 11 </a:t>
                  </a:r>
                  <a:r>
                    <a:rPr lang="en-US" sz="2800" kern="0" dirty="0" err="1" smtClean="0">
                      <a:solidFill>
                        <a:srgbClr val="0000CC"/>
                      </a:solidFill>
                      <a:latin typeface="Times New Roman" pitchFamily="18" charset="0"/>
                      <a:cs typeface="Times New Roman" pitchFamily="18" charset="0"/>
                    </a:rPr>
                    <a:t>năm</a:t>
                  </a:r>
                  <a:r>
                    <a:rPr lang="en-US" sz="2800" kern="0" dirty="0" smtClean="0">
                      <a:solidFill>
                        <a:srgbClr val="0000CC"/>
                      </a:solidFill>
                      <a:latin typeface="Times New Roman" pitchFamily="18" charset="0"/>
                      <a:cs typeface="Times New Roman" pitchFamily="18" charset="0"/>
                    </a:rPr>
                    <a:t> 2023</a:t>
                  </a:r>
                </a:p>
              </p:txBody>
            </p:sp>
            <p:sp>
              <p:nvSpPr>
                <p:cNvPr id="34" name="TextBox 33"/>
                <p:cNvSpPr txBox="1"/>
                <p:nvPr/>
              </p:nvSpPr>
              <p:spPr>
                <a:xfrm>
                  <a:off x="6651116" y="743102"/>
                  <a:ext cx="1967927" cy="461665"/>
                </a:xfrm>
                <a:prstGeom prst="rect">
                  <a:avLst/>
                </a:prstGeom>
                <a:noFill/>
              </p:spPr>
              <p:txBody>
                <a:bodyPr wrap="none" rtlCol="0">
                  <a:spAutoFit/>
                </a:bodyPr>
                <a:lstStyle/>
                <a:p>
                  <a:pPr eaLnBrk="1" fontAlgn="auto" hangingPunct="1">
                    <a:spcBef>
                      <a:spcPts val="0"/>
                    </a:spcBef>
                    <a:spcAft>
                      <a:spcPts val="0"/>
                    </a:spcAft>
                  </a:pPr>
                  <a:r>
                    <a:rPr lang="en-US" sz="2400" b="1" kern="0" dirty="0" smtClean="0">
                      <a:solidFill>
                        <a:srgbClr val="FF0066"/>
                      </a:solidFill>
                      <a:latin typeface="Times New Roman" pitchFamily="18" charset="0"/>
                      <a:cs typeface="Times New Roman" pitchFamily="18" charset="0"/>
                    </a:rPr>
                    <a:t>TIẾNG VIỆT</a:t>
                  </a:r>
                </a:p>
              </p:txBody>
            </p:sp>
          </p:grpSp>
          <p:cxnSp>
            <p:nvCxnSpPr>
              <p:cNvPr id="32" name="Straight Connector 31"/>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9" name="Text Box 14"/>
            <p:cNvSpPr txBox="1">
              <a:spLocks noChangeArrowheads="1"/>
            </p:cNvSpPr>
            <p:nvPr/>
          </p:nvSpPr>
          <p:spPr bwMode="auto">
            <a:xfrm>
              <a:off x="4244547" y="1091002"/>
              <a:ext cx="70179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TRONG NHÀ</a:t>
              </a:r>
              <a:endParaRPr lang="en-US" sz="2000" b="1" kern="0"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5595445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7327059</TotalTime>
  <Words>1793</Words>
  <Application>Microsoft Office PowerPoint</Application>
  <PresentationFormat>Custom</PresentationFormat>
  <Paragraphs>328</Paragraphs>
  <Slides>31</Slides>
  <Notes>4</Notes>
  <HiddenSlides>0</HiddenSlides>
  <MMClips>2</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1</vt:i4>
      </vt:variant>
      <vt:variant>
        <vt:lpstr>Slide Titles</vt:lpstr>
      </vt:variant>
      <vt:variant>
        <vt:i4>31</vt:i4>
      </vt:variant>
    </vt:vector>
  </HeadingPairs>
  <TitlesOfParts>
    <vt:vector size="56" baseType="lpstr">
      <vt:lpstr>KaiTi</vt:lpstr>
      <vt:lpstr>微软雅黑</vt:lpstr>
      <vt:lpstr>宋体</vt:lpstr>
      <vt:lpstr>.VnArial</vt:lpstr>
      <vt:lpstr>.VnBahamasBH</vt:lpstr>
      <vt:lpstr>.VnBlack</vt:lpstr>
      <vt:lpstr>Alibaba PuHuiTi</vt:lpstr>
      <vt:lpstr>Arial</vt:lpstr>
      <vt:lpstr>Calibri</vt:lpstr>
      <vt:lpstr>Calibri Light</vt:lpstr>
      <vt:lpstr>OpenSans</vt:lpstr>
      <vt:lpstr>Sigmar One</vt:lpstr>
      <vt:lpstr>Times New Roman</vt:lpstr>
      <vt:lpstr>汉仪跳跳体简</vt:lpstr>
      <vt:lpstr>Default Design</vt:lpstr>
      <vt:lpstr>2_Office Theme</vt:lpstr>
      <vt:lpstr>1_https://www.freeppt7.com</vt:lpstr>
      <vt:lpstr>Office Theme</vt:lpstr>
      <vt:lpstr>1_Office Theme</vt:lpstr>
      <vt:lpstr>3_Office Theme</vt:lpstr>
      <vt:lpstr>1_Theme1</vt:lpstr>
      <vt:lpstr>4_Office Theme</vt:lpstr>
      <vt:lpstr>5_Office Theme</vt:lpstr>
      <vt:lpstr>7_Office Theme</vt:lpstr>
      <vt:lpstr>Photo Editor Photo</vt:lpstr>
      <vt:lpstr>PowerPoint Presentation</vt:lpstr>
      <vt:lpstr>PowerPoint Presentation</vt:lpstr>
      <vt:lpstr>PowerPoint Presentation</vt:lpstr>
      <vt:lpstr>Trò chơi: Đố 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 chơi: “Bắn tên” </vt:lpstr>
      <vt:lpstr>Trò chơi: “Bắn tên” </vt:lpstr>
      <vt:lpstr>Trò chơi: “Bắn tên”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Dell</cp:lastModifiedBy>
  <cp:revision>1055</cp:revision>
  <dcterms:created xsi:type="dcterms:W3CDTF">2008-09-09T22:52:10Z</dcterms:created>
  <dcterms:modified xsi:type="dcterms:W3CDTF">2023-11-30T01:29:54Z</dcterms:modified>
</cp:coreProperties>
</file>