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41" r:id="rId3"/>
    <p:sldMasterId id="2147483853" r:id="rId4"/>
  </p:sldMasterIdLst>
  <p:notesMasterIdLst>
    <p:notesMasterId r:id="rId24"/>
  </p:notesMasterIdLst>
  <p:sldIdLst>
    <p:sldId id="563" r:id="rId5"/>
    <p:sldId id="3067" r:id="rId6"/>
    <p:sldId id="3076" r:id="rId7"/>
    <p:sldId id="528" r:id="rId8"/>
    <p:sldId id="529" r:id="rId9"/>
    <p:sldId id="530" r:id="rId10"/>
    <p:sldId id="531" r:id="rId11"/>
    <p:sldId id="533" r:id="rId12"/>
    <p:sldId id="532" r:id="rId13"/>
    <p:sldId id="3068" r:id="rId14"/>
    <p:sldId id="3078" r:id="rId15"/>
    <p:sldId id="502" r:id="rId16"/>
    <p:sldId id="2994" r:id="rId17"/>
    <p:sldId id="3070" r:id="rId18"/>
    <p:sldId id="3074" r:id="rId19"/>
    <p:sldId id="3071" r:id="rId20"/>
    <p:sldId id="3072" r:id="rId21"/>
    <p:sldId id="3073" r:id="rId22"/>
    <p:sldId id="3079" r:id="rId23"/>
  </p:sldIdLst>
  <p:sldSz cx="12192000" cy="6858000"/>
  <p:notesSz cx="6858000" cy="9144000"/>
  <p:embeddedFontLst>
    <p:embeddedFont>
      <p:font typeface="等线" panose="020B060402020202020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iCiel Cadena" panose="02000503000000020004" charset="0"/>
      <p:bold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Segoe Print" panose="02000600000000000000" pitchFamily="2" charset="0"/>
      <p:regular r:id="rId38"/>
      <p:bold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70" d="100"/>
          <a:sy n="70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03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C55-F617-489F-BB83-A653DCE04916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5DC1-0932-4B41-95A8-1496E6F0D6B6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7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BAAC-D7E2-4565-9600-339BA6B1B575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8BF-F77E-4728-95F9-4836540BCCCF}" type="datetime1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6B5D-D98E-4899-8C0D-A69852C71FEA}" type="datetime1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1637-85E6-4F3D-ADA0-92D50CA4C013}" type="datetime1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92AE-1A7C-44E8-8BA9-BFB5AF7B47B5}" type="datetime1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5556-0A38-4A2C-A900-E92728680A62}" type="datetime1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B98D-1D69-4970-BC0E-D620F51F099C}" type="datetime1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8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AB2-B2D3-4A1E-966C-A6E65C3ACF36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0E-09C8-4827-83B0-CB70CF70DB69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5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89979D-209E-4CDE-089D-01607218C7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440F-8E2B-4BE9-8F96-0062939A9471}" type="datetime1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C9B162-2BBF-4377-BDEA-75FBFD3646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32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30976"/>
            <a:ext cx="681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SỐ 1 PHƯỚC HIỆP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Thị Xuân Trinh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965082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bài này em sẽ: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được thành thạo việc kích hoạt và ra khỏi phần mềm trình chiếu.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được tệp trình chiếu đơn giản bằng tiếng Việt có chữ hoa, chữ thường và có ảnh.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được tệp vào đúng thư mục theo yêu cầu.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30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09800"/>
            <a:ext cx="477085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vi-VN" sz="35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Luyện tập, thực hành</a:t>
            </a:r>
            <a:endParaRPr lang="en-US" sz="35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228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vi-VN" sz="4000" b="1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3820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281" y="1346284"/>
            <a:ext cx="10744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BÀI TRÌNH CHIẾU (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3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6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lide Number Placeholder 9"/>
          <p:cNvSpPr txBox="1">
            <a:spLocks noGrp="1"/>
          </p:cNvSpPr>
          <p:nvPr/>
        </p:nvSpPr>
        <p:spPr bwMode="auto">
          <a:xfrm>
            <a:off x="9022080" y="6341749"/>
            <a:ext cx="256032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fld id="{A9DA5F3B-93F8-4822-A506-A7A0FD177F3A}" type="slidenum">
              <a:rPr lang="en-US" altLang="en-US" sz="1000">
                <a:solidFill>
                  <a:prstClr val="black"/>
                </a:solidFill>
              </a:rPr>
              <a:pPr algn="r">
                <a:spcBef>
                  <a:spcPct val="0"/>
                </a:spcBef>
                <a:buNone/>
              </a:pPr>
              <a:t>12</a:t>
            </a:fld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100000" l="4421" r="98476">
                        <a14:foregroundMark x1="38262" y1="42714" x2="38262" y2="42714"/>
                        <a14:foregroundMark x1="65396" y1="44714" x2="65396" y2="44714"/>
                        <a14:foregroundMark x1="63110" y1="42714" x2="63110" y2="42714"/>
                        <a14:foregroundMark x1="67530" y1="48286" x2="67530" y2="48286"/>
                        <a14:foregroundMark x1="67530" y1="48286" x2="67530" y2="48286"/>
                        <a14:foregroundMark x1="34451" y1="44714" x2="34451" y2="44714"/>
                        <a14:foregroundMark x1="33841" y1="47714" x2="33841" y2="47714"/>
                        <a14:foregroundMark x1="35213" y1="43286" x2="35213" y2="43286"/>
                        <a14:foregroundMark x1="38110" y1="44571" x2="38110" y2="44571"/>
                        <a14:foregroundMark x1="39939" y1="44571" x2="39939" y2="44571"/>
                        <a14:foregroundMark x1="60518" y1="44286" x2="60518" y2="44286"/>
                        <a14:foregroundMark x1="64939" y1="44286" x2="64939" y2="44286"/>
                        <a14:foregroundMark x1="66006" y1="42857" x2="6600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93428"/>
            <a:ext cx="2590800" cy="2764573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059244" y="2263075"/>
            <a:ext cx="4684956" cy="4078674"/>
          </a:xfrm>
          <a:prstGeom prst="cloudCallout">
            <a:avLst>
              <a:gd name="adj1" fmla="val -79092"/>
              <a:gd name="adj2" fmla="val 1901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trên máy tính của mình đã khởi động phần mềm Unikey chưa?</a:t>
            </a:r>
            <a:endParaRPr lang="en-US" altLang="en-US" sz="33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5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0"/>
            <a:ext cx="942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VĂN BẢN TRÊN TRANG CHIẾU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228600" y="540980"/>
            <a:ext cx="11435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30201"/>
              </p:ext>
            </p:extLst>
          </p:nvPr>
        </p:nvGraphicFramePr>
        <p:xfrm>
          <a:off x="1804300" y="1752600"/>
          <a:ext cx="9829800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67757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983582">
                <a:tc>
                  <a:txBody>
                    <a:bodyPr/>
                    <a:lstStyle/>
                    <a:p>
                      <a:r>
                        <a:rPr lang="vi-VN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Một hình ảnh về phong cảnh quê hương, có chú thích cho hình ảnh. 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345890" y="3962400"/>
            <a:ext cx="12303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của em đã tạo ở Bài 5 và thoát khỏi phần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95421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9542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phần mềm trình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AFEB4-CDF2-4DE4-6D0E-4E1190F8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64" y="685800"/>
            <a:ext cx="7345151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434C-249A-8A4E-EFCA-0274CC1577D4}"/>
              </a:ext>
            </a:extLst>
          </p:cNvPr>
          <p:cNvSpPr txBox="1"/>
          <p:nvPr/>
        </p:nvSpPr>
        <p:spPr>
          <a:xfrm>
            <a:off x="3029147" y="5587425"/>
            <a:ext cx="613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683F-1E5D-143C-DADD-40B999AE747E}"/>
              </a:ext>
            </a:extLst>
          </p:cNvPr>
          <p:cNvSpPr txBox="1"/>
          <p:nvPr/>
        </p:nvSpPr>
        <p:spPr>
          <a:xfrm>
            <a:off x="609600" y="1600200"/>
            <a:ext cx="11236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và thoát khỏi phần mềm.</a:t>
            </a:r>
          </a:p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tệp trình chiếu vào thư mục của em. Sau đây minh hoạ cách bạn An lưu tệp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thư mục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An.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8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A0D2-C0A8-9447-B352-F8965337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25" y="1600200"/>
            <a:ext cx="9287349" cy="50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3F9BF-A1B9-0484-C156-5C8702833FBE}"/>
              </a:ext>
            </a:extLst>
          </p:cNvPr>
          <p:cNvSpPr txBox="1"/>
          <p:nvPr/>
        </p:nvSpPr>
        <p:spPr>
          <a:xfrm>
            <a:off x="1104899" y="646093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as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ra tương tự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951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7976" y="652549"/>
            <a:ext cx="31487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 smtClean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smtClean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2800" b="1" dirty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rgbClr val="0998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976" y="1383167"/>
            <a:ext cx="10489135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387" y="3308077"/>
            <a:ext cx="1100561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2873024"/>
            <a:ext cx="533400" cy="488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11" y="4373604"/>
            <a:ext cx="10474741" cy="1630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600200" y="6004571"/>
            <a:ext cx="960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Truong 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448616"/>
            <a:ext cx="3369164" cy="912067"/>
            <a:chOff x="764297" y="448616"/>
            <a:chExt cx="3369164" cy="912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0600" y="1425059"/>
            <a:ext cx="1041293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25" y="3112829"/>
            <a:ext cx="10086710" cy="13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1576780" y="4800600"/>
            <a:ext cx="9152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vi-VN" sz="4000" b="1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BÀI TRÌNH CHIẾU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09800"/>
            <a:ext cx="31390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1. KHÁM PHÁ</a:t>
            </a:r>
            <a:endParaRPr lang="en-US" sz="35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228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vi-VN" sz="4000" b="1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3820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281" y="1346284"/>
            <a:ext cx="10744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BÀI TRÌNH CHIẾU (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3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25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895601"/>
            <a:ext cx="8416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TÔI LÀ AI?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299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có dấu sắc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C27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S</a:t>
            </a:r>
          </a:p>
        </p:txBody>
      </p:sp>
      <p:sp>
        <p:nvSpPr>
          <p:cNvPr id="11" name="het gio"/>
          <p:cNvSpPr/>
          <p:nvPr/>
        </p:nvSpPr>
        <p:spPr>
          <a:xfrm>
            <a:off x="9421718" y="654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1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2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3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61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Dấu huyền bạn ơi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Làm sao để có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Có khó gì đâu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Gõ tôi đây này.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8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F</a:t>
            </a:r>
          </a:p>
        </p:txBody>
      </p:sp>
      <p:sp>
        <p:nvSpPr>
          <p:cNvPr id="9" name="het gio"/>
          <p:cNvSpPr/>
          <p:nvPr/>
        </p:nvSpPr>
        <p:spPr>
          <a:xfrm>
            <a:off x="9474555" y="8064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067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ơi dấu nặng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Phải gõ phím gì?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Chính là tôi đó.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14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J</a:t>
            </a:r>
          </a:p>
        </p:txBody>
      </p:sp>
      <p:sp>
        <p:nvSpPr>
          <p:cNvPr id="5" name="het gio"/>
          <p:cNvSpPr/>
          <p:nvPr/>
        </p:nvSpPr>
        <p:spPr>
          <a:xfrm>
            <a:off x="9574118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6" name="1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2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3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0070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Để có dấu ngã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X</a:t>
            </a:r>
          </a:p>
        </p:txBody>
      </p:sp>
      <p:sp>
        <p:nvSpPr>
          <p:cNvPr id="9" name="het gio"/>
          <p:cNvSpPr/>
          <p:nvPr/>
        </p:nvSpPr>
        <p:spPr>
          <a:xfrm>
            <a:off x="9543484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39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83" y="1875980"/>
            <a:ext cx="7239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là chữ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Lại gõ thành thanh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 tôi bạn nhé. 			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4191000"/>
            <a:ext cx="968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</a:t>
            </a:r>
            <a:r>
              <a:rPr lang="vi-VN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hỏi</a:t>
            </a:r>
          </a:p>
        </p:txBody>
      </p:sp>
      <p:sp>
        <p:nvSpPr>
          <p:cNvPr id="9" name="het gio"/>
          <p:cNvSpPr/>
          <p:nvPr/>
        </p:nvSpPr>
        <p:spPr>
          <a:xfrm>
            <a:off x="9090912" y="5778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8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11447</TotalTime>
  <Words>625</Words>
  <Application>Microsoft Office PowerPoint</Application>
  <PresentationFormat>Widescreen</PresentationFormat>
  <Paragraphs>95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Times New Roman</vt:lpstr>
      <vt:lpstr>等线</vt:lpstr>
      <vt:lpstr>Calibri</vt:lpstr>
      <vt:lpstr>Calibri Light</vt:lpstr>
      <vt:lpstr>#9Slide02 Noi dung rat dai</vt:lpstr>
      <vt:lpstr>iCiel Cadena</vt:lpstr>
      <vt:lpstr>微软雅黑</vt:lpstr>
      <vt:lpstr>Arial</vt:lpstr>
      <vt:lpstr>Tahoma</vt:lpstr>
      <vt:lpstr>方正黑体_GBK</vt:lpstr>
      <vt:lpstr>Segoe Print</vt:lpstr>
      <vt:lpstr>4_Office Theme</vt:lpstr>
      <vt:lpstr>5_Office Theme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Để có dấu sắc Bạn hãy gõ tôi.     Tôi là ai?</vt:lpstr>
      <vt:lpstr>Dấu huyền bạn ơi Làm sao để có Có khó gì đâu Gõ tôi đây này.     Tôi là ai?</vt:lpstr>
      <vt:lpstr>Bạn ơi dấu nặng Phải gõ phím gì? Chính là tôi đó.     Tôi là ai?</vt:lpstr>
      <vt:lpstr>Để có dấu ngã Bạn hãy gõ tôi.     Tôi là ai?</vt:lpstr>
      <vt:lpstr>R là chữ Lại gõ thành thanh Là tôi bạn nhé.       Tôi là ai?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1264</cp:revision>
  <dcterms:created xsi:type="dcterms:W3CDTF">2021-09-19T04:33:01Z</dcterms:created>
  <dcterms:modified xsi:type="dcterms:W3CDTF">2023-11-27T03:13:44Z</dcterms:modified>
  <cp:category>9Slide.vn</cp:category>
</cp:coreProperties>
</file>