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7" r:id="rId2"/>
    <p:sldId id="407" r:id="rId3"/>
    <p:sldId id="427" r:id="rId4"/>
    <p:sldId id="429" r:id="rId5"/>
    <p:sldId id="340" r:id="rId6"/>
  </p:sldIdLst>
  <p:sldSz cx="16276638" cy="9144000"/>
  <p:notesSz cx="6858000" cy="91440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00CC"/>
    <a:srgbClr val="3333FF"/>
    <a:srgbClr val="FF0066"/>
    <a:srgbClr val="FF7C80"/>
    <a:srgbClr val="FF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4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5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0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SỐ 1 PHƯỚC HIỆP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53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492525" y="7076460"/>
            <a:ext cx="6039792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 dirty="0" err="1">
                <a:solidFill>
                  <a:srgbClr val="FF0066"/>
                </a:solidFill>
                <a:latin typeface="Times New Roman" pitchFamily="18" charset="0"/>
              </a:rPr>
              <a:t>Giáo</a:t>
            </a:r>
            <a:r>
              <a:rPr lang="en-US" altLang="en-US" sz="3600" b="1" dirty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66"/>
                </a:solidFill>
                <a:latin typeface="Times New Roman" pitchFamily="18" charset="0"/>
              </a:rPr>
              <a:t>viên:Nguyễn</a:t>
            </a:r>
            <a:r>
              <a:rPr lang="en-US" altLang="en-US" sz="36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66"/>
                </a:solidFill>
                <a:latin typeface="Times New Roman" pitchFamily="18" charset="0"/>
              </a:rPr>
              <a:t>Thị</a:t>
            </a:r>
            <a:r>
              <a:rPr lang="en-US" altLang="en-US" sz="36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66"/>
                </a:solidFill>
                <a:latin typeface="Times New Roman" pitchFamily="18" charset="0"/>
              </a:rPr>
              <a:t>Tố</a:t>
            </a:r>
            <a:r>
              <a:rPr lang="en-US" altLang="en-US" sz="3600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altLang="en-US" sz="3600" b="1" dirty="0" err="1" smtClean="0">
                <a:solidFill>
                  <a:srgbClr val="FF0066"/>
                </a:solidFill>
                <a:latin typeface="Times New Roman" pitchFamily="18" charset="0"/>
              </a:rPr>
              <a:t>Nữ</a:t>
            </a:r>
            <a:endParaRPr lang="en-US" altLang="en-US" sz="3600" b="1" dirty="0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3600" b="1" dirty="0" err="1">
                <a:solidFill>
                  <a:srgbClr val="FF0066"/>
                </a:solidFill>
                <a:latin typeface="Times New Roman" pitchFamily="18" charset="0"/>
              </a:rPr>
              <a:t>Lớp</a:t>
            </a:r>
            <a:r>
              <a:rPr lang="en-US" altLang="en-US" sz="3600" b="1" dirty="0">
                <a:solidFill>
                  <a:srgbClr val="FF0066"/>
                </a:solidFill>
                <a:latin typeface="Times New Roman" pitchFamily="18" charset="0"/>
              </a:rPr>
              <a:t>:  </a:t>
            </a:r>
            <a:r>
              <a:rPr lang="en-US" altLang="en-US" sz="3600" b="1" dirty="0" smtClean="0">
                <a:solidFill>
                  <a:srgbClr val="FF0066"/>
                </a:solidFill>
                <a:latin typeface="Times New Roman" pitchFamily="18" charset="0"/>
              </a:rPr>
              <a:t>3 A</a:t>
            </a:r>
            <a:endParaRPr lang="en-US" altLang="en-US" sz="36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6011986"/>
            <a:ext cx="4334745" cy="219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9" y="0"/>
            <a:ext cx="16063119" cy="899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80719" y="149573"/>
            <a:ext cx="7360769" cy="1994078"/>
            <a:chOff x="4480719" y="149573"/>
            <a:chExt cx="7360769" cy="1994078"/>
          </a:xfrm>
        </p:grpSpPr>
        <p:grpSp>
          <p:nvGrpSpPr>
            <p:cNvPr id="15" name="Group 14"/>
            <p:cNvGrpSpPr/>
            <p:nvPr/>
          </p:nvGrpSpPr>
          <p:grpSpPr>
            <a:xfrm>
              <a:off x="5084510" y="149573"/>
              <a:ext cx="6756978" cy="1293825"/>
              <a:chOff x="4998717" y="210532"/>
              <a:chExt cx="6642967" cy="129382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664296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22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2542" y="858026"/>
                <a:ext cx="21781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u="sng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</a:t>
                </a:r>
                <a:r>
                  <a:rPr lang="en-US" sz="3600" b="1" u="sng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u="sng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Việt</a:t>
                </a:r>
                <a:endParaRPr lang="en-US" sz="3600" b="1" u="sng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480719" y="1383007"/>
              <a:ext cx="6934200" cy="760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Đọc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Ngày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hội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rừng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</a:t>
              </a:r>
              <a:endPara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661319" y="2143651"/>
            <a:ext cx="12617257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US" sz="3800" b="1" dirty="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Tre,</a:t>
            </a:r>
            <a:r>
              <a:rPr lang="vi-VN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 nhạc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Khe suối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gảy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nhạc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rủ nhau thay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Khoác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 màu tươi non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8138319" y="2909552"/>
            <a:ext cx="153530" cy="443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967119" y="2904295"/>
            <a:ext cx="152400" cy="4432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766719" y="3491398"/>
            <a:ext cx="153529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0348119" y="3429000"/>
            <a:ext cx="144695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766719" y="4047411"/>
            <a:ext cx="153530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10042190" y="4047411"/>
            <a:ext cx="153529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797062" y="4677508"/>
            <a:ext cx="131457" cy="50409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9814719" y="4648200"/>
            <a:ext cx="153529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9967119" y="4648200"/>
            <a:ext cx="153530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5699919" y="5852358"/>
            <a:ext cx="153529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690519" y="5909349"/>
            <a:ext cx="153529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9586119" y="5909349"/>
            <a:ext cx="162183" cy="457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6766719" y="6488017"/>
            <a:ext cx="161894" cy="5223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9890919" y="6496209"/>
            <a:ext cx="153528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5699920" y="7127193"/>
            <a:ext cx="152399" cy="4928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9281319" y="7127193"/>
            <a:ext cx="152399" cy="49280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0424319" y="7650724"/>
            <a:ext cx="153529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H="1">
            <a:off x="10576719" y="7650724"/>
            <a:ext cx="143688" cy="51419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319" y="2285488"/>
            <a:ext cx="5952887" cy="6034088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iến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ừng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trúc nổi nhạc sáo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Khe suối gảy nhạc đàn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Cây rủ nhau thay áo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Khoác bao màu tươi non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80719" y="149573"/>
            <a:ext cx="7360769" cy="1994078"/>
            <a:chOff x="4480719" y="149573"/>
            <a:chExt cx="7360769" cy="1994078"/>
          </a:xfrm>
        </p:grpSpPr>
        <p:grpSp>
          <p:nvGrpSpPr>
            <p:cNvPr id="5" name="Group 4"/>
            <p:cNvGrpSpPr/>
            <p:nvPr/>
          </p:nvGrpSpPr>
          <p:grpSpPr>
            <a:xfrm>
              <a:off x="5084510" y="149573"/>
              <a:ext cx="6756978" cy="1293825"/>
              <a:chOff x="4998717" y="210532"/>
              <a:chExt cx="6642967" cy="129382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4998717" y="210532"/>
                <a:ext cx="6642967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22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36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6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2024</a:t>
                </a:r>
                <a:endParaRPr lang="en-US" sz="36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652542" y="858026"/>
                <a:ext cx="217816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u="sng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</a:t>
                </a:r>
                <a:r>
                  <a:rPr lang="en-US" sz="3600" b="1" u="sng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600" b="1" u="sng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Việt</a:t>
                </a:r>
                <a:endParaRPr lang="en-US" sz="3600" b="1" u="sng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>
              <a:off x="4480719" y="1383007"/>
              <a:ext cx="6934200" cy="7606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Đọc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: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Ngày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hội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rừng</a:t>
              </a:r>
              <a:r>
                <a:rPr lang="en-US" sz="4000" b="1" dirty="0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xanh</a:t>
              </a:r>
              <a:endParaRPr lang="en-US" sz="4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8438475" y="2286000"/>
            <a:ext cx="5952887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marL="538163" indent="-538163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66813" indent="-4476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4400">
                <a:solidFill>
                  <a:schemeClr val="tx1"/>
                </a:solidFill>
                <a:latin typeface="+mn-lt"/>
              </a:defRPr>
            </a:lvl2pPr>
            <a:lvl3pPr marL="1795463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800">
                <a:solidFill>
                  <a:schemeClr val="tx1"/>
                </a:solidFill>
                <a:latin typeface="+mn-lt"/>
              </a:defRPr>
            </a:lvl3pPr>
            <a:lvl4pPr marL="2513013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3100">
                <a:solidFill>
                  <a:schemeClr val="tx1"/>
                </a:solidFill>
                <a:latin typeface="+mn-lt"/>
              </a:defRPr>
            </a:lvl4pPr>
            <a:lvl5pPr marL="3232150" indent="-358775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+mn-lt"/>
              </a:defRPr>
            </a:lvl5pPr>
            <a:lvl6pPr marL="3951442" indent="-359222" algn="l" rtl="0" fontAlgn="base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+mn-lt"/>
              </a:defRPr>
            </a:lvl6pPr>
            <a:lvl7pPr marL="4669887" indent="-359222" algn="l" rtl="0" fontAlgn="base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+mn-lt"/>
              </a:defRPr>
            </a:lvl7pPr>
            <a:lvl8pPr marL="5388331" indent="-359222" algn="l" rtl="0" fontAlgn="base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+mn-lt"/>
              </a:defRPr>
            </a:lvl8pPr>
            <a:lvl9pPr marL="6106775" indent="-359222" algn="l" rtl="0" fontAlgn="base">
              <a:spcBef>
                <a:spcPct val="20000"/>
              </a:spcBef>
              <a:spcAft>
                <a:spcPct val="0"/>
              </a:spcAft>
              <a:buChar char="»"/>
              <a:defRPr sz="31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Công dẫn đầu đội múa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Khuớu lĩnh xướng dàn ca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Kỳ nhông diễn ảo thuật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Thay đổi hoài màu da.</a:t>
            </a:r>
            <a:endParaRPr lang="en-US" sz="40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endParaRPr lang="en-US" sz="40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</a:pP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Nấm mang ô đi hội</a:t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Tới suối, nhìn mê 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 kìa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anh cọn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Đang chơi trò đu quay</a:t>
            </a:r>
            <a:r>
              <a:rPr lang="vi-V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FontTx/>
              <a:buNone/>
            </a:pP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Vương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Trọng</a:t>
            </a:r>
            <a:r>
              <a:rPr lang="en-US" sz="40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143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490119" y="4191000"/>
            <a:ext cx="92964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9614</TotalTime>
  <Words>100</Words>
  <Application>Microsoft Office PowerPoint</Application>
  <PresentationFormat>Custom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1077</cp:revision>
  <dcterms:created xsi:type="dcterms:W3CDTF">2008-09-09T22:52:10Z</dcterms:created>
  <dcterms:modified xsi:type="dcterms:W3CDTF">2024-01-20T04:01:17Z</dcterms:modified>
</cp:coreProperties>
</file>