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svg"/><Relationship Id="rId18" Type="http://schemas.openxmlformats.org/officeDocument/2006/relationships/image" Target="../media/image43.png"/><Relationship Id="rId3" Type="http://schemas.openxmlformats.org/officeDocument/2006/relationships/image" Target="../media/image1.png"/><Relationship Id="rId21" Type="http://schemas.openxmlformats.org/officeDocument/2006/relationships/image" Target="../media/image46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2.jpeg"/><Relationship Id="rId15" Type="http://schemas.openxmlformats.org/officeDocument/2006/relationships/image" Target="../media/image45.svg"/><Relationship Id="rId10" Type="http://schemas.openxmlformats.org/officeDocument/2006/relationships/image" Target="../media/image29.png"/><Relationship Id="rId19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34.sv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57.sv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69.png"/><Relationship Id="rId7" Type="http://schemas.openxmlformats.org/officeDocument/2006/relationships/image" Target="../media/image71.svg"/><Relationship Id="rId12" Type="http://schemas.openxmlformats.org/officeDocument/2006/relationships/image" Target="../media/image58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8.png"/><Relationship Id="rId7" Type="http://schemas.openxmlformats.org/officeDocument/2006/relationships/image" Target="../media/image114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3.gif"/><Relationship Id="rId4" Type="http://schemas.openxmlformats.org/officeDocument/2006/relationships/image" Target="../media/image73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87.png"/><Relationship Id="rId4" Type="http://schemas.openxmlformats.org/officeDocument/2006/relationships/image" Target="../media/image2.jpe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250.png"/><Relationship Id="rId17" Type="http://schemas.openxmlformats.org/officeDocument/2006/relationships/image" Target="../media/image16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2" Type="http://schemas.openxmlformats.org/officeDocument/2006/relationships/image" Target="../media/image240.png"/><Relationship Id="rId27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8" Type="http://schemas.openxmlformats.org/officeDocument/2006/relationships/image" Target="../media/image18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17" Type="http://schemas.openxmlformats.org/officeDocument/2006/relationships/image" Target="../media/image16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xmlns="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xmlns="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x-none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x-none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x-non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924</Words>
  <Application>Microsoft Office PowerPoint</Application>
  <PresentationFormat>Custom</PresentationFormat>
  <Paragraphs>126</Paragraphs>
  <Slides>25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66</cp:revision>
  <dcterms:created xsi:type="dcterms:W3CDTF">2006-08-16T00:00:00Z</dcterms:created>
  <dcterms:modified xsi:type="dcterms:W3CDTF">2024-10-07T09:34:51Z</dcterms:modified>
  <dc:identifier>DAFxOtQwmjo</dc:identifier>
</cp:coreProperties>
</file>