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82" r:id="rId9"/>
    <p:sldId id="283" r:id="rId10"/>
    <p:sldId id="262" r:id="rId11"/>
    <p:sldId id="263" r:id="rId12"/>
    <p:sldId id="284" r:id="rId13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Paytone One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64660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626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04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99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892882" y="2822967"/>
            <a:ext cx="10713207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/>
                <a:sym typeface="Paytone One"/>
              </a:rPr>
              <a:t>Bài</a:t>
            </a:r>
            <a:r>
              <a:rPr lang="vi-VN" sz="7200" dirty="0">
                <a:latin typeface="Paytone One"/>
                <a:sym typeface="Paytone One"/>
              </a:rPr>
              <a:t> 1: Em </a:t>
            </a:r>
            <a:r>
              <a:rPr lang="vi-VN" sz="7200" dirty="0" err="1">
                <a:latin typeface="Paytone One"/>
                <a:sym typeface="Paytone One"/>
              </a:rPr>
              <a:t>có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thể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làm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gì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với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máy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tính</a:t>
            </a:r>
            <a:endParaRPr sz="7200" dirty="0"/>
          </a:p>
        </p:txBody>
      </p:sp>
      <p:grpSp>
        <p:nvGrpSpPr>
          <p:cNvPr id="94" name="Google Shape;94;p13"/>
          <p:cNvGrpSpPr/>
          <p:nvPr/>
        </p:nvGrpSpPr>
        <p:grpSpPr>
          <a:xfrm>
            <a:off x="6179840" y="1184862"/>
            <a:ext cx="5928319" cy="727550"/>
            <a:chOff x="0" y="0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579076" y="163259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1. MÁY TÍNH VÀ EM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7" y="1871092"/>
            <a:ext cx="8428949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9624443" y="2027580"/>
            <a:ext cx="7901280" cy="7668870"/>
            <a:chOff x="-50177" y="-28575"/>
            <a:chExt cx="1457880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-50177" y="0"/>
              <a:ext cx="1457880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8227102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9792962" y="2027580"/>
            <a:ext cx="7594925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9306763" y="1856632"/>
            <a:ext cx="7854648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822710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3245" y="2142586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692824" y="2372566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A21C240-3BF8-4CF0-AD36-92573DC972E7}"/>
              </a:ext>
            </a:extLst>
          </p:cNvPr>
          <p:cNvSpPr txBox="1"/>
          <p:nvPr/>
        </p:nvSpPr>
        <p:spPr>
          <a:xfrm>
            <a:off x="903755" y="3188829"/>
            <a:ext cx="7184656" cy="12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Scratch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MeCung</a:t>
            </a:r>
            <a:r>
              <a:rPr lang="vi-VN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trên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tương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7DDD6B-2733-496A-A655-B85B3E010448}"/>
              </a:ext>
            </a:extLst>
          </p:cNvPr>
          <p:cNvSpPr txBox="1"/>
          <p:nvPr/>
        </p:nvSpPr>
        <p:spPr>
          <a:xfrm>
            <a:off x="3063121" y="8558126"/>
            <a:ext cx="279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Mê Cung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87655AC-96DC-4338-AE70-220D7CF29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232" y="4644430"/>
            <a:ext cx="4908309" cy="3704581"/>
          </a:xfrm>
          <a:prstGeom prst="rect">
            <a:avLst/>
          </a:prstGeom>
        </p:spPr>
      </p:pic>
      <p:sp>
        <p:nvSpPr>
          <p:cNvPr id="38" name="Google Shape;288;p19">
            <a:extLst>
              <a:ext uri="{FF2B5EF4-FFF2-40B4-BE49-F238E27FC236}">
                <a16:creationId xmlns:a16="http://schemas.microsoft.com/office/drawing/2014/main" xmlns="" id="{A2E9E596-1A05-402C-B38B-5A2D1444730C}"/>
              </a:ext>
            </a:extLst>
          </p:cNvPr>
          <p:cNvSpPr txBox="1"/>
          <p:nvPr/>
        </p:nvSpPr>
        <p:spPr>
          <a:xfrm>
            <a:off x="9907987" y="2505192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03CA737-9B1C-4B0B-808F-11B33F9D8F54}"/>
              </a:ext>
            </a:extLst>
          </p:cNvPr>
          <p:cNvSpPr txBox="1"/>
          <p:nvPr/>
        </p:nvSpPr>
        <p:spPr>
          <a:xfrm>
            <a:off x="9656415" y="3326388"/>
            <a:ext cx="7184656" cy="12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chơi.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phim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3D2C31E-A716-43B6-AE44-6F75FDABA4A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242550" y="3377653"/>
            <a:ext cx="362250" cy="3886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19F3088-45EC-4545-BF2C-0DBB39DD2AD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807446" y="4802320"/>
            <a:ext cx="2943595" cy="365300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0BCC422-3569-4C5C-B740-B55D40BB5083}"/>
              </a:ext>
            </a:extLst>
          </p:cNvPr>
          <p:cNvSpPr txBox="1"/>
          <p:nvPr/>
        </p:nvSpPr>
        <p:spPr>
          <a:xfrm>
            <a:off x="10275068" y="8613021"/>
            <a:ext cx="600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6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38E56A-E907-4045-B1FD-CAA1EB0DD30F}"/>
              </a:ext>
            </a:extLst>
          </p:cNvPr>
          <p:cNvSpPr txBox="1"/>
          <p:nvPr/>
        </p:nvSpPr>
        <p:spPr>
          <a:xfrm>
            <a:off x="3995442" y="4451166"/>
            <a:ext cx="10048423" cy="296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230" marR="0" indent="-6350" algn="just">
              <a:lnSpc>
                <a:spcPct val="107000"/>
              </a:lnSpc>
              <a:spcBef>
                <a:spcPts val="0"/>
              </a:spcBef>
              <a:spcAft>
                <a:spcPts val="575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ý:</a:t>
            </a:r>
            <a:r>
              <a:rPr lang="en-US" sz="2400" i="1" dirty="0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81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–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trỏ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út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2).</a:t>
            </a:r>
            <a:endParaRPr lang="vi-VN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810" lvl="0" algn="just" fontAlgn="base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</a:pP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81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925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–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F7931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u="none" strike="noStrike" dirty="0">
                <a:solidFill>
                  <a:srgbClr val="F7931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38E56A-E907-4045-B1FD-CAA1EB0DD30F}"/>
              </a:ext>
            </a:extLst>
          </p:cNvPr>
          <p:cNvSpPr txBox="1"/>
          <p:nvPr/>
        </p:nvSpPr>
        <p:spPr>
          <a:xfrm>
            <a:off x="5197355" y="4517718"/>
            <a:ext cx="74144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D791DA4-C051-4B14-97E7-719C9187814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572918" y="3123417"/>
            <a:ext cx="1522413" cy="1123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77DB78-B80E-4CC8-A6B3-BB164B0E6200}"/>
              </a:ext>
            </a:extLst>
          </p:cNvPr>
          <p:cNvSpPr txBox="1"/>
          <p:nvPr/>
        </p:nvSpPr>
        <p:spPr>
          <a:xfrm>
            <a:off x="5197355" y="352565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1B0027C-44A4-41C8-93D4-64380DEC466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93885" y="6031498"/>
            <a:ext cx="1235303" cy="102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3E5FFB-AD70-4D05-AC2D-AF5C036FAB8F}"/>
              </a:ext>
            </a:extLst>
          </p:cNvPr>
          <p:cNvSpPr txBox="1"/>
          <p:nvPr/>
        </p:nvSpPr>
        <p:spPr>
          <a:xfrm>
            <a:off x="5300753" y="614510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502FB0-B6F8-41C5-AC87-BDB22F64D7A3}"/>
              </a:ext>
            </a:extLst>
          </p:cNvPr>
          <p:cNvSpPr txBox="1"/>
          <p:nvPr/>
        </p:nvSpPr>
        <p:spPr>
          <a:xfrm>
            <a:off x="5197355" y="7192493"/>
            <a:ext cx="87472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FA59880-F65D-4192-9B98-7AB9124A0F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xmlns="" id="{1233CF79-DDAD-4A66-8936-8D1E0A04FADB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xmlns="" id="{E430B463-B734-4F39-BC05-4BA48F520A30}"/>
              </a:ext>
            </a:extLst>
          </p:cNvPr>
          <p:cNvSpPr txBox="1"/>
          <p:nvPr/>
        </p:nvSpPr>
        <p:spPr>
          <a:xfrm>
            <a:off x="1452562" y="5716631"/>
            <a:ext cx="15687675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5,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chuột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phím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tắt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một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toàn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cũng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truy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cập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Internet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tin.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tạo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ra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phẩm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số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văn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trình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chiếu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quản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dưới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dạng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tệp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</a:p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hơn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hoạt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tập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giải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trao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đổi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tin,... Em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với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xem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gì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0489" y="1076325"/>
            <a:ext cx="8558969" cy="35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0489" y="788435"/>
            <a:ext cx="8558969" cy="35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Em </a:t>
            </a:r>
            <a:r>
              <a:rPr lang="vi-VN" sz="5599" b="1" dirty="0" err="1">
                <a:latin typeface="Paytone One"/>
                <a:sym typeface="Paytone One"/>
              </a:rPr>
              <a:t>có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thể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làm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gì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với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máy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tính</a:t>
            </a:r>
            <a:r>
              <a:rPr lang="vi-VN" sz="5599" b="1" dirty="0">
                <a:latin typeface="Paytone One"/>
                <a:sym typeface="Paytone One"/>
              </a:rPr>
              <a:t> ?</a:t>
            </a:r>
            <a:endParaRPr dirty="0"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1540" y="6939826"/>
            <a:ext cx="5640650" cy="3907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F9A2957-68A4-434F-80B2-4524FF8E6DC0}"/>
              </a:ext>
            </a:extLst>
          </p:cNvPr>
          <p:cNvGrpSpPr/>
          <p:nvPr/>
        </p:nvGrpSpPr>
        <p:grpSpPr>
          <a:xfrm>
            <a:off x="801938" y="5077732"/>
            <a:ext cx="7909891" cy="1623107"/>
            <a:chOff x="0" y="0"/>
            <a:chExt cx="5567299" cy="1073108"/>
          </a:xfrm>
        </p:grpSpPr>
        <p:sp>
          <p:nvSpPr>
            <p:cNvPr id="21" name="Shape 651">
              <a:extLst>
                <a:ext uri="{FF2B5EF4-FFF2-40B4-BE49-F238E27FC236}">
                  <a16:creationId xmlns:a16="http://schemas.microsoft.com/office/drawing/2014/main" xmlns="" id="{6B8920BA-7420-4F98-95E9-A9AD47CED613}"/>
                </a:ext>
              </a:extLst>
            </p:cNvPr>
            <p:cNvSpPr/>
            <p:nvPr/>
          </p:nvSpPr>
          <p:spPr>
            <a:xfrm>
              <a:off x="0" y="28406"/>
              <a:ext cx="5567299" cy="1044702"/>
            </a:xfrm>
            <a:custGeom>
              <a:avLst/>
              <a:gdLst/>
              <a:ahLst/>
              <a:cxnLst/>
              <a:rect l="0" t="0" r="0" b="0"/>
              <a:pathLst>
                <a:path w="5567299" h="1044702">
                  <a:moveTo>
                    <a:pt x="144005" y="0"/>
                  </a:moveTo>
                  <a:cubicBezTo>
                    <a:pt x="144005" y="0"/>
                    <a:pt x="0" y="0"/>
                    <a:pt x="0" y="144005"/>
                  </a:cubicBezTo>
                  <a:lnTo>
                    <a:pt x="0" y="900697"/>
                  </a:lnTo>
                  <a:cubicBezTo>
                    <a:pt x="0" y="900697"/>
                    <a:pt x="0" y="1044702"/>
                    <a:pt x="144005" y="1044702"/>
                  </a:cubicBezTo>
                  <a:lnTo>
                    <a:pt x="5423306" y="1044702"/>
                  </a:lnTo>
                  <a:cubicBezTo>
                    <a:pt x="5423306" y="1044702"/>
                    <a:pt x="5567299" y="1044702"/>
                    <a:pt x="5567299" y="900697"/>
                  </a:cubicBezTo>
                  <a:lnTo>
                    <a:pt x="5567299" y="144005"/>
                  </a:lnTo>
                  <a:cubicBezTo>
                    <a:pt x="5567299" y="144005"/>
                    <a:pt x="5567299" y="0"/>
                    <a:pt x="5423306" y="0"/>
                  </a:cubicBezTo>
                  <a:lnTo>
                    <a:pt x="144005" y="0"/>
                  </a:lnTo>
                  <a:close/>
                </a:path>
              </a:pathLst>
            </a:custGeom>
            <a:ln w="25400" cap="flat">
              <a:miter lim="100000"/>
            </a:ln>
          </p:spPr>
          <p:style>
            <a:lnRef idx="1">
              <a:srgbClr val="BBBD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652">
              <a:extLst>
                <a:ext uri="{FF2B5EF4-FFF2-40B4-BE49-F238E27FC236}">
                  <a16:creationId xmlns:a16="http://schemas.microsoft.com/office/drawing/2014/main" xmlns="" id="{C01A3BDB-D6FA-4EFF-9FAF-785CC9BDD408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654">
              <a:extLst>
                <a:ext uri="{FF2B5EF4-FFF2-40B4-BE49-F238E27FC236}">
                  <a16:creationId xmlns:a16="http://schemas.microsoft.com/office/drawing/2014/main" xmlns="" id="{316321F6-BFF7-4DE8-8601-751DEDC2906A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5">
              <a:extLst>
                <a:ext uri="{FF2B5EF4-FFF2-40B4-BE49-F238E27FC236}">
                  <a16:creationId xmlns:a16="http://schemas.microsoft.com/office/drawing/2014/main" xmlns="" id="{1F121461-2F14-4DE0-BADA-CD48346164E9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7">
              <a:extLst>
                <a:ext uri="{FF2B5EF4-FFF2-40B4-BE49-F238E27FC236}">
                  <a16:creationId xmlns:a16="http://schemas.microsoft.com/office/drawing/2014/main" xmlns="" id="{3CC5D58A-ECC3-4A86-866E-3BE6405E5420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56E4759-1789-44D0-AE56-6558CA1C9962}"/>
              </a:ext>
            </a:extLst>
          </p:cNvPr>
          <p:cNvSpPr txBox="1"/>
          <p:nvPr/>
        </p:nvSpPr>
        <p:spPr>
          <a:xfrm>
            <a:off x="874916" y="5237001"/>
            <a:ext cx="2207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C1A5197-71ED-4B71-A9E6-666E586E28F2}"/>
              </a:ext>
            </a:extLst>
          </p:cNvPr>
          <p:cNvSpPr txBox="1"/>
          <p:nvPr/>
        </p:nvSpPr>
        <p:spPr>
          <a:xfrm>
            <a:off x="2859610" y="5228392"/>
            <a:ext cx="56757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DFB09A7-5FE4-4467-A236-FB90DB86F80D}"/>
              </a:ext>
            </a:extLst>
          </p:cNvPr>
          <p:cNvSpPr txBox="1"/>
          <p:nvPr/>
        </p:nvSpPr>
        <p:spPr>
          <a:xfrm>
            <a:off x="530826" y="7246085"/>
            <a:ext cx="7909891" cy="96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Bef>
                <a:spcPts val="0"/>
              </a:spcBef>
              <a:spcAft>
                <a:spcPts val="1965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9144000" y="327080"/>
            <a:ext cx="8708466" cy="9524406"/>
            <a:chOff x="0" y="-28575"/>
            <a:chExt cx="1718739" cy="2508469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6862" y="5963218"/>
            <a:ext cx="2628405" cy="34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4">
            <a:alphaModFix/>
          </a:blip>
          <a:srcRect l="2186" t="4237" r="38072" b="4228"/>
          <a:stretch/>
        </p:blipFill>
        <p:spPr>
          <a:xfrm>
            <a:off x="394615" y="440253"/>
            <a:ext cx="8749385" cy="941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6"/>
          <p:cNvGrpSpPr/>
          <p:nvPr/>
        </p:nvGrpSpPr>
        <p:grpSpPr>
          <a:xfrm>
            <a:off x="1903830" y="1050102"/>
            <a:ext cx="5709364" cy="7161225"/>
            <a:chOff x="-188510" y="0"/>
            <a:chExt cx="1858517" cy="1866847"/>
          </a:xfrm>
        </p:grpSpPr>
        <p:sp>
          <p:nvSpPr>
            <p:cNvPr id="168" name="Google Shape;168;p16"/>
            <p:cNvSpPr/>
            <p:nvPr/>
          </p:nvSpPr>
          <p:spPr>
            <a:xfrm>
              <a:off x="-188510" y="0"/>
              <a:ext cx="1858517" cy="1866847"/>
            </a:xfrm>
            <a:custGeom>
              <a:avLst/>
              <a:gdLst/>
              <a:ahLst/>
              <a:cxnLst/>
              <a:rect l="l" t="t" r="r" b="b"/>
              <a:pathLst>
                <a:path w="1858517" h="1866847" extrusionOk="0">
                  <a:moveTo>
                    <a:pt x="929259" y="0"/>
                  </a:moveTo>
                  <a:cubicBezTo>
                    <a:pt x="1443145" y="2298"/>
                    <a:pt x="1858517" y="419532"/>
                    <a:pt x="1858517" y="933423"/>
                  </a:cubicBezTo>
                  <a:cubicBezTo>
                    <a:pt x="1858517" y="1447315"/>
                    <a:pt x="1443145" y="1864549"/>
                    <a:pt x="929259" y="1866847"/>
                  </a:cubicBezTo>
                  <a:cubicBezTo>
                    <a:pt x="415373" y="1864549"/>
                    <a:pt x="0" y="1447315"/>
                    <a:pt x="0" y="933423"/>
                  </a:cubicBezTo>
                  <a:cubicBezTo>
                    <a:pt x="0" y="419532"/>
                    <a:pt x="415373" y="2298"/>
                    <a:pt x="929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6"/>
          <p:cNvPicPr preferRelativeResize="0"/>
          <p:nvPr/>
        </p:nvPicPr>
        <p:blipFill rotWithShape="1">
          <a:blip r:embed="rId5">
            <a:alphaModFix/>
          </a:blip>
          <a:srcRect l="40135" t="37664" r="32978" b="2073"/>
          <a:stretch/>
        </p:blipFill>
        <p:spPr>
          <a:xfrm>
            <a:off x="1994912" y="1137570"/>
            <a:ext cx="5527200" cy="6969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71" name="Google Shape;171;p16"/>
          <p:cNvCxnSpPr/>
          <p:nvPr/>
        </p:nvCxnSpPr>
        <p:spPr>
          <a:xfrm rot="10800000">
            <a:off x="9175946" y="373952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76" y="6411684"/>
            <a:ext cx="3786188" cy="367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C7A73AD-B270-491C-B8E3-651D8A2088B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524868" y="1050102"/>
            <a:ext cx="840612" cy="7929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F877C3-8623-4C66-BF89-CCC732CA058F}"/>
              </a:ext>
            </a:extLst>
          </p:cNvPr>
          <p:cNvSpPr txBox="1"/>
          <p:nvPr/>
        </p:nvSpPr>
        <p:spPr>
          <a:xfrm>
            <a:off x="10829925" y="1137570"/>
            <a:ext cx="6326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34493-9D5E-4BC3-AF80-65260E250A7D}"/>
              </a:ext>
            </a:extLst>
          </p:cNvPr>
          <p:cNvSpPr txBox="1"/>
          <p:nvPr/>
        </p:nvSpPr>
        <p:spPr>
          <a:xfrm>
            <a:off x="10836455" y="2552602"/>
            <a:ext cx="6326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21C9EE6-6FE0-44B6-A493-06E202FF9C0E}"/>
              </a:ext>
            </a:extLst>
          </p:cNvPr>
          <p:cNvSpPr txBox="1"/>
          <p:nvPr/>
        </p:nvSpPr>
        <p:spPr>
          <a:xfrm>
            <a:off x="10747633" y="3935073"/>
            <a:ext cx="6409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năng riêng,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nâng cao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 txBox="1"/>
          <p:nvPr/>
        </p:nvSpPr>
        <p:spPr>
          <a:xfrm>
            <a:off x="5884695" y="2258007"/>
            <a:ext cx="10465249" cy="88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Kids Games Learning Science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202;p17">
            <a:extLst>
              <a:ext uri="{FF2B5EF4-FFF2-40B4-BE49-F238E27FC236}">
                <a16:creationId xmlns:a16="http://schemas.microsoft.com/office/drawing/2014/main" xmlns="" id="{8A53634C-D02F-42A6-82A0-8BC47BCEEB87}"/>
              </a:ext>
            </a:extLst>
          </p:cNvPr>
          <p:cNvSpPr txBox="1"/>
          <p:nvPr/>
        </p:nvSpPr>
        <p:spPr>
          <a:xfrm>
            <a:off x="5884695" y="4188098"/>
            <a:ext cx="10465249" cy="1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202;p17">
            <a:extLst>
              <a:ext uri="{FF2B5EF4-FFF2-40B4-BE49-F238E27FC236}">
                <a16:creationId xmlns:a16="http://schemas.microsoft.com/office/drawing/2014/main" xmlns="" id="{5B044250-E8DB-4171-979B-216464F5DE8D}"/>
              </a:ext>
            </a:extLst>
          </p:cNvPr>
          <p:cNvSpPr txBox="1"/>
          <p:nvPr/>
        </p:nvSpPr>
        <p:spPr>
          <a:xfrm>
            <a:off x="5969695" y="6371108"/>
            <a:ext cx="8820095" cy="1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80975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qua Internet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Google Shape;333;p21">
            <a:extLst>
              <a:ext uri="{FF2B5EF4-FFF2-40B4-BE49-F238E27FC236}">
                <a16:creationId xmlns:a16="http://schemas.microsoft.com/office/drawing/2014/main" xmlns="" id="{3177D463-B415-4ACA-B9C3-57CBEC04D9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33;p21">
            <a:extLst>
              <a:ext uri="{FF2B5EF4-FFF2-40B4-BE49-F238E27FC236}">
                <a16:creationId xmlns:a16="http://schemas.microsoft.com/office/drawing/2014/main" xmlns="" id="{04B335F7-E1C6-4D04-9BA5-7FA99BFAA4A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02;p17">
            <a:extLst>
              <a:ext uri="{FF2B5EF4-FFF2-40B4-BE49-F238E27FC236}">
                <a16:creationId xmlns:a16="http://schemas.microsoft.com/office/drawing/2014/main" xmlns="" id="{9266897C-EF96-453F-8A38-23745DCADE56}"/>
              </a:ext>
            </a:extLst>
          </p:cNvPr>
          <p:cNvSpPr txBox="1"/>
          <p:nvPr/>
        </p:nvSpPr>
        <p:spPr>
          <a:xfrm>
            <a:off x="5944297" y="3267677"/>
            <a:ext cx="10465249" cy="1383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Zoom, Google Meet,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xmlns="" id="{A85690F8-A5C1-4ED9-9130-40BE8F2444E6}"/>
              </a:ext>
            </a:extLst>
          </p:cNvPr>
          <p:cNvSpPr txBox="1"/>
          <p:nvPr/>
        </p:nvSpPr>
        <p:spPr>
          <a:xfrm>
            <a:off x="6167085" y="5533969"/>
            <a:ext cx="8968484" cy="240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80975" indent="-2540" algn="just">
              <a:lnSpc>
                <a:spcPct val="104000"/>
              </a:lnSpc>
              <a:spcAft>
                <a:spcPts val="2850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/>
              <a:t>c</a:t>
            </a:r>
            <a:r>
              <a:rPr lang="vi-VN" sz="2400" dirty="0" err="1">
                <a:latin typeface="+mj-lt"/>
              </a:rPr>
              <a:t>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mềm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phẩm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</a:t>
            </a:r>
            <a:r>
              <a:rPr lang="vi-VN" sz="2400" dirty="0">
                <a:latin typeface="+mj-lt"/>
              </a:rPr>
              <a:t> theo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mình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chẳng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hạn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album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trò</a:t>
            </a:r>
            <a:r>
              <a:rPr lang="vi-VN" sz="2400" dirty="0">
                <a:latin typeface="+mj-lt"/>
              </a:rPr>
              <a:t> chơi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4171" y="1310673"/>
            <a:ext cx="5072644" cy="239797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4279180" y="3708650"/>
            <a:ext cx="10698326" cy="1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có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thể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giúp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em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học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tập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giải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trí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tìm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kiếm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trao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đổi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thông tin,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hợp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tác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với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bạn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bè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và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tạo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ra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sản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phẩm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số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theo ý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tưởng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của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mình</a:t>
            </a: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224;p18">
            <a:extLst>
              <a:ext uri="{FF2B5EF4-FFF2-40B4-BE49-F238E27FC236}">
                <a16:creationId xmlns:a16="http://schemas.microsoft.com/office/drawing/2014/main" xmlns="" id="{2C211B8F-6018-4C15-905A-97764505AECF}"/>
              </a:ext>
            </a:extLst>
          </p:cNvPr>
          <p:cNvSpPr txBox="1"/>
          <p:nvPr/>
        </p:nvSpPr>
        <p:spPr>
          <a:xfrm>
            <a:off x="4407767" y="5751485"/>
            <a:ext cx="10698326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Sử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dụng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thành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thạo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em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sẽ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làm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được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nhiều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việc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hơn</a:t>
            </a: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1D829F0-3148-4AEF-B47C-DF5858736C5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954257" y="3481590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4171" y="1310673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A0DA32A-2A3E-4D4B-A6C6-BFA4BDCC91F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86148" y="4141149"/>
            <a:ext cx="957736" cy="107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B16249-3DDC-42B6-8F7A-731F70264CF4}"/>
              </a:ext>
            </a:extLst>
          </p:cNvPr>
          <p:cNvSpPr txBox="1"/>
          <p:nvPr/>
        </p:nvSpPr>
        <p:spPr>
          <a:xfrm>
            <a:off x="5500687" y="4305670"/>
            <a:ext cx="85149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5219930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534487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389" y="8211974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533001" y="2385014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i="0" u="none" strike="noStrike" cap="none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Nhiệm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i="0" u="none" strike="noStrike" cap="none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vụ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: </a:t>
            </a:r>
            <a:endParaRPr sz="28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762276" y="3858264"/>
            <a:ext cx="4584125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A21C240-3BF8-4CF0-AD36-92573DC972E7}"/>
              </a:ext>
            </a:extLst>
          </p:cNvPr>
          <p:cNvSpPr txBox="1"/>
          <p:nvPr/>
        </p:nvSpPr>
        <p:spPr>
          <a:xfrm>
            <a:off x="2716753" y="2540870"/>
            <a:ext cx="2617334" cy="39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Mê Cung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915446-553C-4F55-A175-619AD8CCA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541" y="2515598"/>
            <a:ext cx="8083787" cy="6101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7DDD6B-2733-496A-A655-B85B3E010448}"/>
              </a:ext>
            </a:extLst>
          </p:cNvPr>
          <p:cNvSpPr txBox="1"/>
          <p:nvPr/>
        </p:nvSpPr>
        <p:spPr>
          <a:xfrm>
            <a:off x="10868903" y="8706032"/>
            <a:ext cx="164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9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858</Words>
  <Application>Microsoft Office PowerPoint</Application>
  <PresentationFormat>Custom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Lato</vt:lpstr>
      <vt:lpstr>Paytone 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20</cp:revision>
  <dcterms:modified xsi:type="dcterms:W3CDTF">2024-10-04T07:47:41Z</dcterms:modified>
</cp:coreProperties>
</file>