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8" r:id="rId3"/>
  </p:sldMasterIdLst>
  <p:notesMasterIdLst>
    <p:notesMasterId r:id="rId36"/>
  </p:notesMasterIdLst>
  <p:sldIdLst>
    <p:sldId id="532" r:id="rId4"/>
    <p:sldId id="534" r:id="rId5"/>
    <p:sldId id="531" r:id="rId6"/>
    <p:sldId id="317" r:id="rId7"/>
    <p:sldId id="257" r:id="rId8"/>
    <p:sldId id="320" r:id="rId9"/>
    <p:sldId id="292" r:id="rId10"/>
    <p:sldId id="324" r:id="rId11"/>
    <p:sldId id="326" r:id="rId12"/>
    <p:sldId id="370" r:id="rId13"/>
    <p:sldId id="536" r:id="rId14"/>
    <p:sldId id="539" r:id="rId15"/>
    <p:sldId id="528" r:id="rId16"/>
    <p:sldId id="339" r:id="rId17"/>
    <p:sldId id="542" r:id="rId18"/>
    <p:sldId id="544" r:id="rId19"/>
    <p:sldId id="349" r:id="rId20"/>
    <p:sldId id="371" r:id="rId21"/>
    <p:sldId id="372" r:id="rId22"/>
    <p:sldId id="373" r:id="rId23"/>
    <p:sldId id="374" r:id="rId24"/>
    <p:sldId id="376" r:id="rId25"/>
    <p:sldId id="377" r:id="rId26"/>
    <p:sldId id="378" r:id="rId27"/>
    <p:sldId id="354" r:id="rId28"/>
    <p:sldId id="356" r:id="rId29"/>
    <p:sldId id="314" r:id="rId30"/>
    <p:sldId id="379" r:id="rId31"/>
    <p:sldId id="380" r:id="rId32"/>
    <p:sldId id="381" r:id="rId33"/>
    <p:sldId id="529" r:id="rId34"/>
    <p:sldId id="31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BC5"/>
    <a:srgbClr val="5B9BD5"/>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826" autoAdjust="0"/>
  </p:normalViewPr>
  <p:slideViewPr>
    <p:cSldViewPr snapToGrid="0">
      <p:cViewPr>
        <p:scale>
          <a:sx n="40" d="100"/>
          <a:sy n="40" d="100"/>
        </p:scale>
        <p:origin x="-1890" y="-6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4BB47-5CC4-47C8-9D35-C43D78A4D056}"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6AFE9-0DDE-4A1C-A6E9-42819EBF0C2A}" type="slidenum">
              <a:rPr lang="en-US" smtClean="0"/>
              <a:t>‹#›</a:t>
            </a:fld>
            <a:endParaRPr lang="en-US"/>
          </a:p>
        </p:txBody>
      </p:sp>
    </p:spTree>
    <p:extLst>
      <p:ext uri="{BB962C8B-B14F-4D97-AF65-F5344CB8AC3E}">
        <p14:creationId xmlns:p14="http://schemas.microsoft.com/office/powerpoint/2010/main" val="213708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3</a:t>
            </a:fld>
            <a:endParaRPr lang="en-US"/>
          </a:p>
        </p:txBody>
      </p:sp>
    </p:spTree>
    <p:extLst>
      <p:ext uri="{BB962C8B-B14F-4D97-AF65-F5344CB8AC3E}">
        <p14:creationId xmlns:p14="http://schemas.microsoft.com/office/powerpoint/2010/main" val="2753609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en-US" sz="1800" b="0" i="0" u="none" strike="noStrike" dirty="0">
                <a:solidFill>
                  <a:srgbClr val="616500"/>
                </a:solidFill>
                <a:effectLst/>
                <a:latin typeface="Arial" panose="020B0604020202020204" pitchFamily="34" charset="0"/>
              </a:rPr>
              <a:t>Tranh </a:t>
            </a:r>
            <a:r>
              <a:rPr lang="en-US" sz="1800" b="0" i="0" u="none" strike="noStrike" dirty="0" err="1">
                <a:solidFill>
                  <a:srgbClr val="616500"/>
                </a:solidFill>
                <a:effectLst/>
                <a:latin typeface="Arial" panose="020B0604020202020204" pitchFamily="34" charset="0"/>
              </a:rPr>
              <a:t>minh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hoạ</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là</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hình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ảnh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lớp</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học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của</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bạn</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khiếm</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thính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bạn</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đang</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làm</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động</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theo</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cô</a:t>
            </a:r>
            <a:r>
              <a:rPr lang="en-US" sz="1800" b="0" i="0" u="none" strike="noStrike" dirty="0">
                <a:solidFill>
                  <a:srgbClr val="616500"/>
                </a:solidFill>
                <a:effectLst/>
                <a:latin typeface="Arial" panose="020B0604020202020204" pitchFamily="34" charset="0"/>
              </a:rPr>
              <a:t>.</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4</a:t>
            </a:fld>
            <a:endParaRPr lang="en-US"/>
          </a:p>
        </p:txBody>
      </p:sp>
    </p:spTree>
    <p:extLst>
      <p:ext uri="{BB962C8B-B14F-4D97-AF65-F5344CB8AC3E}">
        <p14:creationId xmlns:p14="http://schemas.microsoft.com/office/powerpoint/2010/main" val="2017308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rtl="0">
              <a:spcBef>
                <a:spcPts val="0"/>
              </a:spcBef>
              <a:spcAft>
                <a:spcPts val="500"/>
              </a:spcAft>
            </a:pPr>
            <a:r>
              <a:rPr lang="vi-VN" sz="1800" b="0" i="0" u="none" strike="noStrike" dirty="0">
                <a:solidFill>
                  <a:srgbClr val="727700"/>
                </a:solidFill>
                <a:effectLst/>
                <a:latin typeface="Times New Roman" panose="02020603050405020304" pitchFamily="18" charset="0"/>
              </a:rPr>
              <a:t> Bài thơ Tiếng hạt nảy mầm là một bài thơ rất xúc động, viết về một lớp học đặc biệt: các bạn trong lớp học này là HS khiếm thính, các bạn không nghe được gì và vì thế các bạn cũng không nói được. Các em đọc bài thơ để biết cô giáo đã giúp các bạn học tập như thế nào.</a:t>
            </a:r>
            <a:endParaRPr lang="vi-VN" b="0" dirty="0">
              <a:effectLs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8</a:t>
            </a:fld>
            <a:endParaRPr lang="en-US"/>
          </a:p>
        </p:txBody>
      </p:sp>
    </p:spTree>
    <p:extLst>
      <p:ext uri="{BB962C8B-B14F-4D97-AF65-F5344CB8AC3E}">
        <p14:creationId xmlns:p14="http://schemas.microsoft.com/office/powerpoint/2010/main" val="555877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4/10/2024</a:t>
            </a:fld>
            <a:endParaRPr lang="en-US"/>
          </a:p>
        </p:txBody>
      </p:sp>
      <p:sp>
        <p:nvSpPr>
          <p:cNvPr id="5" name="Footer Placeholder 4">
            <a:extLst>
              <a:ext uri="{FF2B5EF4-FFF2-40B4-BE49-F238E27FC236}">
                <a16:creationId xmlns=""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739595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4/10/2024</a:t>
            </a:fld>
            <a:endParaRPr lang="en-US"/>
          </a:p>
        </p:txBody>
      </p:sp>
      <p:sp>
        <p:nvSpPr>
          <p:cNvPr id="5" name="Footer Placeholder 4">
            <a:extLst>
              <a:ext uri="{FF2B5EF4-FFF2-40B4-BE49-F238E27FC236}">
                <a16:creationId xmlns=""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7913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4/10/2024</a:t>
            </a:fld>
            <a:endParaRPr lang="en-US"/>
          </a:p>
        </p:txBody>
      </p:sp>
      <p:sp>
        <p:nvSpPr>
          <p:cNvPr id="5" name="Footer Placeholder 4">
            <a:extLst>
              <a:ext uri="{FF2B5EF4-FFF2-40B4-BE49-F238E27FC236}">
                <a16:creationId xmlns=""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46591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48662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1802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59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37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descr="图片包含 游戏机, 飞机, 绿色, 体育&#10;&#10;描述已自动生成">
            <a:extLst>
              <a:ext uri="{FF2B5EF4-FFF2-40B4-BE49-F238E27FC236}">
                <a16:creationId xmlns=""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43941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4/10/2024</a:t>
            </a:fld>
            <a:endParaRPr lang="en-US"/>
          </a:p>
        </p:txBody>
      </p:sp>
      <p:sp>
        <p:nvSpPr>
          <p:cNvPr id="5" name="Footer Placeholder 4">
            <a:extLst>
              <a:ext uri="{FF2B5EF4-FFF2-40B4-BE49-F238E27FC236}">
                <a16:creationId xmlns=""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70481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4/10/2024</a:t>
            </a:fld>
            <a:endParaRPr lang="en-US"/>
          </a:p>
        </p:txBody>
      </p:sp>
      <p:sp>
        <p:nvSpPr>
          <p:cNvPr id="5" name="Footer Placeholder 4">
            <a:extLst>
              <a:ext uri="{FF2B5EF4-FFF2-40B4-BE49-F238E27FC236}">
                <a16:creationId xmlns=""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99081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4/10/2024</a:t>
            </a:fld>
            <a:endParaRPr lang="en-US"/>
          </a:p>
        </p:txBody>
      </p:sp>
      <p:sp>
        <p:nvSpPr>
          <p:cNvPr id="5" name="Footer Placeholder 4">
            <a:extLst>
              <a:ext uri="{FF2B5EF4-FFF2-40B4-BE49-F238E27FC236}">
                <a16:creationId xmlns=""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65709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4/10/2024</a:t>
            </a:fld>
            <a:endParaRPr lang="en-US"/>
          </a:p>
        </p:txBody>
      </p:sp>
      <p:sp>
        <p:nvSpPr>
          <p:cNvPr id="5" name="Footer Placeholder 4">
            <a:extLst>
              <a:ext uri="{FF2B5EF4-FFF2-40B4-BE49-F238E27FC236}">
                <a16:creationId xmlns=""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510145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4/10/2024</a:t>
            </a:fld>
            <a:endParaRPr lang="en-US"/>
          </a:p>
        </p:txBody>
      </p:sp>
      <p:sp>
        <p:nvSpPr>
          <p:cNvPr id="6" name="Footer Placeholder 5">
            <a:extLst>
              <a:ext uri="{FF2B5EF4-FFF2-40B4-BE49-F238E27FC236}">
                <a16:creationId xmlns=""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680123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4/10/2024</a:t>
            </a:fld>
            <a:endParaRPr lang="en-US"/>
          </a:p>
        </p:txBody>
      </p:sp>
      <p:sp>
        <p:nvSpPr>
          <p:cNvPr id="8" name="Footer Placeholder 7">
            <a:extLst>
              <a:ext uri="{FF2B5EF4-FFF2-40B4-BE49-F238E27FC236}">
                <a16:creationId xmlns=""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1981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4/10/2024</a:t>
            </a:fld>
            <a:endParaRPr lang="en-US"/>
          </a:p>
        </p:txBody>
      </p:sp>
      <p:sp>
        <p:nvSpPr>
          <p:cNvPr id="4" name="Footer Placeholder 3">
            <a:extLst>
              <a:ext uri="{FF2B5EF4-FFF2-40B4-BE49-F238E27FC236}">
                <a16:creationId xmlns=""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60365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4/10/2024</a:t>
            </a:fld>
            <a:endParaRPr lang="en-US"/>
          </a:p>
        </p:txBody>
      </p:sp>
      <p:sp>
        <p:nvSpPr>
          <p:cNvPr id="3" name="Footer Placeholder 2">
            <a:extLst>
              <a:ext uri="{FF2B5EF4-FFF2-40B4-BE49-F238E27FC236}">
                <a16:creationId xmlns=""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061457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4/10/2024</a:t>
            </a:fld>
            <a:endParaRPr lang="en-US"/>
          </a:p>
        </p:txBody>
      </p:sp>
      <p:sp>
        <p:nvSpPr>
          <p:cNvPr id="6" name="Footer Placeholder 5">
            <a:extLst>
              <a:ext uri="{FF2B5EF4-FFF2-40B4-BE49-F238E27FC236}">
                <a16:creationId xmlns=""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9140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4/10/2024</a:t>
            </a:fld>
            <a:endParaRPr lang="en-US"/>
          </a:p>
        </p:txBody>
      </p:sp>
      <p:sp>
        <p:nvSpPr>
          <p:cNvPr id="6" name="Footer Placeholder 5">
            <a:extLst>
              <a:ext uri="{FF2B5EF4-FFF2-40B4-BE49-F238E27FC236}">
                <a16:creationId xmlns=""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88779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4/10/2024</a:t>
            </a:fld>
            <a:endParaRPr lang="en-US"/>
          </a:p>
        </p:txBody>
      </p:sp>
      <p:sp>
        <p:nvSpPr>
          <p:cNvPr id="5" name="Footer Placeholder 4">
            <a:extLst>
              <a:ext uri="{FF2B5EF4-FFF2-40B4-BE49-F238E27FC236}">
                <a16:creationId xmlns=""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17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4/10/2024</a:t>
            </a:fld>
            <a:endParaRPr lang="en-US"/>
          </a:p>
        </p:txBody>
      </p:sp>
      <p:sp>
        <p:nvSpPr>
          <p:cNvPr id="5" name="Footer Placeholder 4">
            <a:extLst>
              <a:ext uri="{FF2B5EF4-FFF2-40B4-BE49-F238E27FC236}">
                <a16:creationId xmlns=""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86032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4/10/2024</a:t>
            </a:fld>
            <a:endParaRPr lang="en-US"/>
          </a:p>
        </p:txBody>
      </p:sp>
      <p:sp>
        <p:nvSpPr>
          <p:cNvPr id="5" name="Footer Placeholder 4">
            <a:extLst>
              <a:ext uri="{FF2B5EF4-FFF2-40B4-BE49-F238E27FC236}">
                <a16:creationId xmlns=""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98946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4/10/2024</a:t>
            </a:fld>
            <a:endParaRPr lang="en-US"/>
          </a:p>
        </p:txBody>
      </p:sp>
      <p:sp>
        <p:nvSpPr>
          <p:cNvPr id="6" name="Footer Placeholder 5">
            <a:extLst>
              <a:ext uri="{FF2B5EF4-FFF2-40B4-BE49-F238E27FC236}">
                <a16:creationId xmlns=""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0568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4/10/2024</a:t>
            </a:fld>
            <a:endParaRPr lang="en-US"/>
          </a:p>
        </p:txBody>
      </p:sp>
      <p:sp>
        <p:nvSpPr>
          <p:cNvPr id="8" name="Footer Placeholder 7">
            <a:extLst>
              <a:ext uri="{FF2B5EF4-FFF2-40B4-BE49-F238E27FC236}">
                <a16:creationId xmlns=""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06031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4/10/2024</a:t>
            </a:fld>
            <a:endParaRPr lang="en-US"/>
          </a:p>
        </p:txBody>
      </p:sp>
      <p:sp>
        <p:nvSpPr>
          <p:cNvPr id="4" name="Footer Placeholder 3">
            <a:extLst>
              <a:ext uri="{FF2B5EF4-FFF2-40B4-BE49-F238E27FC236}">
                <a16:creationId xmlns=""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80484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4/10/2024</a:t>
            </a:fld>
            <a:endParaRPr lang="en-US"/>
          </a:p>
        </p:txBody>
      </p:sp>
      <p:sp>
        <p:nvSpPr>
          <p:cNvPr id="3" name="Footer Placeholder 2">
            <a:extLst>
              <a:ext uri="{FF2B5EF4-FFF2-40B4-BE49-F238E27FC236}">
                <a16:creationId xmlns=""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9488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4/10/2024</a:t>
            </a:fld>
            <a:endParaRPr lang="en-US"/>
          </a:p>
        </p:txBody>
      </p:sp>
      <p:sp>
        <p:nvSpPr>
          <p:cNvPr id="6" name="Footer Placeholder 5">
            <a:extLst>
              <a:ext uri="{FF2B5EF4-FFF2-40B4-BE49-F238E27FC236}">
                <a16:creationId xmlns=""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0590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4/10/2024</a:t>
            </a:fld>
            <a:endParaRPr lang="en-US"/>
          </a:p>
        </p:txBody>
      </p:sp>
      <p:sp>
        <p:nvSpPr>
          <p:cNvPr id="6" name="Footer Placeholder 5">
            <a:extLst>
              <a:ext uri="{FF2B5EF4-FFF2-40B4-BE49-F238E27FC236}">
                <a16:creationId xmlns=""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97802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4/10/2024</a:t>
            </a:fld>
            <a:endParaRPr lang="en-US"/>
          </a:p>
        </p:txBody>
      </p:sp>
      <p:sp>
        <p:nvSpPr>
          <p:cNvPr id="5" name="Footer Placeholder 4">
            <a:extLst>
              <a:ext uri="{FF2B5EF4-FFF2-40B4-BE49-F238E27FC236}">
                <a16:creationId xmlns=""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2175965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254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08670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6.xml"/><Relationship Id="rId5" Type="http://schemas.openxmlformats.org/officeDocument/2006/relationships/image" Target="../media/image77.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7.sv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7.sv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7.sv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16.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6.xml"/><Relationship Id="rId5" Type="http://schemas.openxmlformats.org/officeDocument/2006/relationships/image" Target="../media/image77.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16.xml"/><Relationship Id="rId5" Type="http://schemas.openxmlformats.org/officeDocument/2006/relationships/image" Target="../media/image33.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61.sv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61.sv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image" Target="../media/image69.svg"/><Relationship Id="rId5" Type="http://schemas.openxmlformats.org/officeDocument/2006/relationships/image" Target="../media/image4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Layout" Target="../slideLayouts/slideLayout16.xml"/><Relationship Id="rId4" Type="http://schemas.openxmlformats.org/officeDocument/2006/relationships/image" Target="../media/image69.sv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77.sv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47.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21.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7.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emf"/><Relationship Id="rId4" Type="http://schemas.openxmlformats.org/officeDocument/2006/relationships/image" Target="../media/image9.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7.sv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1FB8F2A-6FA5-4327-BC04-3B5A0CD31D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7737149" y="2887579"/>
            <a:ext cx="4564598" cy="3595636"/>
          </a:xfrm>
          <a:prstGeom prst="rect">
            <a:avLst/>
          </a:prstGeom>
        </p:spPr>
      </p:pic>
      <p:grpSp>
        <p:nvGrpSpPr>
          <p:cNvPr id="6" name="Group 5">
            <a:extLst>
              <a:ext uri="{FF2B5EF4-FFF2-40B4-BE49-F238E27FC236}">
                <a16:creationId xmlns="" xmlns:a16="http://schemas.microsoft.com/office/drawing/2014/main" id="{CB1BB386-2FC6-EDE9-EA71-B60C47652D93}"/>
              </a:ext>
            </a:extLst>
          </p:cNvPr>
          <p:cNvGrpSpPr/>
          <p:nvPr/>
        </p:nvGrpSpPr>
        <p:grpSpPr>
          <a:xfrm>
            <a:off x="866275" y="726411"/>
            <a:ext cx="10659978" cy="2705724"/>
            <a:chOff x="4040599" y="344774"/>
            <a:chExt cx="5485736" cy="2705724"/>
          </a:xfrm>
        </p:grpSpPr>
        <p:pic>
          <p:nvPicPr>
            <p:cNvPr id="10" name="Picture 5">
              <a:extLst>
                <a:ext uri="{FF2B5EF4-FFF2-40B4-BE49-F238E27FC236}">
                  <a16:creationId xmlns="" xmlns:a16="http://schemas.microsoft.com/office/drawing/2014/main" id="{515AD395-7718-B80A-F964-91E2506A86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040599" y="344774"/>
              <a:ext cx="5485736" cy="2705724"/>
            </a:xfrm>
            <a:prstGeom prst="rect">
              <a:avLst/>
            </a:prstGeom>
          </p:spPr>
        </p:pic>
        <p:sp>
          <p:nvSpPr>
            <p:cNvPr id="12" name="TextBox 11">
              <a:extLst>
                <a:ext uri="{FF2B5EF4-FFF2-40B4-BE49-F238E27FC236}">
                  <a16:creationId xmlns="" xmlns:a16="http://schemas.microsoft.com/office/drawing/2014/main" id="{F7B935DB-C635-FEBF-4F38-CC0B2563D38A}"/>
                </a:ext>
              </a:extLst>
            </p:cNvPr>
            <p:cNvSpPr txBox="1"/>
            <p:nvPr/>
          </p:nvSpPr>
          <p:spPr>
            <a:xfrm>
              <a:off x="4265454" y="1077456"/>
              <a:ext cx="5036025" cy="1354217"/>
            </a:xfrm>
            <a:prstGeom prst="rect">
              <a:avLst/>
            </a:prstGeom>
            <a:noFill/>
          </p:spPr>
          <p:txBody>
            <a:bodyPr wrap="square" lIns="0" tIns="0" rIns="0" bIns="0" rtlCol="0">
              <a:spAutoFit/>
            </a:bodyPr>
            <a:lstStyle/>
            <a:p>
              <a:pPr algn="ctr"/>
              <a:r>
                <a:rPr lang="en-US" sz="4400" b="1" dirty="0" smtClean="0">
                  <a:solidFill>
                    <a:srgbClr val="002060"/>
                  </a:solidFill>
                  <a:latin typeface="Times New Roman" pitchFamily="18" charset="0"/>
                  <a:ea typeface="Cambria" panose="02040503050406030204" pitchFamily="18" charset="0"/>
                  <a:cs typeface="Times New Roman" pitchFamily="18" charset="0"/>
                </a:rPr>
                <a:t>CHÀO MỪNG QUÝ THẦY CÔ GIÁO   VỀ DỰ GIỜ, THĂM LỚP </a:t>
              </a:r>
              <a:endParaRPr lang="en-US" sz="4400" b="1" dirty="0">
                <a:solidFill>
                  <a:srgbClr val="002060"/>
                </a:solidFill>
                <a:latin typeface="Times New Roman"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3384042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398017" y="-120092"/>
                  <a:pt x="6263102" y="285102"/>
                  <a:pt x="11304220" y="0"/>
                </a:cubicBezTo>
                <a:lnTo>
                  <a:pt x="11304220" y="0"/>
                </a:lnTo>
                <a:cubicBezTo>
                  <a:pt x="11392213" y="804236"/>
                  <a:pt x="11625079" y="3860920"/>
                  <a:pt x="11304220" y="6332118"/>
                </a:cubicBezTo>
                <a:lnTo>
                  <a:pt x="11304220" y="6332118"/>
                </a:lnTo>
                <a:cubicBezTo>
                  <a:pt x="6300543" y="6307159"/>
                  <a:pt x="3465320" y="6405231"/>
                  <a:pt x="0" y="6332118"/>
                </a:cubicBezTo>
                <a:lnTo>
                  <a:pt x="0" y="6332118"/>
                </a:lnTo>
                <a:cubicBezTo>
                  <a:pt x="-270346" y="5580089"/>
                  <a:pt x="49315" y="2604741"/>
                  <a:pt x="0" y="0"/>
                </a:cubicBezTo>
                <a:close/>
              </a:path>
              <a:path w="11304220" h="6332118" stroke="0" extrusionOk="0">
                <a:moveTo>
                  <a:pt x="0" y="0"/>
                </a:moveTo>
                <a:lnTo>
                  <a:pt x="0" y="0"/>
                </a:lnTo>
                <a:cubicBezTo>
                  <a:pt x="2082733" y="-216554"/>
                  <a:pt x="6321062" y="532284"/>
                  <a:pt x="11304220" y="0"/>
                </a:cubicBezTo>
                <a:lnTo>
                  <a:pt x="11304220" y="0"/>
                </a:lnTo>
                <a:cubicBezTo>
                  <a:pt x="11394189" y="2862549"/>
                  <a:pt x="11059498" y="4500969"/>
                  <a:pt x="11304220" y="6332118"/>
                </a:cubicBezTo>
                <a:lnTo>
                  <a:pt x="11304220" y="6332118"/>
                </a:lnTo>
                <a:cubicBezTo>
                  <a:pt x="6687973" y="6431541"/>
                  <a:pt x="5242944" y="6693059"/>
                  <a:pt x="0" y="6332118"/>
                </a:cubicBezTo>
                <a:lnTo>
                  <a:pt x="0" y="6332118"/>
                </a:lnTo>
                <a:cubicBezTo>
                  <a:pt x="-315158" y="4146459"/>
                  <a:pt x="-8323" y="1093958"/>
                  <a:pt x="0" y="0"/>
                </a:cubicBezTo>
                <a:close/>
              </a:path>
              <a:path w="11304220" h="6332118" fill="none" stroke="0" extrusionOk="0">
                <a:moveTo>
                  <a:pt x="0" y="0"/>
                </a:moveTo>
                <a:lnTo>
                  <a:pt x="0" y="0"/>
                </a:lnTo>
                <a:cubicBezTo>
                  <a:pt x="3729607" y="-436402"/>
                  <a:pt x="6075256" y="42419"/>
                  <a:pt x="11304220" y="0"/>
                </a:cubicBezTo>
                <a:lnTo>
                  <a:pt x="11304220" y="0"/>
                </a:lnTo>
                <a:cubicBezTo>
                  <a:pt x="11388160" y="1141041"/>
                  <a:pt x="11330277" y="4176548"/>
                  <a:pt x="11304220" y="6332118"/>
                </a:cubicBezTo>
                <a:lnTo>
                  <a:pt x="11304220" y="6332118"/>
                </a:lnTo>
                <a:cubicBezTo>
                  <a:pt x="6590999" y="6360614"/>
                  <a:pt x="5160347" y="6436542"/>
                  <a:pt x="0" y="6332118"/>
                </a:cubicBezTo>
                <a:lnTo>
                  <a:pt x="0" y="6332118"/>
                </a:lnTo>
                <a:cubicBezTo>
                  <a:pt x="3473" y="5662342"/>
                  <a:pt x="181853" y="2404001"/>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pic>
        <p:nvPicPr>
          <p:cNvPr id="9" name="Picture 8">
            <a:extLst>
              <a:ext uri="{FF2B5EF4-FFF2-40B4-BE49-F238E27FC236}">
                <a16:creationId xmlns="" xmlns:a16="http://schemas.microsoft.com/office/drawing/2014/main" id="{2E2EB71C-C4C4-476B-1CE1-0BE095CF8BF6}"/>
              </a:ext>
            </a:extLst>
          </p:cNvPr>
          <p:cNvPicPr>
            <a:picLocks noChangeAspect="1"/>
          </p:cNvPicPr>
          <p:nvPr/>
        </p:nvPicPr>
        <p:blipFill>
          <a:blip r:embed="rId5"/>
          <a:stretch>
            <a:fillRect/>
          </a:stretch>
        </p:blipFill>
        <p:spPr>
          <a:xfrm>
            <a:off x="7868093" y="4378203"/>
            <a:ext cx="3716468" cy="2173978"/>
          </a:xfrm>
          <a:prstGeom prst="rect">
            <a:avLst/>
          </a:prstGeom>
        </p:spPr>
      </p:pic>
      <p:sp>
        <p:nvSpPr>
          <p:cNvPr id="10" name="Text Box 4">
            <a:extLst>
              <a:ext uri="{FF2B5EF4-FFF2-40B4-BE49-F238E27FC236}">
                <a16:creationId xmlns="" xmlns:a16="http://schemas.microsoft.com/office/drawing/2014/main" id="{A11E33EC-B0B3-E596-2844-DA5AEBC336E1}"/>
              </a:ext>
            </a:extLst>
          </p:cNvPr>
          <p:cNvSpPr txBox="1">
            <a:spLocks noChangeArrowheads="1"/>
          </p:cNvSpPr>
          <p:nvPr/>
        </p:nvSpPr>
        <p:spPr bwMode="auto">
          <a:xfrm>
            <a:off x="500729" y="1043303"/>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sáng, nhìn lên bảng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Lớp mươi nụ môi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Đôi tay cô cụp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Báo tưng bừng thanh âm.</a:t>
            </a:r>
          </a:p>
        </p:txBody>
      </p:sp>
      <p:sp>
        <p:nvSpPr>
          <p:cNvPr id="11" name="Text Box 4">
            <a:extLst>
              <a:ext uri="{FF2B5EF4-FFF2-40B4-BE49-F238E27FC236}">
                <a16:creationId xmlns="" xmlns:a16="http://schemas.microsoft.com/office/drawing/2014/main" id="{F97D2D66-E0C5-508F-DE09-41EBC4AD393B}"/>
              </a:ext>
            </a:extLst>
          </p:cNvPr>
          <p:cNvSpPr txBox="1">
            <a:spLocks noChangeArrowheads="1"/>
          </p:cNvSpPr>
          <p:nvPr/>
        </p:nvSpPr>
        <p:spPr bwMode="auto">
          <a:xfrm>
            <a:off x="545334" y="280519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Cánh sẻ vụt qua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Hót nắng vàng ánh 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bé vẫn lặng chăm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Nhìn theo cô mấp máy.</a:t>
            </a:r>
          </a:p>
        </p:txBody>
      </p:sp>
      <p:sp>
        <p:nvSpPr>
          <p:cNvPr id="15" name="Text Box 4">
            <a:extLst>
              <a:ext uri="{FF2B5EF4-FFF2-40B4-BE49-F238E27FC236}">
                <a16:creationId xmlns="" xmlns:a16="http://schemas.microsoft.com/office/drawing/2014/main" id="{D77FAC05-AAE5-7304-7C24-0762DBB5C809}"/>
              </a:ext>
            </a:extLst>
          </p:cNvPr>
          <p:cNvSpPr txBox="1">
            <a:spLocks noChangeArrowheads="1"/>
          </p:cNvSpPr>
          <p:nvPr/>
        </p:nvSpPr>
        <p:spPr bwMode="auto">
          <a:xfrm>
            <a:off x="578788" y="4511332"/>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ngón tay cô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 tiếng hạt nảy mầm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lá động trong vườn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sớm mai mẹ gọi.</a:t>
            </a:r>
          </a:p>
        </p:txBody>
      </p:sp>
      <p:sp>
        <p:nvSpPr>
          <p:cNvPr id="18" name="Text Box 4">
            <a:extLst>
              <a:ext uri="{FF2B5EF4-FFF2-40B4-BE49-F238E27FC236}">
                <a16:creationId xmlns="" xmlns:a16="http://schemas.microsoft.com/office/drawing/2014/main" id="{A1D1CFA9-E780-2CF9-E2AE-5D421E0CF27B}"/>
              </a:ext>
            </a:extLst>
          </p:cNvPr>
          <p:cNvSpPr txBox="1">
            <a:spLocks noChangeArrowheads="1"/>
          </p:cNvSpPr>
          <p:nvPr/>
        </p:nvSpPr>
        <p:spPr bwMode="auto">
          <a:xfrm>
            <a:off x="4699440" y="1006233"/>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cuộc đời sâu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tàu biển buông neo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Ngôi sao mọc rừng chiều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Vỏ ngựa </a:t>
            </a:r>
            <a:r>
              <a:rPr kumimoji="0" lang="vi-VN" sz="2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ran</a:t>
            </a:r>
            <a:r>
              <a:rPr kumimoji="0" lang="vi-VN"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vách đá.</a:t>
            </a:r>
          </a:p>
        </p:txBody>
      </p:sp>
      <p:sp>
        <p:nvSpPr>
          <p:cNvPr id="19" name="Text Box 4">
            <a:extLst>
              <a:ext uri="{FF2B5EF4-FFF2-40B4-BE49-F238E27FC236}">
                <a16:creationId xmlns="" xmlns:a16="http://schemas.microsoft.com/office/drawing/2014/main" id="{4D2AA5DC-64AE-9343-2BA5-9A712A4DEFFA}"/>
              </a:ext>
            </a:extLst>
          </p:cNvPr>
          <p:cNvSpPr txBox="1">
            <a:spLocks noChangeArrowheads="1"/>
          </p:cNvSpPr>
          <p:nvPr/>
        </p:nvSpPr>
        <p:spPr bwMode="auto">
          <a:xfrm>
            <a:off x="4674727" y="2847390"/>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Bao nghĩ suy vất vả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mắt người lo toan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từng âm có nghĩa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Bật lên từ môi em.</a:t>
            </a:r>
          </a:p>
        </p:txBody>
      </p:sp>
      <p:sp>
        <p:nvSpPr>
          <p:cNvPr id="20" name="Text Box 4">
            <a:extLst>
              <a:ext uri="{FF2B5EF4-FFF2-40B4-BE49-F238E27FC236}">
                <a16:creationId xmlns="" xmlns:a16="http://schemas.microsoft.com/office/drawing/2014/main" id="{60583303-A68E-801B-EE03-C46F5C626B88}"/>
              </a:ext>
            </a:extLst>
          </p:cNvPr>
          <p:cNvSpPr txBox="1">
            <a:spLocks noChangeArrowheads="1"/>
          </p:cNvSpPr>
          <p:nvPr/>
        </p:nvSpPr>
        <p:spPr bwMode="auto">
          <a:xfrm>
            <a:off x="4674727" y="4676190"/>
            <a:ext cx="4273198" cy="193899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cánh vỗ chim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Trước diệu kì tiếng hót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Giữa hồn nhiên lớp học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nụ cười rưng rưng.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Hà)</a:t>
            </a:r>
          </a:p>
        </p:txBody>
      </p:sp>
      <p:pic>
        <p:nvPicPr>
          <p:cNvPr id="5" name="Picture 4">
            <a:extLst>
              <a:ext uri="{FF2B5EF4-FFF2-40B4-BE49-F238E27FC236}">
                <a16:creationId xmlns="" xmlns:a16="http://schemas.microsoft.com/office/drawing/2014/main" id="{5FCEC2BE-C94A-5F98-AC1E-93AE129C82CD}"/>
              </a:ext>
            </a:extLst>
          </p:cNvPr>
          <p:cNvPicPr>
            <a:picLocks noChangeAspect="1"/>
          </p:cNvPicPr>
          <p:nvPr/>
        </p:nvPicPr>
        <p:blipFill>
          <a:blip r:embed="rId6"/>
          <a:stretch>
            <a:fillRect/>
          </a:stretch>
        </p:blipFill>
        <p:spPr>
          <a:xfrm>
            <a:off x="851682" y="-280500"/>
            <a:ext cx="9467909" cy="1932599"/>
          </a:xfrm>
          <a:prstGeom prst="rect">
            <a:avLst/>
          </a:prstGeom>
        </p:spPr>
      </p:pic>
      <p:sp>
        <p:nvSpPr>
          <p:cNvPr id="6" name="TextBox 5">
            <a:extLst>
              <a:ext uri="{FF2B5EF4-FFF2-40B4-BE49-F238E27FC236}">
                <a16:creationId xmlns="" xmlns:a16="http://schemas.microsoft.com/office/drawing/2014/main" id="{977D9ABA-039B-BBF2-C96A-D4C0A6AE33B3}"/>
              </a:ext>
            </a:extLst>
          </p:cNvPr>
          <p:cNvSpPr txBox="1"/>
          <p:nvPr/>
        </p:nvSpPr>
        <p:spPr>
          <a:xfrm>
            <a:off x="1073889" y="2137144"/>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tưng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bừng</a:t>
            </a:r>
            <a:endParaRPr lang="en-US" sz="24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 xmlns:a16="http://schemas.microsoft.com/office/drawing/2014/main" id="{5EF6B71A-02C7-9F5C-352E-4872E77BF14D}"/>
              </a:ext>
            </a:extLst>
          </p:cNvPr>
          <p:cNvSpPr txBox="1"/>
          <p:nvPr/>
        </p:nvSpPr>
        <p:spPr>
          <a:xfrm>
            <a:off x="1626783" y="2806996"/>
            <a:ext cx="2700670" cy="461665"/>
          </a:xfrm>
          <a:prstGeom prst="rect">
            <a:avLst/>
          </a:prstGeom>
          <a:noFill/>
        </p:spPr>
        <p:txBody>
          <a:bodyPr wrap="square" rtlCol="0">
            <a:spAutoFit/>
          </a:bodyPr>
          <a:lstStyle/>
          <a:p>
            <a:r>
              <a:rPr lang="en-US" sz="2400">
                <a:solidFill>
                  <a:srgbClr val="FF0000"/>
                </a:solidFill>
                <a:latin typeface="Cambria" panose="02040503050406030204" pitchFamily="18" charset="0"/>
                <a:ea typeface="Cambria" panose="02040503050406030204" pitchFamily="18" charset="0"/>
              </a:rPr>
              <a:t>vụt qua song</a:t>
            </a:r>
            <a:endParaRPr lang="en-US" sz="24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 xmlns:a16="http://schemas.microsoft.com/office/drawing/2014/main" id="{F1663589-AE79-156B-CA8E-E1E5271BE35B}"/>
              </a:ext>
            </a:extLst>
          </p:cNvPr>
          <p:cNvSpPr txBox="1"/>
          <p:nvPr/>
        </p:nvSpPr>
        <p:spPr>
          <a:xfrm>
            <a:off x="2477387" y="3168503"/>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ánh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ỏi</a:t>
            </a:r>
            <a:endParaRPr lang="en-US" sz="2400"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0E4786BE-1813-F3DD-6788-99969E9F1FC1}"/>
              </a:ext>
            </a:extLst>
          </p:cNvPr>
          <p:cNvSpPr txBox="1"/>
          <p:nvPr/>
        </p:nvSpPr>
        <p:spPr>
          <a:xfrm>
            <a:off x="5849350" y="2086289"/>
            <a:ext cx="2700670" cy="461665"/>
          </a:xfrm>
          <a:prstGeom prst="rect">
            <a:avLst/>
          </a:prstGeom>
          <a:noFill/>
        </p:spPr>
        <p:txBody>
          <a:bodyPr wrap="square" rtlCol="0">
            <a:spAutoFit/>
          </a:bodyPr>
          <a:lstStyle/>
          <a:p>
            <a:r>
              <a:rPr lang="en-US" sz="2400" dirty="0" smtClean="0">
                <a:solidFill>
                  <a:srgbClr val="FF0000"/>
                </a:solidFill>
                <a:latin typeface="Cambria" panose="02040503050406030204" pitchFamily="18" charset="0"/>
                <a:ea typeface="Cambria" panose="02040503050406030204" pitchFamily="18" charset="0"/>
              </a:rPr>
              <a:t>ran </a:t>
            </a:r>
            <a:r>
              <a:rPr lang="en-US" sz="2400" dirty="0" err="1" smtClean="0">
                <a:solidFill>
                  <a:srgbClr val="FF0000"/>
                </a:solidFill>
                <a:latin typeface="Cambria" panose="02040503050406030204" pitchFamily="18" charset="0"/>
                <a:ea typeface="Cambria" panose="02040503050406030204" pitchFamily="18" charset="0"/>
              </a:rPr>
              <a:t>vách</a:t>
            </a:r>
            <a:r>
              <a:rPr lang="en-US" sz="2400" dirty="0" smtClean="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đá</a:t>
            </a:r>
            <a:r>
              <a:rPr lang="en-US" sz="2400" dirty="0">
                <a:solidFill>
                  <a:srgbClr val="FF0000"/>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 xmlns:a16="http://schemas.microsoft.com/office/drawing/2014/main" id="{3A79D6A8-64FF-D806-5D4C-7CCFEB9BAAAE}"/>
              </a:ext>
            </a:extLst>
          </p:cNvPr>
          <p:cNvSpPr txBox="1"/>
          <p:nvPr/>
        </p:nvSpPr>
        <p:spPr>
          <a:xfrm>
            <a:off x="6932429" y="3221666"/>
            <a:ext cx="2700670"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lo </a:t>
            </a:r>
            <a:r>
              <a:rPr lang="en-US" sz="2400" dirty="0" err="1">
                <a:solidFill>
                  <a:srgbClr val="FF0000"/>
                </a:solidFill>
                <a:latin typeface="Cambria" panose="02040503050406030204" pitchFamily="18" charset="0"/>
                <a:ea typeface="Cambria" panose="02040503050406030204" pitchFamily="18" charset="0"/>
              </a:rPr>
              <a:t>toan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326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grpSp>
        <p:nvGrpSpPr>
          <p:cNvPr id="8" name="Group 7">
            <a:extLst>
              <a:ext uri="{FF2B5EF4-FFF2-40B4-BE49-F238E27FC236}">
                <a16:creationId xmlns="" xmlns:a16="http://schemas.microsoft.com/office/drawing/2014/main" id="{CB1BB386-2FC6-EDE9-EA71-B60C47652D93}"/>
              </a:ext>
            </a:extLst>
          </p:cNvPr>
          <p:cNvGrpSpPr/>
          <p:nvPr/>
        </p:nvGrpSpPr>
        <p:grpSpPr>
          <a:xfrm>
            <a:off x="866275" y="726411"/>
            <a:ext cx="10659978" cy="2705724"/>
            <a:chOff x="4040599" y="344774"/>
            <a:chExt cx="5485736" cy="2705724"/>
          </a:xfrm>
        </p:grpSpPr>
        <p:pic>
          <p:nvPicPr>
            <p:cNvPr id="9" name="Picture 5">
              <a:extLst>
                <a:ext uri="{FF2B5EF4-FFF2-40B4-BE49-F238E27FC236}">
                  <a16:creationId xmlns="" xmlns:a16="http://schemas.microsoft.com/office/drawing/2014/main" id="{515AD395-7718-B80A-F964-91E2506A86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4040599" y="344774"/>
              <a:ext cx="5485736" cy="2705724"/>
            </a:xfrm>
            <a:prstGeom prst="rect">
              <a:avLst/>
            </a:prstGeom>
          </p:spPr>
        </p:pic>
        <p:sp>
          <p:nvSpPr>
            <p:cNvPr id="10" name="TextBox 9">
              <a:extLst>
                <a:ext uri="{FF2B5EF4-FFF2-40B4-BE49-F238E27FC236}">
                  <a16:creationId xmlns="" xmlns:a16="http://schemas.microsoft.com/office/drawing/2014/main" id="{F7B935DB-C635-FEBF-4F38-CC0B2563D38A}"/>
                </a:ext>
              </a:extLst>
            </p:cNvPr>
            <p:cNvSpPr txBox="1"/>
            <p:nvPr/>
          </p:nvSpPr>
          <p:spPr>
            <a:xfrm>
              <a:off x="4265454" y="1077456"/>
              <a:ext cx="5036025" cy="923330"/>
            </a:xfrm>
            <a:prstGeom prst="rect">
              <a:avLst/>
            </a:prstGeom>
            <a:noFill/>
          </p:spPr>
          <p:txBody>
            <a:bodyPr wrap="square" lIns="0" tIns="0" rIns="0" bIns="0" rtlCol="0">
              <a:spAutoFit/>
            </a:bodyPr>
            <a:lstStyle/>
            <a:p>
              <a:pPr algn="ctr"/>
              <a:r>
                <a:rPr lang="en-US" sz="6000" b="1" dirty="0" smtClean="0">
                  <a:solidFill>
                    <a:srgbClr val="002060"/>
                  </a:solidFill>
                  <a:latin typeface="Times New Roman" pitchFamily="18" charset="0"/>
                  <a:ea typeface="Cambria" panose="02040503050406030204" pitchFamily="18" charset="0"/>
                  <a:cs typeface="Times New Roman" pitchFamily="18" charset="0"/>
                </a:rPr>
                <a:t>ĐỌC THEO CẶP</a:t>
              </a:r>
              <a:endParaRPr lang="en-US" sz="6000" b="1" dirty="0">
                <a:solidFill>
                  <a:srgbClr val="002060"/>
                </a:solidFill>
                <a:latin typeface="Times New Roman"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128746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grpSp>
        <p:nvGrpSpPr>
          <p:cNvPr id="8" name="Group 7">
            <a:extLst>
              <a:ext uri="{FF2B5EF4-FFF2-40B4-BE49-F238E27FC236}">
                <a16:creationId xmlns="" xmlns:a16="http://schemas.microsoft.com/office/drawing/2014/main" id="{CB1BB386-2FC6-EDE9-EA71-B60C47652D93}"/>
              </a:ext>
            </a:extLst>
          </p:cNvPr>
          <p:cNvGrpSpPr/>
          <p:nvPr/>
        </p:nvGrpSpPr>
        <p:grpSpPr>
          <a:xfrm>
            <a:off x="866275" y="726411"/>
            <a:ext cx="10659978" cy="2705724"/>
            <a:chOff x="4040599" y="344774"/>
            <a:chExt cx="5485736" cy="2705724"/>
          </a:xfrm>
        </p:grpSpPr>
        <p:pic>
          <p:nvPicPr>
            <p:cNvPr id="9" name="Picture 5">
              <a:extLst>
                <a:ext uri="{FF2B5EF4-FFF2-40B4-BE49-F238E27FC236}">
                  <a16:creationId xmlns="" xmlns:a16="http://schemas.microsoft.com/office/drawing/2014/main" id="{515AD395-7718-B80A-F964-91E2506A86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4040599" y="344774"/>
              <a:ext cx="5485736" cy="2705724"/>
            </a:xfrm>
            <a:prstGeom prst="rect">
              <a:avLst/>
            </a:prstGeom>
          </p:spPr>
        </p:pic>
        <p:sp>
          <p:nvSpPr>
            <p:cNvPr id="10" name="TextBox 9">
              <a:extLst>
                <a:ext uri="{FF2B5EF4-FFF2-40B4-BE49-F238E27FC236}">
                  <a16:creationId xmlns="" xmlns:a16="http://schemas.microsoft.com/office/drawing/2014/main" id="{F7B935DB-C635-FEBF-4F38-CC0B2563D38A}"/>
                </a:ext>
              </a:extLst>
            </p:cNvPr>
            <p:cNvSpPr txBox="1"/>
            <p:nvPr/>
          </p:nvSpPr>
          <p:spPr>
            <a:xfrm>
              <a:off x="4265454" y="1077456"/>
              <a:ext cx="5036025" cy="923330"/>
            </a:xfrm>
            <a:prstGeom prst="rect">
              <a:avLst/>
            </a:prstGeom>
            <a:noFill/>
          </p:spPr>
          <p:txBody>
            <a:bodyPr wrap="square" lIns="0" tIns="0" rIns="0" bIns="0" rtlCol="0">
              <a:spAutoFit/>
            </a:bodyPr>
            <a:lstStyle/>
            <a:p>
              <a:pPr algn="ctr"/>
              <a:r>
                <a:rPr lang="en-US" sz="6000" b="1" dirty="0" smtClean="0">
                  <a:solidFill>
                    <a:srgbClr val="002060"/>
                  </a:solidFill>
                  <a:latin typeface="Times New Roman" pitchFamily="18" charset="0"/>
                  <a:ea typeface="Cambria" panose="02040503050406030204" pitchFamily="18" charset="0"/>
                  <a:cs typeface="Times New Roman" pitchFamily="18" charset="0"/>
                </a:rPr>
                <a:t>ĐỌC NỐI TIẾP</a:t>
              </a:r>
              <a:endParaRPr lang="en-US" sz="6000" b="1" dirty="0">
                <a:solidFill>
                  <a:srgbClr val="002060"/>
                </a:solidFill>
                <a:latin typeface="Times New Roman"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1478769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 xmlns:a16="http://schemas.microsoft.com/office/drawing/2014/main" id="{9B3CF75B-FA96-AD1D-F3FD-DB871E605C98}"/>
              </a:ext>
            </a:extLst>
          </p:cNvPr>
          <p:cNvSpPr/>
          <p:nvPr/>
        </p:nvSpPr>
        <p:spPr>
          <a:xfrm>
            <a:off x="3092449" y="797442"/>
            <a:ext cx="7232651" cy="263155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Trong </a:t>
            </a:r>
            <a:r>
              <a:rPr kumimoji="0" lang="en-US" sz="4400" b="1" i="0" u="none" strike="noStrike" kern="1200" cap="none" spc="0" normalizeH="0" baseline="0" noProof="0" dirty="0" err="1">
                <a:ln>
                  <a:noFill/>
                </a:ln>
                <a:solidFill>
                  <a:srgbClr val="002060"/>
                </a:solidFill>
                <a:effectLst/>
                <a:uLnTx/>
                <a:uFillTx/>
                <a:latin typeface="Times New Roman" pitchFamily="18" charset="0"/>
                <a:ea typeface="Cambria" panose="02040503050406030204" pitchFamily="18" charset="0"/>
                <a:cs typeface="Times New Roman" pitchFamily="18" charset="0"/>
              </a:rPr>
              <a:t>bài</a:t>
            </a:r>
            <a:r>
              <a:rPr kumimoji="0" lang="en-US" sz="44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itchFamily="18" charset="0"/>
                <a:ea typeface="Cambria" panose="02040503050406030204" pitchFamily="18" charset="0"/>
                <a:cs typeface="Times New Roman" pitchFamily="18" charset="0"/>
              </a:rPr>
              <a:t>đọc</a:t>
            </a:r>
            <a:r>
              <a:rPr kumimoji="0" lang="en-US" sz="44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4400" b="1" i="1" u="none" strike="noStrike" kern="1200" cap="none" spc="0" normalizeH="0" baseline="0" noProof="0" dirty="0" err="1">
                <a:ln>
                  <a:noFill/>
                </a:ln>
                <a:solidFill>
                  <a:srgbClr val="FF0000"/>
                </a:solidFill>
                <a:effectLst/>
                <a:uLnTx/>
                <a:uFillTx/>
                <a:latin typeface="Times New Roman" pitchFamily="18" charset="0"/>
                <a:ea typeface="Cambria" panose="02040503050406030204" pitchFamily="18" charset="0"/>
                <a:cs typeface="Times New Roman" pitchFamily="18" charset="0"/>
              </a:rPr>
              <a:t>Tiếng</a:t>
            </a:r>
            <a:r>
              <a:rPr kumimoji="0" lang="en-US" sz="4400" b="1" i="1" u="none" strike="noStrike" kern="1200" cap="none" spc="0" normalizeH="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 </a:t>
            </a:r>
            <a:r>
              <a:rPr kumimoji="0" lang="en-US" sz="4400" b="1" i="1" u="none" strike="noStrike" kern="1200" cap="none" spc="0" normalizeH="0" noProof="0" dirty="0" err="1">
                <a:ln>
                  <a:noFill/>
                </a:ln>
                <a:solidFill>
                  <a:srgbClr val="FF0000"/>
                </a:solidFill>
                <a:effectLst/>
                <a:uLnTx/>
                <a:uFillTx/>
                <a:latin typeface="Times New Roman" pitchFamily="18" charset="0"/>
                <a:ea typeface="Cambria" panose="02040503050406030204" pitchFamily="18" charset="0"/>
                <a:cs typeface="Times New Roman" pitchFamily="18" charset="0"/>
              </a:rPr>
              <a:t>hạt</a:t>
            </a:r>
            <a:r>
              <a:rPr kumimoji="0" lang="en-US" sz="4400" b="1" i="1" u="none" strike="noStrike" kern="1200" cap="none" spc="0" normalizeH="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 </a:t>
            </a:r>
            <a:r>
              <a:rPr kumimoji="0" lang="en-US" sz="4400" b="1" i="1" u="none" strike="noStrike" kern="1200" cap="none" spc="0" normalizeH="0" noProof="0" dirty="0" err="1">
                <a:ln>
                  <a:noFill/>
                </a:ln>
                <a:solidFill>
                  <a:srgbClr val="FF0000"/>
                </a:solidFill>
                <a:effectLst/>
                <a:uLnTx/>
                <a:uFillTx/>
                <a:latin typeface="Times New Roman" pitchFamily="18" charset="0"/>
                <a:ea typeface="Cambria" panose="02040503050406030204" pitchFamily="18" charset="0"/>
                <a:cs typeface="Times New Roman" pitchFamily="18" charset="0"/>
              </a:rPr>
              <a:t>nảy</a:t>
            </a:r>
            <a:r>
              <a:rPr kumimoji="0" lang="en-US" sz="4400" b="1" i="1" u="none" strike="noStrike" kern="1200" cap="none" spc="0" normalizeH="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 </a:t>
            </a:r>
            <a:r>
              <a:rPr kumimoji="0" lang="en-US" sz="4400" b="1" i="1" u="none" strike="noStrike" kern="1200" cap="none" spc="0" normalizeH="0" noProof="0" dirty="0" err="1">
                <a:ln>
                  <a:noFill/>
                </a:ln>
                <a:solidFill>
                  <a:srgbClr val="FF0000"/>
                </a:solidFill>
                <a:effectLst/>
                <a:uLnTx/>
                <a:uFillTx/>
                <a:latin typeface="Times New Roman" pitchFamily="18" charset="0"/>
                <a:ea typeface="Cambria" panose="02040503050406030204" pitchFamily="18" charset="0"/>
                <a:cs typeface="Times New Roman" pitchFamily="18" charset="0"/>
              </a:rPr>
              <a:t>mầm</a:t>
            </a:r>
            <a:r>
              <a:rPr kumimoji="0" lang="en-US" sz="4400" b="1" i="1" u="none" strike="noStrike" kern="1200" cap="none" spc="0" normalizeH="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itchFamily="18" charset="0"/>
                <a:ea typeface="Cambria" panose="02040503050406030204" pitchFamily="18" charset="0"/>
                <a:cs typeface="Times New Roman" pitchFamily="18" charset="0"/>
              </a:rPr>
              <a:t>có</a:t>
            </a:r>
            <a:r>
              <a:rPr kumimoji="0" lang="en-US" sz="44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itchFamily="18" charset="0"/>
                <a:ea typeface="Cambria" panose="02040503050406030204" pitchFamily="18" charset="0"/>
                <a:cs typeface="Times New Roman" pitchFamily="18" charset="0"/>
              </a:rPr>
              <a:t>từ</a:t>
            </a:r>
            <a:r>
              <a:rPr kumimoji="0" lang="en-US" sz="44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itchFamily="18" charset="0"/>
                <a:ea typeface="Cambria" panose="02040503050406030204" pitchFamily="18" charset="0"/>
                <a:cs typeface="Times New Roman" pitchFamily="18" charset="0"/>
              </a:rPr>
              <a:t>nào</a:t>
            </a:r>
            <a:r>
              <a:rPr kumimoji="0" lang="en-US" sz="44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itchFamily="18" charset="0"/>
                <a:ea typeface="Cambria" panose="02040503050406030204" pitchFamily="18" charset="0"/>
                <a:cs typeface="Times New Roman" pitchFamily="18" charset="0"/>
              </a:rPr>
              <a:t>em</a:t>
            </a:r>
            <a:r>
              <a:rPr kumimoji="0" lang="en-US" sz="44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itchFamily="18" charset="0"/>
                <a:ea typeface="Cambria" panose="02040503050406030204" pitchFamily="18" charset="0"/>
                <a:cs typeface="Times New Roman" pitchFamily="18" charset="0"/>
              </a:rPr>
              <a:t>chưa</a:t>
            </a:r>
            <a:r>
              <a:rPr kumimoji="0" lang="en-US" sz="44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itchFamily="18" charset="0"/>
                <a:ea typeface="Cambria" panose="02040503050406030204" pitchFamily="18" charset="0"/>
                <a:cs typeface="Times New Roman" pitchFamily="18" charset="0"/>
              </a:rPr>
              <a:t>hiểu</a:t>
            </a:r>
            <a:r>
              <a:rPr kumimoji="0" lang="en-US" sz="44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baseline="0" noProof="0" dirty="0" err="1" smtClean="0">
                <a:ln>
                  <a:noFill/>
                </a:ln>
                <a:solidFill>
                  <a:srgbClr val="002060"/>
                </a:solidFill>
                <a:effectLst/>
                <a:uLnTx/>
                <a:uFillTx/>
                <a:latin typeface="Times New Roman" pitchFamily="18" charset="0"/>
                <a:ea typeface="Cambria" panose="02040503050406030204" pitchFamily="18" charset="0"/>
                <a:cs typeface="Times New Roman" pitchFamily="18" charset="0"/>
              </a:rPr>
              <a:t>nghĩa</a:t>
            </a:r>
            <a:r>
              <a:rPr kumimoji="0" lang="en-US" sz="4400" b="1" i="0" u="none" strike="noStrike" kern="1200" cap="none" spc="0" normalizeH="0" baseline="0" noProof="0" dirty="0" smtClean="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baseline="0" noProof="0" dirty="0" err="1" smtClean="0">
                <a:ln>
                  <a:noFill/>
                </a:ln>
                <a:solidFill>
                  <a:srgbClr val="002060"/>
                </a:solidFill>
                <a:effectLst/>
                <a:uLnTx/>
                <a:uFillTx/>
                <a:latin typeface="Times New Roman" pitchFamily="18" charset="0"/>
                <a:ea typeface="Cambria" panose="02040503050406030204" pitchFamily="18" charset="0"/>
                <a:cs typeface="Times New Roman" pitchFamily="18" charset="0"/>
              </a:rPr>
              <a:t>hoặc</a:t>
            </a:r>
            <a:r>
              <a:rPr kumimoji="0" lang="en-US" sz="4400" b="1" i="0" u="none" strike="noStrike" kern="1200" cap="none" spc="0" normalizeH="0" noProof="0" dirty="0" smtClean="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002060"/>
                </a:solidFill>
                <a:effectLst/>
                <a:uLnTx/>
                <a:uFillTx/>
                <a:latin typeface="Times New Roman" pitchFamily="18" charset="0"/>
                <a:ea typeface="Cambria" panose="02040503050406030204" pitchFamily="18" charset="0"/>
                <a:cs typeface="Times New Roman" pitchFamily="18" charset="0"/>
              </a:rPr>
              <a:t>cảm</a:t>
            </a:r>
            <a:r>
              <a:rPr kumimoji="0" lang="en-US" sz="4400" b="1" i="0" u="none" strike="noStrike" kern="1200" cap="none" spc="0" normalizeH="0" noProof="0" dirty="0" smtClean="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002060"/>
                </a:solidFill>
                <a:effectLst/>
                <a:uLnTx/>
                <a:uFillTx/>
                <a:latin typeface="Times New Roman" pitchFamily="18" charset="0"/>
                <a:ea typeface="Cambria" panose="02040503050406030204" pitchFamily="18" charset="0"/>
                <a:cs typeface="Times New Roman" pitchFamily="18" charset="0"/>
              </a:rPr>
              <a:t>thấy</a:t>
            </a:r>
            <a:r>
              <a:rPr kumimoji="0" lang="en-US" sz="4400" b="1" i="0" u="none" strike="noStrike" kern="1200" cap="none" spc="0" normalizeH="0" noProof="0" dirty="0" smtClean="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002060"/>
                </a:solidFill>
                <a:effectLst/>
                <a:uLnTx/>
                <a:uFillTx/>
                <a:latin typeface="Times New Roman" pitchFamily="18" charset="0"/>
                <a:ea typeface="Cambria" panose="02040503050406030204" pitchFamily="18" charset="0"/>
                <a:cs typeface="Times New Roman" pitchFamily="18" charset="0"/>
              </a:rPr>
              <a:t>khó</a:t>
            </a:r>
            <a:r>
              <a:rPr kumimoji="0" lang="en-US" sz="4400" b="1" i="0" u="none" strike="noStrike" kern="1200" cap="none" spc="0" normalizeH="0" noProof="0" dirty="0" smtClean="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002060"/>
                </a:solidFill>
                <a:effectLst/>
                <a:uLnTx/>
                <a:uFillTx/>
                <a:latin typeface="Times New Roman" pitchFamily="18" charset="0"/>
                <a:ea typeface="Cambria" panose="02040503050406030204" pitchFamily="18" charset="0"/>
                <a:cs typeface="Times New Roman" pitchFamily="18" charset="0"/>
              </a:rPr>
              <a:t>hiểu</a:t>
            </a:r>
            <a:r>
              <a:rPr kumimoji="0" lang="en-US" sz="4400" b="1" i="0" u="none" strike="noStrike" kern="1200" cap="none" spc="0" normalizeH="0" baseline="0" noProof="0" dirty="0" smtClean="0">
                <a:ln>
                  <a:noFill/>
                </a:ln>
                <a:solidFill>
                  <a:srgbClr val="002060"/>
                </a:solidFill>
                <a:effectLst/>
                <a:uLnTx/>
                <a:uFillTx/>
                <a:latin typeface="Times New Roman" pitchFamily="18" charset="0"/>
                <a:ea typeface="Cambria" panose="02040503050406030204" pitchFamily="18" charset="0"/>
                <a:cs typeface="Times New Roman" pitchFamily="18" charset="0"/>
              </a:rPr>
              <a:t>?</a:t>
            </a:r>
            <a:endParaRPr kumimoji="0" lang="en-US" sz="44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 y="91341"/>
            <a:ext cx="12192000" cy="6858000"/>
          </a:xfrm>
          <a:prstGeom prst="rect">
            <a:avLst/>
          </a:prstGeom>
        </p:spPr>
      </p:pic>
      <p:pic>
        <p:nvPicPr>
          <p:cNvPr id="14" name="图片 13" descr="图片包含 游戏机, 花, 房间&#10;&#10;描述已自动生成">
            <a:extLst>
              <a:ext uri="{FF2B5EF4-FFF2-40B4-BE49-F238E27FC236}">
                <a16:creationId xmlns=""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 xmlns:a16="http://schemas.microsoft.com/office/drawing/2014/main" id="{2A58A1DB-F59D-46D7-B80F-2F6FBF735CB1}"/>
              </a:ext>
            </a:extLst>
          </p:cNvPr>
          <p:cNvSpPr/>
          <p:nvPr/>
        </p:nvSpPr>
        <p:spPr>
          <a:xfrm>
            <a:off x="323207" y="426566"/>
            <a:ext cx="11304220" cy="6150879"/>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 xmlns:a16="http://schemas.microsoft.com/office/drawing/2014/main" id="{8AFA8741-5BC1-4A0E-BFD3-22B3DA3A629F}"/>
              </a:ext>
            </a:extLst>
          </p:cNvPr>
          <p:cNvGrpSpPr/>
          <p:nvPr/>
        </p:nvGrpSpPr>
        <p:grpSpPr>
          <a:xfrm>
            <a:off x="4138600" y="2388355"/>
            <a:ext cx="3637885" cy="2982379"/>
            <a:chOff x="8712406" y="840469"/>
            <a:chExt cx="3368125" cy="2901559"/>
          </a:xfrm>
        </p:grpSpPr>
        <p:pic>
          <p:nvPicPr>
            <p:cNvPr id="19" name="图片 19" descr="形状, 圆圈&#10;&#10;描述已自动生成">
              <a:extLst>
                <a:ext uri="{FF2B5EF4-FFF2-40B4-BE49-F238E27FC236}">
                  <a16:creationId xmlns="" xmlns:a16="http://schemas.microsoft.com/office/drawing/2014/main" id="{CB90914A-6AC9-4486-8AD1-567F65FEB3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406" y="840469"/>
              <a:ext cx="3368125" cy="2901559"/>
            </a:xfrm>
            <a:prstGeom prst="rect">
              <a:avLst/>
            </a:prstGeom>
          </p:spPr>
        </p:pic>
        <p:sp>
          <p:nvSpPr>
            <p:cNvPr id="20" name="矩形 1">
              <a:extLst>
                <a:ext uri="{FF2B5EF4-FFF2-40B4-BE49-F238E27FC236}">
                  <a16:creationId xmlns="" xmlns:a16="http://schemas.microsoft.com/office/drawing/2014/main" id="{A9648D17-E9B1-4DF3-A7A0-47A3275F274F}"/>
                </a:ext>
              </a:extLst>
            </p:cNvPr>
            <p:cNvSpPr/>
            <p:nvPr/>
          </p:nvSpPr>
          <p:spPr>
            <a:xfrm>
              <a:off x="9034304" y="1736397"/>
              <a:ext cx="2656983" cy="80926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itchFamily="18" charset="0"/>
                  <a:ea typeface="Cambria" panose="02040503050406030204" pitchFamily="18" charset="0"/>
                  <a:cs typeface="Times New Roman" pitchFamily="18" charset="0"/>
                  <a:sym typeface="Arial" panose="020B0604020202020204" pitchFamily="34" charset="0"/>
                </a:rPr>
                <a:t>Giải</a:t>
              </a:r>
              <a:r>
                <a:rPr kumimoji="0" lang="en-US" altLang="zh-CN" sz="4000" b="1" i="0" u="none" strike="noStrike" kern="120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sym typeface="Arial" panose="020B0604020202020204" pitchFamily="34" charset="0"/>
                </a:rPr>
                <a:t> </a:t>
              </a:r>
              <a:r>
                <a:rPr kumimoji="0" lang="en-US" altLang="zh-CN" sz="4000" b="1" i="0" u="none" strike="noStrike" kern="1200" cap="none" spc="0" normalizeH="0" baseline="0" noProof="0" dirty="0" err="1">
                  <a:ln>
                    <a:noFill/>
                  </a:ln>
                  <a:solidFill>
                    <a:srgbClr val="FF0000"/>
                  </a:solidFill>
                  <a:effectLst/>
                  <a:uLnTx/>
                  <a:uFillTx/>
                  <a:latin typeface="Times New Roman" pitchFamily="18" charset="0"/>
                  <a:ea typeface="Cambria" panose="02040503050406030204" pitchFamily="18" charset="0"/>
                  <a:cs typeface="Times New Roman" pitchFamily="18" charset="0"/>
                  <a:sym typeface="Arial" panose="020B0604020202020204" pitchFamily="34" charset="0"/>
                </a:rPr>
                <a:t>nghĩa</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思源黑体 CN Medium" panose="020B0600000000000000" pitchFamily="34" charset="-122"/>
                <a:cs typeface="Times New Roman" pitchFamily="18" charset="0"/>
                <a:sym typeface="Arial" panose="020B0604020202020204" pitchFamily="34" charset="0"/>
              </a:endParaRPr>
            </a:p>
          </p:txBody>
        </p:sp>
        <p:sp>
          <p:nvSpPr>
            <p:cNvPr id="21" name="矩形 1">
              <a:extLst>
                <a:ext uri="{FF2B5EF4-FFF2-40B4-BE49-F238E27FC236}">
                  <a16:creationId xmlns="" xmlns:a16="http://schemas.microsoft.com/office/drawing/2014/main" id="{0CF47BC1-20DC-48DB-8D68-18BB897CACF7}"/>
                </a:ext>
              </a:extLst>
            </p:cNvPr>
            <p:cNvSpPr/>
            <p:nvPr/>
          </p:nvSpPr>
          <p:spPr>
            <a:xfrm>
              <a:off x="9034304" y="2291249"/>
              <a:ext cx="2656983" cy="80926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itchFamily="18" charset="0"/>
                  <a:ea typeface="Cambria" panose="02040503050406030204" pitchFamily="18" charset="0"/>
                  <a:cs typeface="Times New Roman" pitchFamily="18" charset="0"/>
                  <a:sym typeface="Arial" panose="020B0604020202020204" pitchFamily="34" charset="0"/>
                </a:rPr>
                <a:t>từ</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思源黑体 CN Medium" panose="020B0600000000000000" pitchFamily="34" charset="-122"/>
                <a:cs typeface="Times New Roman" pitchFamily="18" charset="0"/>
                <a:sym typeface="Arial" panose="020B0604020202020204" pitchFamily="34" charset="0"/>
              </a:endParaRPr>
            </a:p>
          </p:txBody>
        </p:sp>
      </p:grpSp>
      <p:grpSp>
        <p:nvGrpSpPr>
          <p:cNvPr id="22" name="Group 21">
            <a:extLst>
              <a:ext uri="{FF2B5EF4-FFF2-40B4-BE49-F238E27FC236}">
                <a16:creationId xmlns="" xmlns:a16="http://schemas.microsoft.com/office/drawing/2014/main" id="{DE01F2E3-64E3-4660-B060-C56C64BFE309}"/>
              </a:ext>
            </a:extLst>
          </p:cNvPr>
          <p:cNvGrpSpPr/>
          <p:nvPr/>
        </p:nvGrpSpPr>
        <p:grpSpPr>
          <a:xfrm>
            <a:off x="639001" y="1495760"/>
            <a:ext cx="4216970" cy="1754326"/>
            <a:chOff x="610100" y="470170"/>
            <a:chExt cx="4216970" cy="1754326"/>
          </a:xfrm>
        </p:grpSpPr>
        <p:cxnSp>
          <p:nvCxnSpPr>
            <p:cNvPr id="23" name="Connector: Elbow 117">
              <a:extLst>
                <a:ext uri="{FF2B5EF4-FFF2-40B4-BE49-F238E27FC236}">
                  <a16:creationId xmlns="" xmlns:a16="http://schemas.microsoft.com/office/drawing/2014/main" id="{3B07226F-80FB-47A5-9ED6-09FBECDC6520}"/>
                </a:ext>
              </a:extLst>
            </p:cNvPr>
            <p:cNvCxnSpPr>
              <a:cxnSpLocks/>
            </p:cNvCxnSpPr>
            <p:nvPr/>
          </p:nvCxnSpPr>
          <p:spPr>
            <a:xfrm rot="10800000">
              <a:off x="3699164" y="1101436"/>
              <a:ext cx="1127906" cy="1035516"/>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0E5F213A-9048-4EB9-87FE-046F5B5E646D}"/>
                </a:ext>
              </a:extLst>
            </p:cNvPr>
            <p:cNvSpPr txBox="1"/>
            <p:nvPr/>
          </p:nvSpPr>
          <p:spPr>
            <a:xfrm>
              <a:off x="610100" y="470170"/>
              <a:ext cx="318432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Times New Roman" pitchFamily="18" charset="0"/>
                  <a:ea typeface="Cambria" panose="02040503050406030204" pitchFamily="18" charset="0"/>
                  <a:cs typeface="Times New Roman" pitchFamily="18" charset="0"/>
                </a:rPr>
                <a:t>Á</a:t>
              </a:r>
              <a:r>
                <a:rPr kumimoji="0" lang="vi-VN" sz="3600" b="1" i="0" u="none" strike="noStrike" kern="1200" cap="none" spc="0" normalizeH="0" baseline="0" noProof="0" dirty="0">
                  <a:ln>
                    <a:noFill/>
                  </a:ln>
                  <a:solidFill>
                    <a:srgbClr val="ED7D31"/>
                  </a:solidFill>
                  <a:effectLst/>
                  <a:uLnTx/>
                  <a:uFillTx/>
                  <a:latin typeface="Times New Roman" pitchFamily="18" charset="0"/>
                  <a:ea typeface="Cambria" panose="02040503050406030204" pitchFamily="18" charset="0"/>
                  <a:cs typeface="Times New Roman" pitchFamily="18" charset="0"/>
                </a:rPr>
                <a:t>nh ỏi</a:t>
              </a:r>
              <a:r>
                <a:rPr kumimoji="0" lang="en-US" sz="3600" b="1" i="0" u="none" strike="noStrike" kern="1200" cap="none" spc="0" normalizeH="0" baseline="0" noProof="0" dirty="0">
                  <a:ln>
                    <a:noFill/>
                  </a:ln>
                  <a:solidFill>
                    <a:srgbClr val="ED7D31"/>
                  </a:solidFill>
                  <a:effectLst/>
                  <a:uLnTx/>
                  <a:uFillTx/>
                  <a:latin typeface="Times New Roman" pitchFamily="18" charset="0"/>
                  <a:ea typeface="Cambria" panose="02040503050406030204" pitchFamily="18" charset="0"/>
                  <a:cs typeface="Times New Roman" pitchFamily="18" charset="0"/>
                </a:rPr>
                <a:t>:</a:t>
              </a:r>
              <a:r>
                <a:rPr kumimoji="0" lang="vi-VN" sz="3600" b="1" i="0" u="none" strike="noStrike" kern="1200" cap="none" spc="0" normalizeH="0" baseline="0" noProof="0" dirty="0">
                  <a:ln>
                    <a:noFill/>
                  </a:ln>
                  <a:solidFill>
                    <a:srgbClr val="ED7D31"/>
                  </a:solidFill>
                  <a:effectLst/>
                  <a:uLnTx/>
                  <a:uFillTx/>
                  <a:latin typeface="Times New Roman" pitchFamily="18" charset="0"/>
                  <a:ea typeface="Cambria" panose="02040503050406030204" pitchFamily="18" charset="0"/>
                  <a:cs typeface="Times New Roman" pitchFamily="18" charset="0"/>
                </a:rPr>
                <a:t> </a:t>
              </a:r>
              <a:r>
                <a:rPr kumimoji="0" lang="vi-VN" sz="3600" b="1" i="0" u="none" strike="noStrike" kern="1200" cap="none" spc="0" normalizeH="0" baseline="0" noProof="0" dirty="0" smtClean="0">
                  <a:ln>
                    <a:noFill/>
                  </a:ln>
                  <a:solidFill>
                    <a:srgbClr val="002060"/>
                  </a:solidFill>
                  <a:effectLst/>
                  <a:uLnTx/>
                  <a:uFillTx/>
                  <a:latin typeface="Times New Roman" pitchFamily="18" charset="0"/>
                  <a:ea typeface="Cambria" panose="02040503050406030204" pitchFamily="18" charset="0"/>
                  <a:cs typeface="Times New Roman" pitchFamily="18" charset="0"/>
                </a:rPr>
                <a:t>giọng </a:t>
              </a:r>
              <a:r>
                <a:rPr kumimoji="0" lang="vi-VN" sz="36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ngân vang lảnh lót</a:t>
              </a:r>
              <a:endParaRPr kumimoji="0" lang="vi-VN" sz="3600" b="0"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endParaRPr>
            </a:p>
          </p:txBody>
        </p:sp>
      </p:grpSp>
      <p:grpSp>
        <p:nvGrpSpPr>
          <p:cNvPr id="31" name="Group 30">
            <a:extLst>
              <a:ext uri="{FF2B5EF4-FFF2-40B4-BE49-F238E27FC236}">
                <a16:creationId xmlns="" xmlns:a16="http://schemas.microsoft.com/office/drawing/2014/main" id="{1B800694-11AD-4797-B694-546677F65084}"/>
              </a:ext>
            </a:extLst>
          </p:cNvPr>
          <p:cNvGrpSpPr/>
          <p:nvPr/>
        </p:nvGrpSpPr>
        <p:grpSpPr>
          <a:xfrm>
            <a:off x="6912386" y="1420114"/>
            <a:ext cx="4741973" cy="1673672"/>
            <a:chOff x="-305904" y="-196086"/>
            <a:chExt cx="4741973" cy="1673672"/>
          </a:xfrm>
        </p:grpSpPr>
        <p:cxnSp>
          <p:nvCxnSpPr>
            <p:cNvPr id="32" name="Connector: Elbow 117">
              <a:extLst>
                <a:ext uri="{FF2B5EF4-FFF2-40B4-BE49-F238E27FC236}">
                  <a16:creationId xmlns="" xmlns:a16="http://schemas.microsoft.com/office/drawing/2014/main" id="{08AA1B78-FAB9-407B-9BF2-60586FA42F9D}"/>
                </a:ext>
              </a:extLst>
            </p:cNvPr>
            <p:cNvCxnSpPr>
              <a:cxnSpLocks/>
            </p:cNvCxnSpPr>
            <p:nvPr/>
          </p:nvCxnSpPr>
          <p:spPr>
            <a:xfrm flipV="1">
              <a:off x="-305904" y="488739"/>
              <a:ext cx="1267787" cy="988847"/>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F549FC17-ABF3-4499-924B-56C5FA1896A5}"/>
                </a:ext>
              </a:extLst>
            </p:cNvPr>
            <p:cNvSpPr txBox="1"/>
            <p:nvPr/>
          </p:nvSpPr>
          <p:spPr>
            <a:xfrm>
              <a:off x="723550" y="-196086"/>
              <a:ext cx="37125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smtClean="0">
                  <a:ln>
                    <a:noFill/>
                  </a:ln>
                  <a:solidFill>
                    <a:srgbClr val="ED7D31"/>
                  </a:solidFill>
                  <a:effectLst/>
                  <a:uLnTx/>
                  <a:uFillTx/>
                  <a:latin typeface="Times New Roman" pitchFamily="18" charset="0"/>
                  <a:ea typeface="Cambria" panose="02040503050406030204" pitchFamily="18" charset="0"/>
                  <a:cs typeface="Times New Roman" pitchFamily="18" charset="0"/>
                </a:rPr>
                <a:t>Lặng</a:t>
              </a:r>
              <a:r>
                <a:rPr kumimoji="0" lang="en-US" sz="3200" b="1" i="0" u="none" strike="noStrike" kern="1200" cap="none" spc="0" normalizeH="0" noProof="0" dirty="0" smtClean="0">
                  <a:ln>
                    <a:noFill/>
                  </a:ln>
                  <a:solidFill>
                    <a:srgbClr val="ED7D31"/>
                  </a:solidFill>
                  <a:effectLst/>
                  <a:uLnTx/>
                  <a:uFillTx/>
                  <a:latin typeface="Times New Roman" pitchFamily="18" charset="0"/>
                  <a:ea typeface="Cambria" panose="02040503050406030204" pitchFamily="18" charset="0"/>
                  <a:cs typeface="Times New Roman" pitchFamily="18" charset="0"/>
                </a:rPr>
                <a:t> </a:t>
              </a:r>
              <a:r>
                <a:rPr kumimoji="0" lang="en-US" sz="3200" b="1" i="0" u="none" strike="noStrike" kern="1200" cap="none" spc="0" normalizeH="0" noProof="0" dirty="0" err="1" smtClean="0">
                  <a:ln>
                    <a:noFill/>
                  </a:ln>
                  <a:solidFill>
                    <a:srgbClr val="ED7D31"/>
                  </a:solidFill>
                  <a:effectLst/>
                  <a:uLnTx/>
                  <a:uFillTx/>
                  <a:latin typeface="Times New Roman" pitchFamily="18" charset="0"/>
                  <a:ea typeface="Cambria" panose="02040503050406030204" pitchFamily="18" charset="0"/>
                  <a:cs typeface="Times New Roman" pitchFamily="18" charset="0"/>
                </a:rPr>
                <a:t>chăm</a:t>
              </a:r>
              <a:r>
                <a:rPr kumimoji="0" lang="en-US" sz="3200" b="1" i="0" u="none" strike="noStrike" kern="1200" cap="none" spc="0" normalizeH="0" baseline="0" noProof="0" dirty="0" smtClean="0">
                  <a:ln>
                    <a:noFill/>
                  </a:ln>
                  <a:solidFill>
                    <a:srgbClr val="ED7D31"/>
                  </a:solidFill>
                  <a:effectLst/>
                  <a:uLnTx/>
                  <a:uFillTx/>
                  <a:latin typeface="Times New Roman"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smtClean="0">
                  <a:ln>
                    <a:noFill/>
                  </a:ln>
                  <a:solidFill>
                    <a:srgbClr val="ED7D31"/>
                  </a:solidFill>
                  <a:effectLst/>
                  <a:uLnTx/>
                  <a:uFillTx/>
                  <a:latin typeface="Times New Roman" pitchFamily="18" charset="0"/>
                  <a:ea typeface="Cambria" panose="02040503050406030204" pitchFamily="18" charset="0"/>
                  <a:cs typeface="Times New Roman" pitchFamily="18" charset="0"/>
                </a:rPr>
                <a:t>im</a:t>
              </a:r>
              <a:r>
                <a:rPr kumimoji="0" lang="en-US" sz="3200" b="1" i="0" u="none" strike="noStrike" kern="1200" cap="none" spc="0" normalizeH="0" baseline="0" noProof="0" dirty="0" smtClean="0">
                  <a:ln>
                    <a:noFill/>
                  </a:ln>
                  <a:solidFill>
                    <a:srgbClr val="ED7D31"/>
                  </a:solidFill>
                  <a:effectLst/>
                  <a:uLnTx/>
                  <a:uFillTx/>
                  <a:latin typeface="Times New Roman"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smtClean="0">
                  <a:ln>
                    <a:noFill/>
                  </a:ln>
                  <a:solidFill>
                    <a:srgbClr val="ED7D31"/>
                  </a:solidFill>
                  <a:effectLst/>
                  <a:uLnTx/>
                  <a:uFillTx/>
                  <a:latin typeface="Times New Roman" pitchFamily="18" charset="0"/>
                  <a:ea typeface="Cambria" panose="02040503050406030204" pitchFamily="18" charset="0"/>
                  <a:cs typeface="Times New Roman" pitchFamily="18" charset="0"/>
                </a:rPr>
                <a:t>lặng</a:t>
              </a:r>
              <a:r>
                <a:rPr kumimoji="0" lang="en-US" sz="3200" b="1" i="0" u="none" strike="noStrike" kern="1200" cap="none" spc="0" normalizeH="0" noProof="0" dirty="0" smtClean="0">
                  <a:ln>
                    <a:noFill/>
                  </a:ln>
                  <a:solidFill>
                    <a:srgbClr val="ED7D31"/>
                  </a:solidFill>
                  <a:effectLst/>
                  <a:uLnTx/>
                  <a:uFillTx/>
                  <a:latin typeface="Times New Roman" pitchFamily="18" charset="0"/>
                  <a:ea typeface="Cambria" panose="02040503050406030204" pitchFamily="18" charset="0"/>
                  <a:cs typeface="Times New Roman" pitchFamily="18" charset="0"/>
                </a:rPr>
                <a:t> </a:t>
              </a:r>
              <a:r>
                <a:rPr kumimoji="0" lang="en-US" sz="3200" b="1" i="0" u="none" strike="noStrike" kern="1200" cap="none" spc="0" normalizeH="0" noProof="0" dirty="0" err="1" smtClean="0">
                  <a:ln>
                    <a:noFill/>
                  </a:ln>
                  <a:solidFill>
                    <a:srgbClr val="ED7D31"/>
                  </a:solidFill>
                  <a:effectLst/>
                  <a:uLnTx/>
                  <a:uFillTx/>
                  <a:latin typeface="Times New Roman" pitchFamily="18" charset="0"/>
                  <a:ea typeface="Cambria" panose="02040503050406030204" pitchFamily="18" charset="0"/>
                  <a:cs typeface="Times New Roman" pitchFamily="18" charset="0"/>
                </a:rPr>
                <a:t>và</a:t>
              </a:r>
              <a:r>
                <a:rPr kumimoji="0" lang="en-US" sz="3200" b="1" i="0" u="none" strike="noStrike" kern="1200" cap="none" spc="0" normalizeH="0" noProof="0" dirty="0" smtClean="0">
                  <a:ln>
                    <a:noFill/>
                  </a:ln>
                  <a:solidFill>
                    <a:srgbClr val="ED7D31"/>
                  </a:solidFill>
                  <a:effectLst/>
                  <a:uLnTx/>
                  <a:uFillTx/>
                  <a:latin typeface="Times New Roman" pitchFamily="18" charset="0"/>
                  <a:ea typeface="Cambria" panose="02040503050406030204" pitchFamily="18" charset="0"/>
                  <a:cs typeface="Times New Roman" pitchFamily="18" charset="0"/>
                </a:rPr>
                <a:t> </a:t>
              </a:r>
              <a:r>
                <a:rPr kumimoji="0" lang="en-US" sz="3200" b="1" i="0" u="none" strike="noStrike" kern="1200" cap="none" spc="0" normalizeH="0" noProof="0" dirty="0" err="1" smtClean="0">
                  <a:ln>
                    <a:noFill/>
                  </a:ln>
                  <a:solidFill>
                    <a:srgbClr val="ED7D31"/>
                  </a:solidFill>
                  <a:effectLst/>
                  <a:uLnTx/>
                  <a:uFillTx/>
                  <a:latin typeface="Times New Roman" pitchFamily="18" charset="0"/>
                  <a:ea typeface="Cambria" panose="02040503050406030204" pitchFamily="18" charset="0"/>
                  <a:cs typeface="Times New Roman" pitchFamily="18" charset="0"/>
                </a:rPr>
                <a:t>chăm</a:t>
              </a:r>
              <a:r>
                <a:rPr kumimoji="0" lang="en-US" sz="3200" b="1" i="0" u="none" strike="noStrike" kern="1200" cap="none" spc="0" normalizeH="0" noProof="0" dirty="0" smtClean="0">
                  <a:ln>
                    <a:noFill/>
                  </a:ln>
                  <a:solidFill>
                    <a:srgbClr val="ED7D31"/>
                  </a:solidFill>
                  <a:effectLst/>
                  <a:uLnTx/>
                  <a:uFillTx/>
                  <a:latin typeface="Times New Roman" pitchFamily="18" charset="0"/>
                  <a:ea typeface="Cambria" panose="02040503050406030204" pitchFamily="18" charset="0"/>
                  <a:cs typeface="Times New Roman" pitchFamily="18" charset="0"/>
                </a:rPr>
                <a:t> </a:t>
              </a:r>
              <a:r>
                <a:rPr kumimoji="0" lang="en-US" sz="3200" b="1" i="0" u="none" strike="noStrike" kern="1200" cap="none" spc="0" normalizeH="0" noProof="0" dirty="0" err="1" smtClean="0">
                  <a:ln>
                    <a:noFill/>
                  </a:ln>
                  <a:solidFill>
                    <a:srgbClr val="ED7D31"/>
                  </a:solidFill>
                  <a:effectLst/>
                  <a:uLnTx/>
                  <a:uFillTx/>
                  <a:latin typeface="Times New Roman" pitchFamily="18" charset="0"/>
                  <a:ea typeface="Cambria" panose="02040503050406030204" pitchFamily="18" charset="0"/>
                  <a:cs typeface="Times New Roman" pitchFamily="18" charset="0"/>
                </a:rPr>
                <a:t>chú</a:t>
              </a:r>
              <a:endParaRPr kumimoji="0" lang="vi-VN" sz="3200" b="0"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2480252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picture containing text, vector graphics&#10;&#10;Description automatically generated">
            <a:extLst>
              <a:ext uri="{FF2B5EF4-FFF2-40B4-BE49-F238E27FC236}">
                <a16:creationId xmlns=""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grpSp>
        <p:nvGrpSpPr>
          <p:cNvPr id="8" name="Group 7">
            <a:extLst>
              <a:ext uri="{FF2B5EF4-FFF2-40B4-BE49-F238E27FC236}">
                <a16:creationId xmlns="" xmlns:a16="http://schemas.microsoft.com/office/drawing/2014/main" id="{CB1BB386-2FC6-EDE9-EA71-B60C47652D93}"/>
              </a:ext>
            </a:extLst>
          </p:cNvPr>
          <p:cNvGrpSpPr/>
          <p:nvPr/>
        </p:nvGrpSpPr>
        <p:grpSpPr>
          <a:xfrm>
            <a:off x="707744" y="1071090"/>
            <a:ext cx="10659978" cy="2705724"/>
            <a:chOff x="4040599" y="344774"/>
            <a:chExt cx="5485736" cy="2705724"/>
          </a:xfrm>
        </p:grpSpPr>
        <p:pic>
          <p:nvPicPr>
            <p:cNvPr id="9" name="Picture 5">
              <a:extLst>
                <a:ext uri="{FF2B5EF4-FFF2-40B4-BE49-F238E27FC236}">
                  <a16:creationId xmlns="" xmlns:a16="http://schemas.microsoft.com/office/drawing/2014/main" id="{515AD395-7718-B80A-F964-91E2506A86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4040599" y="344774"/>
              <a:ext cx="5485736" cy="2705724"/>
            </a:xfrm>
            <a:prstGeom prst="rect">
              <a:avLst/>
            </a:prstGeom>
          </p:spPr>
        </p:pic>
        <p:sp>
          <p:nvSpPr>
            <p:cNvPr id="10" name="TextBox 9">
              <a:extLst>
                <a:ext uri="{FF2B5EF4-FFF2-40B4-BE49-F238E27FC236}">
                  <a16:creationId xmlns="" xmlns:a16="http://schemas.microsoft.com/office/drawing/2014/main" id="{F7B935DB-C635-FEBF-4F38-CC0B2563D38A}"/>
                </a:ext>
              </a:extLst>
            </p:cNvPr>
            <p:cNvSpPr txBox="1"/>
            <p:nvPr/>
          </p:nvSpPr>
          <p:spPr>
            <a:xfrm>
              <a:off x="4265454" y="1077456"/>
              <a:ext cx="5036025" cy="923330"/>
            </a:xfrm>
            <a:prstGeom prst="rect">
              <a:avLst/>
            </a:prstGeom>
            <a:noFill/>
          </p:spPr>
          <p:txBody>
            <a:bodyPr wrap="square" lIns="0" tIns="0" rIns="0" bIns="0" rtlCol="0">
              <a:spAutoFit/>
            </a:bodyPr>
            <a:lstStyle/>
            <a:p>
              <a:pPr algn="ctr"/>
              <a:r>
                <a:rPr lang="en-US" sz="6000" b="1" dirty="0" smtClean="0">
                  <a:solidFill>
                    <a:srgbClr val="002060"/>
                  </a:solidFill>
                  <a:latin typeface="Times New Roman" pitchFamily="18" charset="0"/>
                  <a:ea typeface="Cambria" panose="02040503050406030204" pitchFamily="18" charset="0"/>
                  <a:cs typeface="Times New Roman" pitchFamily="18" charset="0"/>
                </a:rPr>
                <a:t>3. </a:t>
              </a:r>
              <a:r>
                <a:rPr lang="en-US" sz="6000" b="1" dirty="0" err="1" smtClean="0">
                  <a:solidFill>
                    <a:srgbClr val="002060"/>
                  </a:solidFill>
                  <a:latin typeface="Times New Roman" pitchFamily="18" charset="0"/>
                  <a:ea typeface="Cambria" panose="02040503050406030204" pitchFamily="18" charset="0"/>
                  <a:cs typeface="Times New Roman" pitchFamily="18" charset="0"/>
                </a:rPr>
                <a:t>Trả</a:t>
              </a:r>
              <a:r>
                <a:rPr lang="en-US" sz="6000" b="1" dirty="0" smtClean="0">
                  <a:solidFill>
                    <a:srgbClr val="002060"/>
                  </a:solidFill>
                  <a:latin typeface="Times New Roman" pitchFamily="18" charset="0"/>
                  <a:ea typeface="Cambria" panose="02040503050406030204" pitchFamily="18" charset="0"/>
                  <a:cs typeface="Times New Roman" pitchFamily="18" charset="0"/>
                </a:rPr>
                <a:t> </a:t>
              </a:r>
              <a:r>
                <a:rPr lang="en-US" sz="6000" b="1" dirty="0" err="1" smtClean="0">
                  <a:solidFill>
                    <a:srgbClr val="002060"/>
                  </a:solidFill>
                  <a:latin typeface="Times New Roman" pitchFamily="18" charset="0"/>
                  <a:ea typeface="Cambria" panose="02040503050406030204" pitchFamily="18" charset="0"/>
                  <a:cs typeface="Times New Roman" pitchFamily="18" charset="0"/>
                </a:rPr>
                <a:t>lời</a:t>
              </a:r>
              <a:r>
                <a:rPr lang="en-US" sz="6000" b="1" dirty="0" smtClean="0">
                  <a:solidFill>
                    <a:srgbClr val="002060"/>
                  </a:solidFill>
                  <a:latin typeface="Times New Roman" pitchFamily="18" charset="0"/>
                  <a:ea typeface="Cambria" panose="02040503050406030204" pitchFamily="18" charset="0"/>
                  <a:cs typeface="Times New Roman" pitchFamily="18" charset="0"/>
                </a:rPr>
                <a:t> </a:t>
              </a:r>
              <a:r>
                <a:rPr lang="en-US" sz="6000" b="1" dirty="0" err="1" smtClean="0">
                  <a:solidFill>
                    <a:srgbClr val="002060"/>
                  </a:solidFill>
                  <a:latin typeface="Times New Roman" pitchFamily="18" charset="0"/>
                  <a:ea typeface="Cambria" panose="02040503050406030204" pitchFamily="18" charset="0"/>
                  <a:cs typeface="Times New Roman" pitchFamily="18" charset="0"/>
                </a:rPr>
                <a:t>câu</a:t>
              </a:r>
              <a:r>
                <a:rPr lang="en-US" sz="6000" b="1" dirty="0" smtClean="0">
                  <a:solidFill>
                    <a:srgbClr val="002060"/>
                  </a:solidFill>
                  <a:latin typeface="Times New Roman" pitchFamily="18" charset="0"/>
                  <a:ea typeface="Cambria" panose="02040503050406030204" pitchFamily="18" charset="0"/>
                  <a:cs typeface="Times New Roman" pitchFamily="18" charset="0"/>
                </a:rPr>
                <a:t> </a:t>
              </a:r>
              <a:r>
                <a:rPr lang="en-US" sz="6000" b="1" dirty="0" err="1" smtClean="0">
                  <a:solidFill>
                    <a:srgbClr val="002060"/>
                  </a:solidFill>
                  <a:latin typeface="Times New Roman" pitchFamily="18" charset="0"/>
                  <a:ea typeface="Cambria" panose="02040503050406030204" pitchFamily="18" charset="0"/>
                  <a:cs typeface="Times New Roman" pitchFamily="18" charset="0"/>
                </a:rPr>
                <a:t>hỏi</a:t>
              </a:r>
              <a:endParaRPr lang="en-US" sz="6000" b="1" dirty="0">
                <a:solidFill>
                  <a:srgbClr val="002060"/>
                </a:solidFill>
                <a:latin typeface="Times New Roman"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2163697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Times New Roman" pitchFamily="18" charset="0"/>
                  <a:ea typeface="Cambria" panose="02040503050406030204" pitchFamily="18" charset="0"/>
                  <a:cs typeface="Times New Roman" pitchFamily="18" charset="0"/>
                </a:rPr>
                <a:t>Câu</a:t>
              </a:r>
              <a:r>
                <a:rPr kumimoji="0" lang="en-US" sz="4000" b="1" i="0" u="none" strike="noStrike" kern="1200" normalizeH="0" baseline="0" noProof="0" dirty="0">
                  <a:ln w="0"/>
                  <a:effectLst>
                    <a:outerShdw blurRad="38100" dist="19050" dir="2700000" algn="tl" rotWithShape="0">
                      <a:schemeClr val="dk1">
                        <a:alpha val="40000"/>
                      </a:schemeClr>
                    </a:outerShdw>
                  </a:effectLst>
                  <a:uLnTx/>
                  <a:uFillTx/>
                  <a:latin typeface="Times New Roman" pitchFamily="18" charset="0"/>
                  <a:ea typeface="Cambria" panose="02040503050406030204" pitchFamily="18" charset="0"/>
                  <a:cs typeface="Times New Roman" pitchFamily="18" charset="0"/>
                </a:rPr>
                <a:t> 1:</a:t>
              </a:r>
            </a:p>
          </p:txBody>
        </p:sp>
      </p:grpSp>
      <p:sp>
        <p:nvSpPr>
          <p:cNvPr id="23" name="TextBox 22">
            <a:extLst>
              <a:ext uri="{FF2B5EF4-FFF2-40B4-BE49-F238E27FC236}">
                <a16:creationId xmlns="" xmlns:a16="http://schemas.microsoft.com/office/drawing/2014/main" id="{763AA0A7-961F-F1E0-A5B3-241A22BF38E4}"/>
              </a:ext>
            </a:extLst>
          </p:cNvPr>
          <p:cNvSpPr txBox="1"/>
          <p:nvPr/>
        </p:nvSpPr>
        <p:spPr>
          <a:xfrm>
            <a:off x="2480047" y="441811"/>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Times New Roman" pitchFamily="18" charset="0"/>
                <a:ea typeface="Cambria" panose="02040503050406030204" pitchFamily="18" charset="0"/>
                <a:cs typeface="Times New Roman" pitchFamily="18" charset="0"/>
              </a:rPr>
              <a:t>Ở khổ thơ thứ nhất, chi tiết nào giúp em nhận ra </a:t>
            </a:r>
            <a:r>
              <a:rPr lang="en-US"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Times New Roman" pitchFamily="18" charset="0"/>
                <a:ea typeface="Cambria" panose="02040503050406030204" pitchFamily="18" charset="0"/>
                <a:cs typeface="Times New Roman" pitchFamily="18" charset="0"/>
              </a:rPr>
              <a:t>đ</a:t>
            </a: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Times New Roman" pitchFamily="18" charset="0"/>
                <a:ea typeface="Cambria" panose="02040503050406030204" pitchFamily="18" charset="0"/>
                <a:cs typeface="Times New Roman" pitchFamily="18" charset="0"/>
              </a:rPr>
              <a:t>ây là lớp học của trẻ khiếm thính (mất khả năng nghe hoặc nghe kém)?</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Times New Roman" pitchFamily="18" charset="0"/>
              <a:ea typeface="Cambria" panose="02040503050406030204" pitchFamily="18" charset="0"/>
              <a:cs typeface="Times New Roman" pitchFamily="18" charset="0"/>
            </a:endParaRPr>
          </a:p>
        </p:txBody>
      </p:sp>
      <p:pic>
        <p:nvPicPr>
          <p:cNvPr id="3" name="Picture 2">
            <a:extLst>
              <a:ext uri="{FF2B5EF4-FFF2-40B4-BE49-F238E27FC236}">
                <a16:creationId xmlns=""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sp>
        <p:nvSpPr>
          <p:cNvPr id="8" name="TextBox 7">
            <a:extLst>
              <a:ext uri="{FF2B5EF4-FFF2-40B4-BE49-F238E27FC236}">
                <a16:creationId xmlns="" xmlns:a16="http://schemas.microsoft.com/office/drawing/2014/main" id="{643489AB-650E-CCBA-715E-230C945CAF37}"/>
              </a:ext>
            </a:extLst>
          </p:cNvPr>
          <p:cNvSpPr txBox="1"/>
          <p:nvPr/>
        </p:nvSpPr>
        <p:spPr>
          <a:xfrm>
            <a:off x="8314660" y="2562447"/>
            <a:ext cx="3147238" cy="461665"/>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857916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Times New Roman" pitchFamily="18" charset="0"/>
                  <a:ea typeface="Cambria" panose="02040503050406030204" pitchFamily="18" charset="0"/>
                  <a:cs typeface="Times New Roman" pitchFamily="18" charset="0"/>
                </a:rPr>
                <a:t>Câu</a:t>
              </a:r>
              <a:r>
                <a:rPr kumimoji="0" lang="en-US" sz="4000" b="1" i="0" u="none" strike="noStrike" kern="1200" normalizeH="0" baseline="0" noProof="0" dirty="0">
                  <a:ln w="0"/>
                  <a:effectLst>
                    <a:outerShdw blurRad="38100" dist="19050" dir="2700000" algn="tl" rotWithShape="0">
                      <a:schemeClr val="dk1">
                        <a:alpha val="40000"/>
                      </a:schemeClr>
                    </a:outerShdw>
                  </a:effectLst>
                  <a:uLnTx/>
                  <a:uFillTx/>
                  <a:latin typeface="Times New Roman" pitchFamily="18" charset="0"/>
                  <a:ea typeface="Cambria" panose="02040503050406030204" pitchFamily="18" charset="0"/>
                  <a:cs typeface="Times New Roman" pitchFamily="18" charset="0"/>
                </a:rPr>
                <a:t> 1:</a:t>
              </a:r>
            </a:p>
          </p:txBody>
        </p:sp>
      </p:grpSp>
      <p:sp>
        <p:nvSpPr>
          <p:cNvPr id="23" name="TextBox 22">
            <a:extLst>
              <a:ext uri="{FF2B5EF4-FFF2-40B4-BE49-F238E27FC236}">
                <a16:creationId xmlns="" xmlns:a16="http://schemas.microsoft.com/office/drawing/2014/main" id="{763AA0A7-961F-F1E0-A5B3-241A22BF38E4}"/>
              </a:ext>
            </a:extLst>
          </p:cNvPr>
          <p:cNvSpPr txBox="1"/>
          <p:nvPr/>
        </p:nvSpPr>
        <p:spPr>
          <a:xfrm>
            <a:off x="2480047" y="441811"/>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Times New Roman" pitchFamily="18" charset="0"/>
                <a:ea typeface="Cambria" panose="02040503050406030204" pitchFamily="18" charset="0"/>
                <a:cs typeface="Times New Roman" pitchFamily="18" charset="0"/>
              </a:rPr>
              <a:t>Ở khổ thơ thứ nhất, chi tiết nào giúp em nhận ra </a:t>
            </a:r>
            <a:r>
              <a:rPr lang="en-US"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Times New Roman" pitchFamily="18" charset="0"/>
                <a:ea typeface="Cambria" panose="02040503050406030204" pitchFamily="18" charset="0"/>
                <a:cs typeface="Times New Roman" pitchFamily="18" charset="0"/>
              </a:rPr>
              <a:t>đ</a:t>
            </a: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Times New Roman" pitchFamily="18" charset="0"/>
                <a:ea typeface="Cambria" panose="02040503050406030204" pitchFamily="18" charset="0"/>
                <a:cs typeface="Times New Roman" pitchFamily="18" charset="0"/>
              </a:rPr>
              <a:t>ây là lớp học của trẻ khiếm thính (mất khả năng nghe hoặc nghe kém)?</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Times New Roman" pitchFamily="18" charset="0"/>
              <a:ea typeface="Cambria" panose="02040503050406030204" pitchFamily="18" charset="0"/>
              <a:cs typeface="Times New Roman" pitchFamily="18" charset="0"/>
            </a:endParaRPr>
          </a:p>
        </p:txBody>
      </p:sp>
      <p:pic>
        <p:nvPicPr>
          <p:cNvPr id="3" name="Picture 2">
            <a:extLst>
              <a:ext uri="{FF2B5EF4-FFF2-40B4-BE49-F238E27FC236}">
                <a16:creationId xmlns=""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aphicFrame>
        <p:nvGraphicFramePr>
          <p:cNvPr id="4" name="Table 5">
            <a:extLst>
              <a:ext uri="{FF2B5EF4-FFF2-40B4-BE49-F238E27FC236}">
                <a16:creationId xmlns="" xmlns:a16="http://schemas.microsoft.com/office/drawing/2014/main" id="{40F1926E-7482-EFA8-4957-36854B6F8821}"/>
              </a:ext>
            </a:extLst>
          </p:cNvPr>
          <p:cNvGraphicFramePr>
            <a:graphicFrameLocks noGrp="1"/>
          </p:cNvGraphicFramePr>
          <p:nvPr>
            <p:extLst>
              <p:ext uri="{D42A27DB-BD31-4B8C-83A1-F6EECF244321}">
                <p14:modId xmlns:p14="http://schemas.microsoft.com/office/powerpoint/2010/main" val="1313499575"/>
              </p:ext>
            </p:extLst>
          </p:nvPr>
        </p:nvGraphicFramePr>
        <p:xfrm>
          <a:off x="2648689" y="2463404"/>
          <a:ext cx="8834475" cy="3331340"/>
        </p:xfrm>
        <a:graphic>
          <a:graphicData uri="http://schemas.openxmlformats.org/drawingml/2006/table">
            <a:tbl>
              <a:tblPr firstRow="1" bandRow="1">
                <a:tableStyleId>{00A15C55-8517-42AA-B614-E9B94910E393}</a:tableStyleId>
              </a:tblPr>
              <a:tblGrid>
                <a:gridCol w="1788269">
                  <a:extLst>
                    <a:ext uri="{9D8B030D-6E8A-4147-A177-3AD203B41FA5}">
                      <a16:colId xmlns="" xmlns:a16="http://schemas.microsoft.com/office/drawing/2014/main" val="4122218231"/>
                    </a:ext>
                  </a:extLst>
                </a:gridCol>
                <a:gridCol w="3877702">
                  <a:extLst>
                    <a:ext uri="{9D8B030D-6E8A-4147-A177-3AD203B41FA5}">
                      <a16:colId xmlns="" xmlns:a16="http://schemas.microsoft.com/office/drawing/2014/main" val="2608063246"/>
                    </a:ext>
                  </a:extLst>
                </a:gridCol>
                <a:gridCol w="3168504">
                  <a:extLst>
                    <a:ext uri="{9D8B030D-6E8A-4147-A177-3AD203B41FA5}">
                      <a16:colId xmlns="" xmlns:a16="http://schemas.microsoft.com/office/drawing/2014/main" val="1933907584"/>
                    </a:ext>
                  </a:extLst>
                </a:gridCol>
              </a:tblGrid>
              <a:tr h="1665670">
                <a:tc>
                  <a:txBody>
                    <a:bodyPr/>
                    <a:lstStyle/>
                    <a:p>
                      <a:endParaRPr lang="en-US" sz="3200" b="1" dirty="0">
                        <a:solidFill>
                          <a:srgbClr val="002060"/>
                        </a:solidFill>
                        <a:latin typeface="Times New Roman" pitchFamily="18" charset="0"/>
                        <a:ea typeface="Cambria" panose="02040503050406030204" pitchFamily="18" charset="0"/>
                        <a:cs typeface="Times New Roman" pitchFamily="18" charset="0"/>
                      </a:endParaRPr>
                    </a:p>
                    <a:p>
                      <a:r>
                        <a:rPr lang="en-US" sz="3200" b="1" dirty="0" err="1">
                          <a:solidFill>
                            <a:srgbClr val="002060"/>
                          </a:solidFill>
                          <a:latin typeface="Times New Roman" pitchFamily="18" charset="0"/>
                          <a:ea typeface="Cambria" panose="02040503050406030204" pitchFamily="18" charset="0"/>
                          <a:cs typeface="Times New Roman" pitchFamily="18" charset="0"/>
                        </a:rPr>
                        <a:t>Học</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trò</a:t>
                      </a:r>
                      <a:endParaRPr lang="en-US" sz="3200" b="1" dirty="0">
                        <a:solidFill>
                          <a:srgbClr val="002060"/>
                        </a:solidFill>
                        <a:latin typeface="Times New Roman" pitchFamily="18" charset="0"/>
                        <a:ea typeface="Cambria" panose="02040503050406030204"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itchFamily="18" charset="0"/>
                        <a:ea typeface="Cambria" panose="02040503050406030204"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Times New Roman" pitchFamily="18" charset="0"/>
                        <a:ea typeface="Cambria" panose="02040503050406030204"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10320700"/>
                  </a:ext>
                </a:extLst>
              </a:tr>
              <a:tr h="1665670">
                <a:tc>
                  <a:txBody>
                    <a:bodyPr/>
                    <a:lstStyle/>
                    <a:p>
                      <a:endParaRPr lang="en-US" sz="3200" b="1" dirty="0">
                        <a:solidFill>
                          <a:srgbClr val="002060"/>
                        </a:solidFill>
                        <a:latin typeface="Times New Roman" pitchFamily="18" charset="0"/>
                        <a:ea typeface="Cambria" panose="02040503050406030204" pitchFamily="18" charset="0"/>
                        <a:cs typeface="Times New Roman" pitchFamily="18" charset="0"/>
                      </a:endParaRPr>
                    </a:p>
                    <a:p>
                      <a:r>
                        <a:rPr lang="en-US" sz="3200" b="1" dirty="0" err="1">
                          <a:solidFill>
                            <a:srgbClr val="002060"/>
                          </a:solidFill>
                          <a:latin typeface="Times New Roman" pitchFamily="18" charset="0"/>
                          <a:ea typeface="Cambria" panose="02040503050406030204" pitchFamily="18" charset="0"/>
                          <a:cs typeface="Times New Roman" pitchFamily="18" charset="0"/>
                        </a:rPr>
                        <a:t>Cô</a:t>
                      </a:r>
                      <a:r>
                        <a:rPr lang="en-US" sz="3200" b="1" dirty="0">
                          <a:solidFill>
                            <a:srgbClr val="002060"/>
                          </a:solidFill>
                          <a:latin typeface="Times New Roman" pitchFamily="18" charset="0"/>
                          <a:ea typeface="Cambria" panose="02040503050406030204" pitchFamily="18" charset="0"/>
                          <a:cs typeface="Times New Roman" pitchFamily="18" charset="0"/>
                        </a:rPr>
                        <a:t> </a:t>
                      </a:r>
                      <a:r>
                        <a:rPr lang="en-US" sz="3200" b="1" dirty="0" err="1">
                          <a:solidFill>
                            <a:srgbClr val="002060"/>
                          </a:solidFill>
                          <a:latin typeface="Times New Roman" pitchFamily="18" charset="0"/>
                          <a:ea typeface="Cambria" panose="02040503050406030204" pitchFamily="18" charset="0"/>
                          <a:cs typeface="Times New Roman" pitchFamily="18" charset="0"/>
                        </a:rPr>
                        <a:t>giáo</a:t>
                      </a:r>
                      <a:endParaRPr lang="en-US" sz="3200" b="1" dirty="0">
                        <a:solidFill>
                          <a:srgbClr val="002060"/>
                        </a:solidFill>
                        <a:latin typeface="Times New Roman" pitchFamily="18" charset="0"/>
                        <a:ea typeface="Cambria" panose="02040503050406030204"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atin typeface="Times New Roman" pitchFamily="18" charset="0"/>
                        <a:ea typeface="Cambria" panose="02040503050406030204"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atin typeface="Times New Roman" pitchFamily="18" charset="0"/>
                        <a:ea typeface="Cambria" panose="02040503050406030204"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3135649247"/>
                  </a:ext>
                </a:extLst>
              </a:tr>
            </a:tbl>
          </a:graphicData>
        </a:graphic>
      </p:graphicFrame>
      <p:sp>
        <p:nvSpPr>
          <p:cNvPr id="6" name="TextBox 5">
            <a:extLst>
              <a:ext uri="{FF2B5EF4-FFF2-40B4-BE49-F238E27FC236}">
                <a16:creationId xmlns="" xmlns:a16="http://schemas.microsoft.com/office/drawing/2014/main" id="{82D09BA2-7A30-85D6-9265-14D0163C1122}"/>
              </a:ext>
            </a:extLst>
          </p:cNvPr>
          <p:cNvSpPr txBox="1"/>
          <p:nvPr/>
        </p:nvSpPr>
        <p:spPr>
          <a:xfrm>
            <a:off x="4465674" y="2615609"/>
            <a:ext cx="376392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Mắt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nhìn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bảng</a:t>
            </a:r>
            <a:endParaRPr lang="en-US" sz="2800"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 xmlns:a16="http://schemas.microsoft.com/office/drawing/2014/main" id="{E3D9C0B6-61E8-F76B-9FCF-C9F809703F19}"/>
              </a:ext>
            </a:extLst>
          </p:cNvPr>
          <p:cNvSpPr txBox="1"/>
          <p:nvPr/>
        </p:nvSpPr>
        <p:spPr>
          <a:xfrm>
            <a:off x="4486939" y="3370520"/>
            <a:ext cx="376392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Lớp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mươi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nụ</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môi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hồng</a:t>
            </a:r>
            <a:endParaRPr lang="en-US" sz="2800"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 xmlns:a16="http://schemas.microsoft.com/office/drawing/2014/main" id="{643489AB-650E-CCBA-715E-230C945CAF37}"/>
              </a:ext>
            </a:extLst>
          </p:cNvPr>
          <p:cNvSpPr txBox="1"/>
          <p:nvPr/>
        </p:nvSpPr>
        <p:spPr>
          <a:xfrm>
            <a:off x="8314660" y="2562447"/>
            <a:ext cx="3147238" cy="1569660"/>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 </a:t>
            </a:r>
            <a:r>
              <a:rPr lang="en-US" sz="2400" dirty="0" err="1">
                <a:solidFill>
                  <a:srgbClr val="002060"/>
                </a:solidFill>
                <a:latin typeface="Cambria" panose="02040503050406030204" pitchFamily="18" charset="0"/>
                <a:ea typeface="Cambria" panose="02040503050406030204" pitchFamily="18" charset="0"/>
              </a:rPr>
              <a:t>Lớp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ít</a:t>
            </a:r>
            <a:r>
              <a:rPr lang="en-US" sz="2400" dirty="0">
                <a:solidFill>
                  <a:srgbClr val="002060"/>
                </a:solidFill>
                <a:latin typeface="Cambria" panose="02040503050406030204" pitchFamily="18" charset="0"/>
                <a:ea typeface="Cambria" panose="02040503050406030204" pitchFamily="18" charset="0"/>
              </a:rPr>
              <a:t> HS, </a:t>
            </a:r>
            <a:r>
              <a:rPr lang="en-US" sz="2400" dirty="0" err="1">
                <a:solidFill>
                  <a:srgbClr val="002060"/>
                </a:solidFill>
                <a:latin typeface="Cambria" panose="02040503050406030204" pitchFamily="18" charset="0"/>
                <a:ea typeface="Cambria" panose="02040503050406030204" pitchFamily="18" charset="0"/>
              </a:rPr>
              <a:t>các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bạn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rất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chăm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chú</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nhìn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nhìn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 xmlns:a16="http://schemas.microsoft.com/office/drawing/2014/main" id="{9064340E-7E19-58C3-0136-A1369FDCB3F4}"/>
              </a:ext>
            </a:extLst>
          </p:cNvPr>
          <p:cNvSpPr txBox="1"/>
          <p:nvPr/>
        </p:nvSpPr>
        <p:spPr>
          <a:xfrm>
            <a:off x="4455041" y="4295553"/>
            <a:ext cx="3763926" cy="523220"/>
          </a:xfrm>
          <a:prstGeom prst="rect">
            <a:avLst/>
          </a:prstGeom>
          <a:noFill/>
        </p:spPr>
        <p:txBody>
          <a:bodyPr wrap="square" rtlCol="0">
            <a:spAutoFit/>
          </a:bodyPr>
          <a:lstStyle/>
          <a:p>
            <a:r>
              <a:rPr lang="en-US" sz="2800" b="1" dirty="0" err="1">
                <a:solidFill>
                  <a:srgbClr val="002060"/>
                </a:solidFill>
                <a:latin typeface="Cambria" panose="02040503050406030204" pitchFamily="18" charset="0"/>
                <a:ea typeface="Cambria" panose="02040503050406030204" pitchFamily="18" charset="0"/>
              </a:rPr>
              <a:t>Đôi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tay</a:t>
            </a:r>
            <a:r>
              <a:rPr lang="en-US" sz="2800" b="1"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cô</a:t>
            </a:r>
            <a:r>
              <a:rPr lang="en-US" sz="2800"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mở</a:t>
            </a:r>
            <a:endParaRPr lang="en-US" sz="28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 xmlns:a16="http://schemas.microsoft.com/office/drawing/2014/main" id="{F92D9591-1E45-BB8B-7AC5-EBDFD293989B}"/>
              </a:ext>
            </a:extLst>
          </p:cNvPr>
          <p:cNvSpPr txBox="1"/>
          <p:nvPr/>
        </p:nvSpPr>
        <p:spPr>
          <a:xfrm>
            <a:off x="4444408" y="4954772"/>
            <a:ext cx="400847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Báo</a:t>
            </a:r>
            <a:r>
              <a:rPr lang="en-US" sz="2800"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bừng</a:t>
            </a:r>
            <a:r>
              <a:rPr lang="en-US" sz="2400" b="1" dirty="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thanh</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âm</a:t>
            </a:r>
            <a:r>
              <a:rPr lang="en-US" sz="2400" b="1" dirty="0" smtClean="0">
                <a:solidFill>
                  <a:srgbClr val="002060"/>
                </a:solidFill>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817081B3-4916-A7B2-2ABB-0A467B9DB394}"/>
              </a:ext>
            </a:extLst>
          </p:cNvPr>
          <p:cNvSpPr txBox="1"/>
          <p:nvPr/>
        </p:nvSpPr>
        <p:spPr>
          <a:xfrm>
            <a:off x="8367822" y="4295554"/>
            <a:ext cx="3147238" cy="1200329"/>
          </a:xfrm>
          <a:prstGeom prst="rect">
            <a:avLst/>
          </a:prstGeom>
          <a:noFill/>
        </p:spPr>
        <p:txBody>
          <a:bodyPr wrap="square" rtlCol="0">
            <a:spAutoFit/>
          </a:bodyPr>
          <a:lstStyle/>
          <a:p>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dụng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tay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thanh</a:t>
            </a:r>
            <a:r>
              <a:rPr lang="en-US"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74566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P spid="7" grpId="0"/>
      <p:bldP spid="8" grpId="0"/>
      <p:bldP spid="10"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Lớp học của cô  trò khiếm thính Tĩnh lặng mà sôi nổi  NLĐTV_v720P">
            <a:hlinkClick r:id="" action="ppaction://media"/>
            <a:extLst>
              <a:ext uri="{FF2B5EF4-FFF2-40B4-BE49-F238E27FC236}">
                <a16:creationId xmlns="" xmlns:a16="http://schemas.microsoft.com/office/drawing/2014/main" id="{F367C605-F5DE-D92F-578C-B750AD8EBD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786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itchFamily="18" charset="0"/>
                  <a:ea typeface="Cambria" panose="02040503050406030204" pitchFamily="18" charset="0"/>
                  <a:cs typeface="Times New Roman"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itchFamily="18" charset="0"/>
                  <a:ea typeface="Cambria" panose="02040503050406030204" pitchFamily="18" charset="0"/>
                  <a:cs typeface="Times New Roman" pitchFamily="18" charset="0"/>
                </a:rPr>
                <a:t> 2:</a:t>
              </a:r>
            </a:p>
          </p:txBody>
        </p:sp>
      </p:grpSp>
      <p:sp>
        <p:nvSpPr>
          <p:cNvPr id="23" name="TextBox 22">
            <a:extLst>
              <a:ext uri="{FF2B5EF4-FFF2-40B4-BE49-F238E27FC236}">
                <a16:creationId xmlns="" xmlns:a16="http://schemas.microsoft.com/office/drawing/2014/main" id="{763AA0A7-961F-F1E0-A5B3-241A22BF38E4}"/>
              </a:ext>
            </a:extLst>
          </p:cNvPr>
          <p:cNvSpPr txBox="1"/>
          <p:nvPr/>
        </p:nvSpPr>
        <p:spPr>
          <a:xfrm>
            <a:off x="2480047" y="441811"/>
            <a:ext cx="8910743" cy="1200329"/>
          </a:xfrm>
          <a:prstGeom prst="rect">
            <a:avLst/>
          </a:prstGeom>
          <a:noFill/>
        </p:spPr>
        <p:txBody>
          <a:bodyPr wrap="square" rtlCol="0">
            <a:spAutoFit/>
          </a:bodyPr>
          <a:lstStyle/>
          <a:p>
            <a:pPr lvl="0" algn="ctr">
              <a:defRPr/>
            </a:pPr>
            <a:r>
              <a:rPr lang="vi-VN" sz="3600" b="1" dirty="0">
                <a:gradFill flip="none" rotWithShape="1">
                  <a:gsLst>
                    <a:gs pos="36000">
                      <a:srgbClr val="5A8435"/>
                    </a:gs>
                    <a:gs pos="59000">
                      <a:srgbClr val="BE4626"/>
                    </a:gs>
                  </a:gsLst>
                  <a:lin ang="13500000" scaled="1"/>
                  <a:tileRect/>
                </a:gradFill>
                <a:effectLst>
                  <a:glow rad="647700">
                    <a:prstClr val="white">
                      <a:alpha val="40000"/>
                    </a:prstClr>
                  </a:glow>
                </a:effectLst>
                <a:latin typeface="Times New Roman" pitchFamily="18" charset="0"/>
                <a:ea typeface="Cambria" panose="02040503050406030204" pitchFamily="18" charset="0"/>
                <a:cs typeface="Times New Roman" pitchFamily="18" charset="0"/>
              </a:rPr>
              <a:t>Theo em, những khó khăn, thiệt thòi của các bạn học sinh trong bài thơ là gì?</a:t>
            </a:r>
            <a:endParaRPr kumimoji="0" lang="en-US" sz="36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Times New Roman" pitchFamily="18" charset="0"/>
              <a:ea typeface="Cambria" panose="02040503050406030204" pitchFamily="18" charset="0"/>
              <a:cs typeface="Times New Roman" pitchFamily="18" charset="0"/>
            </a:endParaRPr>
          </a:p>
        </p:txBody>
      </p:sp>
      <p:pic>
        <p:nvPicPr>
          <p:cNvPr id="3" name="Picture 2">
            <a:extLst>
              <a:ext uri="{FF2B5EF4-FFF2-40B4-BE49-F238E27FC236}">
                <a16:creationId xmlns=""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5" name="Group 4">
            <a:extLst>
              <a:ext uri="{FF2B5EF4-FFF2-40B4-BE49-F238E27FC236}">
                <a16:creationId xmlns="" xmlns:a16="http://schemas.microsoft.com/office/drawing/2014/main" id="{8DFA7C5D-C579-E130-2A1D-C8E12153E960}"/>
              </a:ext>
            </a:extLst>
          </p:cNvPr>
          <p:cNvGrpSpPr/>
          <p:nvPr/>
        </p:nvGrpSpPr>
        <p:grpSpPr>
          <a:xfrm>
            <a:off x="2530550" y="2185070"/>
            <a:ext cx="8845421" cy="3772674"/>
            <a:chOff x="5943413" y="1879380"/>
            <a:chExt cx="5405003" cy="3706655"/>
          </a:xfrm>
        </p:grpSpPr>
        <p:sp>
          <p:nvSpPr>
            <p:cNvPr id="9" name="Rectangle: Rounded Corners 8">
              <a:extLst>
                <a:ext uri="{FF2B5EF4-FFF2-40B4-BE49-F238E27FC236}">
                  <a16:creationId xmlns="" xmlns:a16="http://schemas.microsoft.com/office/drawing/2014/main" id="{68F97459-FB58-01A1-74F8-0DA9B5ACD787}"/>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ontent Placeholder 2">
              <a:extLst>
                <a:ext uri="{FF2B5EF4-FFF2-40B4-BE49-F238E27FC236}">
                  <a16:creationId xmlns="" xmlns:a16="http://schemas.microsoft.com/office/drawing/2014/main" id="{166DEA73-AC4D-9440-4E08-E3895C351389}"/>
                </a:ext>
              </a:extLst>
            </p:cNvPr>
            <p:cNvSpPr txBox="1">
              <a:spLocks/>
            </p:cNvSpPr>
            <p:nvPr/>
          </p:nvSpPr>
          <p:spPr>
            <a:xfrm>
              <a:off x="5943413" y="2000787"/>
              <a:ext cx="5381756" cy="3585248"/>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000" b="1" i="0" u="none" strike="noStrike" kern="1200" cap="none" spc="0" normalizeH="0" baseline="0" noProof="0" smtClean="0">
                  <a:ln>
                    <a:noFill/>
                  </a:ln>
                  <a:solidFill>
                    <a:srgbClr val="7030A0"/>
                  </a:solidFill>
                  <a:effectLst/>
                  <a:uLnTx/>
                  <a:uFillTx/>
                  <a:latin typeface="Times New Roman" pitchFamily="18" charset="0"/>
                  <a:ea typeface="Cambria" panose="02040503050406030204" pitchFamily="18" charset="0"/>
                  <a:cs typeface="Times New Roman" pitchFamily="18" charset="0"/>
                </a:rPr>
                <a:t>Các </a:t>
              </a:r>
              <a:r>
                <a:rPr kumimoji="0" lang="vi-VN" sz="4000" b="1" i="0" u="none" strike="noStrike" kern="1200" cap="none" spc="0" normalizeH="0" baseline="0" noProof="0" dirty="0">
                  <a:ln>
                    <a:noFill/>
                  </a:ln>
                  <a:solidFill>
                    <a:srgbClr val="7030A0"/>
                  </a:solidFill>
                  <a:effectLst/>
                  <a:uLnTx/>
                  <a:uFillTx/>
                  <a:latin typeface="Times New Roman" pitchFamily="18" charset="0"/>
                  <a:ea typeface="Cambria" panose="02040503050406030204" pitchFamily="18" charset="0"/>
                  <a:cs typeface="Times New Roman" pitchFamily="18" charset="0"/>
                </a:rPr>
                <a:t>bạn không nghe được, vì chưa bao giờ nghe được âm thanh xung quanh cũng như tiếng nói nên các bạn cũng không nói được. Việc học tập của các bạn sẽ vô cùng khó khăn.</a:t>
              </a:r>
            </a:p>
          </p:txBody>
        </p:sp>
      </p:grpSp>
    </p:spTree>
    <p:extLst>
      <p:ext uri="{BB962C8B-B14F-4D97-AF65-F5344CB8AC3E}">
        <p14:creationId xmlns:p14="http://schemas.microsoft.com/office/powerpoint/2010/main" val="3155190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1FB8F2A-6FA5-4327-BC04-3B5A0CD31D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7737149" y="2887579"/>
            <a:ext cx="4564598" cy="3595636"/>
          </a:xfrm>
          <a:prstGeom prst="rect">
            <a:avLst/>
          </a:prstGeom>
        </p:spPr>
      </p:pic>
      <p:grpSp>
        <p:nvGrpSpPr>
          <p:cNvPr id="6" name="Group 5">
            <a:extLst>
              <a:ext uri="{FF2B5EF4-FFF2-40B4-BE49-F238E27FC236}">
                <a16:creationId xmlns="" xmlns:a16="http://schemas.microsoft.com/office/drawing/2014/main" id="{CB1BB386-2FC6-EDE9-EA71-B60C47652D93}"/>
              </a:ext>
            </a:extLst>
          </p:cNvPr>
          <p:cNvGrpSpPr/>
          <p:nvPr/>
        </p:nvGrpSpPr>
        <p:grpSpPr>
          <a:xfrm>
            <a:off x="866275" y="726411"/>
            <a:ext cx="10659978" cy="2705724"/>
            <a:chOff x="4040599" y="344774"/>
            <a:chExt cx="5485736" cy="2705724"/>
          </a:xfrm>
        </p:grpSpPr>
        <p:pic>
          <p:nvPicPr>
            <p:cNvPr id="10" name="Picture 5">
              <a:extLst>
                <a:ext uri="{FF2B5EF4-FFF2-40B4-BE49-F238E27FC236}">
                  <a16:creationId xmlns="" xmlns:a16="http://schemas.microsoft.com/office/drawing/2014/main" id="{515AD395-7718-B80A-F964-91E2506A86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040599" y="344774"/>
              <a:ext cx="5485736" cy="2705724"/>
            </a:xfrm>
            <a:prstGeom prst="rect">
              <a:avLst/>
            </a:prstGeom>
          </p:spPr>
        </p:pic>
        <p:sp>
          <p:nvSpPr>
            <p:cNvPr id="12" name="TextBox 11">
              <a:extLst>
                <a:ext uri="{FF2B5EF4-FFF2-40B4-BE49-F238E27FC236}">
                  <a16:creationId xmlns="" xmlns:a16="http://schemas.microsoft.com/office/drawing/2014/main" id="{F7B935DB-C635-FEBF-4F38-CC0B2563D38A}"/>
                </a:ext>
              </a:extLst>
            </p:cNvPr>
            <p:cNvSpPr txBox="1"/>
            <p:nvPr/>
          </p:nvSpPr>
          <p:spPr>
            <a:xfrm>
              <a:off x="4265454" y="1077456"/>
              <a:ext cx="5036025" cy="923330"/>
            </a:xfrm>
            <a:prstGeom prst="rect">
              <a:avLst/>
            </a:prstGeom>
            <a:noFill/>
          </p:spPr>
          <p:txBody>
            <a:bodyPr wrap="square" lIns="0" tIns="0" rIns="0" bIns="0" rtlCol="0">
              <a:spAutoFit/>
            </a:bodyPr>
            <a:lstStyle/>
            <a:p>
              <a:pPr algn="ctr"/>
              <a:r>
                <a:rPr lang="en-US" sz="6000" b="1" dirty="0" smtClean="0">
                  <a:solidFill>
                    <a:srgbClr val="002060"/>
                  </a:solidFill>
                  <a:latin typeface="Times New Roman" pitchFamily="18" charset="0"/>
                  <a:ea typeface="Cambria" panose="02040503050406030204" pitchFamily="18" charset="0"/>
                  <a:cs typeface="Times New Roman" pitchFamily="18" charset="0"/>
                </a:rPr>
                <a:t>ÔN BÀI CŨ</a:t>
              </a:r>
              <a:endParaRPr lang="en-US" sz="6000" b="1" dirty="0">
                <a:solidFill>
                  <a:srgbClr val="002060"/>
                </a:solidFill>
                <a:latin typeface="Times New Roman"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2084823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3:</a:t>
              </a:r>
            </a:p>
          </p:txBody>
        </p:sp>
      </p:grpSp>
      <p:sp>
        <p:nvSpPr>
          <p:cNvPr id="23" name="TextBox 22">
            <a:extLst>
              <a:ext uri="{FF2B5EF4-FFF2-40B4-BE49-F238E27FC236}">
                <a16:creationId xmlns="" xmlns:a16="http://schemas.microsoft.com/office/drawing/2014/main" id="{763AA0A7-961F-F1E0-A5B3-241A22BF38E4}"/>
              </a:ext>
            </a:extLst>
          </p:cNvPr>
          <p:cNvSpPr txBox="1"/>
          <p:nvPr/>
        </p:nvSpPr>
        <p:spPr>
          <a:xfrm>
            <a:off x="2458782" y="580034"/>
            <a:ext cx="8910743" cy="1077218"/>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Cô giáo đã gợi lên trong tâm trí học trò những hình ảnh và âm thanh nào của cuộc sống?</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pic>
        <p:nvPicPr>
          <p:cNvPr id="6" name="Picture 5">
            <a:extLst>
              <a:ext uri="{FF2B5EF4-FFF2-40B4-BE49-F238E27FC236}">
                <a16:creationId xmlns="" xmlns:a16="http://schemas.microsoft.com/office/drawing/2014/main" id="{A136BDAA-2C6E-275B-3728-1F6B47CFC8BD}"/>
              </a:ext>
            </a:extLst>
          </p:cNvPr>
          <p:cNvPicPr>
            <a:picLocks noChangeAspect="1"/>
          </p:cNvPicPr>
          <p:nvPr/>
        </p:nvPicPr>
        <p:blipFill>
          <a:blip r:embed="rId5"/>
          <a:stretch>
            <a:fillRect/>
          </a:stretch>
        </p:blipFill>
        <p:spPr>
          <a:xfrm>
            <a:off x="2597223" y="1936343"/>
            <a:ext cx="8401050" cy="2581275"/>
          </a:xfrm>
          <a:prstGeom prst="rect">
            <a:avLst/>
          </a:prstGeom>
        </p:spPr>
      </p:pic>
    </p:spTree>
    <p:extLst>
      <p:ext uri="{BB962C8B-B14F-4D97-AF65-F5344CB8AC3E}">
        <p14:creationId xmlns:p14="http://schemas.microsoft.com/office/powerpoint/2010/main" val="3898442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 xmlns:a16="http://schemas.microsoft.com/office/drawing/2014/main" id="{74A89B00-5BAB-F5B6-A3A4-BD3E9BC6318C}"/>
              </a:ext>
            </a:extLst>
          </p:cNvPr>
          <p:cNvSpPr/>
          <p:nvPr/>
        </p:nvSpPr>
        <p:spPr>
          <a:xfrm>
            <a:off x="675874" y="103653"/>
            <a:ext cx="10679698" cy="151249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TextBox 4">
            <a:extLst>
              <a:ext uri="{FF2B5EF4-FFF2-40B4-BE49-F238E27FC236}">
                <a16:creationId xmlns="" xmlns:a16="http://schemas.microsoft.com/office/drawing/2014/main" id="{5A79B62C-E2FF-DD85-7905-2554B000B7D1}"/>
              </a:ext>
            </a:extLst>
          </p:cNvPr>
          <p:cNvSpPr txBox="1"/>
          <p:nvPr/>
        </p:nvSpPr>
        <p:spPr>
          <a:xfrm>
            <a:off x="1382233" y="520995"/>
            <a:ext cx="9494874" cy="954107"/>
          </a:xfrm>
          <a:prstGeom prst="rect">
            <a:avLst/>
          </a:prstGeom>
          <a:noFill/>
        </p:spPr>
        <p:txBody>
          <a:bodyPr wrap="square" rtlCol="0">
            <a:spAutoFit/>
          </a:bodyPr>
          <a:lstStyle/>
          <a:p>
            <a:r>
              <a:rPr lang="vi-VN" sz="2800" b="1" dirty="0">
                <a:solidFill>
                  <a:srgbClr val="002060"/>
                </a:solidFill>
                <a:latin typeface="Times New Roman" pitchFamily="18" charset="0"/>
                <a:ea typeface="Cambria" panose="02040503050406030204" pitchFamily="18" charset="0"/>
                <a:cs typeface="Times New Roman" pitchFamily="18" charset="0"/>
              </a:rPr>
              <a:t>Cô giáo đã giúp các bạn học sinh cảm nhận những hình ảnh cùng âm thanh rộn rã, tưng bừng của cuộc sống, đó là:</a:t>
            </a:r>
          </a:p>
        </p:txBody>
      </p:sp>
      <p:pic>
        <p:nvPicPr>
          <p:cNvPr id="8" name="Picture 7">
            <a:extLst>
              <a:ext uri="{FF2B5EF4-FFF2-40B4-BE49-F238E27FC236}">
                <a16:creationId xmlns="" xmlns:a16="http://schemas.microsoft.com/office/drawing/2014/main" id="{ABB5C102-2AA1-BB01-9C85-BC35906E8210}"/>
              </a:ext>
            </a:extLst>
          </p:cNvPr>
          <p:cNvPicPr>
            <a:picLocks noChangeAspect="1"/>
          </p:cNvPicPr>
          <p:nvPr/>
        </p:nvPicPr>
        <p:blipFill>
          <a:blip r:embed="rId4"/>
          <a:stretch>
            <a:fillRect/>
          </a:stretch>
        </p:blipFill>
        <p:spPr>
          <a:xfrm>
            <a:off x="902659" y="2168710"/>
            <a:ext cx="3371630" cy="2323691"/>
          </a:xfrm>
          <a:prstGeom prst="rect">
            <a:avLst/>
          </a:prstGeom>
        </p:spPr>
      </p:pic>
      <p:grpSp>
        <p:nvGrpSpPr>
          <p:cNvPr id="13" name="Group 12">
            <a:extLst>
              <a:ext uri="{FF2B5EF4-FFF2-40B4-BE49-F238E27FC236}">
                <a16:creationId xmlns="" xmlns:a16="http://schemas.microsoft.com/office/drawing/2014/main" id="{98FE318F-D109-6A81-EF30-76628DCC714B}"/>
              </a:ext>
            </a:extLst>
          </p:cNvPr>
          <p:cNvGrpSpPr/>
          <p:nvPr/>
        </p:nvGrpSpPr>
        <p:grpSpPr>
          <a:xfrm>
            <a:off x="701748" y="4754789"/>
            <a:ext cx="3838353" cy="1624746"/>
            <a:chOff x="627321" y="4903645"/>
            <a:chExt cx="3838353" cy="1624746"/>
          </a:xfrm>
        </p:grpSpPr>
        <p:sp>
          <p:nvSpPr>
            <p:cNvPr id="10" name="Freeform 10">
              <a:extLst>
                <a:ext uri="{FF2B5EF4-FFF2-40B4-BE49-F238E27FC236}">
                  <a16:creationId xmlns="" xmlns:a16="http://schemas.microsoft.com/office/drawing/2014/main" id="{35D9AB01-1D2C-8E87-5E0F-6C21D0F440E6}"/>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TextBox 11">
              <a:extLst>
                <a:ext uri="{FF2B5EF4-FFF2-40B4-BE49-F238E27FC236}">
                  <a16:creationId xmlns="" xmlns:a16="http://schemas.microsoft.com/office/drawing/2014/main" id="{D7590659-2439-BF84-56D9-5AFD9909E93B}"/>
                </a:ext>
              </a:extLst>
            </p:cNvPr>
            <p:cNvSpPr txBox="1"/>
            <p:nvPr/>
          </p:nvSpPr>
          <p:spPr>
            <a:xfrm>
              <a:off x="1446029" y="4903645"/>
              <a:ext cx="2626242" cy="1569660"/>
            </a:xfrm>
            <a:prstGeom prst="rect">
              <a:avLst/>
            </a:prstGeom>
            <a:noFill/>
          </p:spPr>
          <p:txBody>
            <a:bodyPr wrap="square" rtlCol="0">
              <a:spAutoFit/>
            </a:bodyPr>
            <a:lstStyle/>
            <a:p>
              <a:pPr algn="ctr" rtl="0">
                <a:spcBef>
                  <a:spcPts val="0"/>
                </a:spcBef>
                <a:spcAft>
                  <a:spcPts val="500"/>
                </a:spcAft>
              </a:pPr>
              <a:r>
                <a:rPr lang="en-US" sz="2400" b="1" i="0" u="none" strike="noStrike" dirty="0" err="1">
                  <a:solidFill>
                    <a:srgbClr val="002060"/>
                  </a:solidFill>
                  <a:effectLst/>
                  <a:latin typeface="Times New Roman" pitchFamily="18" charset="0"/>
                  <a:ea typeface="Cambria" panose="02040503050406030204" pitchFamily="18" charset="0"/>
                  <a:cs typeface="Times New Roman" pitchFamily="18" charset="0"/>
                </a:rPr>
                <a:t>Tiếng</a:t>
              </a:r>
              <a:r>
                <a:rPr lang="en-US" sz="24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400" b="1" i="0" u="none" strike="noStrike" dirty="0" err="1">
                  <a:solidFill>
                    <a:srgbClr val="002060"/>
                  </a:solidFill>
                  <a:effectLst/>
                  <a:latin typeface="Times New Roman" pitchFamily="18" charset="0"/>
                  <a:ea typeface="Cambria" panose="02040503050406030204" pitchFamily="18" charset="0"/>
                  <a:cs typeface="Times New Roman" pitchFamily="18" charset="0"/>
                </a:rPr>
                <a:t>cánh</a:t>
              </a:r>
              <a:r>
                <a:rPr lang="en-US" sz="24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400" b="1" i="0" u="none" strike="noStrike" dirty="0" err="1">
                  <a:solidFill>
                    <a:srgbClr val="002060"/>
                  </a:solidFill>
                  <a:effectLst/>
                  <a:latin typeface="Times New Roman" pitchFamily="18" charset="0"/>
                  <a:ea typeface="Cambria" panose="02040503050406030204" pitchFamily="18" charset="0"/>
                  <a:cs typeface="Times New Roman" pitchFamily="18" charset="0"/>
                </a:rPr>
                <a:t>chim</a:t>
              </a:r>
              <a:r>
                <a:rPr lang="en-US" sz="24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400" b="1" i="0" u="none" strike="noStrike" dirty="0" err="1">
                  <a:solidFill>
                    <a:srgbClr val="002060"/>
                  </a:solidFill>
                  <a:effectLst/>
                  <a:latin typeface="Times New Roman" pitchFamily="18" charset="0"/>
                  <a:ea typeface="Cambria" panose="02040503050406030204" pitchFamily="18" charset="0"/>
                  <a:cs typeface="Times New Roman" pitchFamily="18" charset="0"/>
                </a:rPr>
                <a:t>sẻ</a:t>
              </a:r>
              <a:r>
                <a:rPr lang="en-US" sz="24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400" b="1" i="0" u="none" strike="noStrike" dirty="0" err="1">
                  <a:solidFill>
                    <a:srgbClr val="002060"/>
                  </a:solidFill>
                  <a:effectLst/>
                  <a:latin typeface="Times New Roman" pitchFamily="18" charset="0"/>
                  <a:ea typeface="Cambria" panose="02040503050406030204" pitchFamily="18" charset="0"/>
                  <a:cs typeface="Times New Roman" pitchFamily="18" charset="0"/>
                </a:rPr>
                <a:t>vụt</a:t>
              </a:r>
              <a:r>
                <a:rPr lang="en-US" sz="2400" b="1" i="0" u="none" strike="noStrike" dirty="0">
                  <a:solidFill>
                    <a:srgbClr val="002060"/>
                  </a:solidFill>
                  <a:effectLst/>
                  <a:latin typeface="Times New Roman" pitchFamily="18" charset="0"/>
                  <a:ea typeface="Cambria" panose="02040503050406030204" pitchFamily="18" charset="0"/>
                  <a:cs typeface="Times New Roman" pitchFamily="18" charset="0"/>
                </a:rPr>
                <a:t> qua song </a:t>
              </a:r>
              <a:r>
                <a:rPr lang="en-US" sz="2400" b="1" i="0" u="none" strike="noStrike" dirty="0" err="1">
                  <a:solidFill>
                    <a:srgbClr val="002060"/>
                  </a:solidFill>
                  <a:effectLst/>
                  <a:latin typeface="Times New Roman" pitchFamily="18" charset="0"/>
                  <a:ea typeface="Cambria" panose="02040503050406030204" pitchFamily="18" charset="0"/>
                  <a:cs typeface="Times New Roman" pitchFamily="18" charset="0"/>
                </a:rPr>
                <a:t>cửa</a:t>
              </a:r>
              <a:r>
                <a:rPr lang="en-US" sz="24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400" b="1" i="0" u="none" strike="noStrike" dirty="0" err="1">
                  <a:solidFill>
                    <a:srgbClr val="002060"/>
                  </a:solidFill>
                  <a:effectLst/>
                  <a:latin typeface="Times New Roman" pitchFamily="18" charset="0"/>
                  <a:ea typeface="Cambria" panose="02040503050406030204" pitchFamily="18" charset="0"/>
                  <a:cs typeface="Times New Roman" pitchFamily="18" charset="0"/>
                </a:rPr>
                <a:t>hót</a:t>
              </a:r>
              <a:r>
                <a:rPr lang="en-US" sz="24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400" b="1" i="0" u="none" strike="noStrike" dirty="0" err="1">
                  <a:solidFill>
                    <a:srgbClr val="002060"/>
                  </a:solidFill>
                  <a:effectLst/>
                  <a:latin typeface="Times New Roman" pitchFamily="18" charset="0"/>
                  <a:ea typeface="Cambria" panose="02040503050406030204" pitchFamily="18" charset="0"/>
                  <a:cs typeface="Times New Roman" pitchFamily="18" charset="0"/>
                </a:rPr>
                <a:t>ánh</a:t>
              </a:r>
              <a:r>
                <a:rPr lang="en-US" sz="24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400" b="1" i="0" u="none" strike="noStrike" dirty="0" err="1">
                  <a:solidFill>
                    <a:srgbClr val="002060"/>
                  </a:solidFill>
                  <a:effectLst/>
                  <a:latin typeface="Times New Roman" pitchFamily="18" charset="0"/>
                  <a:ea typeface="Cambria" panose="02040503050406030204" pitchFamily="18" charset="0"/>
                  <a:cs typeface="Times New Roman" pitchFamily="18" charset="0"/>
                </a:rPr>
                <a:t>ỏi</a:t>
              </a:r>
              <a:r>
                <a:rPr lang="en-US" sz="24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400" b="1" i="0" u="none" strike="noStrike" dirty="0" err="1">
                  <a:solidFill>
                    <a:srgbClr val="002060"/>
                  </a:solidFill>
                  <a:effectLst/>
                  <a:latin typeface="Times New Roman" pitchFamily="18" charset="0"/>
                  <a:ea typeface="Cambria" panose="02040503050406030204" pitchFamily="18" charset="0"/>
                  <a:cs typeface="Times New Roman" pitchFamily="18" charset="0"/>
                </a:rPr>
                <a:t>trong</a:t>
              </a:r>
              <a:r>
                <a:rPr lang="en-US" sz="24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400" b="1" i="0" u="none" strike="noStrike" dirty="0" err="1">
                  <a:solidFill>
                    <a:srgbClr val="002060"/>
                  </a:solidFill>
                  <a:effectLst/>
                  <a:latin typeface="Times New Roman" pitchFamily="18" charset="0"/>
                  <a:ea typeface="Cambria" panose="02040503050406030204" pitchFamily="18" charset="0"/>
                  <a:cs typeface="Times New Roman" pitchFamily="18" charset="0"/>
                </a:rPr>
                <a:t>nắng</a:t>
              </a:r>
              <a:r>
                <a:rPr lang="en-US" sz="24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400" b="1" i="0" u="none" strike="noStrike" dirty="0" err="1">
                  <a:solidFill>
                    <a:srgbClr val="002060"/>
                  </a:solidFill>
                  <a:effectLst/>
                  <a:latin typeface="Times New Roman" pitchFamily="18" charset="0"/>
                  <a:ea typeface="Cambria" panose="02040503050406030204" pitchFamily="18" charset="0"/>
                  <a:cs typeface="Times New Roman" pitchFamily="18" charset="0"/>
                </a:rPr>
                <a:t>vàng</a:t>
              </a:r>
              <a:r>
                <a:rPr lang="en-US" sz="2400" b="1" i="0" u="none" strike="noStrike" dirty="0">
                  <a:solidFill>
                    <a:srgbClr val="002060"/>
                  </a:solidFill>
                  <a:effectLst/>
                  <a:latin typeface="Times New Roman" pitchFamily="18" charset="0"/>
                  <a:ea typeface="Cambria" panose="02040503050406030204" pitchFamily="18" charset="0"/>
                  <a:cs typeface="Times New Roman" pitchFamily="18" charset="0"/>
                </a:rPr>
                <a:t>.</a:t>
              </a:r>
              <a:endParaRPr lang="en-US" sz="2400" b="1" dirty="0">
                <a:solidFill>
                  <a:srgbClr val="002060"/>
                </a:solidFill>
                <a:effectLst/>
                <a:latin typeface="Times New Roman" pitchFamily="18" charset="0"/>
                <a:ea typeface="Cambria" panose="02040503050406030204" pitchFamily="18" charset="0"/>
                <a:cs typeface="Times New Roman" pitchFamily="18" charset="0"/>
              </a:endParaRPr>
            </a:p>
          </p:txBody>
        </p:sp>
      </p:grpSp>
      <p:pic>
        <p:nvPicPr>
          <p:cNvPr id="15" name="Picture 14">
            <a:extLst>
              <a:ext uri="{FF2B5EF4-FFF2-40B4-BE49-F238E27FC236}">
                <a16:creationId xmlns="" xmlns:a16="http://schemas.microsoft.com/office/drawing/2014/main" id="{B11E2DAA-4924-DB40-395D-FFB926A44C64}"/>
              </a:ext>
            </a:extLst>
          </p:cNvPr>
          <p:cNvPicPr>
            <a:picLocks noChangeAspect="1"/>
          </p:cNvPicPr>
          <p:nvPr/>
        </p:nvPicPr>
        <p:blipFill>
          <a:blip r:embed="rId7"/>
          <a:stretch>
            <a:fillRect/>
          </a:stretch>
        </p:blipFill>
        <p:spPr>
          <a:xfrm>
            <a:off x="6532377" y="2238707"/>
            <a:ext cx="3333709" cy="2280131"/>
          </a:xfrm>
          <a:prstGeom prst="rect">
            <a:avLst/>
          </a:prstGeom>
        </p:spPr>
      </p:pic>
      <p:grpSp>
        <p:nvGrpSpPr>
          <p:cNvPr id="16" name="Group 15">
            <a:extLst>
              <a:ext uri="{FF2B5EF4-FFF2-40B4-BE49-F238E27FC236}">
                <a16:creationId xmlns="" xmlns:a16="http://schemas.microsoft.com/office/drawing/2014/main" id="{AD5281BA-856E-AF74-0524-C788871ED714}"/>
              </a:ext>
            </a:extLst>
          </p:cNvPr>
          <p:cNvGrpSpPr/>
          <p:nvPr/>
        </p:nvGrpSpPr>
        <p:grpSpPr>
          <a:xfrm>
            <a:off x="6347636" y="4690994"/>
            <a:ext cx="3838353" cy="1916613"/>
            <a:chOff x="627321" y="4903645"/>
            <a:chExt cx="3838353" cy="1916613"/>
          </a:xfrm>
        </p:grpSpPr>
        <p:sp>
          <p:nvSpPr>
            <p:cNvPr id="17" name="Freeform 10">
              <a:extLst>
                <a:ext uri="{FF2B5EF4-FFF2-40B4-BE49-F238E27FC236}">
                  <a16:creationId xmlns="" xmlns:a16="http://schemas.microsoft.com/office/drawing/2014/main" id="{FFDB443D-1FD6-5537-1643-D2484A240D23}"/>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TextBox 17">
              <a:extLst>
                <a:ext uri="{FF2B5EF4-FFF2-40B4-BE49-F238E27FC236}">
                  <a16:creationId xmlns="" xmlns:a16="http://schemas.microsoft.com/office/drawing/2014/main" id="{6A86908C-D636-7F8E-BCB8-922599C0646A}"/>
                </a:ext>
              </a:extLst>
            </p:cNvPr>
            <p:cNvSpPr txBox="1"/>
            <p:nvPr/>
          </p:nvSpPr>
          <p:spPr>
            <a:xfrm>
              <a:off x="1367165" y="5004376"/>
              <a:ext cx="2796363" cy="1815882"/>
            </a:xfrm>
            <a:prstGeom prst="rect">
              <a:avLst/>
            </a:prstGeom>
            <a:noFill/>
          </p:spPr>
          <p:txBody>
            <a:bodyPr wrap="square" rtlCol="0">
              <a:spAutoFit/>
            </a:bodyPr>
            <a:lstStyle/>
            <a:p>
              <a:pPr algn="ctr" rtl="0">
                <a:spcBef>
                  <a:spcPts val="0"/>
                </a:spcBef>
                <a:spcAft>
                  <a:spcPts val="500"/>
                </a:spcAft>
              </a:pPr>
              <a:r>
                <a:rPr lang="en-US" sz="2800" b="1" i="0" u="none" strike="noStrike" dirty="0" err="1">
                  <a:solidFill>
                    <a:srgbClr val="002060"/>
                  </a:solidFill>
                  <a:effectLst/>
                  <a:latin typeface="Times New Roman" pitchFamily="18" charset="0"/>
                  <a:ea typeface="Cambria" panose="02040503050406030204" pitchFamily="18" charset="0"/>
                  <a:cs typeface="Times New Roman" pitchFamily="18" charset="0"/>
                </a:rPr>
                <a:t>Tiếng</a:t>
              </a:r>
              <a:r>
                <a:rPr lang="en-US" sz="28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800" b="1" i="0" u="none" strike="noStrike" dirty="0" err="1">
                  <a:solidFill>
                    <a:srgbClr val="002060"/>
                  </a:solidFill>
                  <a:effectLst/>
                  <a:latin typeface="Times New Roman" pitchFamily="18" charset="0"/>
                  <a:ea typeface="Cambria" panose="02040503050406030204" pitchFamily="18" charset="0"/>
                  <a:cs typeface="Times New Roman" pitchFamily="18" charset="0"/>
                </a:rPr>
                <a:t>hạt</a:t>
              </a:r>
              <a:r>
                <a:rPr lang="en-US" sz="28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800" b="1" i="0" u="none" strike="noStrike" dirty="0" err="1">
                  <a:solidFill>
                    <a:srgbClr val="002060"/>
                  </a:solidFill>
                  <a:effectLst/>
                  <a:latin typeface="Times New Roman" pitchFamily="18" charset="0"/>
                  <a:ea typeface="Cambria" panose="02040503050406030204" pitchFamily="18" charset="0"/>
                  <a:cs typeface="Times New Roman" pitchFamily="18" charset="0"/>
                </a:rPr>
                <a:t>cây</a:t>
              </a:r>
              <a:r>
                <a:rPr lang="en-US" sz="28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800" b="1" i="0" u="none" strike="noStrike" dirty="0" err="1">
                  <a:solidFill>
                    <a:srgbClr val="002060"/>
                  </a:solidFill>
                  <a:effectLst/>
                  <a:latin typeface="Times New Roman" pitchFamily="18" charset="0"/>
                  <a:ea typeface="Cambria" panose="02040503050406030204" pitchFamily="18" charset="0"/>
                  <a:cs typeface="Times New Roman" pitchFamily="18" charset="0"/>
                </a:rPr>
                <a:t>tách</a:t>
              </a:r>
              <a:r>
                <a:rPr lang="en-US" sz="28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800" b="1" i="0" u="none" strike="noStrike" dirty="0" err="1">
                  <a:solidFill>
                    <a:srgbClr val="002060"/>
                  </a:solidFill>
                  <a:effectLst/>
                  <a:latin typeface="Times New Roman" pitchFamily="18" charset="0"/>
                  <a:ea typeface="Cambria" panose="02040503050406030204" pitchFamily="18" charset="0"/>
                  <a:cs typeface="Times New Roman" pitchFamily="18" charset="0"/>
                </a:rPr>
                <a:t>vỏ</a:t>
              </a:r>
              <a:r>
                <a:rPr lang="en-US" sz="28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800" b="1" i="0" u="none" strike="noStrike" dirty="0" err="1">
                  <a:solidFill>
                    <a:srgbClr val="002060"/>
                  </a:solidFill>
                  <a:effectLst/>
                  <a:latin typeface="Times New Roman" pitchFamily="18" charset="0"/>
                  <a:ea typeface="Cambria" panose="02040503050406030204" pitchFamily="18" charset="0"/>
                  <a:cs typeface="Times New Roman" pitchFamily="18" charset="0"/>
                </a:rPr>
                <a:t>nảy</a:t>
              </a:r>
              <a:r>
                <a:rPr lang="en-US" sz="28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800" b="1" i="0" u="none" strike="noStrike" dirty="0" err="1">
                  <a:solidFill>
                    <a:srgbClr val="002060"/>
                  </a:solidFill>
                  <a:effectLst/>
                  <a:latin typeface="Times New Roman" pitchFamily="18" charset="0"/>
                  <a:ea typeface="Cambria" panose="02040503050406030204" pitchFamily="18" charset="0"/>
                  <a:cs typeface="Times New Roman" pitchFamily="18" charset="0"/>
                </a:rPr>
                <a:t>mầm</a:t>
              </a:r>
              <a:r>
                <a:rPr lang="en-US" sz="28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800" b="1" i="0" u="none" strike="noStrike" dirty="0" err="1">
                  <a:solidFill>
                    <a:srgbClr val="002060"/>
                  </a:solidFill>
                  <a:effectLst/>
                  <a:latin typeface="Times New Roman" pitchFamily="18" charset="0"/>
                  <a:ea typeface="Cambria" panose="02040503050406030204" pitchFamily="18" charset="0"/>
                  <a:cs typeface="Times New Roman" pitchFamily="18" charset="0"/>
                </a:rPr>
                <a:t>bật</a:t>
              </a:r>
              <a:r>
                <a:rPr lang="en-US" sz="28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800" b="1" i="0" u="none" strike="noStrike" dirty="0" err="1">
                  <a:solidFill>
                    <a:srgbClr val="002060"/>
                  </a:solidFill>
                  <a:effectLst/>
                  <a:latin typeface="Times New Roman" pitchFamily="18" charset="0"/>
                  <a:ea typeface="Cambria" panose="02040503050406030204" pitchFamily="18" charset="0"/>
                  <a:cs typeface="Times New Roman" pitchFamily="18" charset="0"/>
                </a:rPr>
                <a:t>dậy</a:t>
              </a:r>
              <a:r>
                <a:rPr lang="en-US" sz="28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800" b="1" i="0" u="none" strike="noStrike" dirty="0" err="1">
                  <a:solidFill>
                    <a:srgbClr val="002060"/>
                  </a:solidFill>
                  <a:effectLst/>
                  <a:latin typeface="Times New Roman" pitchFamily="18" charset="0"/>
                  <a:ea typeface="Cambria" panose="02040503050406030204" pitchFamily="18" charset="0"/>
                  <a:cs typeface="Times New Roman" pitchFamily="18" charset="0"/>
                </a:rPr>
                <a:t>từ</a:t>
              </a:r>
              <a:r>
                <a:rPr lang="en-US" sz="2800" b="1" i="0" u="none" strike="noStrike" dirty="0">
                  <a:solidFill>
                    <a:srgbClr val="002060"/>
                  </a:solidFill>
                  <a:effectLst/>
                  <a:latin typeface="Times New Roman" pitchFamily="18" charset="0"/>
                  <a:ea typeface="Cambria" panose="02040503050406030204" pitchFamily="18" charset="0"/>
                  <a:cs typeface="Times New Roman" pitchFamily="18" charset="0"/>
                </a:rPr>
                <a:t> </a:t>
              </a:r>
              <a:r>
                <a:rPr lang="en-US" sz="2800" b="1" i="0" u="none" strike="noStrike" dirty="0" err="1">
                  <a:solidFill>
                    <a:srgbClr val="002060"/>
                  </a:solidFill>
                  <a:effectLst/>
                  <a:latin typeface="Times New Roman" pitchFamily="18" charset="0"/>
                  <a:ea typeface="Cambria" panose="02040503050406030204" pitchFamily="18" charset="0"/>
                  <a:cs typeface="Times New Roman" pitchFamily="18" charset="0"/>
                </a:rPr>
                <a:t>đất</a:t>
              </a:r>
              <a:endParaRPr lang="en-US" sz="2800" b="1" dirty="0">
                <a:solidFill>
                  <a:srgbClr val="002060"/>
                </a:solidFill>
                <a:effectLst/>
                <a:latin typeface="Times New Roman"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172780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00BE9E4-D7B2-B1CC-75F8-1C82F1AF134C}"/>
              </a:ext>
            </a:extLst>
          </p:cNvPr>
          <p:cNvPicPr>
            <a:picLocks noChangeAspect="1"/>
          </p:cNvPicPr>
          <p:nvPr/>
        </p:nvPicPr>
        <p:blipFill>
          <a:blip r:embed="rId2"/>
          <a:stretch>
            <a:fillRect/>
          </a:stretch>
        </p:blipFill>
        <p:spPr>
          <a:xfrm>
            <a:off x="792678" y="376570"/>
            <a:ext cx="3251413" cy="2196510"/>
          </a:xfrm>
          <a:prstGeom prst="rect">
            <a:avLst/>
          </a:prstGeom>
        </p:spPr>
      </p:pic>
      <p:grpSp>
        <p:nvGrpSpPr>
          <p:cNvPr id="7" name="Group 6">
            <a:extLst>
              <a:ext uri="{FF2B5EF4-FFF2-40B4-BE49-F238E27FC236}">
                <a16:creationId xmlns="" xmlns:a16="http://schemas.microsoft.com/office/drawing/2014/main" id="{5736913A-A288-9FB8-2252-310588DE0617}"/>
              </a:ext>
            </a:extLst>
          </p:cNvPr>
          <p:cNvGrpSpPr/>
          <p:nvPr/>
        </p:nvGrpSpPr>
        <p:grpSpPr>
          <a:xfrm>
            <a:off x="595422" y="2362464"/>
            <a:ext cx="3838353" cy="1751512"/>
            <a:chOff x="627321" y="4903645"/>
            <a:chExt cx="3838353" cy="1751512"/>
          </a:xfrm>
        </p:grpSpPr>
        <p:sp>
          <p:nvSpPr>
            <p:cNvPr id="9" name="Freeform 10">
              <a:extLst>
                <a:ext uri="{FF2B5EF4-FFF2-40B4-BE49-F238E27FC236}">
                  <a16:creationId xmlns="" xmlns:a16="http://schemas.microsoft.com/office/drawing/2014/main" id="{80F052F3-B257-4BB5-947E-95B5E6BA8C3E}"/>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TextBox 10">
              <a:extLst>
                <a:ext uri="{FF2B5EF4-FFF2-40B4-BE49-F238E27FC236}">
                  <a16:creationId xmlns="" xmlns:a16="http://schemas.microsoft.com/office/drawing/2014/main" id="{4E4C5F55-D280-26A1-ECAD-F4DA86234295}"/>
                </a:ext>
              </a:extLst>
            </p:cNvPr>
            <p:cNvSpPr txBox="1"/>
            <p:nvPr/>
          </p:nvSpPr>
          <p:spPr>
            <a:xfrm>
              <a:off x="1371600" y="5390708"/>
              <a:ext cx="3062177" cy="12644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Tiếng lá động trong vườn vì những cơn gió thổi qua.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r>
              <a:b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4" name="图片 10">
            <a:extLst>
              <a:ext uri="{FF2B5EF4-FFF2-40B4-BE49-F238E27FC236}">
                <a16:creationId xmlns="" xmlns:a16="http://schemas.microsoft.com/office/drawing/2014/main" id="{86A910B4-7263-D05C-DC04-FF68BD2581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9917" y="244548"/>
            <a:ext cx="2821439" cy="2821439"/>
          </a:xfrm>
          <a:prstGeom prst="rect">
            <a:avLst/>
          </a:prstGeom>
        </p:spPr>
      </p:pic>
      <p:grpSp>
        <p:nvGrpSpPr>
          <p:cNvPr id="19" name="Group 18">
            <a:extLst>
              <a:ext uri="{FF2B5EF4-FFF2-40B4-BE49-F238E27FC236}">
                <a16:creationId xmlns="" xmlns:a16="http://schemas.microsoft.com/office/drawing/2014/main" id="{4B687A65-658E-55D5-295C-92FAC085167B}"/>
              </a:ext>
            </a:extLst>
          </p:cNvPr>
          <p:cNvGrpSpPr/>
          <p:nvPr/>
        </p:nvGrpSpPr>
        <p:grpSpPr>
          <a:xfrm>
            <a:off x="4734284" y="2383729"/>
            <a:ext cx="3434317" cy="1624746"/>
            <a:chOff x="627321" y="4903645"/>
            <a:chExt cx="3838353" cy="1624746"/>
          </a:xfrm>
        </p:grpSpPr>
        <p:sp>
          <p:nvSpPr>
            <p:cNvPr id="20" name="Freeform 10">
              <a:extLst>
                <a:ext uri="{FF2B5EF4-FFF2-40B4-BE49-F238E27FC236}">
                  <a16:creationId xmlns="" xmlns:a16="http://schemas.microsoft.com/office/drawing/2014/main" id="{359D0F44-3140-EDD6-94E6-5DF640ADF990}"/>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1" name="TextBox 20">
              <a:extLst>
                <a:ext uri="{FF2B5EF4-FFF2-40B4-BE49-F238E27FC236}">
                  <a16:creationId xmlns="" xmlns:a16="http://schemas.microsoft.com/office/drawing/2014/main" id="{F82391D5-54E7-8F93-1FB9-B7D964C311F4}"/>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Tiếng mẹ gọi dậy mỗi buổi sớm mai.</a:t>
              </a:r>
              <a:endParaRPr kumimoji="0" lang="en-US" sz="18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endParaRPr>
            </a:p>
          </p:txBody>
        </p:sp>
      </p:grpSp>
      <p:pic>
        <p:nvPicPr>
          <p:cNvPr id="23" name="Picture 22">
            <a:extLst>
              <a:ext uri="{FF2B5EF4-FFF2-40B4-BE49-F238E27FC236}">
                <a16:creationId xmlns="" xmlns:a16="http://schemas.microsoft.com/office/drawing/2014/main" id="{3575FDF1-AF10-9D2B-355F-419E10CA642C}"/>
              </a:ext>
            </a:extLst>
          </p:cNvPr>
          <p:cNvPicPr>
            <a:picLocks noChangeAspect="1"/>
          </p:cNvPicPr>
          <p:nvPr/>
        </p:nvPicPr>
        <p:blipFill>
          <a:blip r:embed="rId6"/>
          <a:stretch>
            <a:fillRect/>
          </a:stretch>
        </p:blipFill>
        <p:spPr>
          <a:xfrm>
            <a:off x="8765546" y="582575"/>
            <a:ext cx="2802677" cy="1932881"/>
          </a:xfrm>
          <a:prstGeom prst="rect">
            <a:avLst/>
          </a:prstGeom>
        </p:spPr>
      </p:pic>
      <p:grpSp>
        <p:nvGrpSpPr>
          <p:cNvPr id="24" name="Group 23">
            <a:extLst>
              <a:ext uri="{FF2B5EF4-FFF2-40B4-BE49-F238E27FC236}">
                <a16:creationId xmlns="" xmlns:a16="http://schemas.microsoft.com/office/drawing/2014/main" id="{19EAF022-7BC0-7BB1-0EE5-2EAEB5DA6F2A}"/>
              </a:ext>
            </a:extLst>
          </p:cNvPr>
          <p:cNvGrpSpPr/>
          <p:nvPr/>
        </p:nvGrpSpPr>
        <p:grpSpPr>
          <a:xfrm>
            <a:off x="8293394" y="2383729"/>
            <a:ext cx="3434317" cy="1624746"/>
            <a:chOff x="627321" y="4903645"/>
            <a:chExt cx="3838353" cy="1624746"/>
          </a:xfrm>
        </p:grpSpPr>
        <p:sp>
          <p:nvSpPr>
            <p:cNvPr id="25" name="Freeform 10">
              <a:extLst>
                <a:ext uri="{FF2B5EF4-FFF2-40B4-BE49-F238E27FC236}">
                  <a16:creationId xmlns="" xmlns:a16="http://schemas.microsoft.com/office/drawing/2014/main" id="{8A4FAD0E-1DF4-7337-DF16-11C208ACDA61}"/>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6" name="TextBox 25">
              <a:extLst>
                <a:ext uri="{FF2B5EF4-FFF2-40B4-BE49-F238E27FC236}">
                  <a16:creationId xmlns="" xmlns:a16="http://schemas.microsoft.com/office/drawing/2014/main" id="{7A699D23-3CDD-A4EF-A109-C00150AA602D}"/>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Tiếng tàu biển buông neo.</a:t>
              </a:r>
            </a:p>
          </p:txBody>
        </p:sp>
      </p:grpSp>
      <p:pic>
        <p:nvPicPr>
          <p:cNvPr id="4" name="Picture 3">
            <a:extLst>
              <a:ext uri="{FF2B5EF4-FFF2-40B4-BE49-F238E27FC236}">
                <a16:creationId xmlns="" xmlns:a16="http://schemas.microsoft.com/office/drawing/2014/main" id="{60B279E3-2DEB-A424-7DD6-855F659894BC}"/>
              </a:ext>
            </a:extLst>
          </p:cNvPr>
          <p:cNvPicPr>
            <a:picLocks noChangeAspect="1"/>
          </p:cNvPicPr>
          <p:nvPr/>
        </p:nvPicPr>
        <p:blipFill>
          <a:blip r:embed="rId7"/>
          <a:stretch>
            <a:fillRect/>
          </a:stretch>
        </p:blipFill>
        <p:spPr>
          <a:xfrm>
            <a:off x="1981641" y="4038156"/>
            <a:ext cx="2951863" cy="1949343"/>
          </a:xfrm>
          <a:prstGeom prst="rect">
            <a:avLst/>
          </a:prstGeom>
        </p:spPr>
      </p:pic>
      <p:grpSp>
        <p:nvGrpSpPr>
          <p:cNvPr id="5" name="Group 4">
            <a:extLst>
              <a:ext uri="{FF2B5EF4-FFF2-40B4-BE49-F238E27FC236}">
                <a16:creationId xmlns="" xmlns:a16="http://schemas.microsoft.com/office/drawing/2014/main" id="{8B480411-910D-48B5-91CA-218DD9BED511}"/>
              </a:ext>
            </a:extLst>
          </p:cNvPr>
          <p:cNvGrpSpPr/>
          <p:nvPr/>
        </p:nvGrpSpPr>
        <p:grpSpPr>
          <a:xfrm>
            <a:off x="1297170" y="5350213"/>
            <a:ext cx="3838353" cy="1624746"/>
            <a:chOff x="627321" y="4903645"/>
            <a:chExt cx="3838353" cy="1624746"/>
          </a:xfrm>
        </p:grpSpPr>
        <p:sp>
          <p:nvSpPr>
            <p:cNvPr id="6" name="Freeform 10">
              <a:extLst>
                <a:ext uri="{FF2B5EF4-FFF2-40B4-BE49-F238E27FC236}">
                  <a16:creationId xmlns="" xmlns:a16="http://schemas.microsoft.com/office/drawing/2014/main" id="{3FBB247A-C8C6-AFDD-432E-BEE812B08989}"/>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 xmlns:a16="http://schemas.microsoft.com/office/drawing/2014/main" id="{80949E68-012F-19DC-EFC1-1CECB2B8F2E9}"/>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Tiếng vó ngựa khua ran vách đá.</a:t>
              </a:r>
            </a:p>
          </p:txBody>
        </p:sp>
      </p:grpSp>
      <p:pic>
        <p:nvPicPr>
          <p:cNvPr id="10" name="vang">
            <a:hlinkClick r:id="rId8" action="ppaction://hlinksldjump"/>
            <a:extLst>
              <a:ext uri="{FF2B5EF4-FFF2-40B4-BE49-F238E27FC236}">
                <a16:creationId xmlns="" xmlns:a16="http://schemas.microsoft.com/office/drawing/2014/main" id="{AFF1ED0F-A981-3587-3A88-69BEB469BA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1305" y="3816342"/>
            <a:ext cx="2014592" cy="2082652"/>
          </a:xfrm>
          <a:prstGeom prst="rect">
            <a:avLst/>
          </a:prstGeom>
        </p:spPr>
      </p:pic>
      <p:grpSp>
        <p:nvGrpSpPr>
          <p:cNvPr id="12" name="Group 11">
            <a:extLst>
              <a:ext uri="{FF2B5EF4-FFF2-40B4-BE49-F238E27FC236}">
                <a16:creationId xmlns="" xmlns:a16="http://schemas.microsoft.com/office/drawing/2014/main" id="{6B1EEE92-E023-CD02-F608-33CB0840BDB1}"/>
              </a:ext>
            </a:extLst>
          </p:cNvPr>
          <p:cNvGrpSpPr/>
          <p:nvPr/>
        </p:nvGrpSpPr>
        <p:grpSpPr>
          <a:xfrm>
            <a:off x="6188147" y="5286417"/>
            <a:ext cx="3838353" cy="1624746"/>
            <a:chOff x="627321" y="4903645"/>
            <a:chExt cx="3838353" cy="1624746"/>
          </a:xfrm>
        </p:grpSpPr>
        <p:sp>
          <p:nvSpPr>
            <p:cNvPr id="13" name="Freeform 10">
              <a:extLst>
                <a:ext uri="{FF2B5EF4-FFF2-40B4-BE49-F238E27FC236}">
                  <a16:creationId xmlns="" xmlns:a16="http://schemas.microsoft.com/office/drawing/2014/main" id="{9E194AD5-8E28-764F-7309-4257735696CD}"/>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5" name="TextBox 14">
              <a:extLst>
                <a:ext uri="{FF2B5EF4-FFF2-40B4-BE49-F238E27FC236}">
                  <a16:creationId xmlns="" xmlns:a16="http://schemas.microsoft.com/office/drawing/2014/main" id="{28257788-9131-109A-E56B-EA8E4FBBCFFD}"/>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Ngôi sao mọc khi chiều buông, đêm xuống.</a:t>
              </a:r>
            </a:p>
          </p:txBody>
        </p:sp>
      </p:grpSp>
    </p:spTree>
    <p:extLst>
      <p:ext uri="{BB962C8B-B14F-4D97-AF65-F5344CB8AC3E}">
        <p14:creationId xmlns:p14="http://schemas.microsoft.com/office/powerpoint/2010/main" val="2614897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itchFamily="18" charset="0"/>
                  <a:ea typeface="Cambria" panose="02040503050406030204" pitchFamily="18" charset="0"/>
                  <a:cs typeface="Times New Roman"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itchFamily="18" charset="0"/>
                  <a:ea typeface="Cambria" panose="02040503050406030204" pitchFamily="18" charset="0"/>
                  <a:cs typeface="Times New Roman" pitchFamily="18" charset="0"/>
                </a:rPr>
                <a:t> 4:</a:t>
              </a:r>
            </a:p>
          </p:txBody>
        </p:sp>
      </p:grpSp>
      <p:sp>
        <p:nvSpPr>
          <p:cNvPr id="23" name="TextBox 22">
            <a:extLst>
              <a:ext uri="{FF2B5EF4-FFF2-40B4-BE49-F238E27FC236}">
                <a16:creationId xmlns="" xmlns:a16="http://schemas.microsoft.com/office/drawing/2014/main" id="{763AA0A7-961F-F1E0-A5B3-241A22BF38E4}"/>
              </a:ext>
            </a:extLst>
          </p:cNvPr>
          <p:cNvSpPr txBox="1"/>
          <p:nvPr/>
        </p:nvSpPr>
        <p:spPr>
          <a:xfrm>
            <a:off x="2458782" y="580034"/>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Times New Roman" pitchFamily="18" charset="0"/>
                <a:ea typeface="Cambria" panose="02040503050406030204" pitchFamily="18" charset="0"/>
                <a:cs typeface="Times New Roman" pitchFamily="18" charset="0"/>
              </a:rPr>
              <a:t>Những chi tiết nào cho thấy các bạn học sinh rất chăm chú? Vì sao giờ học của cô giáo cuốn hút được các bạn?</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Times New Roman" pitchFamily="18" charset="0"/>
              <a:ea typeface="Cambria" panose="02040503050406030204" pitchFamily="18" charset="0"/>
              <a:cs typeface="Times New Roman" pitchFamily="18" charset="0"/>
            </a:endParaRPr>
          </a:p>
        </p:txBody>
      </p:sp>
      <p:pic>
        <p:nvPicPr>
          <p:cNvPr id="3" name="Picture 2">
            <a:extLst>
              <a:ext uri="{FF2B5EF4-FFF2-40B4-BE49-F238E27FC236}">
                <a16:creationId xmlns=""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4" name="Group 3">
            <a:extLst>
              <a:ext uri="{FF2B5EF4-FFF2-40B4-BE49-F238E27FC236}">
                <a16:creationId xmlns="" xmlns:a16="http://schemas.microsoft.com/office/drawing/2014/main" id="{9BB35352-B3B2-68F9-2368-98024557AC98}"/>
              </a:ext>
            </a:extLst>
          </p:cNvPr>
          <p:cNvGrpSpPr/>
          <p:nvPr/>
        </p:nvGrpSpPr>
        <p:grpSpPr>
          <a:xfrm>
            <a:off x="1972558" y="1881389"/>
            <a:ext cx="9457441" cy="4415237"/>
            <a:chOff x="1834150" y="1963118"/>
            <a:chExt cx="5449824" cy="2049706"/>
          </a:xfrm>
        </p:grpSpPr>
        <p:sp>
          <p:nvSpPr>
            <p:cNvPr id="5" name="Rectangle: Diagonal Corners Rounded 4">
              <a:extLst>
                <a:ext uri="{FF2B5EF4-FFF2-40B4-BE49-F238E27FC236}">
                  <a16:creationId xmlns="" xmlns:a16="http://schemas.microsoft.com/office/drawing/2014/main" id="{A65760CD-38B1-90AC-BCB9-392425D6466D}"/>
                </a:ext>
              </a:extLst>
            </p:cNvPr>
            <p:cNvSpPr/>
            <p:nvPr/>
          </p:nvSpPr>
          <p:spPr>
            <a:xfrm>
              <a:off x="2428789" y="2256761"/>
              <a:ext cx="4855185" cy="1666221"/>
            </a:xfrm>
            <a:prstGeom prst="round2DiagRect">
              <a:avLst/>
            </a:prstGeom>
            <a:noFill/>
            <a:ln w="38100" cap="flat" cmpd="sng" algn="ctr">
              <a:solidFill>
                <a:srgbClr val="FF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 xmlns:a16="http://schemas.microsoft.com/office/drawing/2014/main" id="{17784DDB-F791-9961-9F95-B26B0445F86A}"/>
                </a:ext>
              </a:extLst>
            </p:cNvPr>
            <p:cNvSpPr/>
            <p:nvPr/>
          </p:nvSpPr>
          <p:spPr>
            <a:xfrm>
              <a:off x="2214643" y="2418977"/>
              <a:ext cx="4855185" cy="1593847"/>
            </a:xfrm>
            <a:prstGeom prst="round2DiagRect">
              <a:avLst/>
            </a:prstGeom>
            <a:solidFill>
              <a:sysClr val="window" lastClr="FFFFFF"/>
            </a:solidFill>
            <a:ln w="38100" cap="flat" cmpd="sng" algn="ctr">
              <a:solidFill>
                <a:srgbClr val="FF3300"/>
              </a:solidFill>
              <a:prstDash val="dash"/>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13">
              <a:extLst>
                <a:ext uri="{FF2B5EF4-FFF2-40B4-BE49-F238E27FC236}">
                  <a16:creationId xmlns="" xmlns:a16="http://schemas.microsoft.com/office/drawing/2014/main" id="{A6CBBAD6-07D1-DA2C-6A7A-097053ED48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834150" y="1963118"/>
              <a:ext cx="1005065" cy="720349"/>
            </a:xfrm>
            <a:prstGeom prst="rect">
              <a:avLst/>
            </a:prstGeom>
          </p:spPr>
        </p:pic>
        <p:sp>
          <p:nvSpPr>
            <p:cNvPr id="9" name="TextBox 8">
              <a:extLst>
                <a:ext uri="{FF2B5EF4-FFF2-40B4-BE49-F238E27FC236}">
                  <a16:creationId xmlns="" xmlns:a16="http://schemas.microsoft.com/office/drawing/2014/main" id="{11881F65-FA9D-4A3B-7412-432EB250D08D}"/>
                </a:ext>
              </a:extLst>
            </p:cNvPr>
            <p:cNvSpPr txBox="1"/>
            <p:nvPr/>
          </p:nvSpPr>
          <p:spPr>
            <a:xfrm>
              <a:off x="2353577" y="2495530"/>
              <a:ext cx="4635608" cy="1157332"/>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srgbClr val="990099"/>
                  </a:solidFill>
                  <a:effectLst/>
                  <a:uLnTx/>
                  <a:uFillTx/>
                  <a:latin typeface="Times New Roman" pitchFamily="18" charset="0"/>
                  <a:ea typeface="Cambria" panose="02040503050406030204" pitchFamily="18" charset="0"/>
                  <a:cs typeface="Times New Roman" pitchFamily="18" charset="0"/>
                </a:rPr>
                <a:t>Các chi tiết: “Mắt sáng nhìn lên bảng”, “Các bé vẫn lặng chăm/ Nhìn theo cô mấp máy” cho thấy các bạn học sinh trong lớp học tập chăm chú, tích cực. Giờ học của cô cuốn hút các bạn học </a:t>
              </a:r>
              <a:r>
                <a:rPr kumimoji="0" lang="vi-VN" sz="2600" b="1" i="0" u="none" strike="noStrike" kern="0" cap="none" spc="0" normalizeH="0" baseline="0" noProof="0" dirty="0" smtClean="0">
                  <a:ln>
                    <a:noFill/>
                  </a:ln>
                  <a:solidFill>
                    <a:srgbClr val="990099"/>
                  </a:solidFill>
                  <a:effectLst/>
                  <a:uLnTx/>
                  <a:uFillTx/>
                  <a:latin typeface="Times New Roman" pitchFamily="18" charset="0"/>
                  <a:ea typeface="Cambria" panose="02040503050406030204" pitchFamily="18" charset="0"/>
                  <a:cs typeface="Times New Roman" pitchFamily="18" charset="0"/>
                </a:rPr>
                <a:t>sinh</a:t>
              </a:r>
              <a:r>
                <a:rPr kumimoji="0" lang="en-US" sz="2600" b="1" i="0" u="none" strike="noStrike" kern="0" cap="none" spc="0" normalizeH="0" baseline="0" noProof="0" dirty="0" smtClean="0">
                  <a:ln>
                    <a:noFill/>
                  </a:ln>
                  <a:solidFill>
                    <a:srgbClr val="990099"/>
                  </a:solidFill>
                  <a:effectLst/>
                  <a:uLnTx/>
                  <a:uFillTx/>
                  <a:latin typeface="Times New Roman" pitchFamily="18" charset="0"/>
                  <a:ea typeface="Cambria" panose="02040503050406030204" pitchFamily="18" charset="0"/>
                  <a:cs typeface="Times New Roman" pitchFamily="18" charset="0"/>
                </a:rPr>
                <a:t> </a:t>
              </a:r>
              <a:r>
                <a:rPr kumimoji="0" lang="en-US" sz="2600" b="1" i="0" u="none" strike="noStrike" kern="0" cap="none" spc="0" normalizeH="0" baseline="0" noProof="0" dirty="0" err="1" smtClean="0">
                  <a:ln>
                    <a:noFill/>
                  </a:ln>
                  <a:solidFill>
                    <a:srgbClr val="990099"/>
                  </a:solidFill>
                  <a:effectLst/>
                  <a:uLnTx/>
                  <a:uFillTx/>
                  <a:latin typeface="Times New Roman" pitchFamily="18" charset="0"/>
                  <a:ea typeface="Cambria" panose="02040503050406030204" pitchFamily="18" charset="0"/>
                  <a:cs typeface="Times New Roman" pitchFamily="18" charset="0"/>
                </a:rPr>
                <a:t>vì</a:t>
              </a:r>
              <a:r>
                <a:rPr kumimoji="0" lang="vi-VN" sz="2600" b="1" i="0" u="none" strike="noStrike" kern="0" cap="none" spc="0" normalizeH="0" baseline="0" noProof="0" dirty="0" smtClean="0">
                  <a:ln>
                    <a:noFill/>
                  </a:ln>
                  <a:solidFill>
                    <a:srgbClr val="990099"/>
                  </a:solidFill>
                  <a:effectLst/>
                  <a:uLnTx/>
                  <a:uFillTx/>
                  <a:latin typeface="Times New Roman" pitchFamily="18" charset="0"/>
                  <a:ea typeface="Cambria" panose="02040503050406030204" pitchFamily="18" charset="0"/>
                  <a:cs typeface="Times New Roman" pitchFamily="18" charset="0"/>
                </a:rPr>
                <a:t> </a:t>
              </a:r>
              <a:r>
                <a:rPr kumimoji="0" lang="vi-VN" sz="2600" b="1" i="0" u="none" strike="noStrike" kern="0" cap="none" spc="0" normalizeH="0" baseline="0" noProof="0" dirty="0">
                  <a:ln>
                    <a:noFill/>
                  </a:ln>
                  <a:solidFill>
                    <a:srgbClr val="990099"/>
                  </a:solidFill>
                  <a:effectLst/>
                  <a:uLnTx/>
                  <a:uFillTx/>
                  <a:latin typeface="Times New Roman" pitchFamily="18" charset="0"/>
                  <a:ea typeface="Cambria" panose="02040503050406030204" pitchFamily="18" charset="0"/>
                  <a:cs typeface="Times New Roman" pitchFamily="18" charset="0"/>
                </a:rPr>
                <a:t>phương pháp dạy của cô giúp các bạn cảm nhận được bao điều thú vị của cuộc sống</a:t>
              </a:r>
              <a:r>
                <a:rPr kumimoji="0" lang="vi-VN" sz="2600" b="1" i="0" u="none" strike="noStrike" kern="0" cap="none" spc="0" normalizeH="0" baseline="0" noProof="0" dirty="0" smtClean="0">
                  <a:ln>
                    <a:noFill/>
                  </a:ln>
                  <a:solidFill>
                    <a:srgbClr val="990099"/>
                  </a:solidFill>
                  <a:effectLst/>
                  <a:uLnTx/>
                  <a:uFillTx/>
                  <a:latin typeface="Times New Roman" pitchFamily="18" charset="0"/>
                  <a:ea typeface="Cambria" panose="02040503050406030204" pitchFamily="18" charset="0"/>
                  <a:cs typeface="Times New Roman" pitchFamily="18" charset="0"/>
                </a:rPr>
                <a:t>;...</a:t>
              </a:r>
              <a:endParaRPr kumimoji="0" lang="vi-VN" sz="2600" b="1" i="0" u="none" strike="noStrike" kern="0" cap="none" spc="0" normalizeH="0" baseline="0" noProof="0" dirty="0">
                <a:ln>
                  <a:noFill/>
                </a:ln>
                <a:solidFill>
                  <a:srgbClr val="990099"/>
                </a:solidFill>
                <a:effectLst/>
                <a:uLnTx/>
                <a:uFillTx/>
                <a:latin typeface="Times New Roman"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1006745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itchFamily="18" charset="0"/>
                  <a:ea typeface="Cambria" panose="02040503050406030204" pitchFamily="18" charset="0"/>
                  <a:cs typeface="Times New Roman"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itchFamily="18" charset="0"/>
                  <a:ea typeface="Cambria" panose="02040503050406030204" pitchFamily="18" charset="0"/>
                  <a:cs typeface="Times New Roman" pitchFamily="18" charset="0"/>
                </a:rPr>
                <a:t> 5:</a:t>
              </a:r>
            </a:p>
          </p:txBody>
        </p:sp>
      </p:grpSp>
      <p:sp>
        <p:nvSpPr>
          <p:cNvPr id="23" name="TextBox 22">
            <a:extLst>
              <a:ext uri="{FF2B5EF4-FFF2-40B4-BE49-F238E27FC236}">
                <a16:creationId xmlns="" xmlns:a16="http://schemas.microsoft.com/office/drawing/2014/main" id="{763AA0A7-961F-F1E0-A5B3-241A22BF38E4}"/>
              </a:ext>
            </a:extLst>
          </p:cNvPr>
          <p:cNvSpPr txBox="1"/>
          <p:nvPr/>
        </p:nvSpPr>
        <p:spPr>
          <a:xfrm>
            <a:off x="2458782" y="580034"/>
            <a:ext cx="8910743" cy="1200329"/>
          </a:xfrm>
          <a:prstGeom prst="rect">
            <a:avLst/>
          </a:prstGeom>
          <a:noFill/>
        </p:spPr>
        <p:txBody>
          <a:bodyPr wrap="square" rtlCol="0">
            <a:spAutoFit/>
          </a:bodyPr>
          <a:lstStyle/>
          <a:p>
            <a:pPr lvl="0" algn="ctr">
              <a:defRPr/>
            </a:pPr>
            <a:r>
              <a:rPr lang="vi-VN" sz="3600" b="1" dirty="0">
                <a:solidFill>
                  <a:srgbClr val="002060"/>
                </a:solidFill>
                <a:effectLst>
                  <a:glow rad="647700">
                    <a:prstClr val="white">
                      <a:alpha val="40000"/>
                    </a:prstClr>
                  </a:glow>
                </a:effectLst>
                <a:latin typeface="Times New Roman" pitchFamily="18" charset="0"/>
                <a:ea typeface="Cambria" panose="02040503050406030204" pitchFamily="18" charset="0"/>
                <a:cs typeface="Times New Roman" pitchFamily="18" charset="0"/>
              </a:rPr>
              <a:t>Em có suy nghĩ gì về cô giáo của lớp học đặc biệt này qua 2 khổ thơ cuối?</a:t>
            </a:r>
            <a:endParaRPr kumimoji="0" lang="en-US" sz="3600" b="1" i="0" u="none" strike="noStrike" kern="1200" cap="none" spc="0" normalizeH="0" baseline="0" noProof="0" dirty="0">
              <a:ln>
                <a:noFill/>
              </a:ln>
              <a:solidFill>
                <a:srgbClr val="002060"/>
              </a:solidFill>
              <a:effectLst>
                <a:glow rad="647700">
                  <a:prstClr val="white">
                    <a:alpha val="40000"/>
                  </a:prstClr>
                </a:glow>
              </a:effectLst>
              <a:uLnTx/>
              <a:uFillTx/>
              <a:latin typeface="Times New Roman" pitchFamily="18" charset="0"/>
              <a:ea typeface="Cambria" panose="02040503050406030204" pitchFamily="18" charset="0"/>
              <a:cs typeface="Times New Roman" pitchFamily="18" charset="0"/>
            </a:endParaRPr>
          </a:p>
        </p:txBody>
      </p:sp>
      <p:grpSp>
        <p:nvGrpSpPr>
          <p:cNvPr id="4" name="Group 3">
            <a:extLst>
              <a:ext uri="{FF2B5EF4-FFF2-40B4-BE49-F238E27FC236}">
                <a16:creationId xmlns="" xmlns:a16="http://schemas.microsoft.com/office/drawing/2014/main" id="{9BB35352-B3B2-68F9-2368-98024557AC98}"/>
              </a:ext>
            </a:extLst>
          </p:cNvPr>
          <p:cNvGrpSpPr/>
          <p:nvPr/>
        </p:nvGrpSpPr>
        <p:grpSpPr>
          <a:xfrm>
            <a:off x="430837" y="1562987"/>
            <a:ext cx="10860940" cy="4697724"/>
            <a:chOff x="1834150" y="1963118"/>
            <a:chExt cx="5449824" cy="2049706"/>
          </a:xfrm>
        </p:grpSpPr>
        <p:sp>
          <p:nvSpPr>
            <p:cNvPr id="5" name="Rectangle: Diagonal Corners Rounded 4">
              <a:extLst>
                <a:ext uri="{FF2B5EF4-FFF2-40B4-BE49-F238E27FC236}">
                  <a16:creationId xmlns="" xmlns:a16="http://schemas.microsoft.com/office/drawing/2014/main" id="{A65760CD-38B1-90AC-BCB9-392425D6466D}"/>
                </a:ext>
              </a:extLst>
            </p:cNvPr>
            <p:cNvSpPr/>
            <p:nvPr/>
          </p:nvSpPr>
          <p:spPr>
            <a:xfrm>
              <a:off x="2428789" y="2256761"/>
              <a:ext cx="4855185" cy="1666221"/>
            </a:xfrm>
            <a:prstGeom prst="round2DiagRect">
              <a:avLst/>
            </a:prstGeom>
            <a:noFill/>
            <a:ln w="38100" cap="flat" cmpd="sng" algn="ctr">
              <a:solidFill>
                <a:srgbClr val="FF33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 xmlns:a16="http://schemas.microsoft.com/office/drawing/2014/main" id="{17784DDB-F791-9961-9F95-B26B0445F86A}"/>
                </a:ext>
              </a:extLst>
            </p:cNvPr>
            <p:cNvSpPr/>
            <p:nvPr/>
          </p:nvSpPr>
          <p:spPr>
            <a:xfrm>
              <a:off x="2214643" y="2334253"/>
              <a:ext cx="4989302" cy="1678571"/>
            </a:xfrm>
            <a:prstGeom prst="round2DiagRect">
              <a:avLst/>
            </a:prstGeom>
            <a:solidFill>
              <a:sysClr val="window" lastClr="FFFFFF"/>
            </a:solidFill>
            <a:ln w="38100" cap="flat" cmpd="sng" algn="ctr">
              <a:solidFill>
                <a:srgbClr val="FF3300"/>
              </a:solidFill>
              <a:prstDash val="dash"/>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13">
              <a:extLst>
                <a:ext uri="{FF2B5EF4-FFF2-40B4-BE49-F238E27FC236}">
                  <a16:creationId xmlns="" xmlns:a16="http://schemas.microsoft.com/office/drawing/2014/main" id="{A6CBBAD6-07D1-DA2C-6A7A-097053ED48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834150" y="1963118"/>
              <a:ext cx="749490" cy="720349"/>
            </a:xfrm>
            <a:prstGeom prst="rect">
              <a:avLst/>
            </a:prstGeom>
          </p:spPr>
        </p:pic>
        <p:sp>
          <p:nvSpPr>
            <p:cNvPr id="9" name="TextBox 8">
              <a:extLst>
                <a:ext uri="{FF2B5EF4-FFF2-40B4-BE49-F238E27FC236}">
                  <a16:creationId xmlns="" xmlns:a16="http://schemas.microsoft.com/office/drawing/2014/main" id="{11881F65-FA9D-4A3B-7412-432EB250D08D}"/>
                </a:ext>
              </a:extLst>
            </p:cNvPr>
            <p:cNvSpPr txBox="1"/>
            <p:nvPr/>
          </p:nvSpPr>
          <p:spPr>
            <a:xfrm>
              <a:off x="2363773" y="2424602"/>
              <a:ext cx="4807687" cy="1356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2800" b="1" i="0" u="none" strike="noStrike" kern="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Hai khổ thơ cuối bài, nhà thơ nói về nghĩ suy, tâm trạng, cảm xúc của cô giáo. Cô giáo dạy lớp học đặc biệt này mang trong lòng bao nỗi lo toan, bao nghĩ suy vất vả, mong tìm được cách giúp các em HS khiếm thính học tập</a:t>
              </a:r>
              <a:r>
                <a:rPr kumimoji="0" lang="vi-VN" sz="2800" b="1" i="0" u="none" strike="noStrike" kern="0" cap="none" spc="0" normalizeH="0" baseline="0" noProof="0" dirty="0" smtClean="0">
                  <a:ln>
                    <a:noFill/>
                  </a:ln>
                  <a:solidFill>
                    <a:srgbClr val="FF0000"/>
                  </a:solidFill>
                  <a:effectLst/>
                  <a:uLnTx/>
                  <a:uFillTx/>
                  <a:latin typeface="Times New Roman" pitchFamily="18" charset="0"/>
                  <a:ea typeface="Cambria" panose="02040503050406030204" pitchFamily="18" charset="0"/>
                  <a:cs typeface="Times New Roman" pitchFamily="18" charset="0"/>
                </a:rPr>
                <a:t>,... </a:t>
              </a:r>
              <a:endParaRPr kumimoji="0" lang="en-US" sz="2800" b="1" i="0" u="none" strike="noStrike" kern="0" cap="none" spc="0" normalizeH="0" baseline="0" noProof="0" dirty="0" smtClean="0">
                <a:ln>
                  <a:noFill/>
                </a:ln>
                <a:solidFill>
                  <a:srgbClr val="FF0000"/>
                </a:solidFill>
                <a:effectLst/>
                <a:uLnTx/>
                <a:uFillTx/>
                <a:latin typeface="Times New Roman" pitchFamily="18" charset="0"/>
                <a:ea typeface="Cambria" panose="02040503050406030204"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kern="0" dirty="0">
                  <a:solidFill>
                    <a:srgbClr val="FF0000"/>
                  </a:solidFill>
                  <a:latin typeface="Times New Roman" pitchFamily="18" charset="0"/>
                  <a:ea typeface="Cambria" panose="02040503050406030204" pitchFamily="18" charset="0"/>
                  <a:cs typeface="Times New Roman" pitchFamily="18" charset="0"/>
                </a:rPr>
                <a:t> </a:t>
              </a:r>
              <a:r>
                <a:rPr lang="en-US" sz="2800" b="1" kern="0" dirty="0" smtClean="0">
                  <a:solidFill>
                    <a:srgbClr val="FF0000"/>
                  </a:solidFill>
                  <a:latin typeface="Times New Roman" pitchFamily="18" charset="0"/>
                  <a:ea typeface="Cambria" panose="02040503050406030204" pitchFamily="18" charset="0"/>
                  <a:cs typeface="Times New Roman" pitchFamily="18" charset="0"/>
                </a:rPr>
                <a:t> </a:t>
              </a:r>
              <a:r>
                <a:rPr kumimoji="0" lang="vi-VN" sz="2800" b="1" i="0" u="none" strike="noStrike" kern="0" cap="none" spc="0" normalizeH="0" baseline="0" noProof="0" dirty="0" smtClean="0">
                  <a:ln>
                    <a:noFill/>
                  </a:ln>
                  <a:solidFill>
                    <a:srgbClr val="FF0000"/>
                  </a:solidFill>
                  <a:effectLst/>
                  <a:uLnTx/>
                  <a:uFillTx/>
                  <a:latin typeface="Times New Roman" pitchFamily="18" charset="0"/>
                  <a:ea typeface="Cambria" panose="02040503050406030204" pitchFamily="18" charset="0"/>
                  <a:cs typeface="Times New Roman" pitchFamily="18" charset="0"/>
                </a:rPr>
                <a:t>Trước </a:t>
              </a:r>
              <a:r>
                <a:rPr kumimoji="0" lang="vi-VN" sz="2800" b="1" i="0" u="none" strike="noStrike" kern="0" cap="none" spc="0" normalizeH="0" baseline="0" noProof="0" dirty="0">
                  <a:ln>
                    <a:noFill/>
                  </a:ln>
                  <a:solidFill>
                    <a:srgbClr val="FF0000"/>
                  </a:solidFill>
                  <a:effectLst/>
                  <a:uLnTx/>
                  <a:uFillTx/>
                  <a:latin typeface="Times New Roman" pitchFamily="18" charset="0"/>
                  <a:ea typeface="Cambria" panose="02040503050406030204" pitchFamily="18" charset="0"/>
                  <a:cs typeface="Times New Roman" pitchFamily="18" charset="0"/>
                </a:rPr>
                <a:t>vẻ hồn nhiên và sự chăm chú, háo hức học tập của các em HS, cô giáo đã vui mừng, đã xúc động trào nước mắt (Ai nụ cười rưng rưng).</a:t>
              </a:r>
            </a:p>
          </p:txBody>
        </p:sp>
      </p:grpSp>
    </p:spTree>
    <p:extLst>
      <p:ext uri="{BB962C8B-B14F-4D97-AF65-F5344CB8AC3E}">
        <p14:creationId xmlns:p14="http://schemas.microsoft.com/office/powerpoint/2010/main" val="1445025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576F3014-FDAA-227D-35E1-6434E8FF7D7F}"/>
              </a:ext>
            </a:extLst>
          </p:cNvPr>
          <p:cNvGrpSpPr/>
          <p:nvPr/>
        </p:nvGrpSpPr>
        <p:grpSpPr>
          <a:xfrm>
            <a:off x="649202" y="520236"/>
            <a:ext cx="4054831" cy="2887291"/>
            <a:chOff x="656289" y="1290397"/>
            <a:chExt cx="3973197" cy="3431754"/>
          </a:xfrm>
        </p:grpSpPr>
        <p:sp>
          <p:nvSpPr>
            <p:cNvPr id="4" name="Speech Bubble: Oval 3">
              <a:extLst>
                <a:ext uri="{FF2B5EF4-FFF2-40B4-BE49-F238E27FC236}">
                  <a16:creationId xmlns="" xmlns:a16="http://schemas.microsoft.com/office/drawing/2014/main" id="{BC939FE3-FAF8-17C4-80AC-746DF4351718}"/>
                </a:ext>
              </a:extLst>
            </p:cNvPr>
            <p:cNvSpPr/>
            <p:nvPr/>
          </p:nvSpPr>
          <p:spPr>
            <a:xfrm>
              <a:off x="656289" y="1290397"/>
              <a:ext cx="3973197" cy="3431754"/>
            </a:xfrm>
            <a:prstGeom prst="wedgeEllipseCallout">
              <a:avLst>
                <a:gd name="adj1" fmla="val -21678"/>
                <a:gd name="adj2" fmla="val 67581"/>
              </a:avLst>
            </a:prstGeom>
            <a:solidFill>
              <a:schemeClr val="bg1"/>
            </a:solidFill>
            <a:ln w="38100">
              <a:solidFill>
                <a:srgbClr val="BE462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3F2C34F9-A037-451F-EA31-42EDF09C847D}"/>
                </a:ext>
              </a:extLst>
            </p:cNvPr>
            <p:cNvSpPr txBox="1"/>
            <p:nvPr/>
          </p:nvSpPr>
          <p:spPr>
            <a:xfrm>
              <a:off x="962692" y="1946146"/>
              <a:ext cx="3231968" cy="23046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E4626"/>
                  </a:solidFill>
                  <a:effectLst/>
                  <a:uLnTx/>
                  <a:uFillTx/>
                  <a:latin typeface="Times New Roman" pitchFamily="18" charset="0"/>
                  <a:ea typeface="Cambria" panose="02040503050406030204" pitchFamily="18" charset="0"/>
                  <a:cs typeface="Times New Roman" pitchFamily="18" charset="0"/>
                </a:rPr>
                <a:t>Theo </a:t>
              </a:r>
              <a:r>
                <a:rPr kumimoji="0" lang="en-US" sz="4000" b="1" i="0" u="none" strike="noStrike" kern="1200" cap="none" spc="0" normalizeH="0" baseline="0" noProof="0" dirty="0" err="1">
                  <a:ln>
                    <a:noFill/>
                  </a:ln>
                  <a:solidFill>
                    <a:srgbClr val="BE4626"/>
                  </a:solidFill>
                  <a:effectLst/>
                  <a:uLnTx/>
                  <a:uFillTx/>
                  <a:latin typeface="Times New Roman" pitchFamily="18" charset="0"/>
                  <a:ea typeface="Cambria" panose="02040503050406030204" pitchFamily="18" charset="0"/>
                  <a:cs typeface="Times New Roman" pitchFamily="18" charset="0"/>
                </a:rPr>
                <a:t>em</a:t>
              </a:r>
              <a:r>
                <a:rPr kumimoji="0" lang="en-US" sz="4000" b="1" i="0" u="none" strike="noStrike" kern="1200" cap="none" spc="0" normalizeH="0" baseline="0" noProof="0" dirty="0">
                  <a:ln>
                    <a:noFill/>
                  </a:ln>
                  <a:solidFill>
                    <a:srgbClr val="BE4626"/>
                  </a:solidFill>
                  <a:effectLst/>
                  <a:uLnTx/>
                  <a:uFillTx/>
                  <a:latin typeface="Times New Roman"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srgbClr val="BE4626"/>
                  </a:solidFill>
                  <a:effectLst/>
                  <a:uLnTx/>
                  <a:uFillTx/>
                  <a:latin typeface="Times New Roman" pitchFamily="18" charset="0"/>
                  <a:ea typeface="Cambria" panose="02040503050406030204" pitchFamily="18" charset="0"/>
                  <a:cs typeface="Times New Roman" pitchFamily="18" charset="0"/>
                </a:rPr>
                <a:t>nội</a:t>
              </a:r>
              <a:r>
                <a:rPr kumimoji="0" lang="en-US" sz="4000" b="1" i="0" u="none" strike="noStrike" kern="1200" cap="none" spc="0" normalizeH="0" baseline="0" noProof="0" dirty="0">
                  <a:ln>
                    <a:noFill/>
                  </a:ln>
                  <a:solidFill>
                    <a:srgbClr val="BE4626"/>
                  </a:solidFill>
                  <a:effectLst/>
                  <a:uLnTx/>
                  <a:uFillTx/>
                  <a:latin typeface="Times New Roman" pitchFamily="18" charset="0"/>
                  <a:ea typeface="Cambria" panose="02040503050406030204" pitchFamily="18" charset="0"/>
                  <a:cs typeface="Times New Roman" pitchFamily="18" charset="0"/>
                </a:rPr>
                <a:t> dung </a:t>
              </a:r>
              <a:r>
                <a:rPr kumimoji="0" lang="en-US" sz="4000" b="1" i="0" u="none" strike="noStrike" kern="1200" cap="none" spc="0" normalizeH="0" baseline="0" noProof="0" dirty="0" err="1">
                  <a:ln>
                    <a:noFill/>
                  </a:ln>
                  <a:solidFill>
                    <a:srgbClr val="BE4626"/>
                  </a:solidFill>
                  <a:effectLst/>
                  <a:uLnTx/>
                  <a:uFillTx/>
                  <a:latin typeface="Times New Roman" pitchFamily="18" charset="0"/>
                  <a:ea typeface="Cambria" panose="02040503050406030204" pitchFamily="18" charset="0"/>
                  <a:cs typeface="Times New Roman" pitchFamily="18" charset="0"/>
                </a:rPr>
                <a:t>bài</a:t>
              </a:r>
              <a:r>
                <a:rPr kumimoji="0" lang="en-US" sz="4000" b="1" i="0" u="none" strike="noStrike" kern="1200" cap="none" spc="0" normalizeH="0" baseline="0" noProof="0" dirty="0">
                  <a:ln>
                    <a:noFill/>
                  </a:ln>
                  <a:solidFill>
                    <a:srgbClr val="BE4626"/>
                  </a:solidFill>
                  <a:effectLst/>
                  <a:uLnTx/>
                  <a:uFillTx/>
                  <a:latin typeface="Times New Roman"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srgbClr val="BE4626"/>
                  </a:solidFill>
                  <a:effectLst/>
                  <a:uLnTx/>
                  <a:uFillTx/>
                  <a:latin typeface="Times New Roman" pitchFamily="18" charset="0"/>
                  <a:ea typeface="Cambria" panose="02040503050406030204" pitchFamily="18" charset="0"/>
                  <a:cs typeface="Times New Roman" pitchFamily="18" charset="0"/>
                </a:rPr>
                <a:t>học</a:t>
              </a:r>
              <a:r>
                <a:rPr kumimoji="0" lang="en-US" sz="4000" b="1" i="0" u="none" strike="noStrike" kern="1200" cap="none" spc="0" normalizeH="0" baseline="0" noProof="0" dirty="0">
                  <a:ln>
                    <a:noFill/>
                  </a:ln>
                  <a:solidFill>
                    <a:srgbClr val="BE4626"/>
                  </a:solidFill>
                  <a:effectLst/>
                  <a:uLnTx/>
                  <a:uFillTx/>
                  <a:latin typeface="Times New Roman"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srgbClr val="BE4626"/>
                  </a:solidFill>
                  <a:effectLst/>
                  <a:uLnTx/>
                  <a:uFillTx/>
                  <a:latin typeface="Times New Roman" pitchFamily="18" charset="0"/>
                  <a:ea typeface="Cambria" panose="02040503050406030204" pitchFamily="18" charset="0"/>
                  <a:cs typeface="Times New Roman" pitchFamily="18" charset="0"/>
                </a:rPr>
                <a:t>là</a:t>
              </a:r>
              <a:r>
                <a:rPr kumimoji="0" lang="en-US" sz="4000" b="1" i="0" u="none" strike="noStrike" kern="1200" cap="none" spc="0" normalizeH="0" baseline="0" noProof="0" dirty="0">
                  <a:ln>
                    <a:noFill/>
                  </a:ln>
                  <a:solidFill>
                    <a:srgbClr val="BE4626"/>
                  </a:solidFill>
                  <a:effectLst/>
                  <a:uLnTx/>
                  <a:uFillTx/>
                  <a:latin typeface="Times New Roman"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srgbClr val="BE4626"/>
                  </a:solidFill>
                  <a:effectLst/>
                  <a:uLnTx/>
                  <a:uFillTx/>
                  <a:latin typeface="Times New Roman" pitchFamily="18" charset="0"/>
                  <a:ea typeface="Cambria" panose="02040503050406030204" pitchFamily="18" charset="0"/>
                  <a:cs typeface="Times New Roman" pitchFamily="18" charset="0"/>
                </a:rPr>
                <a:t>gì</a:t>
              </a:r>
              <a:r>
                <a:rPr kumimoji="0" lang="en-US" sz="4000" b="1" i="0" u="none" strike="noStrike" kern="1200" cap="none" spc="0" normalizeH="0" baseline="0" noProof="0" dirty="0">
                  <a:ln>
                    <a:noFill/>
                  </a:ln>
                  <a:solidFill>
                    <a:srgbClr val="BE4626"/>
                  </a:solidFill>
                  <a:effectLst/>
                  <a:uLnTx/>
                  <a:uFillTx/>
                  <a:latin typeface="Times New Roman" pitchFamily="18" charset="0"/>
                  <a:ea typeface="Cambria" panose="02040503050406030204" pitchFamily="18" charset="0"/>
                  <a:cs typeface="Times New Roman" pitchFamily="18" charset="0"/>
                </a:rPr>
                <a:t> ?</a:t>
              </a:r>
            </a:p>
          </p:txBody>
        </p:sp>
      </p:grpSp>
      <p:grpSp>
        <p:nvGrpSpPr>
          <p:cNvPr id="21" name="Group 20">
            <a:extLst>
              <a:ext uri="{FF2B5EF4-FFF2-40B4-BE49-F238E27FC236}">
                <a16:creationId xmlns="" xmlns:a16="http://schemas.microsoft.com/office/drawing/2014/main" id="{9126D645-5FFB-7520-D23D-96AE2C9BF096}"/>
              </a:ext>
            </a:extLst>
          </p:cNvPr>
          <p:cNvGrpSpPr/>
          <p:nvPr/>
        </p:nvGrpSpPr>
        <p:grpSpPr>
          <a:xfrm>
            <a:off x="4869713" y="2259498"/>
            <a:ext cx="6506258" cy="3910897"/>
            <a:chOff x="5930419" y="1879380"/>
            <a:chExt cx="5417997" cy="3842459"/>
          </a:xfrm>
        </p:grpSpPr>
        <p:sp>
          <p:nvSpPr>
            <p:cNvPr id="20" name="Rectangle: Rounded Corners 19">
              <a:extLst>
                <a:ext uri="{FF2B5EF4-FFF2-40B4-BE49-F238E27FC236}">
                  <a16:creationId xmlns="" xmlns:a16="http://schemas.microsoft.com/office/drawing/2014/main" id="{01FFFB41-7AE3-8EA8-6005-C13AE6BF4F2C}"/>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Content Placeholder 2">
              <a:extLst>
                <a:ext uri="{FF2B5EF4-FFF2-40B4-BE49-F238E27FC236}">
                  <a16:creationId xmlns="" xmlns:a16="http://schemas.microsoft.com/office/drawing/2014/main" id="{FB5C1AB4-FDFD-23B9-857F-3A41E508F82C}"/>
                </a:ext>
              </a:extLst>
            </p:cNvPr>
            <p:cNvSpPr txBox="1">
              <a:spLocks/>
            </p:cNvSpPr>
            <p:nvPr/>
          </p:nvSpPr>
          <p:spPr>
            <a:xfrm>
              <a:off x="5930419" y="2136591"/>
              <a:ext cx="5381756" cy="3585248"/>
            </a:xfr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Các</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em</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học</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sinh</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như</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những</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cánh</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chim</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non,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tất</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cả</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đều</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được</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chắp</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cánh</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bay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cao</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bay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xa</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bởi</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tình</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yêu</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thương</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vô</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bờ</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và</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sự</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tận</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tâm</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với</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nghề</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của</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cô</a:t>
              </a:r>
              <a:r>
                <a:rPr kumimoji="0" lang="en-US" sz="4400" b="1" i="0" u="none" strike="noStrike" kern="1200" cap="none" spc="0" normalizeH="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1200" cap="none" spc="0" normalizeH="0" noProof="0" dirty="0" err="1" smtClean="0">
                  <a:ln>
                    <a:noFill/>
                  </a:ln>
                  <a:solidFill>
                    <a:srgbClr val="7030A0"/>
                  </a:solidFill>
                  <a:effectLst/>
                  <a:uLnTx/>
                  <a:uFillTx/>
                  <a:latin typeface="Times New Roman" pitchFamily="18" charset="0"/>
                  <a:ea typeface="Cambria" panose="02040503050406030204" pitchFamily="18" charset="0"/>
                  <a:cs typeface="Times New Roman" pitchFamily="18" charset="0"/>
                </a:rPr>
                <a:t>giáo</a:t>
              </a:r>
              <a:r>
                <a:rPr kumimoji="0" lang="vi-VN" sz="4400" b="1" i="0" u="none" strike="noStrike" kern="1200" cap="none" spc="0" normalizeH="0" baseline="0" noProof="0" dirty="0" smtClean="0">
                  <a:ln>
                    <a:noFill/>
                  </a:ln>
                  <a:solidFill>
                    <a:srgbClr val="7030A0"/>
                  </a:solidFill>
                  <a:effectLst/>
                  <a:uLnTx/>
                  <a:uFillTx/>
                  <a:latin typeface="Times New Roman" pitchFamily="18" charset="0"/>
                  <a:ea typeface="Cambria" panose="02040503050406030204" pitchFamily="18" charset="0"/>
                  <a:cs typeface="Times New Roman" pitchFamily="18" charset="0"/>
                </a:rPr>
                <a:t>.</a:t>
              </a:r>
              <a:endParaRPr kumimoji="0" lang="vi-VN" sz="4400" b="1" i="0" u="none" strike="noStrike" kern="1200" cap="none" spc="0" normalizeH="0" baseline="0" noProof="0" dirty="0">
                <a:ln>
                  <a:noFill/>
                </a:ln>
                <a:solidFill>
                  <a:srgbClr val="7030A0"/>
                </a:solidFill>
                <a:effectLst/>
                <a:uLnTx/>
                <a:uFillTx/>
                <a:latin typeface="Times New Roman" pitchFamily="18" charset="0"/>
                <a:ea typeface="Cambria" panose="02040503050406030204" pitchFamily="18" charset="0"/>
                <a:cs typeface="Times New Roman" pitchFamily="18" charset="0"/>
              </a:endParaRPr>
            </a:p>
          </p:txBody>
        </p:sp>
      </p:grpSp>
      <p:grpSp>
        <p:nvGrpSpPr>
          <p:cNvPr id="12" name="Group 11">
            <a:extLst>
              <a:ext uri="{FF2B5EF4-FFF2-40B4-BE49-F238E27FC236}">
                <a16:creationId xmlns="" xmlns:a16="http://schemas.microsoft.com/office/drawing/2014/main" id="{961B688D-72DD-4952-9B05-C2F5A3CA1E40}"/>
              </a:ext>
            </a:extLst>
          </p:cNvPr>
          <p:cNvGrpSpPr/>
          <p:nvPr/>
        </p:nvGrpSpPr>
        <p:grpSpPr>
          <a:xfrm>
            <a:off x="6614144" y="-562214"/>
            <a:ext cx="3268323" cy="3268323"/>
            <a:chOff x="4537781" y="-939812"/>
            <a:chExt cx="3268323" cy="3268323"/>
          </a:xfrm>
        </p:grpSpPr>
        <p:pic>
          <p:nvPicPr>
            <p:cNvPr id="14" name="图片 9" descr="图片包含 室内, 规模, 摇摆, 木&#10;&#10;描述已自动生成">
              <a:extLst>
                <a:ext uri="{FF2B5EF4-FFF2-40B4-BE49-F238E27FC236}">
                  <a16:creationId xmlns="" xmlns:a16="http://schemas.microsoft.com/office/drawing/2014/main" id="{209F2948-153D-47CD-B254-83B1A2808E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7781" y="-939812"/>
              <a:ext cx="3268323" cy="3268323"/>
            </a:xfrm>
            <a:prstGeom prst="rect">
              <a:avLst/>
            </a:prstGeom>
          </p:spPr>
        </p:pic>
        <p:sp>
          <p:nvSpPr>
            <p:cNvPr id="15" name="TextBox 14">
              <a:extLst>
                <a:ext uri="{FF2B5EF4-FFF2-40B4-BE49-F238E27FC236}">
                  <a16:creationId xmlns="" xmlns:a16="http://schemas.microsoft.com/office/drawing/2014/main" id="{63ABC166-1720-40DA-8232-5435A87CD173}"/>
                </a:ext>
              </a:extLst>
            </p:cNvPr>
            <p:cNvSpPr txBox="1"/>
            <p:nvPr/>
          </p:nvSpPr>
          <p:spPr>
            <a:xfrm>
              <a:off x="4627950" y="490085"/>
              <a:ext cx="30879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38100">
                    <a:noFill/>
                  </a:ln>
                  <a:solidFill>
                    <a:prstClr val="white"/>
                  </a:solidFill>
                  <a:effectLst/>
                  <a:uLnTx/>
                  <a:uFillTx/>
                  <a:latin typeface="Times New Roman" pitchFamily="18" charset="0"/>
                  <a:ea typeface="Cambria" panose="02040503050406030204" pitchFamily="18" charset="0"/>
                  <a:cs typeface="Times New Roman" pitchFamily="18" charset="0"/>
                </a:rPr>
                <a:t>Nội</a:t>
              </a:r>
              <a:r>
                <a:rPr kumimoji="0" lang="en-US" sz="4400" b="1" i="0" u="none" strike="noStrike" kern="1200" cap="none" spc="0" normalizeH="0" baseline="0" noProof="0" dirty="0">
                  <a:ln w="38100">
                    <a:noFill/>
                  </a:ln>
                  <a:solidFill>
                    <a:prstClr val="white"/>
                  </a:solidFill>
                  <a:effectLst/>
                  <a:uLnTx/>
                  <a:uFillTx/>
                  <a:latin typeface="Times New Roman" pitchFamily="18" charset="0"/>
                  <a:ea typeface="Cambria" panose="02040503050406030204" pitchFamily="18" charset="0"/>
                  <a:cs typeface="Times New Roman" pitchFamily="18" charset="0"/>
                </a:rPr>
                <a:t> dung</a:t>
              </a:r>
            </a:p>
          </p:txBody>
        </p:sp>
      </p:grpSp>
      <p:pic>
        <p:nvPicPr>
          <p:cNvPr id="2" name="Picture 1" descr="A picture containing clipart, animated cartoon, illustration, drawing&#10;&#10;Description automatically generated">
            <a:extLst>
              <a:ext uri="{FF2B5EF4-FFF2-40B4-BE49-F238E27FC236}">
                <a16:creationId xmlns="" xmlns:a16="http://schemas.microsoft.com/office/drawing/2014/main" id="{E7503EA9-762F-1AAA-6595-8DD64DF37B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018" y="3772901"/>
            <a:ext cx="2403903" cy="3085099"/>
          </a:xfrm>
          <a:prstGeom prst="rect">
            <a:avLst/>
          </a:prstGeom>
        </p:spPr>
      </p:pic>
    </p:spTree>
    <p:extLst>
      <p:ext uri="{BB962C8B-B14F-4D97-AF65-F5344CB8AC3E}">
        <p14:creationId xmlns:p14="http://schemas.microsoft.com/office/powerpoint/2010/main" val="2127914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47"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sp>
        <p:nvSpPr>
          <p:cNvPr id="15" name="Rectangle: Rounded Corners 14">
            <a:extLst>
              <a:ext uri="{FF2B5EF4-FFF2-40B4-BE49-F238E27FC236}">
                <a16:creationId xmlns="" xmlns:a16="http://schemas.microsoft.com/office/drawing/2014/main" id="{57B1D1BE-5E06-89AC-F2CD-A2A74B7B8024}"/>
              </a:ext>
            </a:extLst>
          </p:cNvPr>
          <p:cNvSpPr/>
          <p:nvPr/>
        </p:nvSpPr>
        <p:spPr>
          <a:xfrm>
            <a:off x="2093772" y="60444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1775" y="1863115"/>
            <a:ext cx="12192000" cy="4855028"/>
          </a:xfrm>
          <a:prstGeom prst="rect">
            <a:avLst/>
          </a:prstGeom>
          <a:ln>
            <a:noFill/>
          </a:ln>
        </p:spPr>
      </p:pic>
      <p:pic>
        <p:nvPicPr>
          <p:cNvPr id="3" name="Picture 2">
            <a:extLst>
              <a:ext uri="{FF2B5EF4-FFF2-40B4-BE49-F238E27FC236}">
                <a16:creationId xmlns="" xmlns:a16="http://schemas.microsoft.com/office/drawing/2014/main" id="{02B13DC6-A1B9-3E23-6A52-EE2C3398AFE7}"/>
              </a:ext>
            </a:extLst>
          </p:cNvPr>
          <p:cNvPicPr>
            <a:picLocks noChangeAspect="1"/>
          </p:cNvPicPr>
          <p:nvPr/>
        </p:nvPicPr>
        <p:blipFill>
          <a:blip r:embed="rId7"/>
          <a:stretch>
            <a:fillRect/>
          </a:stretch>
        </p:blipFill>
        <p:spPr>
          <a:xfrm>
            <a:off x="1771312" y="246440"/>
            <a:ext cx="8181541" cy="3792041"/>
          </a:xfrm>
          <a:prstGeom prst="rect">
            <a:avLst/>
          </a:prstGeom>
        </p:spPr>
      </p:pic>
    </p:spTree>
    <p:extLst>
      <p:ext uri="{BB962C8B-B14F-4D97-AF65-F5344CB8AC3E}">
        <p14:creationId xmlns:p14="http://schemas.microsoft.com/office/powerpoint/2010/main" val="190252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31E39160-0F90-CBF1-4E12-8593EDB7EAF4}"/>
              </a:ext>
            </a:extLst>
          </p:cNvPr>
          <p:cNvGrpSpPr/>
          <p:nvPr/>
        </p:nvGrpSpPr>
        <p:grpSpPr>
          <a:xfrm>
            <a:off x="1988289" y="-1065439"/>
            <a:ext cx="8048846" cy="3074992"/>
            <a:chOff x="4164208" y="-1065439"/>
            <a:chExt cx="3667124" cy="3667124"/>
          </a:xfrm>
        </p:grpSpPr>
        <p:pic>
          <p:nvPicPr>
            <p:cNvPr id="7" name="图片 6" descr="图片包含 室内, 规模, 摇摆, 木&#10;&#10;描述已自动生成">
              <a:extLst>
                <a:ext uri="{FF2B5EF4-FFF2-40B4-BE49-F238E27FC236}">
                  <a16:creationId xmlns="" xmlns:a16="http://schemas.microsoft.com/office/drawing/2014/main" id="{5C23542C-247D-4D8D-9D8F-53C3FAC1E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4208" y="-1065439"/>
              <a:ext cx="3667124" cy="3667124"/>
            </a:xfrm>
            <a:prstGeom prst="rect">
              <a:avLst/>
            </a:prstGeom>
          </p:spPr>
        </p:pic>
        <p:sp>
          <p:nvSpPr>
            <p:cNvPr id="10" name="TextBox 9">
              <a:extLst>
                <a:ext uri="{FF2B5EF4-FFF2-40B4-BE49-F238E27FC236}">
                  <a16:creationId xmlns="" xmlns:a16="http://schemas.microsoft.com/office/drawing/2014/main" id="{41EE0C58-14EA-5D19-8EDC-6773A603C4EB}"/>
                </a:ext>
              </a:extLst>
            </p:cNvPr>
            <p:cNvSpPr txBox="1"/>
            <p:nvPr/>
          </p:nvSpPr>
          <p:spPr>
            <a:xfrm>
              <a:off x="4453778" y="598942"/>
              <a:ext cx="3087983" cy="7707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38100">
                    <a:noFill/>
                  </a:ln>
                  <a:solidFill>
                    <a:prstClr val="white"/>
                  </a:solidFill>
                  <a:effectLst/>
                  <a:uLnTx/>
                  <a:uFillTx/>
                  <a:latin typeface="Times New Roman" pitchFamily="18" charset="0"/>
                  <a:ea typeface="Cambria" panose="02040503050406030204" pitchFamily="18" charset="0"/>
                  <a:cs typeface="Times New Roman" pitchFamily="18" charset="0"/>
                </a:rPr>
                <a:t>HỌC THUỘC LÒNG BÀI THƠ</a:t>
              </a:r>
            </a:p>
          </p:txBody>
        </p:sp>
      </p:grpSp>
      <p:sp>
        <p:nvSpPr>
          <p:cNvPr id="5" name="Text Box 4">
            <a:extLst>
              <a:ext uri="{FF2B5EF4-FFF2-40B4-BE49-F238E27FC236}">
                <a16:creationId xmlns="" xmlns:a16="http://schemas.microsoft.com/office/drawing/2014/main" id="{D2F98FE2-5826-680F-77CF-78E3B249224B}"/>
              </a:ext>
            </a:extLst>
          </p:cNvPr>
          <p:cNvSpPr txBox="1">
            <a:spLocks noChangeArrowheads="1"/>
          </p:cNvSpPr>
          <p:nvPr/>
        </p:nvSpPr>
        <p:spPr bwMode="auto">
          <a:xfrm>
            <a:off x="1266273" y="1583832"/>
            <a:ext cx="4273198" cy="1569660"/>
          </a:xfrm>
          <a:prstGeom prst="rect">
            <a:avLst/>
          </a:prstGeom>
          <a:noFill/>
          <a:ln w="9525">
            <a:noFill/>
            <a:miter lim="800000"/>
            <a:headEnd/>
            <a:tailEnd/>
          </a:ln>
          <a:effectLst/>
        </p:spPr>
        <p:txBody>
          <a:bodyPr wrap="square">
            <a:spAutoFit/>
          </a:bodyPr>
          <a:lstStyle/>
          <a:p>
            <a:r>
              <a:rPr lang="vi-VN" sz="2400" dirty="0">
                <a:latin typeface="Times New Roman" pitchFamily="18" charset="0"/>
                <a:ea typeface="Cambria" panose="02040503050406030204" pitchFamily="18" charset="0"/>
                <a:cs typeface="Times New Roman" pitchFamily="18" charset="0"/>
              </a:rPr>
              <a:t>Mắt sáng, nhìn lên bảng</a:t>
            </a:r>
          </a:p>
          <a:p>
            <a:r>
              <a:rPr lang="vi-VN" sz="2400" dirty="0">
                <a:latin typeface="Times New Roman" pitchFamily="18" charset="0"/>
                <a:ea typeface="Cambria" panose="02040503050406030204" pitchFamily="18" charset="0"/>
                <a:cs typeface="Times New Roman" pitchFamily="18" charset="0"/>
              </a:rPr>
              <a:t>Lớp mươi nụ môi hồng</a:t>
            </a:r>
          </a:p>
          <a:p>
            <a:r>
              <a:rPr lang="vi-VN" sz="2400" dirty="0">
                <a:latin typeface="Times New Roman" pitchFamily="18" charset="0"/>
                <a:ea typeface="Cambria" panose="02040503050406030204" pitchFamily="18" charset="0"/>
                <a:cs typeface="Times New Roman" pitchFamily="18" charset="0"/>
              </a:rPr>
              <a:t>Đôi tay cô cụp mở</a:t>
            </a:r>
          </a:p>
          <a:p>
            <a:r>
              <a:rPr lang="vi-VN" sz="2400" dirty="0">
                <a:latin typeface="Times New Roman" pitchFamily="18" charset="0"/>
                <a:ea typeface="Cambria" panose="02040503050406030204" pitchFamily="18" charset="0"/>
                <a:cs typeface="Times New Roman" pitchFamily="18" charset="0"/>
              </a:rPr>
              <a:t>Báo tưng bừng thanh âm.</a:t>
            </a:r>
          </a:p>
        </p:txBody>
      </p:sp>
      <p:sp>
        <p:nvSpPr>
          <p:cNvPr id="6" name="Text Box 4">
            <a:extLst>
              <a:ext uri="{FF2B5EF4-FFF2-40B4-BE49-F238E27FC236}">
                <a16:creationId xmlns="" xmlns:a16="http://schemas.microsoft.com/office/drawing/2014/main" id="{74DDD39C-7365-979D-ED4B-455524A41FC1}"/>
              </a:ext>
            </a:extLst>
          </p:cNvPr>
          <p:cNvSpPr txBox="1">
            <a:spLocks noChangeArrowheads="1"/>
          </p:cNvSpPr>
          <p:nvPr/>
        </p:nvSpPr>
        <p:spPr bwMode="auto">
          <a:xfrm>
            <a:off x="1204552" y="3186236"/>
            <a:ext cx="4273198" cy="1569660"/>
          </a:xfrm>
          <a:prstGeom prst="rect">
            <a:avLst/>
          </a:prstGeom>
          <a:noFill/>
          <a:ln w="9525">
            <a:noFill/>
            <a:miter lim="800000"/>
            <a:headEnd/>
            <a:tailEnd/>
          </a:ln>
          <a:effectLst/>
        </p:spPr>
        <p:txBody>
          <a:bodyPr wrap="square">
            <a:spAutoFit/>
          </a:bodyPr>
          <a:lstStyle/>
          <a:p>
            <a:r>
              <a:rPr lang="vi-VN" sz="2400" dirty="0">
                <a:latin typeface="Times New Roman" pitchFamily="18" charset="0"/>
                <a:ea typeface="Cambria" panose="02040503050406030204" pitchFamily="18" charset="0"/>
                <a:cs typeface="Times New Roman" pitchFamily="18" charset="0"/>
              </a:rPr>
              <a:t>Cánh sẻ vụt qua song</a:t>
            </a:r>
          </a:p>
          <a:p>
            <a:r>
              <a:rPr lang="vi-VN" sz="2400" dirty="0">
                <a:latin typeface="Times New Roman" pitchFamily="18" charset="0"/>
                <a:ea typeface="Cambria" panose="02040503050406030204" pitchFamily="18" charset="0"/>
                <a:cs typeface="Times New Roman" pitchFamily="18" charset="0"/>
              </a:rPr>
              <a:t>Hót nắng vàng ánh ỏi</a:t>
            </a:r>
          </a:p>
          <a:p>
            <a:r>
              <a:rPr lang="vi-VN" sz="2400" dirty="0">
                <a:latin typeface="Times New Roman" pitchFamily="18" charset="0"/>
                <a:ea typeface="Cambria" panose="02040503050406030204" pitchFamily="18" charset="0"/>
                <a:cs typeface="Times New Roman" pitchFamily="18" charset="0"/>
              </a:rPr>
              <a:t>Các bé vẫn lặng chăm</a:t>
            </a:r>
          </a:p>
          <a:p>
            <a:r>
              <a:rPr lang="vi-VN" sz="2400" dirty="0">
                <a:latin typeface="Times New Roman" pitchFamily="18" charset="0"/>
                <a:ea typeface="Cambria" panose="02040503050406030204" pitchFamily="18" charset="0"/>
                <a:cs typeface="Times New Roman" pitchFamily="18" charset="0"/>
              </a:rPr>
              <a:t>Nhìn theo cô mấp máy.</a:t>
            </a:r>
          </a:p>
        </p:txBody>
      </p:sp>
      <p:sp>
        <p:nvSpPr>
          <p:cNvPr id="8" name="Text Box 4">
            <a:extLst>
              <a:ext uri="{FF2B5EF4-FFF2-40B4-BE49-F238E27FC236}">
                <a16:creationId xmlns="" xmlns:a16="http://schemas.microsoft.com/office/drawing/2014/main" id="{B91CA437-B94B-9405-5D67-167709D25C5A}"/>
              </a:ext>
            </a:extLst>
          </p:cNvPr>
          <p:cNvSpPr txBox="1">
            <a:spLocks noChangeArrowheads="1"/>
          </p:cNvSpPr>
          <p:nvPr/>
        </p:nvSpPr>
        <p:spPr bwMode="auto">
          <a:xfrm>
            <a:off x="1174211" y="4775415"/>
            <a:ext cx="4273198" cy="1569660"/>
          </a:xfrm>
          <a:prstGeom prst="rect">
            <a:avLst/>
          </a:prstGeom>
          <a:noFill/>
          <a:ln w="9525">
            <a:noFill/>
            <a:miter lim="800000"/>
            <a:headEnd/>
            <a:tailEnd/>
          </a:ln>
          <a:effectLst/>
        </p:spPr>
        <p:txBody>
          <a:bodyPr wrap="square">
            <a:spAutoFit/>
          </a:bodyPr>
          <a:lstStyle/>
          <a:p>
            <a:r>
              <a:rPr lang="vi-VN" sz="2400" dirty="0">
                <a:latin typeface="Times New Roman" pitchFamily="18" charset="0"/>
                <a:ea typeface="Cambria" panose="02040503050406030204" pitchFamily="18" charset="0"/>
                <a:cs typeface="Times New Roman" pitchFamily="18" charset="0"/>
              </a:rPr>
              <a:t>Sau ngón tay cô đấy</a:t>
            </a:r>
          </a:p>
          <a:p>
            <a:r>
              <a:rPr lang="vi-VN" sz="2400" dirty="0">
                <a:latin typeface="Times New Roman" pitchFamily="18" charset="0"/>
                <a:ea typeface="Cambria" panose="02040503050406030204" pitchFamily="18" charset="0"/>
                <a:cs typeface="Times New Roman" pitchFamily="18" charset="0"/>
              </a:rPr>
              <a:t>Là tiếng hạt nảy mầm</a:t>
            </a:r>
          </a:p>
          <a:p>
            <a:r>
              <a:rPr lang="vi-VN" sz="2400" dirty="0">
                <a:latin typeface="Times New Roman" pitchFamily="18" charset="0"/>
                <a:ea typeface="Cambria" panose="02040503050406030204" pitchFamily="18" charset="0"/>
                <a:cs typeface="Times New Roman" pitchFamily="18" charset="0"/>
              </a:rPr>
              <a:t>Tiếng lá động trong vườn</a:t>
            </a:r>
          </a:p>
          <a:p>
            <a:r>
              <a:rPr lang="vi-VN" sz="2400" dirty="0">
                <a:latin typeface="Times New Roman" pitchFamily="18" charset="0"/>
                <a:ea typeface="Cambria" panose="02040503050406030204" pitchFamily="18" charset="0"/>
                <a:cs typeface="Times New Roman" pitchFamily="18" charset="0"/>
              </a:rPr>
              <a:t>Tiếng sớm mai mẹ gọi.</a:t>
            </a:r>
          </a:p>
        </p:txBody>
      </p:sp>
      <p:sp>
        <p:nvSpPr>
          <p:cNvPr id="15" name="Text Box 4">
            <a:extLst>
              <a:ext uri="{FF2B5EF4-FFF2-40B4-BE49-F238E27FC236}">
                <a16:creationId xmlns="" xmlns:a16="http://schemas.microsoft.com/office/drawing/2014/main" id="{8C66E362-176F-9FAD-2B33-3BBB502AD5BA}"/>
              </a:ext>
            </a:extLst>
          </p:cNvPr>
          <p:cNvSpPr txBox="1">
            <a:spLocks noChangeArrowheads="1"/>
          </p:cNvSpPr>
          <p:nvPr/>
        </p:nvSpPr>
        <p:spPr bwMode="auto">
          <a:xfrm>
            <a:off x="6751523" y="1621190"/>
            <a:ext cx="4273198" cy="1569660"/>
          </a:xfrm>
          <a:prstGeom prst="rect">
            <a:avLst/>
          </a:prstGeom>
          <a:noFill/>
          <a:ln w="9525">
            <a:noFill/>
            <a:miter lim="800000"/>
            <a:headEnd/>
            <a:tailEnd/>
          </a:ln>
          <a:effectLst/>
        </p:spPr>
        <p:txBody>
          <a:bodyPr wrap="square">
            <a:spAutoFit/>
          </a:bodyPr>
          <a:lstStyle/>
          <a:p>
            <a:r>
              <a:rPr lang="vi-VN" sz="2400" dirty="0">
                <a:latin typeface="Times New Roman" pitchFamily="18" charset="0"/>
                <a:ea typeface="Cambria" panose="02040503050406030204" pitchFamily="18" charset="0"/>
                <a:cs typeface="Times New Roman" pitchFamily="18" charset="0"/>
              </a:rPr>
              <a:t>Tiếng cuộc đời sâu vợi</a:t>
            </a:r>
          </a:p>
          <a:p>
            <a:r>
              <a:rPr lang="vi-VN" sz="2400" dirty="0">
                <a:latin typeface="Times New Roman" pitchFamily="18" charset="0"/>
                <a:ea typeface="Cambria" panose="02040503050406030204" pitchFamily="18" charset="0"/>
                <a:cs typeface="Times New Roman" pitchFamily="18" charset="0"/>
              </a:rPr>
              <a:t>Con tàu biển buông neo</a:t>
            </a:r>
          </a:p>
          <a:p>
            <a:r>
              <a:rPr lang="vi-VN" sz="2400" dirty="0">
                <a:latin typeface="Times New Roman" pitchFamily="18" charset="0"/>
                <a:ea typeface="Cambria" panose="02040503050406030204" pitchFamily="18" charset="0"/>
                <a:cs typeface="Times New Roman" pitchFamily="18" charset="0"/>
              </a:rPr>
              <a:t>Ngôi sao mọc rừng chiều</a:t>
            </a:r>
          </a:p>
          <a:p>
            <a:r>
              <a:rPr lang="vi-VN" sz="2400" dirty="0">
                <a:latin typeface="Times New Roman" pitchFamily="18" charset="0"/>
                <a:ea typeface="Cambria" panose="02040503050406030204" pitchFamily="18" charset="0"/>
                <a:cs typeface="Times New Roman" pitchFamily="18" charset="0"/>
              </a:rPr>
              <a:t>Vỏ ngựa ran vách đá.</a:t>
            </a:r>
          </a:p>
        </p:txBody>
      </p:sp>
      <p:sp>
        <p:nvSpPr>
          <p:cNvPr id="16" name="Text Box 4">
            <a:extLst>
              <a:ext uri="{FF2B5EF4-FFF2-40B4-BE49-F238E27FC236}">
                <a16:creationId xmlns="" xmlns:a16="http://schemas.microsoft.com/office/drawing/2014/main" id="{D0CCCE3A-8FAF-D95B-B2ED-0896C0E1CBF8}"/>
              </a:ext>
            </a:extLst>
          </p:cNvPr>
          <p:cNvSpPr txBox="1">
            <a:spLocks noChangeArrowheads="1"/>
          </p:cNvSpPr>
          <p:nvPr/>
        </p:nvSpPr>
        <p:spPr bwMode="auto">
          <a:xfrm>
            <a:off x="6822503" y="3387920"/>
            <a:ext cx="4273198" cy="1569660"/>
          </a:xfrm>
          <a:prstGeom prst="rect">
            <a:avLst/>
          </a:prstGeom>
          <a:noFill/>
          <a:ln w="9525">
            <a:noFill/>
            <a:miter lim="800000"/>
            <a:headEnd/>
            <a:tailEnd/>
          </a:ln>
          <a:effectLst/>
        </p:spPr>
        <p:txBody>
          <a:bodyPr wrap="square">
            <a:spAutoFit/>
          </a:bodyPr>
          <a:lstStyle/>
          <a:p>
            <a:r>
              <a:rPr lang="vi-VN" sz="2400" dirty="0">
                <a:latin typeface="Times New Roman" pitchFamily="18" charset="0"/>
                <a:ea typeface="Cambria" panose="02040503050406030204" pitchFamily="18" charset="0"/>
                <a:cs typeface="Times New Roman" pitchFamily="18" charset="0"/>
              </a:rPr>
              <a:t>Bao nghĩ suy vất vả</a:t>
            </a:r>
          </a:p>
          <a:p>
            <a:r>
              <a:rPr lang="vi-VN" sz="2400" dirty="0">
                <a:latin typeface="Times New Roman" pitchFamily="18" charset="0"/>
                <a:ea typeface="Cambria" panose="02040503050406030204" pitchFamily="18" charset="0"/>
                <a:cs typeface="Times New Roman" pitchFamily="18" charset="0"/>
              </a:rPr>
              <a:t>Trong mắt người lo toan</a:t>
            </a:r>
          </a:p>
          <a:p>
            <a:r>
              <a:rPr lang="vi-VN" sz="2400" dirty="0">
                <a:latin typeface="Times New Roman" pitchFamily="18" charset="0"/>
                <a:ea typeface="Cambria" panose="02040503050406030204" pitchFamily="18" charset="0"/>
                <a:cs typeface="Times New Roman" pitchFamily="18" charset="0"/>
              </a:rPr>
              <a:t>Để từng âm có nghĩa</a:t>
            </a:r>
          </a:p>
          <a:p>
            <a:r>
              <a:rPr lang="vi-VN" sz="2400" dirty="0">
                <a:latin typeface="Times New Roman" pitchFamily="18" charset="0"/>
                <a:ea typeface="Cambria" panose="02040503050406030204" pitchFamily="18" charset="0"/>
                <a:cs typeface="Times New Roman" pitchFamily="18" charset="0"/>
              </a:rPr>
              <a:t>Bật lên từ môi em.</a:t>
            </a:r>
          </a:p>
        </p:txBody>
      </p:sp>
      <p:sp>
        <p:nvSpPr>
          <p:cNvPr id="17" name="Text Box 4">
            <a:extLst>
              <a:ext uri="{FF2B5EF4-FFF2-40B4-BE49-F238E27FC236}">
                <a16:creationId xmlns="" xmlns:a16="http://schemas.microsoft.com/office/drawing/2014/main" id="{672DA1FA-BCB2-CDB8-6E45-5D870E5DBCBF}"/>
              </a:ext>
            </a:extLst>
          </p:cNvPr>
          <p:cNvSpPr txBox="1">
            <a:spLocks noChangeArrowheads="1"/>
          </p:cNvSpPr>
          <p:nvPr/>
        </p:nvSpPr>
        <p:spPr bwMode="auto">
          <a:xfrm>
            <a:off x="6875666" y="4919008"/>
            <a:ext cx="4273198" cy="1938992"/>
          </a:xfrm>
          <a:prstGeom prst="rect">
            <a:avLst/>
          </a:prstGeom>
          <a:noFill/>
          <a:ln w="9525">
            <a:noFill/>
            <a:miter lim="800000"/>
            <a:headEnd/>
            <a:tailEnd/>
          </a:ln>
          <a:effectLst/>
        </p:spPr>
        <p:txBody>
          <a:bodyPr wrap="square">
            <a:spAutoFit/>
          </a:bodyPr>
          <a:lstStyle/>
          <a:p>
            <a:r>
              <a:rPr lang="vi-VN" sz="2400" dirty="0">
                <a:latin typeface="Times New Roman" pitchFamily="18" charset="0"/>
                <a:ea typeface="Cambria" panose="02040503050406030204" pitchFamily="18" charset="0"/>
                <a:cs typeface="Times New Roman" pitchFamily="18" charset="0"/>
              </a:rPr>
              <a:t>Nghe cánh vỗ chim non</a:t>
            </a:r>
          </a:p>
          <a:p>
            <a:r>
              <a:rPr lang="vi-VN" sz="2400" dirty="0">
                <a:latin typeface="Times New Roman" pitchFamily="18" charset="0"/>
                <a:ea typeface="Cambria" panose="02040503050406030204" pitchFamily="18" charset="0"/>
                <a:cs typeface="Times New Roman" pitchFamily="18" charset="0"/>
              </a:rPr>
              <a:t>Trước diệu kì tiếng hót</a:t>
            </a:r>
          </a:p>
          <a:p>
            <a:r>
              <a:rPr lang="vi-VN" sz="2400" dirty="0">
                <a:latin typeface="Times New Roman" pitchFamily="18" charset="0"/>
                <a:ea typeface="Cambria" panose="02040503050406030204" pitchFamily="18" charset="0"/>
                <a:cs typeface="Times New Roman" pitchFamily="18" charset="0"/>
              </a:rPr>
              <a:t>Giữa hồn nhiên lớp học</a:t>
            </a:r>
          </a:p>
          <a:p>
            <a:r>
              <a:rPr lang="vi-VN" sz="2400" dirty="0">
                <a:latin typeface="Times New Roman" pitchFamily="18" charset="0"/>
                <a:ea typeface="Cambria" panose="02040503050406030204" pitchFamily="18" charset="0"/>
                <a:cs typeface="Times New Roman" pitchFamily="18" charset="0"/>
              </a:rPr>
              <a:t>Ai nụ cười rưng rưng.</a:t>
            </a:r>
          </a:p>
          <a:p>
            <a:pPr algn="r"/>
            <a:r>
              <a:rPr lang="vi-VN" sz="2400" dirty="0">
                <a:latin typeface="Cambria" panose="02040503050406030204" pitchFamily="18" charset="0"/>
                <a:ea typeface="Cambria" panose="02040503050406030204" pitchFamily="18" charset="0"/>
              </a:rPr>
              <a:t>(Tô Hà)</a:t>
            </a:r>
          </a:p>
        </p:txBody>
      </p:sp>
    </p:spTree>
    <p:extLst>
      <p:ext uri="{BB962C8B-B14F-4D97-AF65-F5344CB8AC3E}">
        <p14:creationId xmlns:p14="http://schemas.microsoft.com/office/powerpoint/2010/main" val="3808107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5"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FFAAB58-7D69-E306-EB35-248D787A9E9C}"/>
              </a:ext>
            </a:extLst>
          </p:cNvPr>
          <p:cNvSpPr/>
          <p:nvPr/>
        </p:nvSpPr>
        <p:spPr>
          <a:xfrm>
            <a:off x="4885057" y="521566"/>
            <a:ext cx="297523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5400" b="1" i="0" u="none" strike="noStrike" kern="1200" cap="none" spc="0" normalizeH="0" baseline="0" noProof="0" dirty="0" err="1" smtClean="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Nhận</a:t>
            </a:r>
            <a:r>
              <a:rPr kumimoji="0" lang="en-SG" sz="5400" b="1" i="0" u="none" strike="noStrike" kern="1200" cap="none" spc="0" normalizeH="0" baseline="0" noProof="0" dirty="0" smtClean="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 </a:t>
            </a:r>
            <a:r>
              <a:rPr kumimoji="0" lang="en-SG" sz="54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xét</a:t>
            </a:r>
            <a:endParaRPr kumimoji="0" lang="en-US"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 xmlns:a16="http://schemas.microsoft.com/office/drawing/2014/main" id="{88D64231-57F5-9C90-3A10-2FC9433CBCF0}"/>
              </a:ext>
            </a:extLst>
          </p:cNvPr>
          <p:cNvSpPr txBox="1"/>
          <p:nvPr/>
        </p:nvSpPr>
        <p:spPr>
          <a:xfrm>
            <a:off x="2121051" y="1873208"/>
            <a:ext cx="281939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err="1">
                <a:ln>
                  <a:noFill/>
                </a:ln>
                <a:solidFill>
                  <a:srgbClr val="00B050"/>
                </a:solidFill>
                <a:effectLst/>
                <a:uLnTx/>
                <a:uFillTx/>
                <a:latin typeface="Times New Roman" pitchFamily="18" charset="0"/>
                <a:ea typeface="Cambria" panose="02040503050406030204" pitchFamily="18" charset="0"/>
                <a:cs typeface="Times New Roman" pitchFamily="18" charset="0"/>
              </a:rPr>
              <a:t>Bình</a:t>
            </a:r>
            <a:r>
              <a:rPr kumimoji="0" lang="en-SG" sz="3200" b="1" i="0" u="none" strike="noStrike" kern="1200" cap="none" spc="0" normalizeH="0" baseline="0" noProof="0" dirty="0">
                <a:ln>
                  <a:noFill/>
                </a:ln>
                <a:solidFill>
                  <a:srgbClr val="00B050"/>
                </a:solidFill>
                <a:effectLst/>
                <a:uLnTx/>
                <a:uFillTx/>
                <a:latin typeface="Times New Roman" pitchFamily="18" charset="0"/>
                <a:ea typeface="Cambria" panose="02040503050406030204" pitchFamily="18" charset="0"/>
                <a:cs typeface="Times New Roman" pitchFamily="18" charset="0"/>
              </a:rPr>
              <a:t> </a:t>
            </a:r>
            <a:r>
              <a:rPr kumimoji="0" lang="en-SG" sz="3200" b="1" i="0" u="none" strike="noStrike" kern="1200" cap="none" spc="0" normalizeH="0" baseline="0" noProof="0" dirty="0" err="1">
                <a:ln>
                  <a:noFill/>
                </a:ln>
                <a:solidFill>
                  <a:srgbClr val="00B050"/>
                </a:solidFill>
                <a:effectLst/>
                <a:uLnTx/>
                <a:uFillTx/>
                <a:latin typeface="Times New Roman" pitchFamily="18" charset="0"/>
                <a:ea typeface="Cambria" panose="02040503050406030204" pitchFamily="18" charset="0"/>
                <a:cs typeface="Times New Roman" pitchFamily="18" charset="0"/>
              </a:rPr>
              <a:t>th</a:t>
            </a:r>
            <a:r>
              <a:rPr kumimoji="0" lang="vi-VN" sz="3200" b="1" i="0" u="none" strike="noStrike" kern="1200" cap="none" spc="0" normalizeH="0" baseline="0" noProof="0" dirty="0">
                <a:ln>
                  <a:noFill/>
                </a:ln>
                <a:solidFill>
                  <a:srgbClr val="00B050"/>
                </a:solidFill>
                <a:effectLst/>
                <a:uLnTx/>
                <a:uFillTx/>
                <a:latin typeface="Times New Roman" pitchFamily="18" charset="0"/>
                <a:ea typeface="Cambria" panose="02040503050406030204" pitchFamily="18" charset="0"/>
                <a:cs typeface="Times New Roman" pitchFamily="18" charset="0"/>
              </a:rPr>
              <a:t>ường</a:t>
            </a:r>
            <a:endParaRPr kumimoji="0" lang="en-US" sz="3200" b="1" i="0" u="none" strike="noStrike" kern="1200" cap="none" spc="0" normalizeH="0" baseline="0" noProof="0" dirty="0">
              <a:ln>
                <a:noFill/>
              </a:ln>
              <a:solidFill>
                <a:srgbClr val="00B050"/>
              </a:solidFill>
              <a:effectLst/>
              <a:uLnTx/>
              <a:uFillTx/>
              <a:latin typeface="Times New Roman" pitchFamily="18" charset="0"/>
              <a:ea typeface="Cambria" panose="02040503050406030204" pitchFamily="18" charset="0"/>
              <a:cs typeface="Times New Roman" pitchFamily="18" charset="0"/>
            </a:endParaRPr>
          </a:p>
        </p:txBody>
      </p:sp>
      <p:sp>
        <p:nvSpPr>
          <p:cNvPr id="13" name="TextBox 12">
            <a:extLst>
              <a:ext uri="{FF2B5EF4-FFF2-40B4-BE49-F238E27FC236}">
                <a16:creationId xmlns="" xmlns:a16="http://schemas.microsoft.com/office/drawing/2014/main" id="{102F4630-AEA3-FC2E-6B8F-391D1B64B1F5}"/>
              </a:ext>
            </a:extLst>
          </p:cNvPr>
          <p:cNvSpPr txBox="1"/>
          <p:nvPr/>
        </p:nvSpPr>
        <p:spPr>
          <a:xfrm>
            <a:off x="4835380" y="1907757"/>
            <a:ext cx="1249679"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err="1">
                <a:ln>
                  <a:noFill/>
                </a:ln>
                <a:solidFill>
                  <a:srgbClr val="00B050"/>
                </a:solidFill>
                <a:effectLst/>
                <a:uLnTx/>
                <a:uFillTx/>
                <a:latin typeface="Times New Roman" pitchFamily="18" charset="0"/>
                <a:ea typeface="Cambria" panose="02040503050406030204" pitchFamily="18" charset="0"/>
                <a:cs typeface="Times New Roman" pitchFamily="18" charset="0"/>
              </a:rPr>
              <a:t>Tốt</a:t>
            </a:r>
            <a:endParaRPr kumimoji="0" lang="en-US" sz="3200" b="1" i="0" u="none" strike="noStrike" kern="1200" cap="none" spc="0" normalizeH="0" baseline="0" noProof="0" dirty="0">
              <a:ln>
                <a:noFill/>
              </a:ln>
              <a:solidFill>
                <a:srgbClr val="00B050"/>
              </a:solidFill>
              <a:effectLst/>
              <a:uLnTx/>
              <a:uFillTx/>
              <a:latin typeface="Times New Roman" pitchFamily="18" charset="0"/>
              <a:ea typeface="Cambria" panose="02040503050406030204" pitchFamily="18" charset="0"/>
              <a:cs typeface="Times New Roman" pitchFamily="18" charset="0"/>
            </a:endParaRPr>
          </a:p>
        </p:txBody>
      </p:sp>
      <p:sp>
        <p:nvSpPr>
          <p:cNvPr id="18" name="TextBox 17">
            <a:extLst>
              <a:ext uri="{FF2B5EF4-FFF2-40B4-BE49-F238E27FC236}">
                <a16:creationId xmlns="" xmlns:a16="http://schemas.microsoft.com/office/drawing/2014/main" id="{652AFAD3-8B51-903B-967E-9E1AD51359CA}"/>
              </a:ext>
            </a:extLst>
          </p:cNvPr>
          <p:cNvSpPr txBox="1"/>
          <p:nvPr/>
        </p:nvSpPr>
        <p:spPr>
          <a:xfrm>
            <a:off x="6709195" y="1905886"/>
            <a:ext cx="1946204"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err="1">
                <a:ln>
                  <a:noFill/>
                </a:ln>
                <a:solidFill>
                  <a:srgbClr val="00B050"/>
                </a:solidFill>
                <a:effectLst/>
                <a:uLnTx/>
                <a:uFillTx/>
                <a:latin typeface="Times New Roman" pitchFamily="18" charset="0"/>
                <a:ea typeface="Cambria" panose="02040503050406030204" pitchFamily="18" charset="0"/>
                <a:cs typeface="Times New Roman" pitchFamily="18" charset="0"/>
              </a:rPr>
              <a:t>Rất</a:t>
            </a:r>
            <a:r>
              <a:rPr kumimoji="0" lang="en-SG" sz="3200" b="1" i="0" u="none" strike="noStrike" kern="1200" cap="none" spc="0" normalizeH="0" baseline="0" noProof="0" dirty="0">
                <a:ln>
                  <a:noFill/>
                </a:ln>
                <a:solidFill>
                  <a:srgbClr val="00B050"/>
                </a:solidFill>
                <a:effectLst/>
                <a:uLnTx/>
                <a:uFillTx/>
                <a:latin typeface="Times New Roman" pitchFamily="18" charset="0"/>
                <a:ea typeface="Cambria" panose="02040503050406030204" pitchFamily="18" charset="0"/>
                <a:cs typeface="Times New Roman" pitchFamily="18" charset="0"/>
              </a:rPr>
              <a:t> </a:t>
            </a:r>
            <a:r>
              <a:rPr kumimoji="0" lang="en-SG" sz="3200" b="1" i="0" u="none" strike="noStrike" kern="1200" cap="none" spc="0" normalizeH="0" baseline="0" noProof="0" dirty="0" err="1">
                <a:ln>
                  <a:noFill/>
                </a:ln>
                <a:solidFill>
                  <a:srgbClr val="00B050"/>
                </a:solidFill>
                <a:effectLst/>
                <a:uLnTx/>
                <a:uFillTx/>
                <a:latin typeface="Times New Roman" pitchFamily="18" charset="0"/>
                <a:ea typeface="Cambria" panose="02040503050406030204" pitchFamily="18" charset="0"/>
                <a:cs typeface="Times New Roman" pitchFamily="18" charset="0"/>
              </a:rPr>
              <a:t>tốt</a:t>
            </a:r>
            <a:endParaRPr kumimoji="0" lang="en-US" sz="3200" b="1" i="0" u="none" strike="noStrike" kern="1200" cap="none" spc="0" normalizeH="0" baseline="0" noProof="0" dirty="0">
              <a:ln>
                <a:noFill/>
              </a:ln>
              <a:solidFill>
                <a:srgbClr val="00B050"/>
              </a:solidFill>
              <a:effectLst/>
              <a:uLnTx/>
              <a:uFillTx/>
              <a:latin typeface="Times New Roman" pitchFamily="18" charset="0"/>
              <a:ea typeface="Cambria" panose="02040503050406030204" pitchFamily="18" charset="0"/>
              <a:cs typeface="Times New Roman" pitchFamily="18" charset="0"/>
            </a:endParaRPr>
          </a:p>
        </p:txBody>
      </p:sp>
      <p:grpSp>
        <p:nvGrpSpPr>
          <p:cNvPr id="20" name="Group 19">
            <a:extLst>
              <a:ext uri="{FF2B5EF4-FFF2-40B4-BE49-F238E27FC236}">
                <a16:creationId xmlns="" xmlns:a16="http://schemas.microsoft.com/office/drawing/2014/main" id="{1CA6757C-5B10-DD3F-D86E-3D10417375FE}"/>
              </a:ext>
            </a:extLst>
          </p:cNvPr>
          <p:cNvGrpSpPr/>
          <p:nvPr/>
        </p:nvGrpSpPr>
        <p:grpSpPr>
          <a:xfrm>
            <a:off x="2941944" y="2781135"/>
            <a:ext cx="5083237" cy="1121738"/>
            <a:chOff x="6254333" y="2121205"/>
            <a:chExt cx="5083237" cy="1121738"/>
          </a:xfrm>
        </p:grpSpPr>
        <p:grpSp>
          <p:nvGrpSpPr>
            <p:cNvPr id="21" name="Group 20">
              <a:extLst>
                <a:ext uri="{FF2B5EF4-FFF2-40B4-BE49-F238E27FC236}">
                  <a16:creationId xmlns="" xmlns:a16="http://schemas.microsoft.com/office/drawing/2014/main" id="{B4C83054-42D5-90B1-E8EE-EDDE7027C03F}"/>
                </a:ext>
              </a:extLst>
            </p:cNvPr>
            <p:cNvGrpSpPr/>
            <p:nvPr/>
          </p:nvGrpSpPr>
          <p:grpSpPr>
            <a:xfrm>
              <a:off x="6254333" y="2153504"/>
              <a:ext cx="1089439" cy="1089439"/>
              <a:chOff x="6254333" y="2153504"/>
              <a:chExt cx="1089439" cy="1089439"/>
            </a:xfrm>
          </p:grpSpPr>
          <p:pic>
            <p:nvPicPr>
              <p:cNvPr id="28" name="Picture 6" descr="164,777 Cartoon Stars Stock Photos, Pictures &amp; Royalty-Free Images - iStock">
                <a:extLst>
                  <a:ext uri="{FF2B5EF4-FFF2-40B4-BE49-F238E27FC236}">
                    <a16:creationId xmlns="" xmlns:a16="http://schemas.microsoft.com/office/drawing/2014/main" id="{EB1E5C9A-2B91-0558-3CF7-3665A648C4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37FEB345-8A6B-3DF0-6980-ED9DDD1B969A}"/>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1</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2" name="Group 21">
              <a:extLst>
                <a:ext uri="{FF2B5EF4-FFF2-40B4-BE49-F238E27FC236}">
                  <a16:creationId xmlns="" xmlns:a16="http://schemas.microsoft.com/office/drawing/2014/main" id="{239AC367-8AD5-1FA7-E77E-1292CBBD5CE2}"/>
                </a:ext>
              </a:extLst>
            </p:cNvPr>
            <p:cNvGrpSpPr/>
            <p:nvPr/>
          </p:nvGrpSpPr>
          <p:grpSpPr>
            <a:xfrm>
              <a:off x="8308009" y="2121205"/>
              <a:ext cx="1089439" cy="1089439"/>
              <a:chOff x="6254333" y="2153504"/>
              <a:chExt cx="1089439" cy="1089439"/>
            </a:xfrm>
          </p:grpSpPr>
          <p:pic>
            <p:nvPicPr>
              <p:cNvPr id="26" name="Picture 6" descr="164,777 Cartoon Stars Stock Photos, Pictures &amp; Royalty-Free Images - iStock">
                <a:extLst>
                  <a:ext uri="{FF2B5EF4-FFF2-40B4-BE49-F238E27FC236}">
                    <a16:creationId xmlns="" xmlns:a16="http://schemas.microsoft.com/office/drawing/2014/main" id="{68FC07B0-BD75-ADA1-8C6E-6750A2670AE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 xmlns:a16="http://schemas.microsoft.com/office/drawing/2014/main" id="{7733B33D-FF1E-CAA9-8643-E5941AAD7937}"/>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2</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3" name="Group 22">
              <a:extLst>
                <a:ext uri="{FF2B5EF4-FFF2-40B4-BE49-F238E27FC236}">
                  <a16:creationId xmlns="" xmlns:a16="http://schemas.microsoft.com/office/drawing/2014/main" id="{407CBD80-0274-75CD-269C-D560E9B90CC8}"/>
                </a:ext>
              </a:extLst>
            </p:cNvPr>
            <p:cNvGrpSpPr/>
            <p:nvPr/>
          </p:nvGrpSpPr>
          <p:grpSpPr>
            <a:xfrm>
              <a:off x="10248131" y="2153504"/>
              <a:ext cx="1089439" cy="1089439"/>
              <a:chOff x="6254333" y="2153504"/>
              <a:chExt cx="1089439" cy="1089439"/>
            </a:xfrm>
          </p:grpSpPr>
          <p:pic>
            <p:nvPicPr>
              <p:cNvPr id="24" name="Picture 6" descr="164,777 Cartoon Stars Stock Photos, Pictures &amp; Royalty-Free Images - iStock">
                <a:extLst>
                  <a:ext uri="{FF2B5EF4-FFF2-40B4-BE49-F238E27FC236}">
                    <a16:creationId xmlns="" xmlns:a16="http://schemas.microsoft.com/office/drawing/2014/main" id="{673746CE-23DF-4366-167D-74DCECBEC89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 xmlns:a16="http://schemas.microsoft.com/office/drawing/2014/main" id="{F5509CA4-52F4-00B5-FDA6-3DC9DF11B6AC}"/>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spTree>
    <p:extLst>
      <p:ext uri="{BB962C8B-B14F-4D97-AF65-F5344CB8AC3E}">
        <p14:creationId xmlns:p14="http://schemas.microsoft.com/office/powerpoint/2010/main" val="3637124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sp>
        <p:nvSpPr>
          <p:cNvPr id="15" name="Rectangle: Rounded Corners 14">
            <a:extLst>
              <a:ext uri="{FF2B5EF4-FFF2-40B4-BE49-F238E27FC236}">
                <a16:creationId xmlns="" xmlns:a16="http://schemas.microsoft.com/office/drawing/2014/main" id="{57B1D1BE-5E06-89AC-F2CD-A2A74B7B8024}"/>
              </a:ext>
            </a:extLst>
          </p:cNvPr>
          <p:cNvSpPr/>
          <p:nvPr/>
        </p:nvSpPr>
        <p:spPr>
          <a:xfrm>
            <a:off x="2093772" y="60444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16553" y="1875147"/>
            <a:ext cx="12192000" cy="4855028"/>
          </a:xfrm>
          <a:prstGeom prst="rect">
            <a:avLst/>
          </a:prstGeom>
          <a:ln>
            <a:noFill/>
          </a:ln>
        </p:spPr>
      </p:pic>
      <p:pic>
        <p:nvPicPr>
          <p:cNvPr id="4" name="Picture 3" descr="A yellow letters on a black background&#10;&#10;Description automatically generated">
            <a:extLst>
              <a:ext uri="{FF2B5EF4-FFF2-40B4-BE49-F238E27FC236}">
                <a16:creationId xmlns="" xmlns:a16="http://schemas.microsoft.com/office/drawing/2014/main" id="{502B1A7E-6A1F-56E3-6DA2-FAD989651F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1133" y="829338"/>
            <a:ext cx="7742840" cy="2570865"/>
          </a:xfrm>
          <a:prstGeom prst="rect">
            <a:avLst/>
          </a:prstGeom>
        </p:spPr>
      </p:pic>
    </p:spTree>
    <p:extLst>
      <p:ext uri="{BB962C8B-B14F-4D97-AF65-F5344CB8AC3E}">
        <p14:creationId xmlns:p14="http://schemas.microsoft.com/office/powerpoint/2010/main" val="2237341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425" y="206478"/>
            <a:ext cx="12192000" cy="6858000"/>
          </a:xfrm>
          <a:prstGeom prst="rect">
            <a:avLst/>
          </a:prstGeom>
        </p:spPr>
      </p:pic>
      <p:pic>
        <p:nvPicPr>
          <p:cNvPr id="12" name="Picture 11" descr="A picture containing text, vector graphics&#10;&#10;Description automatically generated">
            <a:extLst>
              <a:ext uri="{FF2B5EF4-FFF2-40B4-BE49-F238E27FC236}">
                <a16:creationId xmlns=""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sp>
        <p:nvSpPr>
          <p:cNvPr id="10" name="TextBox 9">
            <a:extLst>
              <a:ext uri="{FF2B5EF4-FFF2-40B4-BE49-F238E27FC236}">
                <a16:creationId xmlns="" xmlns:a16="http://schemas.microsoft.com/office/drawing/2014/main" id="{F7B935DB-C635-FEBF-4F38-CC0B2563D38A}"/>
              </a:ext>
            </a:extLst>
          </p:cNvPr>
          <p:cNvSpPr txBox="1"/>
          <p:nvPr/>
        </p:nvSpPr>
        <p:spPr>
          <a:xfrm>
            <a:off x="1303217" y="1459093"/>
            <a:ext cx="9786092" cy="923330"/>
          </a:xfrm>
          <a:prstGeom prst="rect">
            <a:avLst/>
          </a:prstGeom>
          <a:noFill/>
        </p:spPr>
        <p:txBody>
          <a:bodyPr wrap="square" lIns="0" tIns="0" rIns="0" bIns="0" rtlCol="0">
            <a:spAutoFit/>
          </a:bodyPr>
          <a:lstStyle/>
          <a:p>
            <a:pPr algn="ctr"/>
            <a:r>
              <a:rPr lang="en-US" sz="6000" b="1" dirty="0" smtClean="0">
                <a:solidFill>
                  <a:srgbClr val="002060"/>
                </a:solidFill>
                <a:latin typeface="Times New Roman" pitchFamily="18" charset="0"/>
                <a:ea typeface="Cambria" panose="02040503050406030204" pitchFamily="18" charset="0"/>
                <a:cs typeface="Times New Roman" pitchFamily="18" charset="0"/>
              </a:rPr>
              <a:t>1. KHỞI ĐỘNG</a:t>
            </a:r>
            <a:endParaRPr lang="en-US" sz="6000" b="1" dirty="0">
              <a:solidFill>
                <a:srgbClr val="00206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39945168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1FB8F2A-6FA5-4327-BC04-3B5A0CD31D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7737149" y="1918617"/>
            <a:ext cx="4564598" cy="4564598"/>
          </a:xfrm>
          <a:prstGeom prst="rect">
            <a:avLst/>
          </a:prstGeom>
        </p:spPr>
      </p:pic>
      <p:grpSp>
        <p:nvGrpSpPr>
          <p:cNvPr id="6" name="Group 5">
            <a:extLst>
              <a:ext uri="{FF2B5EF4-FFF2-40B4-BE49-F238E27FC236}">
                <a16:creationId xmlns="" xmlns:a16="http://schemas.microsoft.com/office/drawing/2014/main" id="{CB1BB386-2FC6-EDE9-EA71-B60C47652D93}"/>
              </a:ext>
            </a:extLst>
          </p:cNvPr>
          <p:cNvGrpSpPr/>
          <p:nvPr/>
        </p:nvGrpSpPr>
        <p:grpSpPr>
          <a:xfrm>
            <a:off x="2466753" y="726411"/>
            <a:ext cx="6502825" cy="2705724"/>
            <a:chOff x="4040599" y="344774"/>
            <a:chExt cx="5485736" cy="2705724"/>
          </a:xfrm>
        </p:grpSpPr>
        <p:pic>
          <p:nvPicPr>
            <p:cNvPr id="10" name="Picture 5">
              <a:extLst>
                <a:ext uri="{FF2B5EF4-FFF2-40B4-BE49-F238E27FC236}">
                  <a16:creationId xmlns="" xmlns:a16="http://schemas.microsoft.com/office/drawing/2014/main" id="{515AD395-7718-B80A-F964-91E2506A86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040599" y="344774"/>
              <a:ext cx="5485736" cy="2705724"/>
            </a:xfrm>
            <a:prstGeom prst="rect">
              <a:avLst/>
            </a:prstGeom>
          </p:spPr>
        </p:pic>
        <p:sp>
          <p:nvSpPr>
            <p:cNvPr id="12" name="TextBox 11">
              <a:extLst>
                <a:ext uri="{FF2B5EF4-FFF2-40B4-BE49-F238E27FC236}">
                  <a16:creationId xmlns="" xmlns:a16="http://schemas.microsoft.com/office/drawing/2014/main" id="{F7B935DB-C635-FEBF-4F38-CC0B2563D38A}"/>
                </a:ext>
              </a:extLst>
            </p:cNvPr>
            <p:cNvSpPr txBox="1"/>
            <p:nvPr/>
          </p:nvSpPr>
          <p:spPr>
            <a:xfrm>
              <a:off x="4265454" y="1077456"/>
              <a:ext cx="5036025" cy="1107996"/>
            </a:xfrm>
            <a:prstGeom prst="rect">
              <a:avLst/>
            </a:prstGeom>
            <a:noFill/>
          </p:spPr>
          <p:txBody>
            <a:bodyPr wrap="square" lIns="0" tIns="0" rIns="0" bIns="0" rtlCol="0">
              <a:spAutoFit/>
            </a:bodyPr>
            <a:lstStyle/>
            <a:p>
              <a:pPr algn="ctr"/>
              <a:r>
                <a:rPr lang="en-US" sz="3600" b="1" dirty="0">
                  <a:solidFill>
                    <a:srgbClr val="002060"/>
                  </a:solidFill>
                  <a:latin typeface="Times New Roman" pitchFamily="18" charset="0"/>
                  <a:ea typeface="Cambria" panose="02040503050406030204" pitchFamily="18" charset="0"/>
                  <a:cs typeface="Times New Roman" pitchFamily="18" charset="0"/>
                </a:rPr>
                <a:t>Chia </a:t>
              </a:r>
              <a:r>
                <a:rPr lang="en-US" sz="3600" b="1" dirty="0" err="1">
                  <a:solidFill>
                    <a:srgbClr val="002060"/>
                  </a:solidFill>
                  <a:latin typeface="Times New Roman" pitchFamily="18" charset="0"/>
                  <a:ea typeface="Cambria" panose="02040503050406030204" pitchFamily="18" charset="0"/>
                  <a:cs typeface="Times New Roman" pitchFamily="18" charset="0"/>
                </a:rPr>
                <a:t>sẻ</a:t>
              </a:r>
              <a:r>
                <a:rPr lang="en-US" sz="3600" b="1" dirty="0">
                  <a:solidFill>
                    <a:srgbClr val="002060"/>
                  </a:solidFill>
                  <a:latin typeface="Times New Roman" pitchFamily="18" charset="0"/>
                  <a:ea typeface="Cambria" panose="02040503050406030204" pitchFamily="18" charset="0"/>
                  <a:cs typeface="Times New Roman" pitchFamily="18" charset="0"/>
                </a:rPr>
                <a:t> </a:t>
              </a:r>
              <a:r>
                <a:rPr lang="en-US" sz="3600" b="1" dirty="0" err="1">
                  <a:solidFill>
                    <a:srgbClr val="002060"/>
                  </a:solidFill>
                  <a:latin typeface="Times New Roman" pitchFamily="18" charset="0"/>
                  <a:ea typeface="Cambria" panose="02040503050406030204" pitchFamily="18" charset="0"/>
                  <a:cs typeface="Times New Roman" pitchFamily="18" charset="0"/>
                </a:rPr>
                <a:t>cảm</a:t>
              </a:r>
              <a:r>
                <a:rPr lang="en-US" sz="3600" b="1" dirty="0">
                  <a:solidFill>
                    <a:srgbClr val="002060"/>
                  </a:solidFill>
                  <a:latin typeface="Times New Roman" pitchFamily="18" charset="0"/>
                  <a:ea typeface="Cambria" panose="02040503050406030204" pitchFamily="18" charset="0"/>
                  <a:cs typeface="Times New Roman" pitchFamily="18" charset="0"/>
                </a:rPr>
                <a:t> </a:t>
              </a:r>
              <a:r>
                <a:rPr lang="en-US" sz="3600" b="1" dirty="0" err="1">
                  <a:solidFill>
                    <a:srgbClr val="002060"/>
                  </a:solidFill>
                  <a:latin typeface="Times New Roman" pitchFamily="18" charset="0"/>
                  <a:ea typeface="Cambria" panose="02040503050406030204" pitchFamily="18" charset="0"/>
                  <a:cs typeface="Times New Roman" pitchFamily="18" charset="0"/>
                </a:rPr>
                <a:t>nhận</a:t>
              </a:r>
              <a:r>
                <a:rPr lang="en-US" sz="3600" b="1" dirty="0">
                  <a:solidFill>
                    <a:srgbClr val="002060"/>
                  </a:solidFill>
                  <a:latin typeface="Times New Roman" pitchFamily="18" charset="0"/>
                  <a:ea typeface="Cambria" panose="02040503050406030204" pitchFamily="18" charset="0"/>
                  <a:cs typeface="Times New Roman" pitchFamily="18" charset="0"/>
                </a:rPr>
                <a:t> </a:t>
              </a:r>
              <a:r>
                <a:rPr lang="en-US" sz="3600" b="1" dirty="0" err="1">
                  <a:solidFill>
                    <a:srgbClr val="002060"/>
                  </a:solidFill>
                  <a:latin typeface="Times New Roman" pitchFamily="18" charset="0"/>
                  <a:ea typeface="Cambria" panose="02040503050406030204" pitchFamily="18" charset="0"/>
                  <a:cs typeface="Times New Roman" pitchFamily="18" charset="0"/>
                </a:rPr>
                <a:t>riêng</a:t>
              </a:r>
              <a:r>
                <a:rPr lang="en-US" sz="3600" b="1" dirty="0">
                  <a:solidFill>
                    <a:srgbClr val="002060"/>
                  </a:solidFill>
                  <a:latin typeface="Times New Roman" pitchFamily="18" charset="0"/>
                  <a:ea typeface="Cambria" panose="02040503050406030204" pitchFamily="18" charset="0"/>
                  <a:cs typeface="Times New Roman" pitchFamily="18" charset="0"/>
                </a:rPr>
                <a:t> </a:t>
              </a:r>
              <a:r>
                <a:rPr lang="en-US" sz="3600" b="1" dirty="0" err="1">
                  <a:solidFill>
                    <a:srgbClr val="002060"/>
                  </a:solidFill>
                  <a:latin typeface="Times New Roman" pitchFamily="18" charset="0"/>
                  <a:ea typeface="Cambria" panose="02040503050406030204" pitchFamily="18" charset="0"/>
                  <a:cs typeface="Times New Roman" pitchFamily="18" charset="0"/>
                </a:rPr>
                <a:t>của</a:t>
              </a:r>
              <a:r>
                <a:rPr lang="en-US" sz="3600" b="1" dirty="0">
                  <a:solidFill>
                    <a:srgbClr val="002060"/>
                  </a:solidFill>
                  <a:latin typeface="Times New Roman" pitchFamily="18" charset="0"/>
                  <a:ea typeface="Cambria" panose="02040503050406030204" pitchFamily="18" charset="0"/>
                  <a:cs typeface="Times New Roman" pitchFamily="18" charset="0"/>
                </a:rPr>
                <a:t> </a:t>
              </a:r>
              <a:r>
                <a:rPr lang="en-US" sz="3600" b="1" dirty="0" err="1">
                  <a:solidFill>
                    <a:srgbClr val="002060"/>
                  </a:solidFill>
                  <a:latin typeface="Times New Roman" pitchFamily="18" charset="0"/>
                  <a:ea typeface="Cambria" panose="02040503050406030204" pitchFamily="18" charset="0"/>
                  <a:cs typeface="Times New Roman" pitchFamily="18" charset="0"/>
                </a:rPr>
                <a:t>em</a:t>
              </a:r>
              <a:r>
                <a:rPr lang="en-US" sz="3600" b="1" dirty="0">
                  <a:solidFill>
                    <a:srgbClr val="002060"/>
                  </a:solidFill>
                  <a:latin typeface="Times New Roman" pitchFamily="18" charset="0"/>
                  <a:ea typeface="Cambria" panose="02040503050406030204" pitchFamily="18" charset="0"/>
                  <a:cs typeface="Times New Roman" pitchFamily="18" charset="0"/>
                </a:rPr>
                <a:t> </a:t>
              </a:r>
              <a:r>
                <a:rPr lang="en-US" sz="3600" b="1" dirty="0" err="1">
                  <a:solidFill>
                    <a:srgbClr val="002060"/>
                  </a:solidFill>
                  <a:latin typeface="Times New Roman" pitchFamily="18" charset="0"/>
                  <a:ea typeface="Cambria" panose="02040503050406030204" pitchFamily="18" charset="0"/>
                  <a:cs typeface="Times New Roman" pitchFamily="18" charset="0"/>
                </a:rPr>
                <a:t>sau</a:t>
              </a:r>
              <a:r>
                <a:rPr lang="en-US" sz="3600" b="1" dirty="0">
                  <a:solidFill>
                    <a:srgbClr val="002060"/>
                  </a:solidFill>
                  <a:latin typeface="Times New Roman" pitchFamily="18" charset="0"/>
                  <a:ea typeface="Cambria" panose="02040503050406030204" pitchFamily="18" charset="0"/>
                  <a:cs typeface="Times New Roman" pitchFamily="18" charset="0"/>
                </a:rPr>
                <a:t> </a:t>
              </a:r>
              <a:r>
                <a:rPr lang="en-US" sz="3600" b="1" dirty="0" err="1">
                  <a:solidFill>
                    <a:srgbClr val="002060"/>
                  </a:solidFill>
                  <a:latin typeface="Times New Roman" pitchFamily="18" charset="0"/>
                  <a:ea typeface="Cambria" panose="02040503050406030204" pitchFamily="18" charset="0"/>
                  <a:cs typeface="Times New Roman" pitchFamily="18" charset="0"/>
                </a:rPr>
                <a:t>khi</a:t>
              </a:r>
              <a:r>
                <a:rPr lang="en-US" sz="3600" b="1" dirty="0">
                  <a:solidFill>
                    <a:srgbClr val="002060"/>
                  </a:solidFill>
                  <a:latin typeface="Times New Roman" pitchFamily="18" charset="0"/>
                  <a:ea typeface="Cambria" panose="02040503050406030204" pitchFamily="18" charset="0"/>
                  <a:cs typeface="Times New Roman" pitchFamily="18" charset="0"/>
                </a:rPr>
                <a:t> </a:t>
              </a:r>
              <a:r>
                <a:rPr lang="en-US" sz="3600" b="1" dirty="0" err="1">
                  <a:solidFill>
                    <a:srgbClr val="002060"/>
                  </a:solidFill>
                  <a:latin typeface="Times New Roman" pitchFamily="18" charset="0"/>
                  <a:ea typeface="Cambria" panose="02040503050406030204" pitchFamily="18" charset="0"/>
                  <a:cs typeface="Times New Roman" pitchFamily="18" charset="0"/>
                </a:rPr>
                <a:t>đọc</a:t>
              </a:r>
              <a:r>
                <a:rPr lang="en-US" sz="3600" b="1" dirty="0">
                  <a:solidFill>
                    <a:srgbClr val="002060"/>
                  </a:solidFill>
                  <a:latin typeface="Times New Roman" pitchFamily="18" charset="0"/>
                  <a:ea typeface="Cambria" panose="02040503050406030204" pitchFamily="18" charset="0"/>
                  <a:cs typeface="Times New Roman" pitchFamily="18" charset="0"/>
                </a:rPr>
                <a:t> </a:t>
              </a:r>
              <a:r>
                <a:rPr lang="en-US" sz="3600" b="1" dirty="0" err="1">
                  <a:solidFill>
                    <a:srgbClr val="002060"/>
                  </a:solidFill>
                  <a:latin typeface="Times New Roman" pitchFamily="18" charset="0"/>
                  <a:ea typeface="Cambria" panose="02040503050406030204" pitchFamily="18" charset="0"/>
                  <a:cs typeface="Times New Roman" pitchFamily="18" charset="0"/>
                </a:rPr>
                <a:t>bài</a:t>
              </a:r>
              <a:r>
                <a:rPr lang="en-US" sz="3600" b="1" dirty="0">
                  <a:solidFill>
                    <a:srgbClr val="002060"/>
                  </a:solidFill>
                  <a:latin typeface="Times New Roman" pitchFamily="18" charset="0"/>
                  <a:ea typeface="Cambria" panose="02040503050406030204" pitchFamily="18" charset="0"/>
                  <a:cs typeface="Times New Roman" pitchFamily="18" charset="0"/>
                </a:rPr>
                <a:t> </a:t>
              </a:r>
              <a:r>
                <a:rPr lang="en-US" sz="3600" b="1" dirty="0" err="1">
                  <a:solidFill>
                    <a:srgbClr val="002060"/>
                  </a:solidFill>
                  <a:latin typeface="Times New Roman" pitchFamily="18" charset="0"/>
                  <a:ea typeface="Cambria" panose="02040503050406030204" pitchFamily="18" charset="0"/>
                  <a:cs typeface="Times New Roman" pitchFamily="18" charset="0"/>
                </a:rPr>
                <a:t>thơ</a:t>
              </a:r>
              <a:r>
                <a:rPr lang="en-US" sz="3600" b="1" dirty="0">
                  <a:solidFill>
                    <a:srgbClr val="002060"/>
                  </a:solidFill>
                  <a:latin typeface="Times New Roman" pitchFamily="18" charset="0"/>
                  <a:ea typeface="Cambria" panose="02040503050406030204" pitchFamily="18" charset="0"/>
                  <a:cs typeface="Times New Roman" pitchFamily="18" charset="0"/>
                </a:rPr>
                <a:t>.</a:t>
              </a:r>
            </a:p>
          </p:txBody>
        </p:sp>
      </p:grpSp>
      <p:pic>
        <p:nvPicPr>
          <p:cNvPr id="2" name="Picture 1">
            <a:extLst>
              <a:ext uri="{FF2B5EF4-FFF2-40B4-BE49-F238E27FC236}">
                <a16:creationId xmlns="" xmlns:a16="http://schemas.microsoft.com/office/drawing/2014/main" id="{1EED08F6-8512-C902-1C0F-4F693CB62838}"/>
              </a:ext>
            </a:extLst>
          </p:cNvPr>
          <p:cNvPicPr>
            <a:picLocks noChangeAspect="1"/>
          </p:cNvPicPr>
          <p:nvPr/>
        </p:nvPicPr>
        <p:blipFill>
          <a:blip r:embed="rId6"/>
          <a:stretch>
            <a:fillRect/>
          </a:stretch>
        </p:blipFill>
        <p:spPr>
          <a:xfrm>
            <a:off x="1701209" y="3322845"/>
            <a:ext cx="4720856" cy="2761503"/>
          </a:xfrm>
          <a:prstGeom prst="rect">
            <a:avLst/>
          </a:prstGeom>
        </p:spPr>
      </p:pic>
    </p:spTree>
    <p:extLst>
      <p:ext uri="{BB962C8B-B14F-4D97-AF65-F5344CB8AC3E}">
        <p14:creationId xmlns:p14="http://schemas.microsoft.com/office/powerpoint/2010/main" val="38173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 xmlns:a16="http://schemas.microsoft.com/office/drawing/2014/main" id="{1BC4F968-61CD-082D-A451-AED61317D52C}"/>
              </a:ext>
            </a:extLst>
          </p:cNvPr>
          <p:cNvPicPr>
            <a:picLocks noChangeAspect="1"/>
          </p:cNvPicPr>
          <p:nvPr/>
        </p:nvPicPr>
        <p:blipFill>
          <a:blip r:embed="rId2"/>
          <a:stretch>
            <a:fillRect/>
          </a:stretch>
        </p:blipFill>
        <p:spPr>
          <a:xfrm>
            <a:off x="2447048" y="1581150"/>
            <a:ext cx="4523624" cy="2840982"/>
          </a:xfrm>
          <a:prstGeom prst="rect">
            <a:avLst/>
          </a:prstGeom>
        </p:spPr>
      </p:pic>
    </p:spTree>
    <p:extLst>
      <p:ext uri="{BB962C8B-B14F-4D97-AF65-F5344CB8AC3E}">
        <p14:creationId xmlns:p14="http://schemas.microsoft.com/office/powerpoint/2010/main" val="328124202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18"/>
            <a:ext cx="12192000" cy="6858000"/>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39942" y="2040373"/>
            <a:ext cx="12192000" cy="4855028"/>
          </a:xfrm>
          <a:prstGeom prst="rect">
            <a:avLst/>
          </a:prstGeom>
          <a:ln>
            <a:noFill/>
          </a:ln>
        </p:spPr>
      </p:pic>
      <p:pic>
        <p:nvPicPr>
          <p:cNvPr id="38" name="图片 37" descr="图标&#10;&#10;中度可信度描述已自动生成">
            <a:extLst>
              <a:ext uri="{FF2B5EF4-FFF2-40B4-BE49-F238E27FC236}">
                <a16:creationId xmlns="" xmlns:a16="http://schemas.microsoft.com/office/drawing/2014/main" id="{F918E77F-BDD7-4782-AEC0-978D79C47F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4045" y="206352"/>
            <a:ext cx="3673924" cy="3673924"/>
          </a:xfrm>
          <a:prstGeom prst="rect">
            <a:avLst/>
          </a:prstGeom>
        </p:spPr>
      </p:pic>
      <p:pic>
        <p:nvPicPr>
          <p:cNvPr id="45" name="图片 44">
            <a:extLst>
              <a:ext uri="{FF2B5EF4-FFF2-40B4-BE49-F238E27FC236}">
                <a16:creationId xmlns="" xmlns:a16="http://schemas.microsoft.com/office/drawing/2014/main" id="{DD52D9FE-729A-42F7-BEE9-0D7182C831D9}"/>
              </a:ext>
            </a:extLst>
          </p:cNvPr>
          <p:cNvPicPr>
            <a:picLocks noChangeAspect="1"/>
          </p:cNvPicPr>
          <p:nvPr/>
        </p:nvPicPr>
        <p:blipFill>
          <a:blip r:embed="rId6" cstate="print">
            <a:extLst>
              <a:ext uri="{28A0092B-C50C-407E-A947-70E740481C1C}">
                <a14:useLocalDpi xmlns:a14="http://schemas.microsoft.com/office/drawing/2010/main" val="0"/>
              </a:ext>
            </a:extLst>
          </a:blip>
          <a:srcRect b="22149"/>
          <a:stretch>
            <a:fillRect/>
          </a:stretch>
        </p:blipFill>
        <p:spPr>
          <a:xfrm>
            <a:off x="7532513" y="2979886"/>
            <a:ext cx="4885355" cy="3803313"/>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sp>
        <p:nvSpPr>
          <p:cNvPr id="2" name="Rectangle: Rounded Corners 1">
            <a:extLst>
              <a:ext uri="{FF2B5EF4-FFF2-40B4-BE49-F238E27FC236}">
                <a16:creationId xmlns="" xmlns:a16="http://schemas.microsoft.com/office/drawing/2014/main" id="{4C2D0D65-DEAC-CB62-0AF2-60B9374D3706}"/>
              </a:ext>
            </a:extLst>
          </p:cNvPr>
          <p:cNvSpPr/>
          <p:nvPr/>
        </p:nvSpPr>
        <p:spPr>
          <a:xfrm>
            <a:off x="172720" y="1635760"/>
            <a:ext cx="8524240" cy="30784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a:extLst>
              <a:ext uri="{FF2B5EF4-FFF2-40B4-BE49-F238E27FC236}">
                <a16:creationId xmlns="" xmlns:a16="http://schemas.microsoft.com/office/drawing/2014/main" id="{9455C7B5-5209-24B0-1C7F-9F805C2D9507}"/>
              </a:ext>
            </a:extLst>
          </p:cNvPr>
          <p:cNvPicPr>
            <a:picLocks noChangeAspect="1"/>
          </p:cNvPicPr>
          <p:nvPr/>
        </p:nvPicPr>
        <p:blipFill>
          <a:blip r:embed="rId7"/>
          <a:stretch>
            <a:fillRect/>
          </a:stretch>
        </p:blipFill>
        <p:spPr>
          <a:xfrm>
            <a:off x="-144287" y="1209040"/>
            <a:ext cx="9104240" cy="4537687"/>
          </a:xfrm>
          <a:prstGeom prst="rect">
            <a:avLst/>
          </a:prstGeom>
        </p:spPr>
      </p:pic>
    </p:spTree>
    <p:extLst>
      <p:ext uri="{BB962C8B-B14F-4D97-AF65-F5344CB8AC3E}">
        <p14:creationId xmlns:p14="http://schemas.microsoft.com/office/powerpoint/2010/main" val="542082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E121BE24-5162-4007-B0D9-8A72946AE269}"/>
              </a:ext>
            </a:extLst>
          </p:cNvPr>
          <p:cNvPicPr>
            <a:picLocks noChangeAspect="1"/>
          </p:cNvPicPr>
          <p:nvPr/>
        </p:nvPicPr>
        <p:blipFill>
          <a:blip r:embed="rId3"/>
          <a:stretch>
            <a:fillRect/>
          </a:stretch>
        </p:blipFill>
        <p:spPr>
          <a:xfrm>
            <a:off x="1932072" y="590812"/>
            <a:ext cx="7791791" cy="4557872"/>
          </a:xfrm>
          <a:prstGeom prst="rect">
            <a:avLst/>
          </a:prstGeom>
        </p:spPr>
      </p:pic>
      <p:grpSp>
        <p:nvGrpSpPr>
          <p:cNvPr id="15" name="Group 14">
            <a:extLst>
              <a:ext uri="{FF2B5EF4-FFF2-40B4-BE49-F238E27FC236}">
                <a16:creationId xmlns="" xmlns:a16="http://schemas.microsoft.com/office/drawing/2014/main" id="{0E050AEB-1EEF-7434-549C-E0053861A200}"/>
              </a:ext>
            </a:extLst>
          </p:cNvPr>
          <p:cNvGrpSpPr/>
          <p:nvPr/>
        </p:nvGrpSpPr>
        <p:grpSpPr>
          <a:xfrm>
            <a:off x="2051825" y="5111823"/>
            <a:ext cx="8028877" cy="1483055"/>
            <a:chOff x="2776654" y="5134126"/>
            <a:chExt cx="8028877" cy="1483055"/>
          </a:xfrm>
        </p:grpSpPr>
        <p:sp>
          <p:nvSpPr>
            <p:cNvPr id="12" name="Freeform 3">
              <a:extLst>
                <a:ext uri="{FF2B5EF4-FFF2-40B4-BE49-F238E27FC236}">
                  <a16:creationId xmlns="" xmlns:a16="http://schemas.microsoft.com/office/drawing/2014/main" id="{63955551-7105-2021-EBAD-74FFA733A0C0}"/>
                </a:ext>
              </a:extLst>
            </p:cNvPr>
            <p:cNvSpPr/>
            <p:nvPr/>
          </p:nvSpPr>
          <p:spPr>
            <a:xfrm>
              <a:off x="2776654" y="5134126"/>
              <a:ext cx="7281745"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TextBox 12">
              <a:extLst>
                <a:ext uri="{FF2B5EF4-FFF2-40B4-BE49-F238E27FC236}">
                  <a16:creationId xmlns="" xmlns:a16="http://schemas.microsoft.com/office/drawing/2014/main" id="{C8D3C5F8-9C0C-7551-F493-65A93D34F896}"/>
                </a:ext>
              </a:extLst>
            </p:cNvPr>
            <p:cNvSpPr txBox="1"/>
            <p:nvPr/>
          </p:nvSpPr>
          <p:spPr>
            <a:xfrm>
              <a:off x="5341434" y="5497551"/>
              <a:ext cx="5464097" cy="769441"/>
            </a:xfrm>
            <a:prstGeom prst="rect">
              <a:avLst/>
            </a:prstGeom>
            <a:noFill/>
          </p:spPr>
          <p:txBody>
            <a:bodyPr wrap="square" rtlCol="0">
              <a:spAutoFit/>
            </a:bodyPr>
            <a:lstStyle/>
            <a:p>
              <a:r>
                <a:rPr lang="en-US" sz="4400" b="1" dirty="0">
                  <a:latin typeface="Times New Roman" pitchFamily="18" charset="0"/>
                  <a:ea typeface="Cambria" panose="02040503050406030204" pitchFamily="18" charset="0"/>
                  <a:cs typeface="Times New Roman" pitchFamily="18" charset="0"/>
                </a:rPr>
                <a:t>Tranh </a:t>
              </a:r>
              <a:r>
                <a:rPr lang="en-US" sz="4400" b="1" dirty="0" err="1">
                  <a:latin typeface="Times New Roman" pitchFamily="18" charset="0"/>
                  <a:ea typeface="Cambria" panose="02040503050406030204" pitchFamily="18" charset="0"/>
                  <a:cs typeface="Times New Roman" pitchFamily="18" charset="0"/>
                </a:rPr>
                <a:t>vẽ</a:t>
              </a:r>
              <a:r>
                <a:rPr lang="en-US" sz="4400" b="1" dirty="0">
                  <a:latin typeface="Times New Roman" pitchFamily="18" charset="0"/>
                  <a:ea typeface="Cambria" panose="02040503050406030204" pitchFamily="18" charset="0"/>
                  <a:cs typeface="Times New Roman" pitchFamily="18" charset="0"/>
                </a:rPr>
                <a:t> </a:t>
              </a:r>
              <a:r>
                <a:rPr lang="en-US" sz="4400" b="1" dirty="0" err="1">
                  <a:latin typeface="Times New Roman" pitchFamily="18" charset="0"/>
                  <a:ea typeface="Cambria" panose="02040503050406030204" pitchFamily="18" charset="0"/>
                  <a:cs typeface="Times New Roman" pitchFamily="18" charset="0"/>
                </a:rPr>
                <a:t>gì</a:t>
              </a:r>
              <a:r>
                <a:rPr lang="en-US" sz="4400" b="1" dirty="0">
                  <a:latin typeface="Times New Roman" pitchFamily="18" charset="0"/>
                  <a:ea typeface="Cambria" panose="02040503050406030204" pitchFamily="18" charset="0"/>
                  <a:cs typeface="Times New Roman" pitchFamily="18" charset="0"/>
                </a:rPr>
                <a:t>?</a:t>
              </a:r>
            </a:p>
          </p:txBody>
        </p:sp>
      </p:grpSp>
    </p:spTree>
    <p:extLst>
      <p:ext uri="{BB962C8B-B14F-4D97-AF65-F5344CB8AC3E}">
        <p14:creationId xmlns:p14="http://schemas.microsoft.com/office/powerpoint/2010/main" val="786441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8" name="图片 17" descr="E:\素材\卡通\包图网_43651幼儿园开园典礼背景图片\6.png6"/>
          <p:cNvPicPr>
            <a:picLocks noChangeAspect="1"/>
          </p:cNvPicPr>
          <p:nvPr/>
        </p:nvPicPr>
        <p:blipFill>
          <a:blip r:embed="rId4"/>
          <a:srcRect/>
          <a:stretch>
            <a:fillRect/>
          </a:stretch>
        </p:blipFill>
        <p:spPr>
          <a:xfrm>
            <a:off x="-48260" y="3090510"/>
            <a:ext cx="12242165" cy="3747135"/>
          </a:xfrm>
          <a:prstGeom prst="rect">
            <a:avLst/>
          </a:prstGeom>
        </p:spPr>
      </p:pic>
      <p:pic>
        <p:nvPicPr>
          <p:cNvPr id="13" name="图片 12" descr="E:\素材\卡通\包图网_43651幼儿园开园典礼背景图片\5.png5"/>
          <p:cNvPicPr>
            <a:picLocks noChangeAspect="1"/>
          </p:cNvPicPr>
          <p:nvPr/>
        </p:nvPicPr>
        <p:blipFill>
          <a:blip r:embed="rId5"/>
          <a:srcRect/>
          <a:stretch>
            <a:fillRect/>
          </a:stretch>
        </p:blipFill>
        <p:spPr>
          <a:xfrm>
            <a:off x="-33020" y="4932963"/>
            <a:ext cx="12241531" cy="1904365"/>
          </a:xfrm>
          <a:prstGeom prst="rect">
            <a:avLst/>
          </a:prstGeom>
        </p:spPr>
      </p:pic>
      <p:pic>
        <p:nvPicPr>
          <p:cNvPr id="5" name="图片 4" descr="E:\素材\卡通\e2ddba00a7b58527fd8e4e1867f7c124.pnge2ddba00a7b58527fd8e4e1867f7c124"/>
          <p:cNvPicPr>
            <a:picLocks noChangeAspect="1"/>
          </p:cNvPicPr>
          <p:nvPr/>
        </p:nvPicPr>
        <p:blipFill>
          <a:blip r:embed="rId6"/>
          <a:srcRect/>
          <a:stretch>
            <a:fillRect/>
          </a:stretch>
        </p:blipFill>
        <p:spPr>
          <a:xfrm flipH="1">
            <a:off x="-458893" y="-392611"/>
            <a:ext cx="5891953" cy="7116233"/>
          </a:xfrm>
          <a:prstGeom prst="rect">
            <a:avLst/>
          </a:prstGeom>
        </p:spPr>
      </p:pic>
      <p:sp>
        <p:nvSpPr>
          <p:cNvPr id="3" name="Hình Bầu dục 2">
            <a:extLst>
              <a:ext uri="{FF2B5EF4-FFF2-40B4-BE49-F238E27FC236}">
                <a16:creationId xmlns="" xmlns:a16="http://schemas.microsoft.com/office/drawing/2014/main" id="{987EC18E-03BA-38BD-D108-386670BC0CD6}"/>
              </a:ext>
            </a:extLst>
          </p:cNvPr>
          <p:cNvSpPr/>
          <p:nvPr/>
        </p:nvSpPr>
        <p:spPr>
          <a:xfrm>
            <a:off x="2340078" y="-186121"/>
            <a:ext cx="9724104" cy="67032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214">
            <a:extLst>
              <a:ext uri="{FF2B5EF4-FFF2-40B4-BE49-F238E27FC236}">
                <a16:creationId xmlns="" xmlns:a16="http://schemas.microsoft.com/office/drawing/2014/main" id="{146FACDA-C0CB-3A57-C8CD-FCF3528F120A}"/>
              </a:ext>
            </a:extLst>
          </p:cNvPr>
          <p:cNvSpPr txBox="1"/>
          <p:nvPr/>
        </p:nvSpPr>
        <p:spPr>
          <a:xfrm>
            <a:off x="3824748" y="404095"/>
            <a:ext cx="6595857"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mn-ea"/>
                <a:cs typeface="+mn-cs"/>
              </a:rPr>
              <a:t>Thứ</a:t>
            </a:r>
            <a:r>
              <a:rPr kumimoji="0" lang="en-US" sz="3200" b="1" i="0" u="none" strike="noStrike" kern="1200" cap="none" spc="0" normalizeH="0" baseline="0" noProof="0" dirty="0">
                <a:ln>
                  <a:noFill/>
                </a:ln>
                <a:solidFill>
                  <a:prstClr val="black"/>
                </a:solidFill>
                <a:effectLst/>
                <a:uLnTx/>
                <a:uFillTx/>
                <a:ea typeface="+mn-ea"/>
                <a:cs typeface="+mn-cs"/>
              </a:rPr>
              <a:t> </a:t>
            </a:r>
            <a:r>
              <a:rPr kumimoji="0" lang="en-US" sz="3200" b="1" i="0" u="none" strike="noStrike" kern="1200" cap="none" spc="0" normalizeH="0" baseline="0" noProof="0" dirty="0" smtClean="0">
                <a:ln>
                  <a:noFill/>
                </a:ln>
                <a:solidFill>
                  <a:prstClr val="black"/>
                </a:solidFill>
                <a:effectLst/>
                <a:uLnTx/>
                <a:uFillTx/>
                <a:ea typeface="+mn-ea"/>
                <a:cs typeface="+mn-cs"/>
              </a:rPr>
              <a:t> </a:t>
            </a:r>
            <a:r>
              <a:rPr kumimoji="0" lang="en-US" sz="3200" b="1" i="0" u="none" strike="noStrike" kern="1200" cap="none" spc="0" normalizeH="0" baseline="0" noProof="0" dirty="0" err="1" smtClean="0">
                <a:ln>
                  <a:noFill/>
                </a:ln>
                <a:solidFill>
                  <a:prstClr val="black"/>
                </a:solidFill>
                <a:effectLst/>
                <a:uLnTx/>
                <a:uFillTx/>
                <a:ea typeface="+mn-ea"/>
                <a:cs typeface="+mn-cs"/>
              </a:rPr>
              <a:t>Tư</a:t>
            </a:r>
            <a:r>
              <a:rPr kumimoji="0" lang="en-US" sz="3200" b="1" i="0" u="none" strike="noStrike" kern="1200" cap="none" spc="0" normalizeH="0" noProof="0" dirty="0" smtClean="0">
                <a:ln>
                  <a:noFill/>
                </a:ln>
                <a:solidFill>
                  <a:prstClr val="black"/>
                </a:solidFill>
                <a:effectLst/>
                <a:uLnTx/>
                <a:uFillTx/>
                <a:ea typeface="+mn-ea"/>
                <a:cs typeface="+mn-cs"/>
              </a:rPr>
              <a:t> </a:t>
            </a:r>
            <a:r>
              <a:rPr kumimoji="0" lang="en-US" sz="3200" b="1" i="0" u="none" strike="noStrike" kern="1200" cap="none" spc="0" normalizeH="0" baseline="0" noProof="0" dirty="0" smtClean="0">
                <a:ln>
                  <a:noFill/>
                </a:ln>
                <a:solidFill>
                  <a:prstClr val="black"/>
                </a:solidFill>
                <a:effectLst/>
                <a:uLnTx/>
                <a:uFillTx/>
                <a:ea typeface="+mn-ea"/>
                <a:cs typeface="+mn-cs"/>
              </a:rPr>
              <a:t> </a:t>
            </a:r>
            <a:r>
              <a:rPr kumimoji="0" lang="en-US" sz="3200" b="1" i="0" u="none" strike="noStrike" kern="1200" cap="none" spc="0" normalizeH="0" baseline="0" noProof="0" dirty="0" err="1">
                <a:ln>
                  <a:noFill/>
                </a:ln>
                <a:solidFill>
                  <a:prstClr val="black"/>
                </a:solidFill>
                <a:effectLst/>
                <a:uLnTx/>
                <a:uFillTx/>
                <a:ea typeface="+mn-ea"/>
                <a:cs typeface="+mn-cs"/>
              </a:rPr>
              <a:t>ngày</a:t>
            </a:r>
            <a:r>
              <a:rPr kumimoji="0" lang="en-US" sz="3200" b="1" i="0" u="none" strike="noStrike" kern="1200" cap="none" spc="0" normalizeH="0" baseline="0" noProof="0" dirty="0">
                <a:ln>
                  <a:noFill/>
                </a:ln>
                <a:solidFill>
                  <a:prstClr val="black"/>
                </a:solidFill>
                <a:effectLst/>
                <a:uLnTx/>
                <a:uFillTx/>
                <a:ea typeface="+mn-ea"/>
                <a:cs typeface="+mn-cs"/>
              </a:rPr>
              <a:t> </a:t>
            </a:r>
            <a:r>
              <a:rPr kumimoji="0" lang="en-US" sz="3200" b="1" i="0" u="none" strike="noStrike" kern="1200" cap="none" spc="0" normalizeH="0" noProof="0" dirty="0" smtClean="0">
                <a:ln>
                  <a:noFill/>
                </a:ln>
                <a:solidFill>
                  <a:prstClr val="black"/>
                </a:solidFill>
                <a:effectLst/>
                <a:uLnTx/>
                <a:uFillTx/>
                <a:ea typeface="+mn-ea"/>
                <a:cs typeface="+mn-cs"/>
              </a:rPr>
              <a:t> 18 </a:t>
            </a:r>
            <a:r>
              <a:rPr kumimoji="0" lang="en-US" sz="3200" b="1" i="0" u="none" strike="noStrike" kern="1200" cap="none" spc="0" normalizeH="0" baseline="0" noProof="0" dirty="0" smtClean="0">
                <a:ln>
                  <a:noFill/>
                </a:ln>
                <a:solidFill>
                  <a:prstClr val="black"/>
                </a:solidFill>
                <a:effectLst/>
                <a:uLnTx/>
                <a:uFillTx/>
                <a:ea typeface="+mn-ea"/>
                <a:cs typeface="+mn-cs"/>
              </a:rPr>
              <a:t> </a:t>
            </a:r>
            <a:r>
              <a:rPr kumimoji="0" lang="en-US" sz="3200" b="1" i="0" u="none" strike="noStrike" kern="1200" cap="none" spc="0" normalizeH="0" baseline="0" noProof="0" dirty="0" err="1">
                <a:ln>
                  <a:noFill/>
                </a:ln>
                <a:solidFill>
                  <a:prstClr val="black"/>
                </a:solidFill>
                <a:effectLst/>
                <a:uLnTx/>
                <a:uFillTx/>
                <a:ea typeface="+mn-ea"/>
                <a:cs typeface="+mn-cs"/>
              </a:rPr>
              <a:t>tháng</a:t>
            </a:r>
            <a:r>
              <a:rPr kumimoji="0" lang="en-US" sz="3200" b="1" i="0" u="none" strike="noStrike" kern="1200" cap="none" spc="0" normalizeH="0" baseline="0" noProof="0" dirty="0">
                <a:ln>
                  <a:noFill/>
                </a:ln>
                <a:solidFill>
                  <a:prstClr val="black"/>
                </a:solidFill>
                <a:effectLst/>
                <a:uLnTx/>
                <a:uFillTx/>
                <a:ea typeface="+mn-ea"/>
                <a:cs typeface="+mn-cs"/>
              </a:rPr>
              <a:t> </a:t>
            </a:r>
            <a:r>
              <a:rPr kumimoji="0" lang="en-US" sz="3200" b="1" i="0" u="none" strike="noStrike" kern="1200" cap="none" spc="0" normalizeH="0" baseline="0" noProof="0" dirty="0" smtClean="0">
                <a:ln>
                  <a:noFill/>
                </a:ln>
                <a:solidFill>
                  <a:prstClr val="black"/>
                </a:solidFill>
                <a:effectLst/>
                <a:uLnTx/>
                <a:uFillTx/>
                <a:ea typeface="+mn-ea"/>
                <a:cs typeface="+mn-cs"/>
              </a:rPr>
              <a:t> 9  </a:t>
            </a:r>
            <a:r>
              <a:rPr kumimoji="0" lang="en-US" sz="3200" b="1" i="0" u="none" strike="noStrike" kern="1200" cap="none" spc="0" normalizeH="0" baseline="0" noProof="0" dirty="0" err="1">
                <a:ln>
                  <a:noFill/>
                </a:ln>
                <a:solidFill>
                  <a:prstClr val="black"/>
                </a:solidFill>
                <a:effectLst/>
                <a:uLnTx/>
                <a:uFillTx/>
                <a:ea typeface="+mn-ea"/>
                <a:cs typeface="+mn-cs"/>
              </a:rPr>
              <a:t>năm</a:t>
            </a:r>
            <a:r>
              <a:rPr kumimoji="0" lang="en-US" sz="3200" b="1" i="0" u="none" strike="noStrike" kern="1200" cap="none" spc="0" normalizeH="0" baseline="0" noProof="0" dirty="0">
                <a:ln>
                  <a:noFill/>
                </a:ln>
                <a:solidFill>
                  <a:prstClr val="black"/>
                </a:solidFill>
                <a:effectLst/>
                <a:uLnTx/>
                <a:uFillTx/>
                <a:ea typeface="+mn-ea"/>
                <a:cs typeface="+mn-cs"/>
              </a:rPr>
              <a:t> </a:t>
            </a:r>
            <a:r>
              <a:rPr kumimoji="0" lang="en-US" sz="3200" b="1" i="0" u="none" strike="noStrike" kern="1200" cap="none" spc="0" normalizeH="0" baseline="0" noProof="0" dirty="0" smtClean="0">
                <a:ln>
                  <a:noFill/>
                </a:ln>
                <a:solidFill>
                  <a:prstClr val="black"/>
                </a:solidFill>
                <a:effectLst/>
                <a:uLnTx/>
                <a:uFillTx/>
                <a:ea typeface="+mn-ea"/>
                <a:cs typeface="+mn-cs"/>
              </a:rPr>
              <a:t>2024</a:t>
            </a:r>
            <a:endParaRPr kumimoji="0" lang="en-US" sz="3200" b="1" i="0" u="none" strike="noStrike" kern="1200" cap="none" spc="0" normalizeH="0" baseline="0" noProof="0" dirty="0">
              <a:ln>
                <a:noFill/>
              </a:ln>
              <a:solidFill>
                <a:prstClr val="black"/>
              </a:solidFill>
              <a:effectLst/>
              <a:uLnTx/>
              <a:uFillTx/>
              <a:ea typeface="+mn-ea"/>
              <a:cs typeface="+mn-cs"/>
            </a:endParaRPr>
          </a:p>
        </p:txBody>
      </p:sp>
      <p:sp>
        <p:nvSpPr>
          <p:cNvPr id="7" name="Freeform 3">
            <a:extLst>
              <a:ext uri="{FF2B5EF4-FFF2-40B4-BE49-F238E27FC236}">
                <a16:creationId xmlns="" xmlns:a16="http://schemas.microsoft.com/office/drawing/2014/main" id="{98451CDB-B06D-B793-0BB9-80FCCC65420F}"/>
              </a:ext>
            </a:extLst>
          </p:cNvPr>
          <p:cNvSpPr/>
          <p:nvPr/>
        </p:nvSpPr>
        <p:spPr>
          <a:xfrm>
            <a:off x="9358838" y="2939845"/>
            <a:ext cx="2253059" cy="3655142"/>
          </a:xfrm>
          <a:custGeom>
            <a:avLst/>
            <a:gdLst/>
            <a:ahLst/>
            <a:cxnLst/>
            <a:rect l="l" t="t" r="r" b="b"/>
            <a:pathLst>
              <a:path w="2515172" h="4114800">
                <a:moveTo>
                  <a:pt x="0" y="0"/>
                </a:moveTo>
                <a:lnTo>
                  <a:pt x="2515172" y="0"/>
                </a:lnTo>
                <a:lnTo>
                  <a:pt x="2515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2">
            <a:extLst>
              <a:ext uri="{FF2B5EF4-FFF2-40B4-BE49-F238E27FC236}">
                <a16:creationId xmlns="" xmlns:a16="http://schemas.microsoft.com/office/drawing/2014/main" id="{55EFC841-129A-A38E-FDBA-10B46FD91191}"/>
              </a:ext>
            </a:extLst>
          </p:cNvPr>
          <p:cNvSpPr/>
          <p:nvPr/>
        </p:nvSpPr>
        <p:spPr>
          <a:xfrm>
            <a:off x="10323871" y="1307691"/>
            <a:ext cx="1404870" cy="1602659"/>
          </a:xfrm>
          <a:custGeom>
            <a:avLst/>
            <a:gdLst/>
            <a:ahLst/>
            <a:cxnLst/>
            <a:rect l="l" t="t" r="r" b="b"/>
            <a:pathLst>
              <a:path w="6285357" h="8229600">
                <a:moveTo>
                  <a:pt x="0" y="0"/>
                </a:moveTo>
                <a:lnTo>
                  <a:pt x="6285357" y="0"/>
                </a:lnTo>
                <a:lnTo>
                  <a:pt x="6285357" y="8229600"/>
                </a:lnTo>
                <a:lnTo>
                  <a:pt x="0" y="8229600"/>
                </a:lnTo>
                <a:lnTo>
                  <a:pt x="0" y="0"/>
                </a:lnTo>
                <a:close/>
              </a:path>
            </a:pathLst>
          </a:custGeom>
          <a:blipFill>
            <a:blip r:embed="rId9"/>
            <a:stretch>
              <a:fillRect/>
            </a:stretch>
          </a:blipFill>
        </p:spPr>
        <p:txBody>
          <a:bodyPr/>
          <a:lstStyle/>
          <a:p>
            <a:endParaRPr lang="en-US"/>
          </a:p>
        </p:txBody>
      </p:sp>
      <p:pic>
        <p:nvPicPr>
          <p:cNvPr id="9" name="Content Placeholder 30">
            <a:extLst>
              <a:ext uri="{FF2B5EF4-FFF2-40B4-BE49-F238E27FC236}">
                <a16:creationId xmlns="" xmlns:a16="http://schemas.microsoft.com/office/drawing/2014/main" id="{22A85FEE-1978-3326-9C57-62A915D1B475}"/>
              </a:ext>
            </a:extLst>
          </p:cNvPr>
          <p:cNvPicPr>
            <a:picLocks noChangeAspect="1"/>
          </p:cNvPicPr>
          <p:nvPr/>
        </p:nvPicPr>
        <p:blipFill>
          <a:blip r:embed="rId10"/>
          <a:stretch>
            <a:fillRect/>
          </a:stretch>
        </p:blipFill>
        <p:spPr>
          <a:xfrm>
            <a:off x="545629" y="2526325"/>
            <a:ext cx="3279119" cy="4256506"/>
          </a:xfrm>
          <a:prstGeom prst="rect">
            <a:avLst/>
          </a:prstGeom>
        </p:spPr>
      </p:pic>
      <p:pic>
        <p:nvPicPr>
          <p:cNvPr id="2" name="Picture 1">
            <a:extLst>
              <a:ext uri="{FF2B5EF4-FFF2-40B4-BE49-F238E27FC236}">
                <a16:creationId xmlns="" xmlns:a16="http://schemas.microsoft.com/office/drawing/2014/main" id="{49B53B70-F800-6DCD-E038-F6AC7F63B740}"/>
              </a:ext>
            </a:extLst>
          </p:cNvPr>
          <p:cNvPicPr>
            <a:picLocks noChangeAspect="1"/>
          </p:cNvPicPr>
          <p:nvPr/>
        </p:nvPicPr>
        <p:blipFill>
          <a:blip r:embed="rId11"/>
          <a:stretch>
            <a:fillRect/>
          </a:stretch>
        </p:blipFill>
        <p:spPr>
          <a:xfrm>
            <a:off x="5874511" y="1021403"/>
            <a:ext cx="2938527" cy="1329043"/>
          </a:xfrm>
          <a:prstGeom prst="rect">
            <a:avLst/>
          </a:prstGeom>
        </p:spPr>
      </p:pic>
      <p:pic>
        <p:nvPicPr>
          <p:cNvPr id="4" name="Picture 3">
            <a:extLst>
              <a:ext uri="{FF2B5EF4-FFF2-40B4-BE49-F238E27FC236}">
                <a16:creationId xmlns="" xmlns:a16="http://schemas.microsoft.com/office/drawing/2014/main" id="{EEC32C30-2C6C-5BEE-896C-3F105EBC3723}"/>
              </a:ext>
            </a:extLst>
          </p:cNvPr>
          <p:cNvPicPr>
            <a:picLocks noChangeAspect="1"/>
          </p:cNvPicPr>
          <p:nvPr/>
        </p:nvPicPr>
        <p:blipFill>
          <a:blip r:embed="rId12"/>
          <a:stretch>
            <a:fillRect/>
          </a:stretch>
        </p:blipFill>
        <p:spPr>
          <a:xfrm>
            <a:off x="3410026" y="2214617"/>
            <a:ext cx="7029297" cy="3133616"/>
          </a:xfrm>
          <a:prstGeom prst="rect">
            <a:avLst/>
          </a:prstGeom>
        </p:spPr>
      </p:pic>
      <p:pic>
        <p:nvPicPr>
          <p:cNvPr id="20" name="Picture 19">
            <a:extLst>
              <a:ext uri="{FF2B5EF4-FFF2-40B4-BE49-F238E27FC236}">
                <a16:creationId xmlns="" xmlns:a16="http://schemas.microsoft.com/office/drawing/2014/main" id="{FCAFB800-D2DE-DE85-C6F3-A84FC1DD8EE6}"/>
              </a:ext>
            </a:extLst>
          </p:cNvPr>
          <p:cNvPicPr>
            <a:picLocks noChangeAspect="1"/>
          </p:cNvPicPr>
          <p:nvPr/>
        </p:nvPicPr>
        <p:blipFill>
          <a:blip r:embed="rId13"/>
          <a:stretch>
            <a:fillRect/>
          </a:stretch>
        </p:blipFill>
        <p:spPr>
          <a:xfrm>
            <a:off x="1254526" y="517312"/>
            <a:ext cx="2462997" cy="197527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146541" y="2188123"/>
            <a:ext cx="12192000" cy="4855028"/>
          </a:xfrm>
          <a:prstGeom prst="rect">
            <a:avLst/>
          </a:prstGeom>
          <a:ln>
            <a:noFill/>
          </a:ln>
        </p:spPr>
      </p:pic>
      <p:grpSp>
        <p:nvGrpSpPr>
          <p:cNvPr id="8" name="Group 7">
            <a:extLst>
              <a:ext uri="{FF2B5EF4-FFF2-40B4-BE49-F238E27FC236}">
                <a16:creationId xmlns="" xmlns:a16="http://schemas.microsoft.com/office/drawing/2014/main" id="{CB1BB386-2FC6-EDE9-EA71-B60C47652D93}"/>
              </a:ext>
            </a:extLst>
          </p:cNvPr>
          <p:cNvGrpSpPr/>
          <p:nvPr/>
        </p:nvGrpSpPr>
        <p:grpSpPr>
          <a:xfrm>
            <a:off x="866275" y="726411"/>
            <a:ext cx="10659978" cy="2705724"/>
            <a:chOff x="4040599" y="344774"/>
            <a:chExt cx="5485736" cy="2705724"/>
          </a:xfrm>
        </p:grpSpPr>
        <p:pic>
          <p:nvPicPr>
            <p:cNvPr id="9" name="Picture 5">
              <a:extLst>
                <a:ext uri="{FF2B5EF4-FFF2-40B4-BE49-F238E27FC236}">
                  <a16:creationId xmlns="" xmlns:a16="http://schemas.microsoft.com/office/drawing/2014/main" id="{515AD395-7718-B80A-F964-91E2506A86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4040599" y="344774"/>
              <a:ext cx="5485736" cy="2705724"/>
            </a:xfrm>
            <a:prstGeom prst="rect">
              <a:avLst/>
            </a:prstGeom>
          </p:spPr>
        </p:pic>
        <p:sp>
          <p:nvSpPr>
            <p:cNvPr id="10" name="TextBox 9">
              <a:extLst>
                <a:ext uri="{FF2B5EF4-FFF2-40B4-BE49-F238E27FC236}">
                  <a16:creationId xmlns="" xmlns:a16="http://schemas.microsoft.com/office/drawing/2014/main" id="{F7B935DB-C635-FEBF-4F38-CC0B2563D38A}"/>
                </a:ext>
              </a:extLst>
            </p:cNvPr>
            <p:cNvSpPr txBox="1"/>
            <p:nvPr/>
          </p:nvSpPr>
          <p:spPr>
            <a:xfrm>
              <a:off x="4265454" y="1077456"/>
              <a:ext cx="5036025" cy="923330"/>
            </a:xfrm>
            <a:prstGeom prst="rect">
              <a:avLst/>
            </a:prstGeom>
            <a:noFill/>
          </p:spPr>
          <p:txBody>
            <a:bodyPr wrap="square" lIns="0" tIns="0" rIns="0" bIns="0" rtlCol="0">
              <a:spAutoFit/>
            </a:bodyPr>
            <a:lstStyle/>
            <a:p>
              <a:pPr algn="ctr"/>
              <a:r>
                <a:rPr lang="en-US" sz="6000" b="1" dirty="0" smtClean="0">
                  <a:solidFill>
                    <a:srgbClr val="002060"/>
                  </a:solidFill>
                  <a:latin typeface="Times New Roman" pitchFamily="18" charset="0"/>
                  <a:ea typeface="Cambria" panose="02040503050406030204" pitchFamily="18" charset="0"/>
                  <a:cs typeface="Times New Roman" pitchFamily="18" charset="0"/>
                </a:rPr>
                <a:t>2. ĐỌC VĂN BẢN</a:t>
              </a:r>
              <a:endParaRPr lang="en-US" sz="6000" b="1" dirty="0">
                <a:solidFill>
                  <a:srgbClr val="002060"/>
                </a:solidFill>
                <a:latin typeface="Times New Roman"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969597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 xmlns:a16="http://schemas.microsoft.com/office/drawing/2014/main" id="{2A58A1DB-F59D-46D7-B80F-2F6FBF735CB1}"/>
              </a:ext>
            </a:extLst>
          </p:cNvPr>
          <p:cNvSpPr/>
          <p:nvPr/>
        </p:nvSpPr>
        <p:spPr>
          <a:xfrm>
            <a:off x="798286" y="755675"/>
            <a:ext cx="10595428" cy="5660571"/>
          </a:xfrm>
          <a:custGeom>
            <a:avLst/>
            <a:gdLst>
              <a:gd name="connsiteX0" fmla="*/ 0 w 10595428"/>
              <a:gd name="connsiteY0" fmla="*/ 0 h 5660571"/>
              <a:gd name="connsiteX1" fmla="*/ 0 w 10595428"/>
              <a:gd name="connsiteY1" fmla="*/ 0 h 5660571"/>
              <a:gd name="connsiteX2" fmla="*/ 10595428 w 10595428"/>
              <a:gd name="connsiteY2" fmla="*/ 0 h 5660571"/>
              <a:gd name="connsiteX3" fmla="*/ 10595428 w 10595428"/>
              <a:gd name="connsiteY3" fmla="*/ 0 h 5660571"/>
              <a:gd name="connsiteX4" fmla="*/ 10595428 w 10595428"/>
              <a:gd name="connsiteY4" fmla="*/ 5660571 h 5660571"/>
              <a:gd name="connsiteX5" fmla="*/ 10595428 w 10595428"/>
              <a:gd name="connsiteY5" fmla="*/ 5660571 h 5660571"/>
              <a:gd name="connsiteX6" fmla="*/ 0 w 10595428"/>
              <a:gd name="connsiteY6" fmla="*/ 5660571 h 5660571"/>
              <a:gd name="connsiteX7" fmla="*/ 0 w 10595428"/>
              <a:gd name="connsiteY7" fmla="*/ 5660571 h 5660571"/>
              <a:gd name="connsiteX8" fmla="*/ 0 w 10595428"/>
              <a:gd name="connsiteY8" fmla="*/ 0 h 566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28" h="5660571" fill="none" extrusionOk="0">
                <a:moveTo>
                  <a:pt x="0" y="0"/>
                </a:moveTo>
                <a:lnTo>
                  <a:pt x="0" y="0"/>
                </a:lnTo>
                <a:cubicBezTo>
                  <a:pt x="1447113" y="-126796"/>
                  <a:pt x="5320279" y="-73671"/>
                  <a:pt x="10595428" y="0"/>
                </a:cubicBezTo>
                <a:lnTo>
                  <a:pt x="10595428" y="0"/>
                </a:lnTo>
                <a:cubicBezTo>
                  <a:pt x="10721400" y="756664"/>
                  <a:pt x="10459084" y="4825746"/>
                  <a:pt x="10595428" y="5660571"/>
                </a:cubicBezTo>
                <a:lnTo>
                  <a:pt x="10595428" y="5660571"/>
                </a:lnTo>
                <a:cubicBezTo>
                  <a:pt x="6772460" y="5635612"/>
                  <a:pt x="5231682" y="5733684"/>
                  <a:pt x="0" y="5660571"/>
                </a:cubicBezTo>
                <a:lnTo>
                  <a:pt x="0" y="5660571"/>
                </a:lnTo>
                <a:cubicBezTo>
                  <a:pt x="4539" y="4381932"/>
                  <a:pt x="65979" y="1092339"/>
                  <a:pt x="0" y="0"/>
                </a:cubicBezTo>
                <a:close/>
              </a:path>
              <a:path w="10595428" h="5660571" stroke="0" extrusionOk="0">
                <a:moveTo>
                  <a:pt x="0" y="0"/>
                </a:moveTo>
                <a:lnTo>
                  <a:pt x="0" y="0"/>
                </a:lnTo>
                <a:cubicBezTo>
                  <a:pt x="4585448" y="-159798"/>
                  <a:pt x="9132107" y="169519"/>
                  <a:pt x="10595428" y="0"/>
                </a:cubicBezTo>
                <a:lnTo>
                  <a:pt x="10595428" y="0"/>
                </a:lnTo>
                <a:cubicBezTo>
                  <a:pt x="10647225" y="2424399"/>
                  <a:pt x="10590586" y="4422725"/>
                  <a:pt x="10595428" y="5660571"/>
                </a:cubicBezTo>
                <a:lnTo>
                  <a:pt x="10595428" y="5660571"/>
                </a:lnTo>
                <a:cubicBezTo>
                  <a:pt x="5624251" y="5689067"/>
                  <a:pt x="1133234" y="5764995"/>
                  <a:pt x="0" y="5660571"/>
                </a:cubicBezTo>
                <a:lnTo>
                  <a:pt x="0" y="5660571"/>
                </a:lnTo>
                <a:cubicBezTo>
                  <a:pt x="-163603" y="5014745"/>
                  <a:pt x="76112" y="805262"/>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思源黑体 CN Medium"/>
            </a:endParaRPr>
          </a:p>
        </p:txBody>
      </p:sp>
      <p:pic>
        <p:nvPicPr>
          <p:cNvPr id="11" name="Picture 10">
            <a:extLst>
              <a:ext uri="{FF2B5EF4-FFF2-40B4-BE49-F238E27FC236}">
                <a16:creationId xmlns="" xmlns:a16="http://schemas.microsoft.com/office/drawing/2014/main" id="{F54CE1DE-6DB9-3FBF-8242-529429108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4100" y="315112"/>
            <a:ext cx="1595087" cy="1971985"/>
          </a:xfrm>
          <a:prstGeom prst="rect">
            <a:avLst/>
          </a:prstGeom>
        </p:spPr>
      </p:pic>
      <p:sp>
        <p:nvSpPr>
          <p:cNvPr id="12" name="Google Shape;1953;p40">
            <a:extLst>
              <a:ext uri="{FF2B5EF4-FFF2-40B4-BE49-F238E27FC236}">
                <a16:creationId xmlns=""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Google Shape;1954;p40">
            <a:extLst>
              <a:ext uri="{FF2B5EF4-FFF2-40B4-BE49-F238E27FC236}">
                <a16:creationId xmlns=""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 xmlns:a16="http://schemas.microsoft.com/office/drawing/2014/main" id="{0253A615-AA54-4A06-B6AA-45CE4AF3373A}"/>
              </a:ext>
            </a:extLst>
          </p:cNvPr>
          <p:cNvGrpSpPr/>
          <p:nvPr/>
        </p:nvGrpSpPr>
        <p:grpSpPr>
          <a:xfrm>
            <a:off x="1253688" y="1578360"/>
            <a:ext cx="3404884" cy="1450643"/>
            <a:chOff x="103939" y="1450539"/>
            <a:chExt cx="3331200" cy="1359890"/>
          </a:xfrm>
        </p:grpSpPr>
        <p:sp>
          <p:nvSpPr>
            <p:cNvPr id="17" name="Rectangle: Rounded Corners 16">
              <a:extLst>
                <a:ext uri="{FF2B5EF4-FFF2-40B4-BE49-F238E27FC236}">
                  <a16:creationId xmlns="" xmlns:a16="http://schemas.microsoft.com/office/drawing/2014/main" id="{E2767BD1-B2AB-4EC6-AA15-A7576765A8DC}"/>
                </a:ext>
              </a:extLst>
            </p:cNvPr>
            <p:cNvSpPr/>
            <p:nvPr/>
          </p:nvSpPr>
          <p:spPr>
            <a:xfrm>
              <a:off x="690082" y="2014242"/>
              <a:ext cx="2745057" cy="796187"/>
            </a:xfrm>
            <a:custGeom>
              <a:avLst/>
              <a:gdLst>
                <a:gd name="connsiteX0" fmla="*/ 0 w 2745057"/>
                <a:gd name="connsiteY0" fmla="*/ 194437 h 796187"/>
                <a:gd name="connsiteX1" fmla="*/ 194437 w 2745057"/>
                <a:gd name="connsiteY1" fmla="*/ 0 h 796187"/>
                <a:gd name="connsiteX2" fmla="*/ 2550620 w 2745057"/>
                <a:gd name="connsiteY2" fmla="*/ 0 h 796187"/>
                <a:gd name="connsiteX3" fmla="*/ 2745057 w 2745057"/>
                <a:gd name="connsiteY3" fmla="*/ 194437 h 796187"/>
                <a:gd name="connsiteX4" fmla="*/ 2745057 w 2745057"/>
                <a:gd name="connsiteY4" fmla="*/ 601750 h 796187"/>
                <a:gd name="connsiteX5" fmla="*/ 2550620 w 2745057"/>
                <a:gd name="connsiteY5" fmla="*/ 796187 h 796187"/>
                <a:gd name="connsiteX6" fmla="*/ 194437 w 2745057"/>
                <a:gd name="connsiteY6" fmla="*/ 796187 h 796187"/>
                <a:gd name="connsiteX7" fmla="*/ 0 w 2745057"/>
                <a:gd name="connsiteY7" fmla="*/ 601750 h 796187"/>
                <a:gd name="connsiteX8" fmla="*/ 0 w 2745057"/>
                <a:gd name="connsiteY8" fmla="*/ 194437 h 79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5057" h="796187" fill="none" extrusionOk="0">
                  <a:moveTo>
                    <a:pt x="0" y="194437"/>
                  </a:moveTo>
                  <a:cubicBezTo>
                    <a:pt x="-3764" y="100243"/>
                    <a:pt x="78183" y="-5960"/>
                    <a:pt x="194437" y="0"/>
                  </a:cubicBezTo>
                  <a:cubicBezTo>
                    <a:pt x="562886" y="-35273"/>
                    <a:pt x="1911109" y="-144294"/>
                    <a:pt x="2550620" y="0"/>
                  </a:cubicBezTo>
                  <a:cubicBezTo>
                    <a:pt x="2670638" y="3845"/>
                    <a:pt x="2730258" y="74574"/>
                    <a:pt x="2745057" y="194437"/>
                  </a:cubicBezTo>
                  <a:cubicBezTo>
                    <a:pt x="2760549" y="390897"/>
                    <a:pt x="2743775" y="490400"/>
                    <a:pt x="2745057" y="601750"/>
                  </a:cubicBezTo>
                  <a:cubicBezTo>
                    <a:pt x="2751096" y="704568"/>
                    <a:pt x="2659526" y="794538"/>
                    <a:pt x="2550620" y="796187"/>
                  </a:cubicBezTo>
                  <a:cubicBezTo>
                    <a:pt x="1782175" y="873712"/>
                    <a:pt x="692390" y="752484"/>
                    <a:pt x="194437" y="796187"/>
                  </a:cubicBezTo>
                  <a:cubicBezTo>
                    <a:pt x="79054" y="793971"/>
                    <a:pt x="-6117" y="709051"/>
                    <a:pt x="0" y="601750"/>
                  </a:cubicBezTo>
                  <a:cubicBezTo>
                    <a:pt x="10849" y="512185"/>
                    <a:pt x="-6462" y="248344"/>
                    <a:pt x="0" y="194437"/>
                  </a:cubicBezTo>
                  <a:close/>
                </a:path>
                <a:path w="2745057" h="796187" stroke="0" extrusionOk="0">
                  <a:moveTo>
                    <a:pt x="0" y="194437"/>
                  </a:moveTo>
                  <a:cubicBezTo>
                    <a:pt x="-584" y="85034"/>
                    <a:pt x="77377" y="7836"/>
                    <a:pt x="194437" y="0"/>
                  </a:cubicBezTo>
                  <a:cubicBezTo>
                    <a:pt x="619433" y="-95379"/>
                    <a:pt x="2174326" y="58096"/>
                    <a:pt x="2550620" y="0"/>
                  </a:cubicBezTo>
                  <a:cubicBezTo>
                    <a:pt x="2646676" y="-7975"/>
                    <a:pt x="2743854" y="86188"/>
                    <a:pt x="2745057" y="194437"/>
                  </a:cubicBezTo>
                  <a:cubicBezTo>
                    <a:pt x="2751406" y="332227"/>
                    <a:pt x="2768093" y="446593"/>
                    <a:pt x="2745057" y="601750"/>
                  </a:cubicBezTo>
                  <a:cubicBezTo>
                    <a:pt x="2752304" y="700521"/>
                    <a:pt x="2655919" y="794109"/>
                    <a:pt x="2550620" y="796187"/>
                  </a:cubicBezTo>
                  <a:cubicBezTo>
                    <a:pt x="1412532" y="736281"/>
                    <a:pt x="780599" y="878701"/>
                    <a:pt x="194437" y="796187"/>
                  </a:cubicBezTo>
                  <a:cubicBezTo>
                    <a:pt x="85613" y="796543"/>
                    <a:pt x="-13100" y="722431"/>
                    <a:pt x="0" y="601750"/>
                  </a:cubicBezTo>
                  <a:cubicBezTo>
                    <a:pt x="-9709" y="467210"/>
                    <a:pt x="2483" y="335759"/>
                    <a:pt x="0" y="194437"/>
                  </a:cubicBezTo>
                  <a:close/>
                </a:path>
              </a:pathLst>
            </a:custGeom>
            <a:solidFill>
              <a:schemeClr val="bg1">
                <a:alpha val="82000"/>
              </a:schemeClr>
            </a:solidFill>
            <a:ln w="28575">
              <a:solidFill>
                <a:srgbClr val="06545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Mắt</a:t>
              </a:r>
              <a:r>
                <a:rPr kumimoji="0" lang="en-US" sz="48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dõi</a:t>
              </a:r>
              <a:endParaRPr kumimoji="0" lang="en-US" sz="48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 xmlns:a16="http://schemas.microsoft.com/office/drawing/2014/main" id="{51787942-6C42-4C1F-AC79-B9E56BC91058}"/>
                </a:ext>
              </a:extLst>
            </p:cNvPr>
            <p:cNvPicPr>
              <a:picLocks noChangeAspect="1"/>
            </p:cNvPicPr>
            <p:nvPr/>
          </p:nvPicPr>
          <p:blipFill>
            <a:blip r:embed="rId5"/>
            <a:stretch>
              <a:fillRect/>
            </a:stretch>
          </p:blipFill>
          <p:spPr>
            <a:xfrm>
              <a:off x="103939" y="1450539"/>
              <a:ext cx="925462" cy="925463"/>
            </a:xfrm>
            <a:prstGeom prst="rect">
              <a:avLst/>
            </a:prstGeom>
          </p:spPr>
        </p:pic>
      </p:grpSp>
      <p:grpSp>
        <p:nvGrpSpPr>
          <p:cNvPr id="19" name="Group 18">
            <a:extLst>
              <a:ext uri="{FF2B5EF4-FFF2-40B4-BE49-F238E27FC236}">
                <a16:creationId xmlns="" xmlns:a16="http://schemas.microsoft.com/office/drawing/2014/main" id="{27FA6F53-FDC9-482F-8B5C-8744009DD01E}"/>
              </a:ext>
            </a:extLst>
          </p:cNvPr>
          <p:cNvGrpSpPr/>
          <p:nvPr/>
        </p:nvGrpSpPr>
        <p:grpSpPr>
          <a:xfrm>
            <a:off x="3886917" y="3429000"/>
            <a:ext cx="3441552" cy="1350638"/>
            <a:chOff x="4394496" y="3812784"/>
            <a:chExt cx="3441552" cy="1350638"/>
          </a:xfrm>
        </p:grpSpPr>
        <p:sp>
          <p:nvSpPr>
            <p:cNvPr id="20" name="Rectangle: Rounded Corners 19">
              <a:extLst>
                <a:ext uri="{FF2B5EF4-FFF2-40B4-BE49-F238E27FC236}">
                  <a16:creationId xmlns="" xmlns:a16="http://schemas.microsoft.com/office/drawing/2014/main" id="{8AA503A5-E171-465B-ABE4-7B59B868D802}"/>
                </a:ext>
              </a:extLst>
            </p:cNvPr>
            <p:cNvSpPr/>
            <p:nvPr/>
          </p:nvSpPr>
          <p:spPr>
            <a:xfrm>
              <a:off x="4926857" y="4177801"/>
              <a:ext cx="2909191" cy="985621"/>
            </a:xfrm>
            <a:custGeom>
              <a:avLst/>
              <a:gdLst>
                <a:gd name="connsiteX0" fmla="*/ 0 w 2909191"/>
                <a:gd name="connsiteY0" fmla="*/ 240699 h 985621"/>
                <a:gd name="connsiteX1" fmla="*/ 240699 w 2909191"/>
                <a:gd name="connsiteY1" fmla="*/ 0 h 985621"/>
                <a:gd name="connsiteX2" fmla="*/ 2668492 w 2909191"/>
                <a:gd name="connsiteY2" fmla="*/ 0 h 985621"/>
                <a:gd name="connsiteX3" fmla="*/ 2909191 w 2909191"/>
                <a:gd name="connsiteY3" fmla="*/ 240699 h 985621"/>
                <a:gd name="connsiteX4" fmla="*/ 2909191 w 2909191"/>
                <a:gd name="connsiteY4" fmla="*/ 744922 h 985621"/>
                <a:gd name="connsiteX5" fmla="*/ 2668492 w 2909191"/>
                <a:gd name="connsiteY5" fmla="*/ 985621 h 985621"/>
                <a:gd name="connsiteX6" fmla="*/ 240699 w 2909191"/>
                <a:gd name="connsiteY6" fmla="*/ 985621 h 985621"/>
                <a:gd name="connsiteX7" fmla="*/ 0 w 2909191"/>
                <a:gd name="connsiteY7" fmla="*/ 744922 h 985621"/>
                <a:gd name="connsiteX8" fmla="*/ 0 w 2909191"/>
                <a:gd name="connsiteY8" fmla="*/ 240699 h 98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9191" h="985621" fill="none" extrusionOk="0">
                  <a:moveTo>
                    <a:pt x="0" y="240699"/>
                  </a:moveTo>
                  <a:cubicBezTo>
                    <a:pt x="-5697" y="127729"/>
                    <a:pt x="88708" y="-12806"/>
                    <a:pt x="240699" y="0"/>
                  </a:cubicBezTo>
                  <a:cubicBezTo>
                    <a:pt x="935036" y="-35273"/>
                    <a:pt x="2000284" y="-144294"/>
                    <a:pt x="2668492" y="0"/>
                  </a:cubicBezTo>
                  <a:cubicBezTo>
                    <a:pt x="2809841" y="2561"/>
                    <a:pt x="2904708" y="103985"/>
                    <a:pt x="2909191" y="240699"/>
                  </a:cubicBezTo>
                  <a:cubicBezTo>
                    <a:pt x="2950256" y="384842"/>
                    <a:pt x="2924608" y="691795"/>
                    <a:pt x="2909191" y="744922"/>
                  </a:cubicBezTo>
                  <a:cubicBezTo>
                    <a:pt x="2918706" y="870661"/>
                    <a:pt x="2813346" y="972698"/>
                    <a:pt x="2668492" y="985621"/>
                  </a:cubicBezTo>
                  <a:cubicBezTo>
                    <a:pt x="2407612" y="1063146"/>
                    <a:pt x="1113349" y="941918"/>
                    <a:pt x="240699" y="985621"/>
                  </a:cubicBezTo>
                  <a:cubicBezTo>
                    <a:pt x="102473" y="984155"/>
                    <a:pt x="-4812" y="877790"/>
                    <a:pt x="0" y="744922"/>
                  </a:cubicBezTo>
                  <a:cubicBezTo>
                    <a:pt x="34828" y="590622"/>
                    <a:pt x="32966" y="437853"/>
                    <a:pt x="0" y="240699"/>
                  </a:cubicBezTo>
                  <a:close/>
                </a:path>
                <a:path w="2909191" h="985621" stroke="0" extrusionOk="0">
                  <a:moveTo>
                    <a:pt x="0" y="240699"/>
                  </a:moveTo>
                  <a:cubicBezTo>
                    <a:pt x="-1047" y="104148"/>
                    <a:pt x="88244" y="15810"/>
                    <a:pt x="240699" y="0"/>
                  </a:cubicBezTo>
                  <a:cubicBezTo>
                    <a:pt x="828739" y="-95379"/>
                    <a:pt x="1575179" y="58096"/>
                    <a:pt x="2668492" y="0"/>
                  </a:cubicBezTo>
                  <a:cubicBezTo>
                    <a:pt x="2793704" y="-5436"/>
                    <a:pt x="2897512" y="99371"/>
                    <a:pt x="2909191" y="240699"/>
                  </a:cubicBezTo>
                  <a:cubicBezTo>
                    <a:pt x="2944618" y="300846"/>
                    <a:pt x="2916622" y="570964"/>
                    <a:pt x="2909191" y="744922"/>
                  </a:cubicBezTo>
                  <a:cubicBezTo>
                    <a:pt x="2922414" y="862138"/>
                    <a:pt x="2789330" y="973572"/>
                    <a:pt x="2668492" y="985621"/>
                  </a:cubicBezTo>
                  <a:cubicBezTo>
                    <a:pt x="1494092" y="925715"/>
                    <a:pt x="982291" y="1068135"/>
                    <a:pt x="240699" y="985621"/>
                  </a:cubicBezTo>
                  <a:cubicBezTo>
                    <a:pt x="91563" y="989626"/>
                    <a:pt x="-9256" y="887250"/>
                    <a:pt x="0" y="744922"/>
                  </a:cubicBezTo>
                  <a:cubicBezTo>
                    <a:pt x="4754" y="493511"/>
                    <a:pt x="-37531" y="307622"/>
                    <a:pt x="0" y="240699"/>
                  </a:cubicBezTo>
                  <a:close/>
                </a:path>
              </a:pathLst>
            </a:custGeom>
            <a:solidFill>
              <a:schemeClr val="bg1">
                <a:alpha val="82000"/>
              </a:schemeClr>
            </a:solidFill>
            <a:ln w="28575">
              <a:solidFill>
                <a:srgbClr val="FFFF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rPr>
                <a:t>Tai </a:t>
              </a:r>
              <a:r>
                <a:rPr kumimoji="0" lang="en-US" sz="48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rPr>
                <a:t>nghe</a:t>
              </a:r>
              <a:endParaRPr kumimoji="0" lang="en-US" sz="48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 xmlns:a16="http://schemas.microsoft.com/office/drawing/2014/main" id="{4EBC33AE-B150-4D97-8406-15E7867A93F7}"/>
                </a:ext>
              </a:extLst>
            </p:cNvPr>
            <p:cNvPicPr>
              <a:picLocks noChangeAspect="1"/>
            </p:cNvPicPr>
            <p:nvPr/>
          </p:nvPicPr>
          <p:blipFill>
            <a:blip r:embed="rId6"/>
            <a:stretch>
              <a:fillRect/>
            </a:stretch>
          </p:blipFill>
          <p:spPr>
            <a:xfrm>
              <a:off x="4394496" y="3812784"/>
              <a:ext cx="961457" cy="961457"/>
            </a:xfrm>
            <a:prstGeom prst="rect">
              <a:avLst/>
            </a:prstGeom>
          </p:spPr>
        </p:pic>
      </p:grpSp>
      <p:grpSp>
        <p:nvGrpSpPr>
          <p:cNvPr id="22" name="Group 21">
            <a:extLst>
              <a:ext uri="{FF2B5EF4-FFF2-40B4-BE49-F238E27FC236}">
                <a16:creationId xmlns="" xmlns:a16="http://schemas.microsoft.com/office/drawing/2014/main" id="{E133E09B-237B-422A-9118-1B2E0AB52EAC}"/>
              </a:ext>
            </a:extLst>
          </p:cNvPr>
          <p:cNvGrpSpPr/>
          <p:nvPr/>
        </p:nvGrpSpPr>
        <p:grpSpPr>
          <a:xfrm>
            <a:off x="6666031" y="1892635"/>
            <a:ext cx="3433933" cy="1338142"/>
            <a:chOff x="8069134" y="1702756"/>
            <a:chExt cx="3433933" cy="1338142"/>
          </a:xfrm>
        </p:grpSpPr>
        <p:sp>
          <p:nvSpPr>
            <p:cNvPr id="23" name="Rectangle: Rounded Corners 22">
              <a:extLst>
                <a:ext uri="{FF2B5EF4-FFF2-40B4-BE49-F238E27FC236}">
                  <a16:creationId xmlns="" xmlns:a16="http://schemas.microsoft.com/office/drawing/2014/main" id="{0182C819-F044-4FB5-B8CB-E8D1E4B0235E}"/>
                </a:ext>
              </a:extLst>
            </p:cNvPr>
            <p:cNvSpPr/>
            <p:nvPr/>
          </p:nvSpPr>
          <p:spPr>
            <a:xfrm>
              <a:off x="8697292" y="2175723"/>
              <a:ext cx="2805775" cy="865175"/>
            </a:xfrm>
            <a:custGeom>
              <a:avLst/>
              <a:gdLst>
                <a:gd name="connsiteX0" fmla="*/ 0 w 2805775"/>
                <a:gd name="connsiteY0" fmla="*/ 211284 h 865175"/>
                <a:gd name="connsiteX1" fmla="*/ 211284 w 2805775"/>
                <a:gd name="connsiteY1" fmla="*/ 0 h 865175"/>
                <a:gd name="connsiteX2" fmla="*/ 2594491 w 2805775"/>
                <a:gd name="connsiteY2" fmla="*/ 0 h 865175"/>
                <a:gd name="connsiteX3" fmla="*/ 2805775 w 2805775"/>
                <a:gd name="connsiteY3" fmla="*/ 211284 h 865175"/>
                <a:gd name="connsiteX4" fmla="*/ 2805775 w 2805775"/>
                <a:gd name="connsiteY4" fmla="*/ 653891 h 865175"/>
                <a:gd name="connsiteX5" fmla="*/ 2594491 w 2805775"/>
                <a:gd name="connsiteY5" fmla="*/ 865175 h 865175"/>
                <a:gd name="connsiteX6" fmla="*/ 211284 w 2805775"/>
                <a:gd name="connsiteY6" fmla="*/ 865175 h 865175"/>
                <a:gd name="connsiteX7" fmla="*/ 0 w 2805775"/>
                <a:gd name="connsiteY7" fmla="*/ 653891 h 865175"/>
                <a:gd name="connsiteX8" fmla="*/ 0 w 280577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5775" h="865175" fill="none" extrusionOk="0">
                  <a:moveTo>
                    <a:pt x="0" y="211284"/>
                  </a:moveTo>
                  <a:cubicBezTo>
                    <a:pt x="-1081" y="98382"/>
                    <a:pt x="76805" y="-11955"/>
                    <a:pt x="211284" y="0"/>
                  </a:cubicBezTo>
                  <a:cubicBezTo>
                    <a:pt x="1217548" y="-35273"/>
                    <a:pt x="2099115" y="-144294"/>
                    <a:pt x="2594491" y="0"/>
                  </a:cubicBezTo>
                  <a:cubicBezTo>
                    <a:pt x="2718603" y="2259"/>
                    <a:pt x="2804060" y="93149"/>
                    <a:pt x="2805775" y="211284"/>
                  </a:cubicBezTo>
                  <a:cubicBezTo>
                    <a:pt x="2838181" y="392676"/>
                    <a:pt x="2826614" y="437886"/>
                    <a:pt x="2805775" y="653891"/>
                  </a:cubicBezTo>
                  <a:cubicBezTo>
                    <a:pt x="2807951" y="768935"/>
                    <a:pt x="2720651" y="854908"/>
                    <a:pt x="2594491" y="865175"/>
                  </a:cubicBezTo>
                  <a:cubicBezTo>
                    <a:pt x="1869236" y="942700"/>
                    <a:pt x="756631" y="821472"/>
                    <a:pt x="211284" y="865175"/>
                  </a:cubicBezTo>
                  <a:cubicBezTo>
                    <a:pt x="75754" y="859955"/>
                    <a:pt x="-10361" y="770438"/>
                    <a:pt x="0" y="653891"/>
                  </a:cubicBezTo>
                  <a:cubicBezTo>
                    <a:pt x="-34609" y="583789"/>
                    <a:pt x="4528" y="343616"/>
                    <a:pt x="0" y="211284"/>
                  </a:cubicBezTo>
                  <a:close/>
                </a:path>
                <a:path w="2805775" h="865175" stroke="0" extrusionOk="0">
                  <a:moveTo>
                    <a:pt x="0" y="211284"/>
                  </a:moveTo>
                  <a:cubicBezTo>
                    <a:pt x="-3428" y="82750"/>
                    <a:pt x="79135" y="12522"/>
                    <a:pt x="211284" y="0"/>
                  </a:cubicBezTo>
                  <a:cubicBezTo>
                    <a:pt x="632446" y="-95379"/>
                    <a:pt x="1954221" y="58096"/>
                    <a:pt x="2594491" y="0"/>
                  </a:cubicBezTo>
                  <a:cubicBezTo>
                    <a:pt x="2705851" y="-3751"/>
                    <a:pt x="2802877" y="92512"/>
                    <a:pt x="2805775" y="211284"/>
                  </a:cubicBezTo>
                  <a:cubicBezTo>
                    <a:pt x="2836217" y="334037"/>
                    <a:pt x="2783254" y="459933"/>
                    <a:pt x="2805775" y="653891"/>
                  </a:cubicBezTo>
                  <a:cubicBezTo>
                    <a:pt x="2815760" y="758711"/>
                    <a:pt x="2697459" y="851507"/>
                    <a:pt x="2594491" y="865175"/>
                  </a:cubicBezTo>
                  <a:cubicBezTo>
                    <a:pt x="2090462" y="805269"/>
                    <a:pt x="1283537" y="947689"/>
                    <a:pt x="211284" y="865175"/>
                  </a:cubicBezTo>
                  <a:cubicBezTo>
                    <a:pt x="77408" y="869424"/>
                    <a:pt x="-10101" y="780832"/>
                    <a:pt x="0" y="653891"/>
                  </a:cubicBezTo>
                  <a:cubicBezTo>
                    <a:pt x="39689" y="465304"/>
                    <a:pt x="37989" y="415667"/>
                    <a:pt x="0" y="211284"/>
                  </a:cubicBezTo>
                  <a:close/>
                </a:path>
              </a:pathLst>
            </a:custGeom>
            <a:solidFill>
              <a:schemeClr val="bg1">
                <a:alpha val="82000"/>
              </a:schemeClr>
            </a:solidFill>
            <a:ln w="28575">
              <a:solidFill>
                <a:srgbClr val="EA9116"/>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dò</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 xmlns:a16="http://schemas.microsoft.com/office/drawing/2014/main" id="{DB8EF4F5-7DAD-4246-8CCC-834A6BF95E86}"/>
                </a:ext>
              </a:extLst>
            </p:cNvPr>
            <p:cNvPicPr>
              <a:picLocks noChangeAspect="1"/>
            </p:cNvPicPr>
            <p:nvPr/>
          </p:nvPicPr>
          <p:blipFill>
            <a:blip r:embed="rId7"/>
            <a:stretch>
              <a:fillRect/>
            </a:stretch>
          </p:blipFill>
          <p:spPr>
            <a:xfrm>
              <a:off x="8069134" y="1702756"/>
              <a:ext cx="945933" cy="945933"/>
            </a:xfrm>
            <a:prstGeom prst="rect">
              <a:avLst/>
            </a:prstGeom>
          </p:spPr>
        </p:pic>
      </p:grpSp>
      <p:pic>
        <p:nvPicPr>
          <p:cNvPr id="3" name="Picture 2">
            <a:extLst>
              <a:ext uri="{FF2B5EF4-FFF2-40B4-BE49-F238E27FC236}">
                <a16:creationId xmlns="" xmlns:a16="http://schemas.microsoft.com/office/drawing/2014/main" id="{C5C5A370-32AF-3357-E23F-03AF633DF91A}"/>
              </a:ext>
            </a:extLst>
          </p:cNvPr>
          <p:cNvPicPr>
            <a:picLocks noChangeAspect="1"/>
          </p:cNvPicPr>
          <p:nvPr/>
        </p:nvPicPr>
        <p:blipFill>
          <a:blip r:embed="rId8"/>
          <a:stretch>
            <a:fillRect/>
          </a:stretch>
        </p:blipFill>
        <p:spPr>
          <a:xfrm>
            <a:off x="3166154" y="269537"/>
            <a:ext cx="6261135" cy="2304488"/>
          </a:xfrm>
          <a:prstGeom prst="rect">
            <a:avLst/>
          </a:prstGeom>
        </p:spPr>
      </p:pic>
    </p:spTree>
    <p:extLst>
      <p:ext uri="{BB962C8B-B14F-4D97-AF65-F5344CB8AC3E}">
        <p14:creationId xmlns:p14="http://schemas.microsoft.com/office/powerpoint/2010/main" val="128708440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66000">
                                          <p:cBhvr additive="base">
                                            <p:cTn id="12"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398017" y="-120092"/>
                  <a:pt x="6263102" y="285102"/>
                  <a:pt x="11304220" y="0"/>
                </a:cubicBezTo>
                <a:lnTo>
                  <a:pt x="11304220" y="0"/>
                </a:lnTo>
                <a:cubicBezTo>
                  <a:pt x="11392213" y="804236"/>
                  <a:pt x="11625079" y="3860920"/>
                  <a:pt x="11304220" y="6332118"/>
                </a:cubicBezTo>
                <a:lnTo>
                  <a:pt x="11304220" y="6332118"/>
                </a:lnTo>
                <a:cubicBezTo>
                  <a:pt x="6300543" y="6307159"/>
                  <a:pt x="3465320" y="6405231"/>
                  <a:pt x="0" y="6332118"/>
                </a:cubicBezTo>
                <a:lnTo>
                  <a:pt x="0" y="6332118"/>
                </a:lnTo>
                <a:cubicBezTo>
                  <a:pt x="-270346" y="5580089"/>
                  <a:pt x="49315" y="2604741"/>
                  <a:pt x="0" y="0"/>
                </a:cubicBezTo>
                <a:close/>
              </a:path>
              <a:path w="11304220" h="6332118" stroke="0" extrusionOk="0">
                <a:moveTo>
                  <a:pt x="0" y="0"/>
                </a:moveTo>
                <a:lnTo>
                  <a:pt x="0" y="0"/>
                </a:lnTo>
                <a:cubicBezTo>
                  <a:pt x="2082733" y="-216554"/>
                  <a:pt x="6321062" y="532284"/>
                  <a:pt x="11304220" y="0"/>
                </a:cubicBezTo>
                <a:lnTo>
                  <a:pt x="11304220" y="0"/>
                </a:lnTo>
                <a:cubicBezTo>
                  <a:pt x="11394189" y="2862549"/>
                  <a:pt x="11059498" y="4500969"/>
                  <a:pt x="11304220" y="6332118"/>
                </a:cubicBezTo>
                <a:lnTo>
                  <a:pt x="11304220" y="6332118"/>
                </a:lnTo>
                <a:cubicBezTo>
                  <a:pt x="6687973" y="6431541"/>
                  <a:pt x="5242944" y="6693059"/>
                  <a:pt x="0" y="6332118"/>
                </a:cubicBezTo>
                <a:lnTo>
                  <a:pt x="0" y="6332118"/>
                </a:lnTo>
                <a:cubicBezTo>
                  <a:pt x="-315158" y="4146459"/>
                  <a:pt x="-8323" y="1093958"/>
                  <a:pt x="0" y="0"/>
                </a:cubicBezTo>
                <a:close/>
              </a:path>
              <a:path w="11304220" h="6332118" fill="none" stroke="0" extrusionOk="0">
                <a:moveTo>
                  <a:pt x="0" y="0"/>
                </a:moveTo>
                <a:lnTo>
                  <a:pt x="0" y="0"/>
                </a:lnTo>
                <a:cubicBezTo>
                  <a:pt x="3729607" y="-436402"/>
                  <a:pt x="6075256" y="42419"/>
                  <a:pt x="11304220" y="0"/>
                </a:cubicBezTo>
                <a:lnTo>
                  <a:pt x="11304220" y="0"/>
                </a:lnTo>
                <a:cubicBezTo>
                  <a:pt x="11388160" y="1141041"/>
                  <a:pt x="11330277" y="4176548"/>
                  <a:pt x="11304220" y="6332118"/>
                </a:cubicBezTo>
                <a:lnTo>
                  <a:pt x="11304220" y="6332118"/>
                </a:lnTo>
                <a:cubicBezTo>
                  <a:pt x="6590999" y="6360614"/>
                  <a:pt x="5160347" y="6436542"/>
                  <a:pt x="0" y="6332118"/>
                </a:cubicBezTo>
                <a:lnTo>
                  <a:pt x="0" y="6332118"/>
                </a:lnTo>
                <a:cubicBezTo>
                  <a:pt x="3473" y="5662342"/>
                  <a:pt x="181853" y="2404001"/>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pic>
        <p:nvPicPr>
          <p:cNvPr id="3" name="Picture 2">
            <a:extLst>
              <a:ext uri="{FF2B5EF4-FFF2-40B4-BE49-F238E27FC236}">
                <a16:creationId xmlns="" xmlns:a16="http://schemas.microsoft.com/office/drawing/2014/main" id="{092E7D5B-56B5-2B83-309F-3205601631E1}"/>
              </a:ext>
            </a:extLst>
          </p:cNvPr>
          <p:cNvPicPr>
            <a:picLocks noChangeAspect="1"/>
          </p:cNvPicPr>
          <p:nvPr/>
        </p:nvPicPr>
        <p:blipFill>
          <a:blip r:embed="rId6"/>
          <a:stretch>
            <a:fillRect/>
          </a:stretch>
        </p:blipFill>
        <p:spPr>
          <a:xfrm>
            <a:off x="2655205" y="356587"/>
            <a:ext cx="6279424" cy="658425"/>
          </a:xfrm>
          <a:prstGeom prst="rect">
            <a:avLst/>
          </a:prstGeom>
        </p:spPr>
      </p:pic>
      <p:pic>
        <p:nvPicPr>
          <p:cNvPr id="9" name="Picture 8">
            <a:extLst>
              <a:ext uri="{FF2B5EF4-FFF2-40B4-BE49-F238E27FC236}">
                <a16:creationId xmlns="" xmlns:a16="http://schemas.microsoft.com/office/drawing/2014/main" id="{2E2EB71C-C4C4-476B-1CE1-0BE095CF8BF6}"/>
              </a:ext>
            </a:extLst>
          </p:cNvPr>
          <p:cNvPicPr>
            <a:picLocks noChangeAspect="1"/>
          </p:cNvPicPr>
          <p:nvPr/>
        </p:nvPicPr>
        <p:blipFill>
          <a:blip r:embed="rId7"/>
          <a:stretch>
            <a:fillRect/>
          </a:stretch>
        </p:blipFill>
        <p:spPr>
          <a:xfrm>
            <a:off x="7868093" y="4378203"/>
            <a:ext cx="3716468" cy="2173978"/>
          </a:xfrm>
          <a:prstGeom prst="rect">
            <a:avLst/>
          </a:prstGeom>
        </p:spPr>
      </p:pic>
      <p:sp>
        <p:nvSpPr>
          <p:cNvPr id="10" name="Text Box 4">
            <a:extLst>
              <a:ext uri="{FF2B5EF4-FFF2-40B4-BE49-F238E27FC236}">
                <a16:creationId xmlns="" xmlns:a16="http://schemas.microsoft.com/office/drawing/2014/main" id="{A11E33EC-B0B3-E596-2844-DA5AEBC336E1}"/>
              </a:ext>
            </a:extLst>
          </p:cNvPr>
          <p:cNvSpPr txBox="1">
            <a:spLocks noChangeArrowheads="1"/>
          </p:cNvSpPr>
          <p:nvPr/>
        </p:nvSpPr>
        <p:spPr bwMode="auto">
          <a:xfrm>
            <a:off x="500729" y="101140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 nhìn lên bảng</a:t>
            </a:r>
          </a:p>
          <a:p>
            <a:r>
              <a:rPr lang="vi-VN" sz="2400" dirty="0">
                <a:latin typeface="Cambria" panose="02040503050406030204" pitchFamily="18" charset="0"/>
                <a:ea typeface="Cambria" panose="02040503050406030204" pitchFamily="18" charset="0"/>
              </a:rPr>
              <a:t>Lớp mươi nụ môi hồng</a:t>
            </a:r>
          </a:p>
          <a:p>
            <a:r>
              <a:rPr lang="vi-VN" sz="2400" dirty="0">
                <a:latin typeface="Cambria" panose="02040503050406030204" pitchFamily="18" charset="0"/>
                <a:ea typeface="Cambria" panose="02040503050406030204" pitchFamily="18" charset="0"/>
              </a:rPr>
              <a:t>Đôi tay cô cụp mở</a:t>
            </a:r>
          </a:p>
          <a:p>
            <a:r>
              <a:rPr lang="vi-VN" sz="2400" dirty="0">
                <a:latin typeface="Cambria" panose="02040503050406030204" pitchFamily="18" charset="0"/>
                <a:ea typeface="Cambria" panose="02040503050406030204" pitchFamily="18" charset="0"/>
              </a:rPr>
              <a:t>Báo tưng bừng thanh âm.</a:t>
            </a:r>
          </a:p>
        </p:txBody>
      </p:sp>
      <p:sp>
        <p:nvSpPr>
          <p:cNvPr id="11" name="Text Box 4">
            <a:extLst>
              <a:ext uri="{FF2B5EF4-FFF2-40B4-BE49-F238E27FC236}">
                <a16:creationId xmlns="" xmlns:a16="http://schemas.microsoft.com/office/drawing/2014/main" id="{F97D2D66-E0C5-508F-DE09-41EBC4AD393B}"/>
              </a:ext>
            </a:extLst>
          </p:cNvPr>
          <p:cNvSpPr txBox="1">
            <a:spLocks noChangeArrowheads="1"/>
          </p:cNvSpPr>
          <p:nvPr/>
        </p:nvSpPr>
        <p:spPr bwMode="auto">
          <a:xfrm>
            <a:off x="545334" y="2773297"/>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Cánh sẻ vụt qua song</a:t>
            </a:r>
          </a:p>
          <a:p>
            <a:r>
              <a:rPr lang="vi-VN" sz="2400" dirty="0">
                <a:latin typeface="Cambria" panose="02040503050406030204" pitchFamily="18" charset="0"/>
                <a:ea typeface="Cambria" panose="02040503050406030204" pitchFamily="18" charset="0"/>
              </a:rPr>
              <a:t>Hót nắng vàng ánh ỏi</a:t>
            </a:r>
          </a:p>
          <a:p>
            <a:r>
              <a:rPr lang="vi-VN" sz="2400" dirty="0">
                <a:latin typeface="Cambria" panose="02040503050406030204" pitchFamily="18" charset="0"/>
                <a:ea typeface="Cambria" panose="02040503050406030204" pitchFamily="18" charset="0"/>
              </a:rPr>
              <a:t>Các bé vẫn lặng chăm</a:t>
            </a:r>
          </a:p>
          <a:p>
            <a:r>
              <a:rPr lang="vi-VN" sz="2400" dirty="0">
                <a:latin typeface="Cambria" panose="02040503050406030204" pitchFamily="18" charset="0"/>
                <a:ea typeface="Cambria" panose="02040503050406030204" pitchFamily="18" charset="0"/>
              </a:rPr>
              <a:t>Nhìn theo cô mấp máy.</a:t>
            </a:r>
          </a:p>
        </p:txBody>
      </p:sp>
      <p:sp>
        <p:nvSpPr>
          <p:cNvPr id="15" name="Text Box 4">
            <a:extLst>
              <a:ext uri="{FF2B5EF4-FFF2-40B4-BE49-F238E27FC236}">
                <a16:creationId xmlns="" xmlns:a16="http://schemas.microsoft.com/office/drawing/2014/main" id="{D77FAC05-AAE5-7304-7C24-0762DBB5C809}"/>
              </a:ext>
            </a:extLst>
          </p:cNvPr>
          <p:cNvSpPr txBox="1">
            <a:spLocks noChangeArrowheads="1"/>
          </p:cNvSpPr>
          <p:nvPr/>
        </p:nvSpPr>
        <p:spPr bwMode="auto">
          <a:xfrm>
            <a:off x="578788" y="4479434"/>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tiếng hạt nảy mầm</a:t>
            </a:r>
          </a:p>
          <a:p>
            <a:r>
              <a:rPr lang="vi-VN" sz="2400" dirty="0">
                <a:latin typeface="Cambria" panose="02040503050406030204" pitchFamily="18" charset="0"/>
                <a:ea typeface="Cambria" panose="02040503050406030204" pitchFamily="18" charset="0"/>
              </a:rPr>
              <a:t>Tiếng lá động trong vườn</a:t>
            </a:r>
          </a:p>
          <a:p>
            <a:r>
              <a:rPr lang="vi-VN" sz="2400" dirty="0">
                <a:latin typeface="Cambria" panose="02040503050406030204" pitchFamily="18" charset="0"/>
                <a:ea typeface="Cambria" panose="02040503050406030204" pitchFamily="18" charset="0"/>
              </a:rPr>
              <a:t>Tiếng sớm mai mẹ gọi.</a:t>
            </a:r>
          </a:p>
        </p:txBody>
      </p:sp>
      <p:sp>
        <p:nvSpPr>
          <p:cNvPr id="18" name="Text Box 4">
            <a:extLst>
              <a:ext uri="{FF2B5EF4-FFF2-40B4-BE49-F238E27FC236}">
                <a16:creationId xmlns="" xmlns:a16="http://schemas.microsoft.com/office/drawing/2014/main" id="{A1D1CFA9-E780-2CF9-E2AE-5D421E0CF27B}"/>
              </a:ext>
            </a:extLst>
          </p:cNvPr>
          <p:cNvSpPr txBox="1">
            <a:spLocks noChangeArrowheads="1"/>
          </p:cNvSpPr>
          <p:nvPr/>
        </p:nvSpPr>
        <p:spPr bwMode="auto">
          <a:xfrm>
            <a:off x="4699440" y="97433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Tiếng cuộc đời sâu vợi</a:t>
            </a:r>
          </a:p>
          <a:p>
            <a:r>
              <a:rPr lang="vi-VN" sz="2400" dirty="0">
                <a:latin typeface="Cambria" panose="02040503050406030204" pitchFamily="18" charset="0"/>
                <a:ea typeface="Cambria" panose="02040503050406030204" pitchFamily="18" charset="0"/>
              </a:rPr>
              <a:t>Con tàu biển buông neo</a:t>
            </a:r>
          </a:p>
          <a:p>
            <a:r>
              <a:rPr lang="vi-VN" sz="2400" dirty="0">
                <a:latin typeface="Cambria" panose="02040503050406030204" pitchFamily="18" charset="0"/>
                <a:ea typeface="Cambria" panose="02040503050406030204" pitchFamily="18" charset="0"/>
              </a:rPr>
              <a:t>Ngôi sao mọc rừng chiều</a:t>
            </a:r>
          </a:p>
          <a:p>
            <a:r>
              <a:rPr lang="vi-VN" sz="2400" dirty="0">
                <a:latin typeface="Cambria" panose="02040503050406030204" pitchFamily="18" charset="0"/>
                <a:ea typeface="Cambria" panose="02040503050406030204" pitchFamily="18" charset="0"/>
              </a:rPr>
              <a:t>Vỏ ngựa ran vách đá.</a:t>
            </a:r>
          </a:p>
        </p:txBody>
      </p:sp>
      <p:sp>
        <p:nvSpPr>
          <p:cNvPr id="19" name="Text Box 4">
            <a:extLst>
              <a:ext uri="{FF2B5EF4-FFF2-40B4-BE49-F238E27FC236}">
                <a16:creationId xmlns="" xmlns:a16="http://schemas.microsoft.com/office/drawing/2014/main" id="{4D2AA5DC-64AE-9343-2BA5-9A712A4DEFFA}"/>
              </a:ext>
            </a:extLst>
          </p:cNvPr>
          <p:cNvSpPr txBox="1">
            <a:spLocks noChangeArrowheads="1"/>
          </p:cNvSpPr>
          <p:nvPr/>
        </p:nvSpPr>
        <p:spPr bwMode="auto">
          <a:xfrm>
            <a:off x="4674727" y="2815492"/>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Bao nghĩ suy vất vả</a:t>
            </a:r>
          </a:p>
          <a:p>
            <a:r>
              <a:rPr lang="vi-VN" sz="2400" dirty="0">
                <a:latin typeface="Cambria" panose="02040503050406030204" pitchFamily="18" charset="0"/>
                <a:ea typeface="Cambria" panose="02040503050406030204" pitchFamily="18" charset="0"/>
              </a:rPr>
              <a:t>Trong mắt người lo toan</a:t>
            </a:r>
          </a:p>
          <a:p>
            <a:r>
              <a:rPr lang="vi-VN" sz="2400" dirty="0">
                <a:latin typeface="Cambria" panose="02040503050406030204" pitchFamily="18" charset="0"/>
                <a:ea typeface="Cambria" panose="02040503050406030204" pitchFamily="18" charset="0"/>
              </a:rPr>
              <a:t>Để từng âm có nghĩa</a:t>
            </a:r>
          </a:p>
          <a:p>
            <a:r>
              <a:rPr lang="vi-VN" sz="2400" dirty="0">
                <a:latin typeface="Cambria" panose="02040503050406030204" pitchFamily="18" charset="0"/>
                <a:ea typeface="Cambria" panose="02040503050406030204" pitchFamily="18" charset="0"/>
              </a:rPr>
              <a:t>Bật lên từ môi em.</a:t>
            </a:r>
          </a:p>
        </p:txBody>
      </p:sp>
      <p:sp>
        <p:nvSpPr>
          <p:cNvPr id="20" name="Text Box 4">
            <a:extLst>
              <a:ext uri="{FF2B5EF4-FFF2-40B4-BE49-F238E27FC236}">
                <a16:creationId xmlns="" xmlns:a16="http://schemas.microsoft.com/office/drawing/2014/main" id="{60583303-A68E-801B-EE03-C46F5C626B88}"/>
              </a:ext>
            </a:extLst>
          </p:cNvPr>
          <p:cNvSpPr txBox="1">
            <a:spLocks noChangeArrowheads="1"/>
          </p:cNvSpPr>
          <p:nvPr/>
        </p:nvSpPr>
        <p:spPr bwMode="auto">
          <a:xfrm>
            <a:off x="4674727" y="4644292"/>
            <a:ext cx="4273198" cy="1938992"/>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Nghe cánh vỗ chim non</a:t>
            </a:r>
          </a:p>
          <a:p>
            <a:r>
              <a:rPr lang="vi-VN" sz="2400" dirty="0">
                <a:latin typeface="Cambria" panose="02040503050406030204" pitchFamily="18" charset="0"/>
                <a:ea typeface="Cambria" panose="02040503050406030204" pitchFamily="18" charset="0"/>
              </a:rPr>
              <a:t>Trước diệu kì tiếng hót</a:t>
            </a:r>
          </a:p>
          <a:p>
            <a:r>
              <a:rPr lang="vi-VN" sz="2400" dirty="0">
                <a:latin typeface="Cambria" panose="02040503050406030204" pitchFamily="18" charset="0"/>
                <a:ea typeface="Cambria" panose="02040503050406030204" pitchFamily="18" charset="0"/>
              </a:rPr>
              <a:t>Giữa hồn nhiên lớp học</a:t>
            </a:r>
          </a:p>
          <a:p>
            <a:r>
              <a:rPr lang="vi-VN" sz="2400" dirty="0">
                <a:latin typeface="Cambria" panose="02040503050406030204" pitchFamily="18" charset="0"/>
                <a:ea typeface="Cambria" panose="02040503050406030204" pitchFamily="18" charset="0"/>
              </a:rPr>
              <a:t>Ai nụ cười rưng rưng.</a:t>
            </a:r>
          </a:p>
          <a:p>
            <a:pPr algn="r"/>
            <a:r>
              <a:rPr lang="vi-VN" sz="2400" dirty="0">
                <a:latin typeface="Cambria" panose="02040503050406030204" pitchFamily="18" charset="0"/>
                <a:ea typeface="Cambria" panose="02040503050406030204" pitchFamily="18" charset="0"/>
              </a:rPr>
              <a:t>(Tô Hà)</a:t>
            </a:r>
          </a:p>
        </p:txBody>
      </p:sp>
    </p:spTree>
    <p:extLst>
      <p:ext uri="{BB962C8B-B14F-4D97-AF65-F5344CB8AC3E}">
        <p14:creationId xmlns:p14="http://schemas.microsoft.com/office/powerpoint/2010/main" val="377653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250"/>
                                        <p:tgtEl>
                                          <p:spTgt spid="10"/>
                                        </p:tgtEl>
                                      </p:cBhvr>
                                    </p:animEffect>
                                  </p:childTnLst>
                                </p:cTn>
                              </p:par>
                            </p:childTnLst>
                          </p:cTn>
                        </p:par>
                        <p:par>
                          <p:cTn id="8" fill="hold">
                            <p:stCondLst>
                              <p:cond delay="125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1250"/>
                                        <p:tgtEl>
                                          <p:spTgt spid="11"/>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1250"/>
                                        <p:tgtEl>
                                          <p:spTgt spid="15"/>
                                        </p:tgtEl>
                                      </p:cBhvr>
                                    </p:animEffect>
                                  </p:childTnLst>
                                </p:cTn>
                              </p:par>
                            </p:childTnLst>
                          </p:cTn>
                        </p:par>
                        <p:par>
                          <p:cTn id="16" fill="hold">
                            <p:stCondLst>
                              <p:cond delay="375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250"/>
                                        <p:tgtEl>
                                          <p:spTgt spid="18"/>
                                        </p:tgtEl>
                                      </p:cBhvr>
                                    </p:animEffect>
                                  </p:childTnLst>
                                </p:cTn>
                              </p:par>
                            </p:childTnLst>
                          </p:cTn>
                        </p:par>
                        <p:par>
                          <p:cTn id="20" fill="hold">
                            <p:stCondLst>
                              <p:cond delay="5000"/>
                            </p:stCondLst>
                            <p:childTnLst>
                              <p:par>
                                <p:cTn id="21" presetID="14" presetClass="entr" presetSubtype="1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1250"/>
                                        <p:tgtEl>
                                          <p:spTgt spid="19"/>
                                        </p:tgtEl>
                                      </p:cBhvr>
                                    </p:animEffect>
                                  </p:childTnLst>
                                </p:cTn>
                              </p:par>
                            </p:childTnLst>
                          </p:cTn>
                        </p:par>
                        <p:par>
                          <p:cTn id="24" fill="hold">
                            <p:stCondLst>
                              <p:cond delay="6250"/>
                            </p:stCondLst>
                            <p:childTnLst>
                              <p:par>
                                <p:cTn id="25" presetID="14" presetClass="entr" presetSubtype="1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sp>
        <p:nvSpPr>
          <p:cNvPr id="2" name="矩形: 圆角 1">
            <a:extLst>
              <a:ext uri="{FF2B5EF4-FFF2-40B4-BE49-F238E27FC236}">
                <a16:creationId xmlns="" xmlns:a16="http://schemas.microsoft.com/office/drawing/2014/main" id="{2A58A1DB-F59D-46D7-B80F-2F6FBF735CB1}"/>
              </a:ext>
            </a:extLst>
          </p:cNvPr>
          <p:cNvSpPr/>
          <p:nvPr/>
        </p:nvSpPr>
        <p:spPr>
          <a:xfrm>
            <a:off x="502182" y="807504"/>
            <a:ext cx="11205795" cy="5496790"/>
          </a:xfrm>
          <a:custGeom>
            <a:avLst/>
            <a:gdLst>
              <a:gd name="connsiteX0" fmla="*/ 0 w 11205795"/>
              <a:gd name="connsiteY0" fmla="*/ 0 h 5496790"/>
              <a:gd name="connsiteX1" fmla="*/ 0 w 11205795"/>
              <a:gd name="connsiteY1" fmla="*/ 0 h 5496790"/>
              <a:gd name="connsiteX2" fmla="*/ 11205795 w 11205795"/>
              <a:gd name="connsiteY2" fmla="*/ 0 h 5496790"/>
              <a:gd name="connsiteX3" fmla="*/ 11205795 w 11205795"/>
              <a:gd name="connsiteY3" fmla="*/ 0 h 5496790"/>
              <a:gd name="connsiteX4" fmla="*/ 11205795 w 11205795"/>
              <a:gd name="connsiteY4" fmla="*/ 5496790 h 5496790"/>
              <a:gd name="connsiteX5" fmla="*/ 11205795 w 11205795"/>
              <a:gd name="connsiteY5" fmla="*/ 5496790 h 5496790"/>
              <a:gd name="connsiteX6" fmla="*/ 0 w 11205795"/>
              <a:gd name="connsiteY6" fmla="*/ 5496790 h 5496790"/>
              <a:gd name="connsiteX7" fmla="*/ 0 w 11205795"/>
              <a:gd name="connsiteY7" fmla="*/ 5496790 h 5496790"/>
              <a:gd name="connsiteX8" fmla="*/ 0 w 11205795"/>
              <a:gd name="connsiteY8" fmla="*/ 0 h 54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5795" h="5496790" fill="none" extrusionOk="0">
                <a:moveTo>
                  <a:pt x="0" y="0"/>
                </a:moveTo>
                <a:lnTo>
                  <a:pt x="0" y="0"/>
                </a:lnTo>
                <a:cubicBezTo>
                  <a:pt x="1497338" y="-126796"/>
                  <a:pt x="6778736" y="-73671"/>
                  <a:pt x="11205795" y="0"/>
                </a:cubicBezTo>
                <a:lnTo>
                  <a:pt x="11205795" y="0"/>
                </a:lnTo>
                <a:cubicBezTo>
                  <a:pt x="11331767" y="2711426"/>
                  <a:pt x="11069451" y="2938900"/>
                  <a:pt x="11205795" y="5496790"/>
                </a:cubicBezTo>
                <a:lnTo>
                  <a:pt x="11205795" y="5496790"/>
                </a:lnTo>
                <a:cubicBezTo>
                  <a:pt x="6913103" y="5471831"/>
                  <a:pt x="1766772" y="5569903"/>
                  <a:pt x="0" y="5496790"/>
                </a:cubicBezTo>
                <a:lnTo>
                  <a:pt x="0" y="5496790"/>
                </a:lnTo>
                <a:cubicBezTo>
                  <a:pt x="4539" y="4110234"/>
                  <a:pt x="65979" y="2659383"/>
                  <a:pt x="0" y="0"/>
                </a:cubicBezTo>
                <a:close/>
              </a:path>
              <a:path w="11205795" h="5496790" stroke="0" extrusionOk="0">
                <a:moveTo>
                  <a:pt x="0" y="0"/>
                </a:moveTo>
                <a:lnTo>
                  <a:pt x="0" y="0"/>
                </a:lnTo>
                <a:cubicBezTo>
                  <a:pt x="2449164" y="-159798"/>
                  <a:pt x="5695483" y="169519"/>
                  <a:pt x="11205795" y="0"/>
                </a:cubicBezTo>
                <a:lnTo>
                  <a:pt x="11205795" y="0"/>
                </a:lnTo>
                <a:cubicBezTo>
                  <a:pt x="11257592" y="2115619"/>
                  <a:pt x="11200953" y="3456760"/>
                  <a:pt x="11205795" y="5496790"/>
                </a:cubicBezTo>
                <a:lnTo>
                  <a:pt x="11205795" y="5496790"/>
                </a:lnTo>
                <a:cubicBezTo>
                  <a:pt x="8632601" y="5525286"/>
                  <a:pt x="4648760" y="5601214"/>
                  <a:pt x="0" y="5496790"/>
                </a:cubicBezTo>
                <a:lnTo>
                  <a:pt x="0" y="5496790"/>
                </a:lnTo>
                <a:cubicBezTo>
                  <a:pt x="-163603" y="4243257"/>
                  <a:pt x="76112" y="1388933"/>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Medium"/>
            </a:endParaRPr>
          </a:p>
        </p:txBody>
      </p:sp>
      <p:pic>
        <p:nvPicPr>
          <p:cNvPr id="11" name="Picture 10">
            <a:extLst>
              <a:ext uri="{FF2B5EF4-FFF2-40B4-BE49-F238E27FC236}">
                <a16:creationId xmlns="" xmlns:a16="http://schemas.microsoft.com/office/drawing/2014/main" id="{F54CE1DE-6DB9-3FBF-8242-529429108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3522" y="-36785"/>
            <a:ext cx="1164455" cy="1439601"/>
          </a:xfrm>
          <a:prstGeom prst="rect">
            <a:avLst/>
          </a:prstGeom>
        </p:spPr>
      </p:pic>
      <p:sp>
        <p:nvSpPr>
          <p:cNvPr id="13" name="Google Shape;1954;p40">
            <a:extLst>
              <a:ext uri="{FF2B5EF4-FFF2-40B4-BE49-F238E27FC236}">
                <a16:creationId xmlns=""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 xmlns:a16="http://schemas.microsoft.com/office/drawing/2014/main" id="{28C047E4-45F1-4A73-9D9A-09DA502951B9}"/>
              </a:ext>
            </a:extLst>
          </p:cNvPr>
          <p:cNvGrpSpPr/>
          <p:nvPr/>
        </p:nvGrpSpPr>
        <p:grpSpPr>
          <a:xfrm>
            <a:off x="1528614" y="3132998"/>
            <a:ext cx="4128714" cy="2349832"/>
            <a:chOff x="710332" y="1590862"/>
            <a:chExt cx="4128714" cy="1700079"/>
          </a:xfrm>
        </p:grpSpPr>
        <p:sp>
          <p:nvSpPr>
            <p:cNvPr id="21" name="Google Shape;1953;p40">
              <a:extLst>
                <a:ext uri="{FF2B5EF4-FFF2-40B4-BE49-F238E27FC236}">
                  <a16:creationId xmlns="" xmlns:a16="http://schemas.microsoft.com/office/drawing/2014/main" id="{6D4833EB-4FE9-491E-98F9-3D6FB541073E}"/>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Cloud 21">
              <a:extLst>
                <a:ext uri="{FF2B5EF4-FFF2-40B4-BE49-F238E27FC236}">
                  <a16:creationId xmlns="" xmlns:a16="http://schemas.microsoft.com/office/drawing/2014/main" id="{7BB8BE29-3934-4263-8673-6FF49352B780}"/>
                </a:ext>
              </a:extLst>
            </p:cNvPr>
            <p:cNvSpPr/>
            <p:nvPr/>
          </p:nvSpPr>
          <p:spPr>
            <a:xfrm rot="207888">
              <a:off x="710332" y="1715105"/>
              <a:ext cx="4094508"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 xmlns:a16="http://schemas.microsoft.com/office/drawing/2014/main" id="{038188ED-B148-4EAE-9F96-6A8D1CD2B025}"/>
                </a:ext>
              </a:extLst>
            </p:cNvPr>
            <p:cNvSpPr txBox="1"/>
            <p:nvPr/>
          </p:nvSpPr>
          <p:spPr>
            <a:xfrm>
              <a:off x="979445" y="2036083"/>
              <a:ext cx="3859601" cy="409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 xmlns:a16="http://schemas.microsoft.com/office/drawing/2014/main" id="{FA49A054-BF17-4896-AA01-BE57CEFCD67B}"/>
              </a:ext>
            </a:extLst>
          </p:cNvPr>
          <p:cNvGrpSpPr/>
          <p:nvPr/>
        </p:nvGrpSpPr>
        <p:grpSpPr>
          <a:xfrm>
            <a:off x="5985544" y="3082400"/>
            <a:ext cx="4747648" cy="1319479"/>
            <a:chOff x="424311" y="1590862"/>
            <a:chExt cx="4747648" cy="1701562"/>
          </a:xfrm>
        </p:grpSpPr>
        <p:sp>
          <p:nvSpPr>
            <p:cNvPr id="27" name="Google Shape;1953;p40">
              <a:extLst>
                <a:ext uri="{FF2B5EF4-FFF2-40B4-BE49-F238E27FC236}">
                  <a16:creationId xmlns="" xmlns:a16="http://schemas.microsoft.com/office/drawing/2014/main" id="{01646DAA-AD3D-4E9F-A8C4-AE943239E3FB}"/>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Cloud 28">
              <a:extLst>
                <a:ext uri="{FF2B5EF4-FFF2-40B4-BE49-F238E27FC236}">
                  <a16:creationId xmlns="" xmlns:a16="http://schemas.microsoft.com/office/drawing/2014/main" id="{0189C3C1-120D-41CA-A731-43347D991F1B}"/>
                </a:ext>
              </a:extLst>
            </p:cNvPr>
            <p:cNvSpPr/>
            <p:nvPr/>
          </p:nvSpPr>
          <p:spPr>
            <a:xfrm rot="207888">
              <a:off x="424311" y="1732899"/>
              <a:ext cx="4747648" cy="1559525"/>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 xmlns:a16="http://schemas.microsoft.com/office/drawing/2014/main" id="{705CD6D4-58C8-4F9E-9FC2-DB658999253C}"/>
                </a:ext>
              </a:extLst>
            </p:cNvPr>
            <p:cNvSpPr txBox="1"/>
            <p:nvPr/>
          </p:nvSpPr>
          <p:spPr>
            <a:xfrm>
              <a:off x="684393" y="1978419"/>
              <a:ext cx="4168100" cy="1309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002060"/>
                  </a:solidFill>
                  <a:latin typeface="Cambria" panose="02040503050406030204" pitchFamily="18" charset="0"/>
                  <a:ea typeface="Cambria" panose="02040503050406030204" pitchFamily="18" charset="0"/>
                </a:rPr>
                <a:t>l</a:t>
              </a:r>
              <a:r>
                <a:rPr kumimoji="0" lang="en-US" sz="6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o</a:t>
              </a:r>
              <a:r>
                <a:rPr kumimoji="0" lang="en-US" sz="60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toan</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4" name="图片 13" descr="图片包含 游戏机, 花, 房间&#10;&#10;描述已自动生成">
            <a:extLst>
              <a:ext uri="{FF2B5EF4-FFF2-40B4-BE49-F238E27FC236}">
                <a16:creationId xmlns=""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68254" y="4571999"/>
            <a:ext cx="12260254" cy="3108511"/>
          </a:xfrm>
          <a:prstGeom prst="rect">
            <a:avLst/>
          </a:prstGeom>
          <a:ln>
            <a:noFill/>
          </a:ln>
        </p:spPr>
      </p:pic>
      <p:pic>
        <p:nvPicPr>
          <p:cNvPr id="5" name="Picture 4">
            <a:extLst>
              <a:ext uri="{FF2B5EF4-FFF2-40B4-BE49-F238E27FC236}">
                <a16:creationId xmlns="" xmlns:a16="http://schemas.microsoft.com/office/drawing/2014/main" id="{5697AE71-E3F2-61A5-46F7-3CDF2012194C}"/>
              </a:ext>
            </a:extLst>
          </p:cNvPr>
          <p:cNvPicPr>
            <a:picLocks noChangeAspect="1"/>
          </p:cNvPicPr>
          <p:nvPr/>
        </p:nvPicPr>
        <p:blipFill>
          <a:blip r:embed="rId6"/>
          <a:stretch>
            <a:fillRect/>
          </a:stretch>
        </p:blipFill>
        <p:spPr>
          <a:xfrm>
            <a:off x="1650506" y="1203158"/>
            <a:ext cx="8657070" cy="1847026"/>
          </a:xfrm>
          <a:prstGeom prst="rect">
            <a:avLst/>
          </a:prstGeom>
        </p:spPr>
      </p:pic>
      <p:sp>
        <p:nvSpPr>
          <p:cNvPr id="9" name="Rectangle 8"/>
          <p:cNvSpPr/>
          <p:nvPr/>
        </p:nvSpPr>
        <p:spPr>
          <a:xfrm>
            <a:off x="2139358" y="3806782"/>
            <a:ext cx="3176337" cy="1015663"/>
          </a:xfrm>
          <a:prstGeom prst="rect">
            <a:avLst/>
          </a:prstGeom>
        </p:spPr>
        <p:txBody>
          <a:bodyPr wrap="square">
            <a:spAutoFit/>
          </a:bodyPr>
          <a:lstStyle/>
          <a:p>
            <a:pPr lvl="0" algn="ctr">
              <a:defRPr/>
            </a:pPr>
            <a:r>
              <a:rPr lang="en-US" sz="6000" b="1" dirty="0" err="1">
                <a:solidFill>
                  <a:srgbClr val="002060"/>
                </a:solidFill>
                <a:latin typeface="Times New Roman" pitchFamily="18" charset="0"/>
                <a:ea typeface="Cambria" panose="02040503050406030204" pitchFamily="18" charset="0"/>
                <a:cs typeface="Times New Roman" pitchFamily="18" charset="0"/>
              </a:rPr>
              <a:t>ánh</a:t>
            </a:r>
            <a:r>
              <a:rPr lang="en-US" sz="6000" b="1" dirty="0">
                <a:solidFill>
                  <a:srgbClr val="002060"/>
                </a:solidFill>
                <a:latin typeface="Times New Roman" pitchFamily="18" charset="0"/>
                <a:ea typeface="Cambria" panose="02040503050406030204" pitchFamily="18" charset="0"/>
                <a:cs typeface="Times New Roman" pitchFamily="18" charset="0"/>
              </a:rPr>
              <a:t> </a:t>
            </a:r>
            <a:r>
              <a:rPr lang="en-US" sz="6000" b="1" dirty="0" err="1">
                <a:solidFill>
                  <a:srgbClr val="002060"/>
                </a:solidFill>
                <a:latin typeface="Times New Roman" pitchFamily="18" charset="0"/>
                <a:ea typeface="Cambria" panose="02040503050406030204" pitchFamily="18" charset="0"/>
                <a:cs typeface="Times New Roman" pitchFamily="18" charset="0"/>
              </a:rPr>
              <a:t>ỏi</a:t>
            </a:r>
            <a:endParaRPr lang="en-US" sz="6000" dirty="0">
              <a:solidFill>
                <a:srgbClr val="00206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419020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846</TotalTime>
  <Words>1152</Words>
  <Application>Microsoft Office PowerPoint</Application>
  <PresentationFormat>Custom</PresentationFormat>
  <Paragraphs>160</Paragraphs>
  <Slides>32</Slides>
  <Notes>4</Notes>
  <HiddenSlides>0</HiddenSlides>
  <MMClips>1</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2_Custom Design</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76</cp:revision>
  <dcterms:created xsi:type="dcterms:W3CDTF">2024-06-20T02:37:59Z</dcterms:created>
  <dcterms:modified xsi:type="dcterms:W3CDTF">2024-10-04T08:17:36Z</dcterms:modified>
</cp:coreProperties>
</file>