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Lst>
  <p:notesMasterIdLst>
    <p:notesMasterId r:id="rId30"/>
  </p:notesMasterIdLst>
  <p:sldIdLst>
    <p:sldId id="333" r:id="rId4"/>
    <p:sldId id="287" r:id="rId5"/>
    <p:sldId id="262" r:id="rId6"/>
    <p:sldId id="384" r:id="rId7"/>
    <p:sldId id="387" r:id="rId8"/>
    <p:sldId id="11691" r:id="rId9"/>
    <p:sldId id="286" r:id="rId10"/>
    <p:sldId id="288" r:id="rId11"/>
    <p:sldId id="277" r:id="rId12"/>
    <p:sldId id="291" r:id="rId13"/>
    <p:sldId id="259" r:id="rId14"/>
    <p:sldId id="292" r:id="rId15"/>
    <p:sldId id="290" r:id="rId16"/>
    <p:sldId id="385" r:id="rId17"/>
    <p:sldId id="269" r:id="rId18"/>
    <p:sldId id="296" r:id="rId19"/>
    <p:sldId id="297" r:id="rId20"/>
    <p:sldId id="298" r:id="rId21"/>
    <p:sldId id="386" r:id="rId22"/>
    <p:sldId id="11687" r:id="rId23"/>
    <p:sldId id="320" r:id="rId24"/>
    <p:sldId id="280" r:id="rId25"/>
    <p:sldId id="11690" r:id="rId26"/>
    <p:sldId id="11688" r:id="rId27"/>
    <p:sldId id="11689" r:id="rId28"/>
    <p:sldId id="30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80B1"/>
    <a:srgbClr val="DD6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4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6T10:27:54.463"/>
    </inkml:context>
    <inkml:brush xml:id="br0">
      <inkml:brushProperty name="width" value="0.035" units="cm"/>
      <inkml:brushProperty name="height" value="0.035" units="cm"/>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83370-30EB-4919-9070-316773A58877}"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E8AB5-CD81-450A-B056-2028DBE3DDAA}" type="slidenum">
              <a:rPr lang="en-US" smtClean="0"/>
              <a:t>‹#›</a:t>
            </a:fld>
            <a:endParaRPr lang="en-US"/>
          </a:p>
        </p:txBody>
      </p:sp>
    </p:spTree>
    <p:extLst>
      <p:ext uri="{BB962C8B-B14F-4D97-AF65-F5344CB8AC3E}">
        <p14:creationId xmlns:p14="http://schemas.microsoft.com/office/powerpoint/2010/main" val="248389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FC046-8A97-4656-9FE3-391D737F1C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0589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FC046-8A97-4656-9FE3-391D737F1C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4863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81632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04/10/2024</a:t>
            </a:fld>
            <a:endParaRPr lang="vi-VN"/>
          </a:p>
        </p:txBody>
      </p:sp>
      <p:sp>
        <p:nvSpPr>
          <p:cNvPr id="5" name="Footer Placeholder 4">
            <a:extLst>
              <a:ext uri="{FF2B5EF4-FFF2-40B4-BE49-F238E27FC236}">
                <a16:creationId xmlns:a16="http://schemas.microsoft.com/office/drawing/2014/main" xmlns=""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364654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04/10/2024</a:t>
            </a:fld>
            <a:endParaRPr lang="vi-VN"/>
          </a:p>
        </p:txBody>
      </p:sp>
      <p:sp>
        <p:nvSpPr>
          <p:cNvPr id="6" name="Footer Placeholder 5">
            <a:extLst>
              <a:ext uri="{FF2B5EF4-FFF2-40B4-BE49-F238E27FC236}">
                <a16:creationId xmlns:a16="http://schemas.microsoft.com/office/drawing/2014/main" xmlns=""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81933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04/10/2024</a:t>
            </a:fld>
            <a:endParaRPr lang="vi-VN"/>
          </a:p>
        </p:txBody>
      </p:sp>
      <p:sp>
        <p:nvSpPr>
          <p:cNvPr id="8" name="Footer Placeholder 7">
            <a:extLst>
              <a:ext uri="{FF2B5EF4-FFF2-40B4-BE49-F238E27FC236}">
                <a16:creationId xmlns:a16="http://schemas.microsoft.com/office/drawing/2014/main" xmlns=""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168550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04/10/2024</a:t>
            </a:fld>
            <a:endParaRPr lang="vi-VN"/>
          </a:p>
        </p:txBody>
      </p:sp>
      <p:sp>
        <p:nvSpPr>
          <p:cNvPr id="4" name="Footer Placeholder 3">
            <a:extLst>
              <a:ext uri="{FF2B5EF4-FFF2-40B4-BE49-F238E27FC236}">
                <a16:creationId xmlns:a16="http://schemas.microsoft.com/office/drawing/2014/main" xmlns=""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436577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04/10/2024</a:t>
            </a:fld>
            <a:endParaRPr lang="vi-VN"/>
          </a:p>
        </p:txBody>
      </p:sp>
      <p:sp>
        <p:nvSpPr>
          <p:cNvPr id="3" name="Footer Placeholder 2">
            <a:extLst>
              <a:ext uri="{FF2B5EF4-FFF2-40B4-BE49-F238E27FC236}">
                <a16:creationId xmlns:a16="http://schemas.microsoft.com/office/drawing/2014/main" xmlns=""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089392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04/10/2024</a:t>
            </a:fld>
            <a:endParaRPr lang="vi-VN"/>
          </a:p>
        </p:txBody>
      </p:sp>
      <p:sp>
        <p:nvSpPr>
          <p:cNvPr id="6" name="Footer Placeholder 5">
            <a:extLst>
              <a:ext uri="{FF2B5EF4-FFF2-40B4-BE49-F238E27FC236}">
                <a16:creationId xmlns:a16="http://schemas.microsoft.com/office/drawing/2014/main" xmlns=""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006751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04/10/2024</a:t>
            </a:fld>
            <a:endParaRPr lang="vi-VN"/>
          </a:p>
        </p:txBody>
      </p:sp>
      <p:sp>
        <p:nvSpPr>
          <p:cNvPr id="6" name="Footer Placeholder 5">
            <a:extLst>
              <a:ext uri="{FF2B5EF4-FFF2-40B4-BE49-F238E27FC236}">
                <a16:creationId xmlns:a16="http://schemas.microsoft.com/office/drawing/2014/main" xmlns=""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43691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04/10/2024</a:t>
            </a:fld>
            <a:endParaRPr lang="vi-VN"/>
          </a:p>
        </p:txBody>
      </p:sp>
      <p:sp>
        <p:nvSpPr>
          <p:cNvPr id="5" name="Footer Placeholder 4">
            <a:extLst>
              <a:ext uri="{FF2B5EF4-FFF2-40B4-BE49-F238E27FC236}">
                <a16:creationId xmlns:a16="http://schemas.microsoft.com/office/drawing/2014/main" xmlns=""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76508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04/10/2024</a:t>
            </a:fld>
            <a:endParaRPr lang="vi-VN"/>
          </a:p>
        </p:txBody>
      </p:sp>
      <p:sp>
        <p:nvSpPr>
          <p:cNvPr id="5" name="Footer Placeholder 4">
            <a:extLst>
              <a:ext uri="{FF2B5EF4-FFF2-40B4-BE49-F238E27FC236}">
                <a16:creationId xmlns:a16="http://schemas.microsoft.com/office/drawing/2014/main" xmlns=""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033374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286519E7-772A-41CB-BECA-18EA82659A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6">
            <a:extLst>
              <a:ext uri="{FF2B5EF4-FFF2-40B4-BE49-F238E27FC236}">
                <a16:creationId xmlns:a16="http://schemas.microsoft.com/office/drawing/2014/main" xmlns="" id="{38236587-74EE-4407-A1B9-0920A47C8610}"/>
              </a:ext>
            </a:extLst>
          </p:cNvPr>
          <p:cNvSpPr/>
          <p:nvPr userDrawn="1"/>
        </p:nvSpPr>
        <p:spPr>
          <a:xfrm>
            <a:off x="221526" y="261969"/>
            <a:ext cx="11748947" cy="6334059"/>
          </a:xfrm>
          <a:prstGeom prst="rect">
            <a:avLst/>
          </a:prstGeom>
          <a:solidFill>
            <a:schemeClr val="bg1"/>
          </a:solidFill>
          <a:ln>
            <a:noFill/>
          </a:ln>
          <a:effectLst>
            <a:outerShdw blurRad="63500" sx="101000" sy="101000" algn="ctr" rotWithShape="0">
              <a:schemeClr val="tx1">
                <a:lumMod val="50000"/>
                <a:lumOff val="50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933513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763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943418D-E626-4517-B83D-240176FB3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9265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89232F-419F-E818-24BF-E7F2A9E3B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7CBA270-98FE-E791-4BF0-DEC1AF0B0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40781B7-9B45-4673-E792-3B0F94031598}"/>
              </a:ext>
            </a:extLst>
          </p:cNvPr>
          <p:cNvSpPr>
            <a:spLocks noGrp="1"/>
          </p:cNvSpPr>
          <p:nvPr>
            <p:ph type="dt" sz="half" idx="10"/>
          </p:nvPr>
        </p:nvSpPr>
        <p:spPr/>
        <p:txBody>
          <a:bodyPr/>
          <a:lstStyle/>
          <a:p>
            <a:fld id="{24EDA83C-733F-4AAF-A8AF-B9D79A0A782D}" type="datetimeFigureOut">
              <a:rPr lang="en-US" smtClean="0"/>
              <a:t>4/10/2024</a:t>
            </a:fld>
            <a:endParaRPr lang="en-US"/>
          </a:p>
        </p:txBody>
      </p:sp>
      <p:sp>
        <p:nvSpPr>
          <p:cNvPr id="5" name="Footer Placeholder 4">
            <a:extLst>
              <a:ext uri="{FF2B5EF4-FFF2-40B4-BE49-F238E27FC236}">
                <a16:creationId xmlns:a16="http://schemas.microsoft.com/office/drawing/2014/main" xmlns="" id="{A3A61209-A2F1-3D44-4A06-CD5F1B64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DDD33D4-3524-5629-FD6D-6A550606C8A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4131984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7F6C99-3FC9-6B90-2630-31EAC0109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3FD45A6-0595-AEBE-7081-D6CEDD593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C2D617-BE8E-71EA-6E84-A114FBC6D379}"/>
              </a:ext>
            </a:extLst>
          </p:cNvPr>
          <p:cNvSpPr>
            <a:spLocks noGrp="1"/>
          </p:cNvSpPr>
          <p:nvPr>
            <p:ph type="dt" sz="half" idx="10"/>
          </p:nvPr>
        </p:nvSpPr>
        <p:spPr/>
        <p:txBody>
          <a:bodyPr/>
          <a:lstStyle/>
          <a:p>
            <a:fld id="{24EDA83C-733F-4AAF-A8AF-B9D79A0A782D}" type="datetimeFigureOut">
              <a:rPr lang="en-US" smtClean="0"/>
              <a:t>4/10/2024</a:t>
            </a:fld>
            <a:endParaRPr lang="en-US"/>
          </a:p>
        </p:txBody>
      </p:sp>
      <p:sp>
        <p:nvSpPr>
          <p:cNvPr id="5" name="Footer Placeholder 4">
            <a:extLst>
              <a:ext uri="{FF2B5EF4-FFF2-40B4-BE49-F238E27FC236}">
                <a16:creationId xmlns:a16="http://schemas.microsoft.com/office/drawing/2014/main" xmlns="" id="{08E220D6-793E-51C0-D936-5576E7115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0D9B31-D525-C559-F778-B968D758B25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84141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D37DD-91AF-5A8E-B06B-9BE29221A9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EB45135-6D8A-295E-74F2-099CE970C1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351187A-1FE2-C6AC-ECE3-38CAFE4E1875}"/>
              </a:ext>
            </a:extLst>
          </p:cNvPr>
          <p:cNvSpPr>
            <a:spLocks noGrp="1"/>
          </p:cNvSpPr>
          <p:nvPr>
            <p:ph type="dt" sz="half" idx="10"/>
          </p:nvPr>
        </p:nvSpPr>
        <p:spPr/>
        <p:txBody>
          <a:bodyPr/>
          <a:lstStyle/>
          <a:p>
            <a:fld id="{24EDA83C-733F-4AAF-A8AF-B9D79A0A782D}" type="datetimeFigureOut">
              <a:rPr lang="en-US" smtClean="0"/>
              <a:t>4/10/2024</a:t>
            </a:fld>
            <a:endParaRPr lang="en-US"/>
          </a:p>
        </p:txBody>
      </p:sp>
      <p:sp>
        <p:nvSpPr>
          <p:cNvPr id="5" name="Footer Placeholder 4">
            <a:extLst>
              <a:ext uri="{FF2B5EF4-FFF2-40B4-BE49-F238E27FC236}">
                <a16:creationId xmlns:a16="http://schemas.microsoft.com/office/drawing/2014/main" xmlns="" id="{47935FD6-4204-280D-4D94-6AE6A19A0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70718-1B69-BAA0-94EB-5053DF3ADD76}"/>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0148043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539DC3-760F-72DA-DDC3-EEAA077D3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1E6F3BC-C0FD-8A18-A752-3FE2073E8B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A9D1D94-409C-D808-A2D4-86AB01F3B9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5047DD1-97DA-15DC-0339-72A81455A7B0}"/>
              </a:ext>
            </a:extLst>
          </p:cNvPr>
          <p:cNvSpPr>
            <a:spLocks noGrp="1"/>
          </p:cNvSpPr>
          <p:nvPr>
            <p:ph type="dt" sz="half" idx="10"/>
          </p:nvPr>
        </p:nvSpPr>
        <p:spPr/>
        <p:txBody>
          <a:bodyPr/>
          <a:lstStyle/>
          <a:p>
            <a:fld id="{24EDA83C-733F-4AAF-A8AF-B9D79A0A782D}" type="datetimeFigureOut">
              <a:rPr lang="en-US" smtClean="0"/>
              <a:t>4/10/2024</a:t>
            </a:fld>
            <a:endParaRPr lang="en-US"/>
          </a:p>
        </p:txBody>
      </p:sp>
      <p:sp>
        <p:nvSpPr>
          <p:cNvPr id="6" name="Footer Placeholder 5">
            <a:extLst>
              <a:ext uri="{FF2B5EF4-FFF2-40B4-BE49-F238E27FC236}">
                <a16:creationId xmlns:a16="http://schemas.microsoft.com/office/drawing/2014/main" xmlns="" id="{335EFC5C-5BC2-AF9E-19CD-D3878A52D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91A36E2-EF4E-3CEA-29CA-D55364E9B42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11422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4EFA5C-E8BE-4FBB-5D83-5E929A268F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CC366AD-5DD6-9E6D-B753-A1D5C7F7DD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9407495-8860-C690-5BA3-EDA9A44402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A3768A5-67DE-0F45-207D-C90A9641E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48BC266-A6B7-4CB6-50E6-2E44768C1B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3E211E5-5C7F-371E-CAC4-C456BF08CD86}"/>
              </a:ext>
            </a:extLst>
          </p:cNvPr>
          <p:cNvSpPr>
            <a:spLocks noGrp="1"/>
          </p:cNvSpPr>
          <p:nvPr>
            <p:ph type="dt" sz="half" idx="10"/>
          </p:nvPr>
        </p:nvSpPr>
        <p:spPr/>
        <p:txBody>
          <a:bodyPr/>
          <a:lstStyle/>
          <a:p>
            <a:fld id="{24EDA83C-733F-4AAF-A8AF-B9D79A0A782D}" type="datetimeFigureOut">
              <a:rPr lang="en-US" smtClean="0"/>
              <a:t>4/10/2024</a:t>
            </a:fld>
            <a:endParaRPr lang="en-US"/>
          </a:p>
        </p:txBody>
      </p:sp>
      <p:sp>
        <p:nvSpPr>
          <p:cNvPr id="8" name="Footer Placeholder 7">
            <a:extLst>
              <a:ext uri="{FF2B5EF4-FFF2-40B4-BE49-F238E27FC236}">
                <a16:creationId xmlns:a16="http://schemas.microsoft.com/office/drawing/2014/main" xmlns="" id="{A3685F9A-9383-2933-81E6-26B9CB6BD3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8231AB2-7203-1DB3-5A58-0E211445E79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253848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B542BE-1517-3FC3-EB13-0B4AA7B7A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C1D9FBB-0326-E63C-0C3D-73D11E1E373F}"/>
              </a:ext>
            </a:extLst>
          </p:cNvPr>
          <p:cNvSpPr>
            <a:spLocks noGrp="1"/>
          </p:cNvSpPr>
          <p:nvPr>
            <p:ph type="dt" sz="half" idx="10"/>
          </p:nvPr>
        </p:nvSpPr>
        <p:spPr/>
        <p:txBody>
          <a:bodyPr/>
          <a:lstStyle/>
          <a:p>
            <a:fld id="{24EDA83C-733F-4AAF-A8AF-B9D79A0A782D}" type="datetimeFigureOut">
              <a:rPr lang="en-US" smtClean="0"/>
              <a:t>4/10/2024</a:t>
            </a:fld>
            <a:endParaRPr lang="en-US"/>
          </a:p>
        </p:txBody>
      </p:sp>
      <p:sp>
        <p:nvSpPr>
          <p:cNvPr id="4" name="Footer Placeholder 3">
            <a:extLst>
              <a:ext uri="{FF2B5EF4-FFF2-40B4-BE49-F238E27FC236}">
                <a16:creationId xmlns:a16="http://schemas.microsoft.com/office/drawing/2014/main" xmlns="" id="{BB318913-4CBD-CBFC-FE61-094F74B80B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4ECD322-E53B-B932-DB0C-696E424BF86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830951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50EDF56-FB74-30BD-116D-1C7F25CB0BAD}"/>
              </a:ext>
            </a:extLst>
          </p:cNvPr>
          <p:cNvSpPr>
            <a:spLocks noGrp="1"/>
          </p:cNvSpPr>
          <p:nvPr>
            <p:ph type="dt" sz="half" idx="10"/>
          </p:nvPr>
        </p:nvSpPr>
        <p:spPr/>
        <p:txBody>
          <a:bodyPr/>
          <a:lstStyle/>
          <a:p>
            <a:fld id="{24EDA83C-733F-4AAF-A8AF-B9D79A0A782D}" type="datetimeFigureOut">
              <a:rPr lang="en-US" smtClean="0"/>
              <a:t>4/10/2024</a:t>
            </a:fld>
            <a:endParaRPr lang="en-US"/>
          </a:p>
        </p:txBody>
      </p:sp>
      <p:sp>
        <p:nvSpPr>
          <p:cNvPr id="3" name="Footer Placeholder 2">
            <a:extLst>
              <a:ext uri="{FF2B5EF4-FFF2-40B4-BE49-F238E27FC236}">
                <a16:creationId xmlns:a16="http://schemas.microsoft.com/office/drawing/2014/main" xmlns="" id="{1E661623-E751-B747-8041-FF1E55126F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36D9294-1F3B-3B26-C033-44EFD795363F}"/>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667384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DBC05E-76DE-1DFF-F726-328342AAD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5ADE180-74B0-B01A-F7A1-B45B064EE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EA168-3EB4-A6A8-19A4-78E2035B8D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3A8C9E7-9073-A388-18D0-F7F1CCED8363}"/>
              </a:ext>
            </a:extLst>
          </p:cNvPr>
          <p:cNvSpPr>
            <a:spLocks noGrp="1"/>
          </p:cNvSpPr>
          <p:nvPr>
            <p:ph type="dt" sz="half" idx="10"/>
          </p:nvPr>
        </p:nvSpPr>
        <p:spPr/>
        <p:txBody>
          <a:bodyPr/>
          <a:lstStyle/>
          <a:p>
            <a:fld id="{24EDA83C-733F-4AAF-A8AF-B9D79A0A782D}" type="datetimeFigureOut">
              <a:rPr lang="en-US" smtClean="0"/>
              <a:t>4/10/2024</a:t>
            </a:fld>
            <a:endParaRPr lang="en-US"/>
          </a:p>
        </p:txBody>
      </p:sp>
      <p:sp>
        <p:nvSpPr>
          <p:cNvPr id="6" name="Footer Placeholder 5">
            <a:extLst>
              <a:ext uri="{FF2B5EF4-FFF2-40B4-BE49-F238E27FC236}">
                <a16:creationId xmlns:a16="http://schemas.microsoft.com/office/drawing/2014/main" xmlns="" id="{001DD1A3-6AC1-D877-B83D-09CE11096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BB18E4D-0694-663E-7772-C4B6BEC0AFE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6772651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AF1D13-7DE3-C0B3-54FC-F175604DD9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0200DD9-DBFB-4948-2396-32774D302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743CAE5-568E-1EC7-50A8-E8D83661C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3EC83F-EAAE-F633-857C-EF2DE555E340}"/>
              </a:ext>
            </a:extLst>
          </p:cNvPr>
          <p:cNvSpPr>
            <a:spLocks noGrp="1"/>
          </p:cNvSpPr>
          <p:nvPr>
            <p:ph type="dt" sz="half" idx="10"/>
          </p:nvPr>
        </p:nvSpPr>
        <p:spPr/>
        <p:txBody>
          <a:bodyPr/>
          <a:lstStyle/>
          <a:p>
            <a:fld id="{24EDA83C-733F-4AAF-A8AF-B9D79A0A782D}" type="datetimeFigureOut">
              <a:rPr lang="en-US" smtClean="0"/>
              <a:t>4/10/2024</a:t>
            </a:fld>
            <a:endParaRPr lang="en-US"/>
          </a:p>
        </p:txBody>
      </p:sp>
      <p:sp>
        <p:nvSpPr>
          <p:cNvPr id="6" name="Footer Placeholder 5">
            <a:extLst>
              <a:ext uri="{FF2B5EF4-FFF2-40B4-BE49-F238E27FC236}">
                <a16:creationId xmlns:a16="http://schemas.microsoft.com/office/drawing/2014/main" xmlns="" id="{A21FDACA-3756-162D-AEE9-9CCA40262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AAA84F9-26E5-F515-C313-B8F0EB063887}"/>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508696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32591629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279D65-FF34-8089-A3A9-34C3E7EDA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9B77A23-C5D8-AE81-1322-C2E78D884C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BD7929-836A-179A-671B-A51BA69081AE}"/>
              </a:ext>
            </a:extLst>
          </p:cNvPr>
          <p:cNvSpPr>
            <a:spLocks noGrp="1"/>
          </p:cNvSpPr>
          <p:nvPr>
            <p:ph type="dt" sz="half" idx="10"/>
          </p:nvPr>
        </p:nvSpPr>
        <p:spPr/>
        <p:txBody>
          <a:bodyPr/>
          <a:lstStyle/>
          <a:p>
            <a:fld id="{24EDA83C-733F-4AAF-A8AF-B9D79A0A782D}" type="datetimeFigureOut">
              <a:rPr lang="en-US" smtClean="0"/>
              <a:t>4/10/2024</a:t>
            </a:fld>
            <a:endParaRPr lang="en-US"/>
          </a:p>
        </p:txBody>
      </p:sp>
      <p:sp>
        <p:nvSpPr>
          <p:cNvPr id="5" name="Footer Placeholder 4">
            <a:extLst>
              <a:ext uri="{FF2B5EF4-FFF2-40B4-BE49-F238E27FC236}">
                <a16:creationId xmlns:a16="http://schemas.microsoft.com/office/drawing/2014/main" xmlns="" id="{825BBD4F-B514-F25C-8B53-CB901F068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AA4EAE8-EC26-6E3C-E4B9-54DC96DF62EC}"/>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982570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F1B128D-DFAD-FA79-CF88-13DCD64ABE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4225354-7646-F5F5-45F1-BCE1603A3D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02B86F6-694E-B3D8-2916-2DDECC101BF6}"/>
              </a:ext>
            </a:extLst>
          </p:cNvPr>
          <p:cNvSpPr>
            <a:spLocks noGrp="1"/>
          </p:cNvSpPr>
          <p:nvPr>
            <p:ph type="dt" sz="half" idx="10"/>
          </p:nvPr>
        </p:nvSpPr>
        <p:spPr/>
        <p:txBody>
          <a:bodyPr/>
          <a:lstStyle/>
          <a:p>
            <a:fld id="{24EDA83C-733F-4AAF-A8AF-B9D79A0A782D}" type="datetimeFigureOut">
              <a:rPr lang="en-US" smtClean="0"/>
              <a:t>4/10/2024</a:t>
            </a:fld>
            <a:endParaRPr lang="en-US"/>
          </a:p>
        </p:txBody>
      </p:sp>
      <p:sp>
        <p:nvSpPr>
          <p:cNvPr id="5" name="Footer Placeholder 4">
            <a:extLst>
              <a:ext uri="{FF2B5EF4-FFF2-40B4-BE49-F238E27FC236}">
                <a16:creationId xmlns:a16="http://schemas.microsoft.com/office/drawing/2014/main" xmlns="" id="{115529F5-D4D5-C37E-FD0C-F9C56D3D9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85C574A-79BE-57CE-B258-3BF560781A0D}"/>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8225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2371859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697795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4072506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pPr/>
              <a:t>4/10/2024</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513482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04/10/2024</a:t>
            </a:fld>
            <a:endParaRPr lang="vi-VN"/>
          </a:p>
        </p:txBody>
      </p:sp>
      <p:sp>
        <p:nvSpPr>
          <p:cNvPr id="5" name="Footer Placeholder 4">
            <a:extLst>
              <a:ext uri="{FF2B5EF4-FFF2-40B4-BE49-F238E27FC236}">
                <a16:creationId xmlns:a16="http://schemas.microsoft.com/office/drawing/2014/main" xmlns=""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6698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04/10/2024</a:t>
            </a:fld>
            <a:endParaRPr lang="vi-VN"/>
          </a:p>
        </p:txBody>
      </p:sp>
      <p:sp>
        <p:nvSpPr>
          <p:cNvPr id="5" name="Footer Placeholder 4">
            <a:extLst>
              <a:ext uri="{FF2B5EF4-FFF2-40B4-BE49-F238E27FC236}">
                <a16:creationId xmlns:a16="http://schemas.microsoft.com/office/drawing/2014/main" xmlns=""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53622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1.jpe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xmlns="" id="{D2D152BC-3139-DA49-1936-057043A035D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04976" y="228599"/>
            <a:ext cx="1514475" cy="1514475"/>
          </a:xfrm>
          <a:prstGeom prst="rect">
            <a:avLst/>
          </a:prstGeom>
        </p:spPr>
      </p:pic>
    </p:spTree>
    <p:extLst>
      <p:ext uri="{BB962C8B-B14F-4D97-AF65-F5344CB8AC3E}">
        <p14:creationId xmlns:p14="http://schemas.microsoft.com/office/powerpoint/2010/main" val="2647697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9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text, font, graphics, design&#10;&#10;Description automatically generated">
            <a:extLst>
              <a:ext uri="{FF2B5EF4-FFF2-40B4-BE49-F238E27FC236}">
                <a16:creationId xmlns:a16="http://schemas.microsoft.com/office/drawing/2014/main" xmlns="" id="{3277B019-B510-4169-511D-37A3FB66AA2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04976" y="228599"/>
            <a:ext cx="1514475" cy="1514475"/>
          </a:xfrm>
          <a:prstGeom prst="rect">
            <a:avLst/>
          </a:prstGeom>
        </p:spPr>
      </p:pic>
    </p:spTree>
    <p:extLst>
      <p:ext uri="{BB962C8B-B14F-4D97-AF65-F5344CB8AC3E}">
        <p14:creationId xmlns:p14="http://schemas.microsoft.com/office/powerpoint/2010/main" val="115832243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94" r:id="rId12"/>
    <p:sldLayoutId id="214748369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0B93A09-4289-D28F-A38D-2D5F09DA3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128AAD5-0958-ABF7-85A2-8F54B69980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2237CEA-CB8E-E2E7-DEA4-06F8E20FA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DA83C-733F-4AAF-A8AF-B9D79A0A782D}" type="datetimeFigureOut">
              <a:rPr lang="en-US" smtClean="0"/>
              <a:t>4/10/2024</a:t>
            </a:fld>
            <a:endParaRPr lang="en-US"/>
          </a:p>
        </p:txBody>
      </p:sp>
      <p:sp>
        <p:nvSpPr>
          <p:cNvPr id="5" name="Footer Placeholder 4">
            <a:extLst>
              <a:ext uri="{FF2B5EF4-FFF2-40B4-BE49-F238E27FC236}">
                <a16:creationId xmlns:a16="http://schemas.microsoft.com/office/drawing/2014/main" xmlns="" id="{00557C72-BCA4-12A5-01B2-7FE5337E6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DF95CFC-66DF-063F-CD6C-4F198191FE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A3D5D-F03B-4334-8133-959DEDAB1904}" type="slidenum">
              <a:rPr lang="en-US" smtClean="0"/>
              <a:t>‹#›</a:t>
            </a:fld>
            <a:endParaRPr lang="en-US"/>
          </a:p>
        </p:txBody>
      </p:sp>
    </p:spTree>
    <p:extLst>
      <p:ext uri="{BB962C8B-B14F-4D97-AF65-F5344CB8AC3E}">
        <p14:creationId xmlns:p14="http://schemas.microsoft.com/office/powerpoint/2010/main" val="15964977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6.wdp"/><Relationship Id="rId18" Type="http://schemas.openxmlformats.org/officeDocument/2006/relationships/image" Target="../media/image33.png"/><Relationship Id="rId3" Type="http://schemas.openxmlformats.org/officeDocument/2006/relationships/image" Target="../media/image12.png"/><Relationship Id="rId7" Type="http://schemas.openxmlformats.org/officeDocument/2006/relationships/image" Target="../media/image26.png"/><Relationship Id="rId12" Type="http://schemas.openxmlformats.org/officeDocument/2006/relationships/image" Target="../media/image29.png"/><Relationship Id="rId17" Type="http://schemas.openxmlformats.org/officeDocument/2006/relationships/image" Target="../media/image32.png"/><Relationship Id="rId2" Type="http://schemas.openxmlformats.org/officeDocument/2006/relationships/audio" Target="../media/audio2.wav"/><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image" Target="../media/image26.svg"/><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3.svg"/><Relationship Id="rId10" Type="http://schemas.openxmlformats.org/officeDocument/2006/relationships/image" Target="../media/image29.svg"/><Relationship Id="rId19" Type="http://schemas.openxmlformats.org/officeDocument/2006/relationships/image" Target="../media/image34.png"/><Relationship Id="rId4" Type="http://schemas.microsoft.com/office/2007/relationships/hdphoto" Target="../media/hdphoto2.wdp"/><Relationship Id="rId9" Type="http://schemas.openxmlformats.org/officeDocument/2006/relationships/image" Target="../media/image27.pn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2.png"/><Relationship Id="rId3" Type="http://schemas.openxmlformats.org/officeDocument/2006/relationships/image" Target="../media/image12.png"/><Relationship Id="rId7" Type="http://schemas.openxmlformats.org/officeDocument/2006/relationships/image" Target="../media/image31.png"/><Relationship Id="rId12" Type="http://schemas.openxmlformats.org/officeDocument/2006/relationships/image" Target="../media/image39.png"/><Relationship Id="rId2" Type="http://schemas.openxmlformats.org/officeDocument/2006/relationships/audio" Target="../media/audio2.wav"/><Relationship Id="rId16" Type="http://schemas.openxmlformats.org/officeDocument/2006/relationships/image" Target="../media/image41.png"/><Relationship Id="rId1" Type="http://schemas.openxmlformats.org/officeDocument/2006/relationships/slideLayout" Target="../slideLayouts/slideLayout9.xml"/><Relationship Id="rId6" Type="http://schemas.openxmlformats.org/officeDocument/2006/relationships/image" Target="../media/image36.svg"/><Relationship Id="rId11" Type="http://schemas.openxmlformats.org/officeDocument/2006/relationships/image" Target="../media/image38.png"/><Relationship Id="rId5" Type="http://schemas.openxmlformats.org/officeDocument/2006/relationships/image" Target="../media/image36.png"/><Relationship Id="rId15" Type="http://schemas.openxmlformats.org/officeDocument/2006/relationships/image" Target="../media/image40.png"/><Relationship Id="rId10" Type="http://schemas.openxmlformats.org/officeDocument/2006/relationships/image" Target="../media/image37.png"/><Relationship Id="rId4" Type="http://schemas.microsoft.com/office/2007/relationships/hdphoto" Target="../media/hdphoto2.wdp"/><Relationship Id="rId9" Type="http://schemas.openxmlformats.org/officeDocument/2006/relationships/image" Target="../media/image28.png"/><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90.png"/><Relationship Id="rId2" Type="http://schemas.openxmlformats.org/officeDocument/2006/relationships/image" Target="../media/image12.png"/><Relationship Id="rId1" Type="http://schemas.openxmlformats.org/officeDocument/2006/relationships/slideLayout" Target="../slideLayouts/slideLayout9.xml"/><Relationship Id="rId5" Type="http://schemas.openxmlformats.org/officeDocument/2006/relationships/customXml" Target="../ink/ink1.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41.svg"/><Relationship Id="rId12"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9.xml"/><Relationship Id="rId6" Type="http://schemas.openxmlformats.org/officeDocument/2006/relationships/image" Target="../media/image43.png"/><Relationship Id="rId11" Type="http://schemas.openxmlformats.org/officeDocument/2006/relationships/image" Target="../media/image43.svg"/><Relationship Id="rId5" Type="http://schemas.openxmlformats.org/officeDocument/2006/relationships/image" Target="../media/image13.png"/><Relationship Id="rId10" Type="http://schemas.openxmlformats.org/officeDocument/2006/relationships/image" Target="../media/image44.png"/><Relationship Id="rId4" Type="http://schemas.microsoft.com/office/2007/relationships/hdphoto" Target="../media/hdphoto2.wdp"/><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png"/><Relationship Id="rId7" Type="http://schemas.openxmlformats.org/officeDocument/2006/relationships/image" Target="../media/image41.svg"/><Relationship Id="rId2" Type="http://schemas.openxmlformats.org/officeDocument/2006/relationships/audio" Target="../media/audio2.wav"/><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png"/><Relationship Id="rId7" Type="http://schemas.openxmlformats.org/officeDocument/2006/relationships/image" Target="../media/image26.svg"/><Relationship Id="rId2" Type="http://schemas.openxmlformats.org/officeDocument/2006/relationships/audio" Target="../media/audio2.wav"/><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13.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png"/><Relationship Id="rId7" Type="http://schemas.openxmlformats.org/officeDocument/2006/relationships/image" Target="../media/image43.svg"/><Relationship Id="rId2" Type="http://schemas.openxmlformats.org/officeDocument/2006/relationships/audio" Target="../media/audio2.wav"/><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13.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3.wav"/><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5.wav"/><Relationship Id="rId7" Type="http://schemas.openxmlformats.org/officeDocument/2006/relationships/image" Target="../media/image55.gif"/><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54.jpeg"/><Relationship Id="rId5" Type="http://schemas.openxmlformats.org/officeDocument/2006/relationships/audio" Target="../media/audio7.wav"/><Relationship Id="rId4" Type="http://schemas.openxmlformats.org/officeDocument/2006/relationships/audio" Target="../media/audio6.wav"/></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5.wav"/><Relationship Id="rId7" Type="http://schemas.openxmlformats.org/officeDocument/2006/relationships/image" Target="../media/image55.gif"/><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54.jpeg"/><Relationship Id="rId5" Type="http://schemas.openxmlformats.org/officeDocument/2006/relationships/audio" Target="../media/audio7.wav"/><Relationship Id="rId4" Type="http://schemas.openxmlformats.org/officeDocument/2006/relationships/audio" Target="../media/audio6.wav"/></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5.wav"/><Relationship Id="rId7" Type="http://schemas.openxmlformats.org/officeDocument/2006/relationships/image" Target="../media/image55.gif"/><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54.jpeg"/><Relationship Id="rId5" Type="http://schemas.openxmlformats.org/officeDocument/2006/relationships/audio" Target="../media/audio7.wav"/><Relationship Id="rId4" Type="http://schemas.openxmlformats.org/officeDocument/2006/relationships/audio" Target="../media/audio6.wav"/></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7.emf"/><Relationship Id="rId5" Type="http://schemas.openxmlformats.org/officeDocument/2006/relationships/image" Target="../media/image6.emf"/><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2.wdp"/><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81" name="Text Box 16"/>
          <p:cNvSpPr txBox="1">
            <a:spLocks noChangeArrowheads="1"/>
          </p:cNvSpPr>
          <p:nvPr/>
        </p:nvSpPr>
        <p:spPr bwMode="auto">
          <a:xfrm>
            <a:off x="2981325" y="5638800"/>
            <a:ext cx="708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eaLnBrk="1" hangingPunct="1">
              <a:spcBef>
                <a:spcPct val="50000"/>
              </a:spcBef>
            </a:pPr>
            <a:r>
              <a:rPr lang="en-US" altLang="en-US">
                <a:solidFill>
                  <a:srgbClr val="000000"/>
                </a:solidFill>
                <a:latin typeface="Times New Roman" pitchFamily="18" charset="0"/>
              </a:rPr>
              <a:t>Giáo viên: Trần Thị Ngọc Hà</a:t>
            </a:r>
          </a:p>
        </p:txBody>
      </p:sp>
      <p:sp>
        <p:nvSpPr>
          <p:cNvPr id="14" name="Rectangle 13"/>
          <p:cNvSpPr/>
          <p:nvPr/>
        </p:nvSpPr>
        <p:spPr>
          <a:xfrm>
            <a:off x="2133600" y="1600200"/>
            <a:ext cx="8077200" cy="5257800"/>
          </a:xfrm>
          <a:prstGeom prst="rect">
            <a:avLst/>
          </a:prstGeom>
          <a:noFill/>
        </p:spPr>
        <p:txBody>
          <a:bodyPr spcFirstLastPara="1" wrap="none">
            <a:prstTxWarp prst="textArchUp">
              <a:avLst>
                <a:gd name="adj" fmla="val 10836025"/>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hangingPunct="1">
              <a:defRPr/>
            </a:pPr>
            <a:r>
              <a:rPr lang="en-US" sz="2000" cap="all" dirty="0">
                <a:ln>
                  <a:solidFill>
                    <a:srgbClr val="002060"/>
                  </a:solidFill>
                </a:ln>
                <a:solidFill>
                  <a:prstClr val="black"/>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charset="0"/>
              </a:rPr>
              <a:t>CHÀO MỪNG QUÝ THẦY CÔ VỀ DỰ </a:t>
            </a:r>
            <a:r>
              <a:rPr lang="en-US" sz="2000" cap="all" dirty="0" err="1">
                <a:ln>
                  <a:solidFill>
                    <a:srgbClr val="002060"/>
                  </a:solidFill>
                </a:ln>
                <a:solidFill>
                  <a:prstClr val="black"/>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charset="0"/>
              </a:rPr>
              <a:t>GiỜ</a:t>
            </a:r>
            <a:r>
              <a:rPr lang="en-US" sz="2000" cap="all" dirty="0">
                <a:ln>
                  <a:solidFill>
                    <a:srgbClr val="002060"/>
                  </a:solidFill>
                </a:ln>
                <a:solidFill>
                  <a:prstClr val="black"/>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charset="0"/>
              </a:rPr>
              <a:t> HỘI GIẢNG</a:t>
            </a:r>
          </a:p>
        </p:txBody>
      </p:sp>
      <p:sp>
        <p:nvSpPr>
          <p:cNvPr id="5124" name="Rectangle 14"/>
          <p:cNvSpPr>
            <a:spLocks noChangeArrowheads="1"/>
          </p:cNvSpPr>
          <p:nvPr/>
        </p:nvSpPr>
        <p:spPr bwMode="auto">
          <a:xfrm>
            <a:off x="3048000" y="228601"/>
            <a:ext cx="6629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pPr>
            <a:r>
              <a:rPr lang="en-US" altLang="en-US" sz="2200" dirty="0">
                <a:solidFill>
                  <a:srgbClr val="000000"/>
                </a:solidFill>
              </a:rPr>
              <a:t>TRƯỜNG TIỂU HỌC SỐ I THỊ TRẤN DIÊU TRÌ</a:t>
            </a:r>
          </a:p>
        </p:txBody>
      </p:sp>
      <p:pic>
        <p:nvPicPr>
          <p:cNvPr id="5125" name="Picture 9" descr="Hinh dong buom da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56733">
            <a:off x="1597025" y="20638"/>
            <a:ext cx="99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8" descr="Hinh dong buom da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18664" y="4229100"/>
            <a:ext cx="896937"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descr="D6813819845B4220B39B42C244DE315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962400"/>
            <a:ext cx="8572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0" descr="D6813819845B4220B39B42C244DE315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24695" y="4605178"/>
            <a:ext cx="1091709" cy="185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5" descr="D6813819845B4220B39B42C244DE315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3733800"/>
            <a:ext cx="8572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6" descr="D6813819845B4220B39B42C244DE315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38767" y="408741"/>
            <a:ext cx="8572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6" descr="D6813819845B4220B39B42C244DE315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78497" y="5067537"/>
            <a:ext cx="857250" cy="185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5" descr="D6813819845B4220B39B42C244DE315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8346" y="3241949"/>
            <a:ext cx="8572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6" descr="D6813819845B4220B39B42C244DE315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470906" y="10359"/>
            <a:ext cx="8572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828801" y="3830718"/>
            <a:ext cx="9759462" cy="646331"/>
          </a:xfrm>
          <a:prstGeom prst="rect">
            <a:avLst/>
          </a:prstGeom>
          <a:noFill/>
        </p:spPr>
        <p:txBody>
          <a:bodyPr wrap="square">
            <a:spAutoFit/>
          </a:bodyPr>
          <a:lstStyle/>
          <a:p>
            <a:pPr algn="ctr" eaLnBrk="1" hangingPunct="1">
              <a:defRPr/>
            </a:pPr>
            <a:r>
              <a:rPr lang="en-US" sz="3600" b="1" dirty="0" err="1">
                <a:latin typeface="Times New Roman" pitchFamily="18" charset="0"/>
                <a:cs typeface="Times New Roman" pitchFamily="18" charset="0"/>
              </a:rPr>
              <a:t>Luyện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từ</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LUYỆN TẬP VỀ DANH TỪ</a:t>
            </a:r>
          </a:p>
        </p:txBody>
      </p:sp>
      <p:sp>
        <p:nvSpPr>
          <p:cNvPr id="5135" name="TextBox 5"/>
          <p:cNvSpPr txBox="1">
            <a:spLocks noChangeArrowheads="1"/>
          </p:cNvSpPr>
          <p:nvPr/>
        </p:nvSpPr>
        <p:spPr bwMode="auto">
          <a:xfrm>
            <a:off x="4659923" y="2709864"/>
            <a:ext cx="35696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eaLnBrk="1" hangingPunct="1"/>
            <a:r>
              <a:rPr lang="en-US" altLang="en-US" b="1" dirty="0">
                <a:solidFill>
                  <a:srgbClr val="FF0000"/>
                </a:solidFill>
                <a:latin typeface="Times New Roman" pitchFamily="18" charset="0"/>
                <a:cs typeface="Times New Roman" pitchFamily="18" charset="0"/>
              </a:rPr>
              <a:t>Môn : </a:t>
            </a:r>
            <a:r>
              <a:rPr lang="en-US" altLang="en-US" b="1" dirty="0" err="1">
                <a:solidFill>
                  <a:srgbClr val="FF0000"/>
                </a:solidFill>
                <a:latin typeface="Times New Roman" pitchFamily="18" charset="0"/>
                <a:cs typeface="Times New Roman" pitchFamily="18" charset="0"/>
              </a:rPr>
              <a:t>Tiếng</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Việt</a:t>
            </a:r>
            <a:r>
              <a:rPr lang="en-US" altLang="en-US" sz="1800" dirty="0"/>
              <a:t> </a:t>
            </a:r>
          </a:p>
        </p:txBody>
      </p:sp>
    </p:spTree>
    <p:extLst>
      <p:ext uri="{BB962C8B-B14F-4D97-AF65-F5344CB8AC3E}">
        <p14:creationId xmlns:p14="http://schemas.microsoft.com/office/powerpoint/2010/main" val="221544986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par>
                          <p:cTn id="11" fill="hold" nodeType="afterGroup">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7181"/>
                                        </p:tgtEl>
                                        <p:attrNameLst>
                                          <p:attrName>style.visibility</p:attrName>
                                        </p:attrNameLst>
                                      </p:cBhvr>
                                      <p:to>
                                        <p:strVal val="visible"/>
                                      </p:to>
                                    </p:set>
                                    <p:animEffect transition="in" filter="blinds(horizontal)">
                                      <p:cBhvr>
                                        <p:cTn id="14" dur="500"/>
                                        <p:tgtEl>
                                          <p:spTgt spid="7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aphicFrame>
        <p:nvGraphicFramePr>
          <p:cNvPr id="2" name="Table 3">
            <a:extLst>
              <a:ext uri="{FF2B5EF4-FFF2-40B4-BE49-F238E27FC236}">
                <a16:creationId xmlns:a16="http://schemas.microsoft.com/office/drawing/2014/main" xmlns="" id="{008265D9-2D71-E1EE-DE43-CEFEF101E1A9}"/>
              </a:ext>
            </a:extLst>
          </p:cNvPr>
          <p:cNvGraphicFramePr>
            <a:graphicFrameLocks noGrp="1"/>
          </p:cNvGraphicFramePr>
          <p:nvPr>
            <p:extLst>
              <p:ext uri="{D42A27DB-BD31-4B8C-83A1-F6EECF244321}">
                <p14:modId xmlns:p14="http://schemas.microsoft.com/office/powerpoint/2010/main" val="3622803522"/>
              </p:ext>
            </p:extLst>
          </p:nvPr>
        </p:nvGraphicFramePr>
        <p:xfrm>
          <a:off x="962026" y="1453091"/>
          <a:ext cx="10220325" cy="3169756"/>
        </p:xfrm>
        <a:graphic>
          <a:graphicData uri="http://schemas.openxmlformats.org/drawingml/2006/table">
            <a:tbl>
              <a:tblPr firstRow="1" bandRow="1">
                <a:tableStyleId>{21E4AEA4-8DFA-4A89-87EB-49C32662AFE0}</a:tableStyleId>
              </a:tblPr>
              <a:tblGrid>
                <a:gridCol w="3406775">
                  <a:extLst>
                    <a:ext uri="{9D8B030D-6E8A-4147-A177-3AD203B41FA5}">
                      <a16:colId xmlns:a16="http://schemas.microsoft.com/office/drawing/2014/main" xmlns="" val="1554984051"/>
                    </a:ext>
                  </a:extLst>
                </a:gridCol>
                <a:gridCol w="3406775">
                  <a:extLst>
                    <a:ext uri="{9D8B030D-6E8A-4147-A177-3AD203B41FA5}">
                      <a16:colId xmlns:a16="http://schemas.microsoft.com/office/drawing/2014/main" xmlns="" val="1834555851"/>
                    </a:ext>
                  </a:extLst>
                </a:gridCol>
                <a:gridCol w="3406775">
                  <a:extLst>
                    <a:ext uri="{9D8B030D-6E8A-4147-A177-3AD203B41FA5}">
                      <a16:colId xmlns:a16="http://schemas.microsoft.com/office/drawing/2014/main" xmlns="" val="622728075"/>
                    </a:ext>
                  </a:extLst>
                </a:gridCol>
              </a:tblGrid>
              <a:tr h="604309">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thời</a:t>
                      </a:r>
                      <a:r>
                        <a:rPr lang="en-US" sz="2800" dirty="0">
                          <a:solidFill>
                            <a:srgbClr val="002060"/>
                          </a:solidFill>
                        </a:rPr>
                        <a:t> </a:t>
                      </a:r>
                      <a:r>
                        <a:rPr lang="en-US" sz="2800" dirty="0" err="1">
                          <a:solidFill>
                            <a:srgbClr val="002060"/>
                          </a:solidFill>
                        </a:rPr>
                        <a:t>gian</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con </a:t>
                      </a:r>
                      <a:r>
                        <a:rPr lang="en-US" sz="2800" dirty="0" err="1">
                          <a:solidFill>
                            <a:srgbClr val="002060"/>
                          </a:solidFill>
                        </a:rPr>
                        <a:t>vật</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cây</a:t>
                      </a:r>
                      <a:r>
                        <a:rPr lang="en-US" sz="2800" dirty="0">
                          <a:solidFill>
                            <a:srgbClr val="002060"/>
                          </a:solidFill>
                        </a:rPr>
                        <a:t> </a:t>
                      </a:r>
                      <a:r>
                        <a:rPr lang="en-US" sz="2800" dirty="0" err="1">
                          <a:solidFill>
                            <a:srgbClr val="002060"/>
                          </a:solidFill>
                        </a:rPr>
                        <a:t>cối</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2676285036"/>
                  </a:ext>
                </a:extLst>
              </a:tr>
              <a:tr h="256544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11456766"/>
                  </a:ext>
                </a:extLst>
              </a:tr>
            </a:tbl>
          </a:graphicData>
        </a:graphic>
      </p:graphicFrame>
      <p:sp>
        <p:nvSpPr>
          <p:cNvPr id="5" name="TextBox 4">
            <a:extLst>
              <a:ext uri="{FF2B5EF4-FFF2-40B4-BE49-F238E27FC236}">
                <a16:creationId xmlns:a16="http://schemas.microsoft.com/office/drawing/2014/main" xmlns="" id="{F226705A-0184-B29D-B213-B00F331228E3}"/>
              </a:ext>
            </a:extLst>
          </p:cNvPr>
          <p:cNvSpPr txBox="1"/>
          <p:nvPr/>
        </p:nvSpPr>
        <p:spPr>
          <a:xfrm>
            <a:off x="1123949" y="2286000"/>
            <a:ext cx="3209925" cy="2062103"/>
          </a:xfrm>
          <a:prstGeom prst="rect">
            <a:avLst/>
          </a:prstGeom>
          <a:noFill/>
        </p:spPr>
        <p:txBody>
          <a:bodyPr wrap="square" rtlCol="0">
            <a:spAutoFit/>
          </a:bodyPr>
          <a:lstStyle/>
          <a:p>
            <a:pPr algn="just"/>
            <a:r>
              <a:rPr lang="en-US" sz="3200" b="0" i="0" u="none" strike="noStrike" dirty="0" err="1">
                <a:solidFill>
                  <a:srgbClr val="FF0000"/>
                </a:solidFill>
                <a:effectLst/>
              </a:rPr>
              <a:t>năm</a:t>
            </a:r>
            <a:r>
              <a:rPr lang="en-US" sz="3200" b="0" i="0" u="none" strike="noStrike" dirty="0">
                <a:solidFill>
                  <a:srgbClr val="FF0000"/>
                </a:solidFill>
                <a:effectLst/>
              </a:rPr>
              <a:t>, </a:t>
            </a:r>
            <a:r>
              <a:rPr lang="en-US" sz="3200" b="0" i="0" u="none" strike="noStrike" dirty="0" err="1">
                <a:solidFill>
                  <a:srgbClr val="FF0000"/>
                </a:solidFill>
                <a:effectLst/>
              </a:rPr>
              <a:t>tháng</a:t>
            </a:r>
            <a:r>
              <a:rPr lang="en-US" sz="3200" b="0" i="0" u="none" strike="noStrike" dirty="0">
                <a:solidFill>
                  <a:srgbClr val="FF0000"/>
                </a:solidFill>
                <a:effectLst/>
              </a:rPr>
              <a:t>, </a:t>
            </a:r>
            <a:r>
              <a:rPr lang="en-US" sz="3200" b="0" i="0" u="none" strike="noStrike" dirty="0" err="1">
                <a:solidFill>
                  <a:srgbClr val="FF0000"/>
                </a:solidFill>
                <a:effectLst/>
              </a:rPr>
              <a:t>tuần</a:t>
            </a:r>
            <a:r>
              <a:rPr lang="en-US" sz="3200" b="0" i="0" u="none" strike="noStrike" dirty="0">
                <a:solidFill>
                  <a:srgbClr val="FF0000"/>
                </a:solidFill>
                <a:effectLst/>
              </a:rPr>
              <a:t>, </a:t>
            </a:r>
            <a:r>
              <a:rPr lang="en-US" sz="3200" b="0" i="0" u="none" strike="noStrike" dirty="0" err="1">
                <a:solidFill>
                  <a:srgbClr val="FF0000"/>
                </a:solidFill>
                <a:effectLst/>
              </a:rPr>
              <a:t>ngày</a:t>
            </a:r>
            <a:r>
              <a:rPr lang="en-US" sz="3200" b="0" i="0" u="none" strike="noStrike" dirty="0">
                <a:solidFill>
                  <a:srgbClr val="FF0000"/>
                </a:solidFill>
                <a:effectLst/>
              </a:rPr>
              <a:t>, </a:t>
            </a:r>
            <a:r>
              <a:rPr lang="en-US" sz="3200" b="0" i="0" u="none" strike="noStrike" dirty="0" err="1">
                <a:solidFill>
                  <a:srgbClr val="FF0000"/>
                </a:solidFill>
                <a:effectLst/>
              </a:rPr>
              <a:t>buổi</a:t>
            </a:r>
            <a:r>
              <a:rPr lang="en-US" sz="3200" b="0" i="0" u="none" strike="noStrike" dirty="0">
                <a:solidFill>
                  <a:srgbClr val="FF0000"/>
                </a:solidFill>
                <a:effectLst/>
              </a:rPr>
              <a:t>, </a:t>
            </a:r>
            <a:r>
              <a:rPr lang="en-US" sz="3200" b="0" i="0" u="none" strike="noStrike" dirty="0" err="1">
                <a:solidFill>
                  <a:srgbClr val="FF0000"/>
                </a:solidFill>
                <a:effectLst/>
              </a:rPr>
              <a:t>giờ</a:t>
            </a:r>
            <a:r>
              <a:rPr lang="en-US" sz="3200" b="0" i="0" u="none" strike="noStrike" dirty="0">
                <a:solidFill>
                  <a:srgbClr val="FF0000"/>
                </a:solidFill>
                <a:effectLst/>
              </a:rPr>
              <a:t>, </a:t>
            </a:r>
            <a:r>
              <a:rPr lang="en-US" sz="3200" b="0" i="0" u="none" strike="noStrike" dirty="0" err="1">
                <a:solidFill>
                  <a:srgbClr val="FF0000"/>
                </a:solidFill>
                <a:effectLst/>
              </a:rPr>
              <a:t>phút</a:t>
            </a:r>
            <a:r>
              <a:rPr lang="en-US" sz="3200" b="0" i="0" u="none" strike="noStrike" dirty="0">
                <a:solidFill>
                  <a:srgbClr val="FF0000"/>
                </a:solidFill>
                <a:effectLst/>
              </a:rPr>
              <a:t>, </a:t>
            </a:r>
            <a:r>
              <a:rPr lang="en-US" sz="3200" b="0" i="0" u="none" strike="noStrike" dirty="0" err="1">
                <a:solidFill>
                  <a:srgbClr val="FF0000"/>
                </a:solidFill>
                <a:effectLst/>
              </a:rPr>
              <a:t>giây</a:t>
            </a:r>
            <a:r>
              <a:rPr lang="en-US" sz="3200" b="0" i="0" u="none" strike="noStrike" dirty="0">
                <a:solidFill>
                  <a:srgbClr val="FF0000"/>
                </a:solidFill>
                <a:effectLst/>
              </a:rPr>
              <a:t>, </a:t>
            </a:r>
            <a:r>
              <a:rPr lang="en-US" sz="3200" b="0" i="0" u="none" strike="noStrike" dirty="0" err="1">
                <a:solidFill>
                  <a:srgbClr val="FF0000"/>
                </a:solidFill>
                <a:effectLst/>
              </a:rPr>
              <a:t>sáng</a:t>
            </a:r>
            <a:r>
              <a:rPr lang="en-US" sz="3200" b="0" i="0" u="none" strike="noStrike" dirty="0">
                <a:solidFill>
                  <a:srgbClr val="FF0000"/>
                </a:solidFill>
                <a:effectLst/>
              </a:rPr>
              <a:t>, </a:t>
            </a:r>
            <a:r>
              <a:rPr lang="en-US" sz="3200" b="0" i="0" u="none" strike="noStrike" dirty="0" err="1">
                <a:solidFill>
                  <a:srgbClr val="FF0000"/>
                </a:solidFill>
                <a:effectLst/>
              </a:rPr>
              <a:t>chiều</a:t>
            </a:r>
            <a:r>
              <a:rPr lang="en-US" sz="3200" b="0" i="0" u="none" strike="noStrike" dirty="0">
                <a:solidFill>
                  <a:srgbClr val="FF0000"/>
                </a:solidFill>
                <a:effectLst/>
              </a:rPr>
              <a:t>, </a:t>
            </a:r>
            <a:r>
              <a:rPr lang="en-US" sz="3200" b="0" i="0" u="none" strike="noStrike" dirty="0" err="1">
                <a:solidFill>
                  <a:srgbClr val="FF0000"/>
                </a:solidFill>
                <a:effectLst/>
              </a:rPr>
              <a:t>tối</a:t>
            </a:r>
            <a:r>
              <a:rPr lang="en-US" sz="3200" b="0" i="0" u="none" strike="noStrike" dirty="0">
                <a:solidFill>
                  <a:srgbClr val="FF0000"/>
                </a:solidFill>
                <a:effectLst/>
              </a:rPr>
              <a:t>....</a:t>
            </a:r>
            <a:endParaRPr lang="en-US" sz="3200" dirty="0">
              <a:solidFill>
                <a:srgbClr val="FF0000"/>
              </a:solidFill>
            </a:endParaRPr>
          </a:p>
        </p:txBody>
      </p:sp>
      <p:sp>
        <p:nvSpPr>
          <p:cNvPr id="6" name="TextBox 5">
            <a:extLst>
              <a:ext uri="{FF2B5EF4-FFF2-40B4-BE49-F238E27FC236}">
                <a16:creationId xmlns:a16="http://schemas.microsoft.com/office/drawing/2014/main" xmlns="" id="{46B02A2E-5D9F-9EAF-2626-92CA6BBD361D}"/>
              </a:ext>
            </a:extLst>
          </p:cNvPr>
          <p:cNvSpPr txBox="1"/>
          <p:nvPr/>
        </p:nvSpPr>
        <p:spPr>
          <a:xfrm>
            <a:off x="4524374" y="2028825"/>
            <a:ext cx="3209925" cy="2554545"/>
          </a:xfrm>
          <a:prstGeom prst="rect">
            <a:avLst/>
          </a:prstGeom>
          <a:noFill/>
        </p:spPr>
        <p:txBody>
          <a:bodyPr wrap="square" rtlCol="0">
            <a:spAutoFit/>
          </a:bodyPr>
          <a:lstStyle/>
          <a:p>
            <a:pPr algn="just"/>
            <a:r>
              <a:rPr lang="en-US" sz="3200" dirty="0">
                <a:solidFill>
                  <a:srgbClr val="FF0000"/>
                </a:solidFill>
              </a:rPr>
              <a:t> </a:t>
            </a:r>
            <a:r>
              <a:rPr lang="en-US" sz="3200" dirty="0" err="1">
                <a:solidFill>
                  <a:srgbClr val="FF0000"/>
                </a:solidFill>
              </a:rPr>
              <a:t>thằn</a:t>
            </a:r>
            <a:r>
              <a:rPr lang="en-US" sz="3200" dirty="0">
                <a:solidFill>
                  <a:srgbClr val="FF0000"/>
                </a:solidFill>
              </a:rPr>
              <a:t> </a:t>
            </a:r>
            <a:r>
              <a:rPr lang="en-US" sz="3200" dirty="0" err="1">
                <a:solidFill>
                  <a:srgbClr val="FF0000"/>
                </a:solidFill>
              </a:rPr>
              <a:t>lằn</a:t>
            </a:r>
            <a:r>
              <a:rPr lang="en-US" sz="3200" dirty="0">
                <a:solidFill>
                  <a:srgbClr val="FF0000"/>
                </a:solidFill>
              </a:rPr>
              <a:t>, </a:t>
            </a:r>
            <a:r>
              <a:rPr lang="en-US" sz="3200" dirty="0" err="1">
                <a:solidFill>
                  <a:srgbClr val="FF0000"/>
                </a:solidFill>
              </a:rPr>
              <a:t>tắc</a:t>
            </a:r>
            <a:r>
              <a:rPr lang="en-US" sz="3200" dirty="0">
                <a:solidFill>
                  <a:srgbClr val="FF0000"/>
                </a:solidFill>
              </a:rPr>
              <a:t> </a:t>
            </a:r>
            <a:r>
              <a:rPr lang="en-US" sz="3200" dirty="0" err="1">
                <a:solidFill>
                  <a:srgbClr val="FF0000"/>
                </a:solidFill>
              </a:rPr>
              <a:t>kè</a:t>
            </a:r>
            <a:r>
              <a:rPr lang="en-US" sz="3200" dirty="0">
                <a:solidFill>
                  <a:srgbClr val="FF0000"/>
                </a:solidFill>
              </a:rPr>
              <a:t>, </a:t>
            </a:r>
            <a:r>
              <a:rPr lang="en-US" sz="3200" dirty="0" err="1">
                <a:solidFill>
                  <a:srgbClr val="FF0000"/>
                </a:solidFill>
              </a:rPr>
              <a:t>cá</a:t>
            </a:r>
            <a:r>
              <a:rPr lang="en-US" sz="3200" dirty="0">
                <a:solidFill>
                  <a:srgbClr val="FF0000"/>
                </a:solidFill>
              </a:rPr>
              <a:t>, </a:t>
            </a:r>
            <a:r>
              <a:rPr lang="en-US" sz="3200" dirty="0" err="1">
                <a:solidFill>
                  <a:srgbClr val="FF0000"/>
                </a:solidFill>
              </a:rPr>
              <a:t>chim</a:t>
            </a:r>
            <a:r>
              <a:rPr lang="en-US" sz="3200" dirty="0">
                <a:solidFill>
                  <a:srgbClr val="FF0000"/>
                </a:solidFill>
              </a:rPr>
              <a:t>, </a:t>
            </a:r>
            <a:r>
              <a:rPr lang="en-US" sz="3200" dirty="0" err="1">
                <a:solidFill>
                  <a:srgbClr val="FF0000"/>
                </a:solidFill>
              </a:rPr>
              <a:t>hổ</a:t>
            </a:r>
            <a:r>
              <a:rPr lang="en-US" sz="3200" dirty="0">
                <a:solidFill>
                  <a:srgbClr val="FF0000"/>
                </a:solidFill>
              </a:rPr>
              <a:t>, </a:t>
            </a:r>
            <a:r>
              <a:rPr lang="en-US" sz="3200" dirty="0" err="1">
                <a:solidFill>
                  <a:srgbClr val="FF0000"/>
                </a:solidFill>
              </a:rPr>
              <a:t>báo</a:t>
            </a:r>
            <a:r>
              <a:rPr lang="en-US" sz="3200" dirty="0">
                <a:solidFill>
                  <a:srgbClr val="FF0000"/>
                </a:solidFill>
              </a:rPr>
              <a:t>, </a:t>
            </a:r>
            <a:r>
              <a:rPr lang="en-US" sz="3200" dirty="0" err="1">
                <a:solidFill>
                  <a:srgbClr val="FF0000"/>
                </a:solidFill>
              </a:rPr>
              <a:t>mèo</a:t>
            </a:r>
            <a:r>
              <a:rPr lang="en-US" sz="3200" dirty="0">
                <a:solidFill>
                  <a:srgbClr val="FF0000"/>
                </a:solidFill>
              </a:rPr>
              <a:t>, </a:t>
            </a:r>
            <a:r>
              <a:rPr lang="en-US" sz="3200" dirty="0" err="1">
                <a:solidFill>
                  <a:srgbClr val="FF0000"/>
                </a:solidFill>
              </a:rPr>
              <a:t>gà</a:t>
            </a:r>
            <a:r>
              <a:rPr lang="en-US" sz="3200" dirty="0">
                <a:solidFill>
                  <a:srgbClr val="FF0000"/>
                </a:solidFill>
              </a:rPr>
              <a:t>, </a:t>
            </a:r>
            <a:r>
              <a:rPr lang="en-US" sz="3200" dirty="0" err="1">
                <a:solidFill>
                  <a:srgbClr val="FF0000"/>
                </a:solidFill>
              </a:rPr>
              <a:t>vịt</a:t>
            </a:r>
            <a:r>
              <a:rPr lang="en-US" sz="3200" dirty="0">
                <a:solidFill>
                  <a:srgbClr val="FF0000"/>
                </a:solidFill>
              </a:rPr>
              <a:t>, </a:t>
            </a:r>
            <a:r>
              <a:rPr lang="en-US" sz="3200" dirty="0" err="1">
                <a:solidFill>
                  <a:srgbClr val="FF0000"/>
                </a:solidFill>
              </a:rPr>
              <a:t>lợn</a:t>
            </a:r>
            <a:r>
              <a:rPr lang="en-US" sz="3200" dirty="0">
                <a:solidFill>
                  <a:srgbClr val="FF0000"/>
                </a:solidFill>
              </a:rPr>
              <a:t>, </a:t>
            </a:r>
            <a:r>
              <a:rPr lang="en-US" sz="3200" dirty="0" err="1">
                <a:solidFill>
                  <a:srgbClr val="FF0000"/>
                </a:solidFill>
              </a:rPr>
              <a:t>khủng</a:t>
            </a:r>
            <a:r>
              <a:rPr lang="en-US" sz="3200" dirty="0">
                <a:solidFill>
                  <a:srgbClr val="FF0000"/>
                </a:solidFill>
              </a:rPr>
              <a:t> long, </a:t>
            </a:r>
            <a:r>
              <a:rPr lang="en-US" sz="3200" dirty="0" err="1">
                <a:solidFill>
                  <a:srgbClr val="FF0000"/>
                </a:solidFill>
              </a:rPr>
              <a:t>gấu</a:t>
            </a:r>
            <a:r>
              <a:rPr lang="en-US" sz="3200" dirty="0">
                <a:solidFill>
                  <a:srgbClr val="FF0000"/>
                </a:solidFill>
              </a:rPr>
              <a:t> </a:t>
            </a:r>
            <a:r>
              <a:rPr lang="en-US" sz="3200" dirty="0" err="1">
                <a:solidFill>
                  <a:srgbClr val="FF0000"/>
                </a:solidFill>
              </a:rPr>
              <a:t>trúc</a:t>
            </a:r>
            <a:r>
              <a:rPr lang="en-US" sz="3200" dirty="0">
                <a:solidFill>
                  <a:srgbClr val="FF0000"/>
                </a:solidFill>
              </a:rPr>
              <a:t>, </a:t>
            </a:r>
            <a:r>
              <a:rPr lang="en-US" sz="3200" dirty="0" err="1">
                <a:solidFill>
                  <a:srgbClr val="FF0000"/>
                </a:solidFill>
              </a:rPr>
              <a:t>chuột</a:t>
            </a:r>
            <a:r>
              <a:rPr lang="en-US" sz="3200" dirty="0">
                <a:solidFill>
                  <a:srgbClr val="FF0000"/>
                </a:solidFill>
              </a:rPr>
              <a:t> </a:t>
            </a:r>
            <a:r>
              <a:rPr lang="en-US" sz="3200" dirty="0" err="1">
                <a:solidFill>
                  <a:srgbClr val="FF0000"/>
                </a:solidFill>
              </a:rPr>
              <a:t>túi</a:t>
            </a:r>
            <a:r>
              <a:rPr lang="en-US" sz="3200" dirty="0">
                <a:solidFill>
                  <a:srgbClr val="FF0000"/>
                </a:solidFill>
              </a:rPr>
              <a:t>,...</a:t>
            </a:r>
          </a:p>
        </p:txBody>
      </p:sp>
      <p:sp>
        <p:nvSpPr>
          <p:cNvPr id="9" name="TextBox 8">
            <a:extLst>
              <a:ext uri="{FF2B5EF4-FFF2-40B4-BE49-F238E27FC236}">
                <a16:creationId xmlns:a16="http://schemas.microsoft.com/office/drawing/2014/main" xmlns="" id="{33A95985-BE91-5EB8-85DE-AA1415DD6F15}"/>
              </a:ext>
            </a:extLst>
          </p:cNvPr>
          <p:cNvSpPr txBox="1"/>
          <p:nvPr/>
        </p:nvSpPr>
        <p:spPr>
          <a:xfrm>
            <a:off x="7924799" y="2085975"/>
            <a:ext cx="3209925" cy="2554545"/>
          </a:xfrm>
          <a:prstGeom prst="rect">
            <a:avLst/>
          </a:prstGeom>
          <a:noFill/>
        </p:spPr>
        <p:txBody>
          <a:bodyPr wrap="square" rtlCol="0">
            <a:spAutoFit/>
          </a:bodyPr>
          <a:lstStyle/>
          <a:p>
            <a:pPr algn="just"/>
            <a:r>
              <a:rPr lang="en-US" sz="3200" dirty="0" err="1">
                <a:solidFill>
                  <a:srgbClr val="FF0000"/>
                </a:solidFill>
              </a:rPr>
              <a:t>xà</a:t>
            </a:r>
            <a:r>
              <a:rPr lang="en-US" sz="3200" dirty="0">
                <a:solidFill>
                  <a:srgbClr val="FF0000"/>
                </a:solidFill>
              </a:rPr>
              <a:t> </a:t>
            </a:r>
            <a:r>
              <a:rPr lang="en-US" sz="3200" dirty="0" err="1">
                <a:solidFill>
                  <a:srgbClr val="FF0000"/>
                </a:solidFill>
              </a:rPr>
              <a:t>cừ</a:t>
            </a:r>
            <a:r>
              <a:rPr lang="en-US" sz="3200" dirty="0">
                <a:solidFill>
                  <a:srgbClr val="FF0000"/>
                </a:solidFill>
              </a:rPr>
              <a:t>, </a:t>
            </a:r>
            <a:r>
              <a:rPr lang="en-US" sz="3200" dirty="0" err="1">
                <a:solidFill>
                  <a:srgbClr val="FF0000"/>
                </a:solidFill>
              </a:rPr>
              <a:t>mít</a:t>
            </a:r>
            <a:r>
              <a:rPr lang="en-US" sz="3200" dirty="0">
                <a:solidFill>
                  <a:srgbClr val="FF0000"/>
                </a:solidFill>
              </a:rPr>
              <a:t>, </a:t>
            </a:r>
            <a:r>
              <a:rPr lang="en-US" sz="3200" dirty="0" err="1">
                <a:solidFill>
                  <a:srgbClr val="FF0000"/>
                </a:solidFill>
              </a:rPr>
              <a:t>thông</a:t>
            </a:r>
            <a:r>
              <a:rPr lang="en-US" sz="3200" dirty="0">
                <a:solidFill>
                  <a:srgbClr val="FF0000"/>
                </a:solidFill>
              </a:rPr>
              <a:t>, </a:t>
            </a:r>
            <a:r>
              <a:rPr lang="en-US" sz="3200" dirty="0" err="1">
                <a:solidFill>
                  <a:srgbClr val="FF0000"/>
                </a:solidFill>
              </a:rPr>
              <a:t>tùng</a:t>
            </a:r>
            <a:r>
              <a:rPr lang="en-US" sz="3200" dirty="0">
                <a:solidFill>
                  <a:srgbClr val="FF0000"/>
                </a:solidFill>
              </a:rPr>
              <a:t>, </a:t>
            </a:r>
            <a:r>
              <a:rPr lang="en-US" sz="3200" dirty="0" err="1">
                <a:solidFill>
                  <a:srgbClr val="FF0000"/>
                </a:solidFill>
              </a:rPr>
              <a:t>bách</a:t>
            </a:r>
            <a:r>
              <a:rPr lang="en-US" sz="3200" dirty="0">
                <a:solidFill>
                  <a:srgbClr val="FF0000"/>
                </a:solidFill>
              </a:rPr>
              <a:t>, </a:t>
            </a:r>
            <a:r>
              <a:rPr lang="en-US" sz="3200" dirty="0" err="1">
                <a:solidFill>
                  <a:srgbClr val="FF0000"/>
                </a:solidFill>
              </a:rPr>
              <a:t>xoan</a:t>
            </a:r>
            <a:r>
              <a:rPr lang="en-US" sz="3200" dirty="0">
                <a:solidFill>
                  <a:srgbClr val="FF0000"/>
                </a:solidFill>
              </a:rPr>
              <a:t>, </a:t>
            </a:r>
            <a:r>
              <a:rPr lang="en-US" sz="3200" dirty="0" err="1">
                <a:solidFill>
                  <a:srgbClr val="FF0000"/>
                </a:solidFill>
              </a:rPr>
              <a:t>đào</a:t>
            </a:r>
            <a:r>
              <a:rPr lang="en-US" sz="3200" dirty="0">
                <a:solidFill>
                  <a:srgbClr val="FF0000"/>
                </a:solidFill>
              </a:rPr>
              <a:t>, </a:t>
            </a:r>
            <a:r>
              <a:rPr lang="en-US" sz="3200" dirty="0" err="1">
                <a:solidFill>
                  <a:srgbClr val="FF0000"/>
                </a:solidFill>
              </a:rPr>
              <a:t>hồng</a:t>
            </a:r>
            <a:r>
              <a:rPr lang="en-US" sz="3200" dirty="0">
                <a:solidFill>
                  <a:srgbClr val="FF0000"/>
                </a:solidFill>
              </a:rPr>
              <a:t>, </a:t>
            </a:r>
            <a:r>
              <a:rPr lang="en-US" sz="3200" dirty="0" err="1">
                <a:solidFill>
                  <a:srgbClr val="FF0000"/>
                </a:solidFill>
              </a:rPr>
              <a:t>mai</a:t>
            </a:r>
            <a:r>
              <a:rPr lang="en-US" sz="3200" dirty="0">
                <a:solidFill>
                  <a:srgbClr val="FF0000"/>
                </a:solidFill>
              </a:rPr>
              <a:t>, </a:t>
            </a:r>
            <a:r>
              <a:rPr lang="en-US" sz="3200" dirty="0" err="1">
                <a:solidFill>
                  <a:srgbClr val="FF0000"/>
                </a:solidFill>
              </a:rPr>
              <a:t>hoa</a:t>
            </a:r>
            <a:r>
              <a:rPr lang="en-US" sz="3200" dirty="0">
                <a:solidFill>
                  <a:srgbClr val="FF0000"/>
                </a:solidFill>
              </a:rPr>
              <a:t>, </a:t>
            </a:r>
            <a:r>
              <a:rPr lang="en-US" sz="3200" dirty="0" err="1">
                <a:solidFill>
                  <a:srgbClr val="FF0000"/>
                </a:solidFill>
              </a:rPr>
              <a:t>gốc</a:t>
            </a:r>
            <a:r>
              <a:rPr lang="en-US" sz="3200" dirty="0">
                <a:solidFill>
                  <a:srgbClr val="FF0000"/>
                </a:solidFill>
              </a:rPr>
              <a:t>, </a:t>
            </a:r>
            <a:r>
              <a:rPr lang="en-US" sz="3200" dirty="0" err="1">
                <a:solidFill>
                  <a:srgbClr val="FF0000"/>
                </a:solidFill>
              </a:rPr>
              <a:t>rễ</a:t>
            </a:r>
            <a:r>
              <a:rPr lang="en-US" sz="3200" dirty="0">
                <a:solidFill>
                  <a:srgbClr val="FF0000"/>
                </a:solidFill>
              </a:rPr>
              <a:t>, </a:t>
            </a:r>
            <a:r>
              <a:rPr lang="en-US" sz="3200" dirty="0" err="1">
                <a:solidFill>
                  <a:srgbClr val="FF0000"/>
                </a:solidFill>
              </a:rPr>
              <a:t>cành</a:t>
            </a:r>
            <a:r>
              <a:rPr lang="en-US" sz="3200" dirty="0">
                <a:solidFill>
                  <a:srgbClr val="FF0000"/>
                </a:solidFill>
              </a:rPr>
              <a:t>, </a:t>
            </a:r>
            <a:r>
              <a:rPr lang="en-US" sz="3200" dirty="0" err="1">
                <a:solidFill>
                  <a:srgbClr val="FF0000"/>
                </a:solidFill>
              </a:rPr>
              <a:t>nhuỵ</a:t>
            </a:r>
            <a:r>
              <a:rPr lang="en-US" sz="3200" dirty="0">
                <a:solidFill>
                  <a:srgbClr val="FF0000"/>
                </a:solidFill>
              </a:rPr>
              <a:t>....</a:t>
            </a:r>
          </a:p>
        </p:txBody>
      </p:sp>
    </p:spTree>
    <p:extLst>
      <p:ext uri="{BB962C8B-B14F-4D97-AF65-F5344CB8AC3E}">
        <p14:creationId xmlns:p14="http://schemas.microsoft.com/office/powerpoint/2010/main" val="289124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pSp>
        <p:nvGrpSpPr>
          <p:cNvPr id="1030" name="Group 1029">
            <a:extLst>
              <a:ext uri="{FF2B5EF4-FFF2-40B4-BE49-F238E27FC236}">
                <a16:creationId xmlns:a16="http://schemas.microsoft.com/office/drawing/2014/main" xmlns="" id="{518FD52C-F61F-A4DE-C6D2-D0415AA898ED}"/>
              </a:ext>
            </a:extLst>
          </p:cNvPr>
          <p:cNvGrpSpPr/>
          <p:nvPr/>
        </p:nvGrpSpPr>
        <p:grpSpPr>
          <a:xfrm>
            <a:off x="643631" y="186571"/>
            <a:ext cx="10922492" cy="826016"/>
            <a:chOff x="825624" y="606090"/>
            <a:chExt cx="10647284" cy="826016"/>
          </a:xfrm>
        </p:grpSpPr>
        <p:sp>
          <p:nvSpPr>
            <p:cNvPr id="1029" name="Rectangle: Rounded Corners 1028">
              <a:extLst>
                <a:ext uri="{FF2B5EF4-FFF2-40B4-BE49-F238E27FC236}">
                  <a16:creationId xmlns:a16="http://schemas.microsoft.com/office/drawing/2014/main" xmlns="" id="{129B7313-B343-BD22-E729-A704C5D6E5C4}"/>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xmlns="" id="{A45A6BB1-E6CB-65CD-9913-C35F047ECCA4}"/>
                </a:ext>
              </a:extLst>
            </p:cNvPr>
            <p:cNvSpPr txBox="1"/>
            <p:nvPr/>
          </p:nvSpPr>
          <p:spPr>
            <a:xfrm>
              <a:off x="969446" y="668567"/>
              <a:ext cx="10503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tiếp các danh từ chỉ người cho mỗi nhóm.</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xmlns="" id="{921E04CC-BE8A-B803-2948-E585A889A895}"/>
              </a:ext>
            </a:extLst>
          </p:cNvPr>
          <p:cNvPicPr>
            <a:picLocks noChangeAspect="1"/>
          </p:cNvPicPr>
          <p:nvPr/>
        </p:nvPicPr>
        <p:blipFill>
          <a:blip r:embed="rId4"/>
          <a:stretch>
            <a:fillRect/>
          </a:stretch>
        </p:blipFill>
        <p:spPr>
          <a:xfrm>
            <a:off x="1347787" y="1528762"/>
            <a:ext cx="9451750" cy="2795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635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strVal val="#ppt_w+.3"/>
                                          </p:val>
                                        </p:tav>
                                        <p:tav tm="100000">
                                          <p:val>
                                            <p:strVal val="#ppt_w"/>
                                          </p:val>
                                        </p:tav>
                                      </p:tavLst>
                                    </p:anim>
                                    <p:anim calcmode="lin" valueType="num">
                                      <p:cBhvr>
                                        <p:cTn id="8" dur="1000" fill="hold"/>
                                        <p:tgtEl>
                                          <p:spTgt spid="1030"/>
                                        </p:tgtEl>
                                        <p:attrNameLst>
                                          <p:attrName>ppt_h</p:attrName>
                                        </p:attrNameLst>
                                      </p:cBhvr>
                                      <p:tavLst>
                                        <p:tav tm="0">
                                          <p:val>
                                            <p:strVal val="#ppt_h"/>
                                          </p:val>
                                        </p:tav>
                                        <p:tav tm="100000">
                                          <p:val>
                                            <p:strVal val="#ppt_h"/>
                                          </p:val>
                                        </p:tav>
                                      </p:tavLst>
                                    </p:anim>
                                    <p:animEffect transition="in" filter="fade">
                                      <p:cBhvr>
                                        <p:cTn id="9" dur="10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3" name="图片 1">
            <a:extLst>
              <a:ext uri="{FF2B5EF4-FFF2-40B4-BE49-F238E27FC236}">
                <a16:creationId xmlns:a16="http://schemas.microsoft.com/office/drawing/2014/main" xmlns="" id="{7FA310CE-3B46-751A-A176-F9A5475C6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1384" y="3092179"/>
            <a:ext cx="660994" cy="673642"/>
          </a:xfrm>
          <a:prstGeom prst="rect">
            <a:avLst/>
          </a:prstGeom>
        </p:spPr>
      </p:pic>
      <p:pic>
        <p:nvPicPr>
          <p:cNvPr id="5" name="图片 1">
            <a:extLst>
              <a:ext uri="{FF2B5EF4-FFF2-40B4-BE49-F238E27FC236}">
                <a16:creationId xmlns:a16="http://schemas.microsoft.com/office/drawing/2014/main" xmlns="" id="{27962979-E06A-F178-A784-D60C4B219D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3303" y="2073786"/>
            <a:ext cx="660994" cy="673642"/>
          </a:xfrm>
          <a:prstGeom prst="rect">
            <a:avLst/>
          </a:prstGeom>
        </p:spPr>
      </p:pic>
      <p:pic>
        <p:nvPicPr>
          <p:cNvPr id="8" name="图片 1">
            <a:extLst>
              <a:ext uri="{FF2B5EF4-FFF2-40B4-BE49-F238E27FC236}">
                <a16:creationId xmlns:a16="http://schemas.microsoft.com/office/drawing/2014/main" xmlns="" id="{ED583194-6DC7-678D-2A75-656AFFCC0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3303" y="4268497"/>
            <a:ext cx="660994" cy="673642"/>
          </a:xfrm>
          <a:prstGeom prst="rect">
            <a:avLst/>
          </a:prstGeom>
        </p:spPr>
      </p:pic>
      <p:pic>
        <p:nvPicPr>
          <p:cNvPr id="2" name="Picture 1">
            <a:extLst>
              <a:ext uri="{FF2B5EF4-FFF2-40B4-BE49-F238E27FC236}">
                <a16:creationId xmlns:a16="http://schemas.microsoft.com/office/drawing/2014/main" xmlns="" id="{25453363-BE1E-95B6-1F2C-D654BF16D9E3}"/>
              </a:ext>
            </a:extLst>
          </p:cNvPr>
          <p:cNvPicPr>
            <a:picLocks noChangeAspect="1"/>
          </p:cNvPicPr>
          <p:nvPr/>
        </p:nvPicPr>
        <p:blipFill>
          <a:blip r:embed="rId4"/>
          <a:stretch>
            <a:fillRect/>
          </a:stretch>
        </p:blipFill>
        <p:spPr>
          <a:xfrm>
            <a:off x="2440575" y="1750492"/>
            <a:ext cx="5762648" cy="3357015"/>
          </a:xfrm>
          <a:prstGeom prst="rect">
            <a:avLst/>
          </a:prstGeom>
        </p:spPr>
      </p:pic>
    </p:spTree>
    <p:extLst>
      <p:ext uri="{BB962C8B-B14F-4D97-AF65-F5344CB8AC3E}">
        <p14:creationId xmlns:p14="http://schemas.microsoft.com/office/powerpoint/2010/main" val="217356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xmlns=""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xmlns="" id="{838EA7A6-BFF9-6964-B05D-8762489B76CC}"/>
              </a:ext>
            </a:extLst>
          </p:cNvPr>
          <p:cNvGrpSpPr/>
          <p:nvPr/>
        </p:nvGrpSpPr>
        <p:grpSpPr>
          <a:xfrm>
            <a:off x="1021401" y="616320"/>
            <a:ext cx="3978786" cy="5094313"/>
            <a:chOff x="778745" y="3815769"/>
            <a:chExt cx="8052842" cy="922866"/>
          </a:xfrm>
        </p:grpSpPr>
        <p:pic>
          <p:nvPicPr>
            <p:cNvPr id="16" name="Picture 2">
              <a:extLst>
                <a:ext uri="{FF2B5EF4-FFF2-40B4-BE49-F238E27FC236}">
                  <a16:creationId xmlns:a16="http://schemas.microsoft.com/office/drawing/2014/main" xmlns="" id="{4301526A-EA02-9654-7F09-13AF6866B5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8745" y="3815769"/>
              <a:ext cx="8052842" cy="922866"/>
            </a:xfrm>
            <a:prstGeom prst="rect">
              <a:avLst/>
            </a:prstGeom>
          </p:spPr>
        </p:pic>
        <p:sp>
          <p:nvSpPr>
            <p:cNvPr id="28" name="TextBox 27">
              <a:extLst>
                <a:ext uri="{FF2B5EF4-FFF2-40B4-BE49-F238E27FC236}">
                  <a16:creationId xmlns:a16="http://schemas.microsoft.com/office/drawing/2014/main" xmlns="" id="{66852280-E5FE-968E-2409-DD0BEC7534DE}"/>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gia</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lang="en-US" sz="3500" b="1" i="1" u="sng" dirty="0" err="1">
                  <a:solidFill>
                    <a:prstClr val="black"/>
                  </a:solidFill>
                  <a:latin typeface="Calibri (Body)"/>
                </a:rPr>
                <a:t>đình</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xmlns="" id="{9769D62B-AD24-E61A-9786-84828FB868F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307928">
            <a:off x="266213" y="5567508"/>
            <a:ext cx="948129" cy="946277"/>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xmlns="" id="{7DFAAC6C-4844-9C40-6260-E0C4BCA64C9A}"/>
              </a:ext>
            </a:extLst>
          </p:cNvPr>
          <p:cNvGrpSpPr/>
          <p:nvPr/>
        </p:nvGrpSpPr>
        <p:grpSpPr>
          <a:xfrm>
            <a:off x="1133475" y="1608971"/>
            <a:ext cx="1200150" cy="1000879"/>
            <a:chOff x="4390276" y="398934"/>
            <a:chExt cx="2459755" cy="1163536"/>
          </a:xfrm>
        </p:grpSpPr>
        <p:grpSp>
          <p:nvGrpSpPr>
            <p:cNvPr id="60" name="Group 59">
              <a:extLst>
                <a:ext uri="{FF2B5EF4-FFF2-40B4-BE49-F238E27FC236}">
                  <a16:creationId xmlns:a16="http://schemas.microsoft.com/office/drawing/2014/main" xmlns="" id="{A9392969-83EF-6924-F508-D53F7ABA0C45}"/>
                </a:ext>
              </a:extLst>
            </p:cNvPr>
            <p:cNvGrpSpPr/>
            <p:nvPr/>
          </p:nvGrpSpPr>
          <p:grpSpPr>
            <a:xfrm>
              <a:off x="4857290" y="398934"/>
              <a:ext cx="1992741" cy="1163536"/>
              <a:chOff x="2673383" y="398934"/>
              <a:chExt cx="1992741" cy="1163536"/>
            </a:xfrm>
          </p:grpSpPr>
          <p:pic>
            <p:nvPicPr>
              <p:cNvPr id="62" name="Picture 9">
                <a:extLst>
                  <a:ext uri="{FF2B5EF4-FFF2-40B4-BE49-F238E27FC236}">
                    <a16:creationId xmlns:a16="http://schemas.microsoft.com/office/drawing/2014/main" xmlns="" id="{1877813A-C14E-881B-44C6-8844425A8A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63" name="TextBox 62">
                <a:extLst>
                  <a:ext uri="{FF2B5EF4-FFF2-40B4-BE49-F238E27FC236}">
                    <a16:creationId xmlns:a16="http://schemas.microsoft.com/office/drawing/2014/main" xmlns="" id="{A3F6F7ED-14CC-D73C-A52F-681E03BD5A1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a16="http://schemas.microsoft.com/office/drawing/2014/main" xmlns="" id="{381DE7D9-2D64-0669-2B9A-532C7542CE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extLst>
              <a:ext uri="{FF2B5EF4-FFF2-40B4-BE49-F238E27FC236}">
                <a16:creationId xmlns:a16="http://schemas.microsoft.com/office/drawing/2014/main" xmlns="" id="{87950D41-F594-BDDA-B055-F3540FFF50EC}"/>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Lst>
          </a:blip>
          <a:stretch>
            <a:fillRect/>
          </a:stretch>
        </p:blipFill>
        <p:spPr>
          <a:xfrm>
            <a:off x="3619525" y="4584883"/>
            <a:ext cx="2015344" cy="1698904"/>
          </a:xfrm>
          <a:prstGeom prst="rect">
            <a:avLst/>
          </a:prstGeom>
          <a:effectLst>
            <a:outerShdw blurRad="76200" dir="18900000" sy="23000" kx="-1200000" algn="bl" rotWithShape="0">
              <a:prstClr val="black">
                <a:alpha val="20000"/>
              </a:prstClr>
            </a:outerShdw>
          </a:effectLst>
        </p:spPr>
      </p:pic>
      <p:grpSp>
        <p:nvGrpSpPr>
          <p:cNvPr id="4" name="Group 3">
            <a:extLst>
              <a:ext uri="{FF2B5EF4-FFF2-40B4-BE49-F238E27FC236}">
                <a16:creationId xmlns:a16="http://schemas.microsoft.com/office/drawing/2014/main" xmlns="" id="{B5263093-A02B-F8EE-40E7-10D7D0056B37}"/>
              </a:ext>
            </a:extLst>
          </p:cNvPr>
          <p:cNvGrpSpPr/>
          <p:nvPr/>
        </p:nvGrpSpPr>
        <p:grpSpPr>
          <a:xfrm>
            <a:off x="2343150" y="1542296"/>
            <a:ext cx="1200150" cy="1000879"/>
            <a:chOff x="4390276" y="398934"/>
            <a:chExt cx="2459755" cy="1163536"/>
          </a:xfrm>
        </p:grpSpPr>
        <p:grpSp>
          <p:nvGrpSpPr>
            <p:cNvPr id="5" name="Group 4">
              <a:extLst>
                <a:ext uri="{FF2B5EF4-FFF2-40B4-BE49-F238E27FC236}">
                  <a16:creationId xmlns:a16="http://schemas.microsoft.com/office/drawing/2014/main" xmlns="" id="{56ED350B-FB3B-318D-0FD9-6D079F24D77E}"/>
                </a:ext>
              </a:extLst>
            </p:cNvPr>
            <p:cNvGrpSpPr/>
            <p:nvPr/>
          </p:nvGrpSpPr>
          <p:grpSpPr>
            <a:xfrm>
              <a:off x="4857290" y="398934"/>
              <a:ext cx="1992741" cy="1163536"/>
              <a:chOff x="2673383" y="398934"/>
              <a:chExt cx="1992741" cy="1163536"/>
            </a:xfrm>
          </p:grpSpPr>
          <p:pic>
            <p:nvPicPr>
              <p:cNvPr id="10" name="Picture 9">
                <a:extLst>
                  <a:ext uri="{FF2B5EF4-FFF2-40B4-BE49-F238E27FC236}">
                    <a16:creationId xmlns:a16="http://schemas.microsoft.com/office/drawing/2014/main" xmlns="" id="{D58142F6-49CB-DEE3-2E43-4DEF6FB41E7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11" name="TextBox 10">
                <a:extLst>
                  <a:ext uri="{FF2B5EF4-FFF2-40B4-BE49-F238E27FC236}">
                    <a16:creationId xmlns:a16="http://schemas.microsoft.com/office/drawing/2014/main" xmlns="" id="{1787DEDB-4F1C-D1BB-5F89-C68E252D7210}"/>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Mẹ</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 name="Picture 2">
              <a:extLst>
                <a:ext uri="{FF2B5EF4-FFF2-40B4-BE49-F238E27FC236}">
                  <a16:creationId xmlns:a16="http://schemas.microsoft.com/office/drawing/2014/main" xmlns="" id="{48F1607B-0D83-53A6-B1A0-F995213550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xmlns="" id="{4B3E2AEA-7546-C69A-0677-C04D05E3C63B}"/>
              </a:ext>
            </a:extLst>
          </p:cNvPr>
          <p:cNvGrpSpPr/>
          <p:nvPr/>
        </p:nvGrpSpPr>
        <p:grpSpPr>
          <a:xfrm>
            <a:off x="3552825" y="1561346"/>
            <a:ext cx="1200150" cy="1000879"/>
            <a:chOff x="4390276" y="398934"/>
            <a:chExt cx="2459755" cy="1163536"/>
          </a:xfrm>
        </p:grpSpPr>
        <p:grpSp>
          <p:nvGrpSpPr>
            <p:cNvPr id="17" name="Group 16">
              <a:extLst>
                <a:ext uri="{FF2B5EF4-FFF2-40B4-BE49-F238E27FC236}">
                  <a16:creationId xmlns:a16="http://schemas.microsoft.com/office/drawing/2014/main" xmlns="" id="{322F0880-748B-7936-8B99-63D51AE255F6}"/>
                </a:ext>
              </a:extLst>
            </p:cNvPr>
            <p:cNvGrpSpPr/>
            <p:nvPr/>
          </p:nvGrpSpPr>
          <p:grpSpPr>
            <a:xfrm>
              <a:off x="4857290" y="398934"/>
              <a:ext cx="1992741" cy="1163536"/>
              <a:chOff x="2673383" y="398934"/>
              <a:chExt cx="1992741" cy="1163536"/>
            </a:xfrm>
          </p:grpSpPr>
          <p:pic>
            <p:nvPicPr>
              <p:cNvPr id="31" name="Picture 9">
                <a:extLst>
                  <a:ext uri="{FF2B5EF4-FFF2-40B4-BE49-F238E27FC236}">
                    <a16:creationId xmlns:a16="http://schemas.microsoft.com/office/drawing/2014/main" xmlns="" id="{F4849911-C114-12F9-B13B-84D083F824C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32" name="TextBox 31">
                <a:extLst>
                  <a:ext uri="{FF2B5EF4-FFF2-40B4-BE49-F238E27FC236}">
                    <a16:creationId xmlns:a16="http://schemas.microsoft.com/office/drawing/2014/main" xmlns="" id="{50E082E9-E8A7-F458-27EA-ABA6DEAE7171}"/>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Ông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 name="Picture 2">
              <a:extLst>
                <a:ext uri="{FF2B5EF4-FFF2-40B4-BE49-F238E27FC236}">
                  <a16:creationId xmlns:a16="http://schemas.microsoft.com/office/drawing/2014/main" xmlns="" id="{00949E12-2FBD-4E7B-CAC4-77FAE9E573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xmlns="" id="{C76DF85F-BCA8-4026-7038-925C47397229}"/>
              </a:ext>
            </a:extLst>
          </p:cNvPr>
          <p:cNvGrpSpPr/>
          <p:nvPr/>
        </p:nvGrpSpPr>
        <p:grpSpPr>
          <a:xfrm>
            <a:off x="1047750" y="2580521"/>
            <a:ext cx="1200150" cy="1000879"/>
            <a:chOff x="4390276" y="398934"/>
            <a:chExt cx="2459755" cy="1163536"/>
          </a:xfrm>
        </p:grpSpPr>
        <p:grpSp>
          <p:nvGrpSpPr>
            <p:cNvPr id="69" name="Group 68">
              <a:extLst>
                <a:ext uri="{FF2B5EF4-FFF2-40B4-BE49-F238E27FC236}">
                  <a16:creationId xmlns:a16="http://schemas.microsoft.com/office/drawing/2014/main" xmlns="" id="{29E6F7F0-9926-A00F-DE54-7ED41B4860B8}"/>
                </a:ext>
              </a:extLst>
            </p:cNvPr>
            <p:cNvGrpSpPr/>
            <p:nvPr/>
          </p:nvGrpSpPr>
          <p:grpSpPr>
            <a:xfrm>
              <a:off x="4857290" y="398934"/>
              <a:ext cx="1992741" cy="1163536"/>
              <a:chOff x="2673383" y="398934"/>
              <a:chExt cx="1992741" cy="1163536"/>
            </a:xfrm>
          </p:grpSpPr>
          <p:pic>
            <p:nvPicPr>
              <p:cNvPr id="71" name="Picture 9">
                <a:extLst>
                  <a:ext uri="{FF2B5EF4-FFF2-40B4-BE49-F238E27FC236}">
                    <a16:creationId xmlns:a16="http://schemas.microsoft.com/office/drawing/2014/main" xmlns="" id="{CE5365B2-FEEC-FC31-B41B-FA56BBC1702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72" name="TextBox 71">
                <a:extLst>
                  <a:ext uri="{FF2B5EF4-FFF2-40B4-BE49-F238E27FC236}">
                    <a16:creationId xmlns:a16="http://schemas.microsoft.com/office/drawing/2014/main" xmlns="" id="{C9025D67-7076-6739-48F6-07976E7CC98D}"/>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0" name="Picture 2">
              <a:extLst>
                <a:ext uri="{FF2B5EF4-FFF2-40B4-BE49-F238E27FC236}">
                  <a16:creationId xmlns:a16="http://schemas.microsoft.com/office/drawing/2014/main" xmlns="" id="{67A7DBBD-E9D6-EE80-2E98-91104B0DD77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xmlns="" id="{24008A35-11AD-3E6D-0206-A97FEA69E6AF}"/>
              </a:ext>
            </a:extLst>
          </p:cNvPr>
          <p:cNvGrpSpPr/>
          <p:nvPr/>
        </p:nvGrpSpPr>
        <p:grpSpPr>
          <a:xfrm>
            <a:off x="2247900" y="2551946"/>
            <a:ext cx="1200150" cy="1000879"/>
            <a:chOff x="4390276" y="398934"/>
            <a:chExt cx="2459755" cy="1163536"/>
          </a:xfrm>
        </p:grpSpPr>
        <p:grpSp>
          <p:nvGrpSpPr>
            <p:cNvPr id="74" name="Group 73">
              <a:extLst>
                <a:ext uri="{FF2B5EF4-FFF2-40B4-BE49-F238E27FC236}">
                  <a16:creationId xmlns:a16="http://schemas.microsoft.com/office/drawing/2014/main" xmlns="" id="{AF0B057E-0A73-9D65-33F1-37C55DEF2DB5}"/>
                </a:ext>
              </a:extLst>
            </p:cNvPr>
            <p:cNvGrpSpPr/>
            <p:nvPr/>
          </p:nvGrpSpPr>
          <p:grpSpPr>
            <a:xfrm>
              <a:off x="4857290" y="398934"/>
              <a:ext cx="1992741" cy="1163536"/>
              <a:chOff x="2673383" y="398934"/>
              <a:chExt cx="1992741" cy="1163536"/>
            </a:xfrm>
          </p:grpSpPr>
          <p:pic>
            <p:nvPicPr>
              <p:cNvPr id="76" name="Picture 9">
                <a:extLst>
                  <a:ext uri="{FF2B5EF4-FFF2-40B4-BE49-F238E27FC236}">
                    <a16:creationId xmlns:a16="http://schemas.microsoft.com/office/drawing/2014/main" xmlns="" id="{BB85B837-47CD-332F-4E27-4D9B73D553F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77" name="TextBox 76">
                <a:extLst>
                  <a:ext uri="{FF2B5EF4-FFF2-40B4-BE49-F238E27FC236}">
                    <a16:creationId xmlns:a16="http://schemas.microsoft.com/office/drawing/2014/main" xmlns="" id="{91BC94AE-8BA2-6F06-372C-1AE545ACF9FA}"/>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5" name="Picture 2">
              <a:extLst>
                <a:ext uri="{FF2B5EF4-FFF2-40B4-BE49-F238E27FC236}">
                  <a16:creationId xmlns:a16="http://schemas.microsoft.com/office/drawing/2014/main" xmlns="" id="{EA332C79-CD32-D101-CEB1-995EC525D7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xmlns="" id="{7A89F8D9-0666-CEBF-648C-EB6763F0FAF2}"/>
              </a:ext>
            </a:extLst>
          </p:cNvPr>
          <p:cNvGrpSpPr/>
          <p:nvPr/>
        </p:nvGrpSpPr>
        <p:grpSpPr>
          <a:xfrm>
            <a:off x="3533775" y="2532896"/>
            <a:ext cx="1200150" cy="1000879"/>
            <a:chOff x="4390276" y="398934"/>
            <a:chExt cx="2459755" cy="1163536"/>
          </a:xfrm>
        </p:grpSpPr>
        <p:grpSp>
          <p:nvGrpSpPr>
            <p:cNvPr id="79" name="Group 78">
              <a:extLst>
                <a:ext uri="{FF2B5EF4-FFF2-40B4-BE49-F238E27FC236}">
                  <a16:creationId xmlns:a16="http://schemas.microsoft.com/office/drawing/2014/main" xmlns="" id="{328CC00A-0C8C-33BB-3DEF-103604E12649}"/>
                </a:ext>
              </a:extLst>
            </p:cNvPr>
            <p:cNvGrpSpPr/>
            <p:nvPr/>
          </p:nvGrpSpPr>
          <p:grpSpPr>
            <a:xfrm>
              <a:off x="4857290" y="398934"/>
              <a:ext cx="1992741" cy="1163536"/>
              <a:chOff x="2673383" y="398934"/>
              <a:chExt cx="1992741" cy="1163536"/>
            </a:xfrm>
          </p:grpSpPr>
          <p:pic>
            <p:nvPicPr>
              <p:cNvPr id="81" name="Picture 9">
                <a:extLst>
                  <a:ext uri="{FF2B5EF4-FFF2-40B4-BE49-F238E27FC236}">
                    <a16:creationId xmlns:a16="http://schemas.microsoft.com/office/drawing/2014/main" xmlns="" id="{016AA367-1DED-5DB9-BD96-04AF0BE997E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82" name="TextBox 81">
                <a:extLst>
                  <a:ext uri="{FF2B5EF4-FFF2-40B4-BE49-F238E27FC236}">
                    <a16:creationId xmlns:a16="http://schemas.microsoft.com/office/drawing/2014/main" xmlns="" id="{C0C9A2C8-94D1-EBB6-14DB-7D2537209A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0" name="Picture 2">
              <a:extLst>
                <a:ext uri="{FF2B5EF4-FFF2-40B4-BE49-F238E27FC236}">
                  <a16:creationId xmlns:a16="http://schemas.microsoft.com/office/drawing/2014/main" xmlns="" id="{C078AF0B-1FB1-23B4-7219-E4C59F908A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xmlns="" id="{B8FBF2F8-C777-7FD9-73FC-BB360E39AA57}"/>
              </a:ext>
            </a:extLst>
          </p:cNvPr>
          <p:cNvGrpSpPr/>
          <p:nvPr/>
        </p:nvGrpSpPr>
        <p:grpSpPr>
          <a:xfrm>
            <a:off x="1047750" y="3494921"/>
            <a:ext cx="1200150" cy="1000879"/>
            <a:chOff x="4390276" y="398934"/>
            <a:chExt cx="2459755" cy="1163536"/>
          </a:xfrm>
        </p:grpSpPr>
        <p:grpSp>
          <p:nvGrpSpPr>
            <p:cNvPr id="84" name="Group 83">
              <a:extLst>
                <a:ext uri="{FF2B5EF4-FFF2-40B4-BE49-F238E27FC236}">
                  <a16:creationId xmlns:a16="http://schemas.microsoft.com/office/drawing/2014/main" xmlns="" id="{3AC1F6B0-A799-65D0-5359-EF0E16F296B1}"/>
                </a:ext>
              </a:extLst>
            </p:cNvPr>
            <p:cNvGrpSpPr/>
            <p:nvPr/>
          </p:nvGrpSpPr>
          <p:grpSpPr>
            <a:xfrm>
              <a:off x="4857290" y="398934"/>
              <a:ext cx="1992741" cy="1163536"/>
              <a:chOff x="2673383" y="398934"/>
              <a:chExt cx="1992741" cy="1163536"/>
            </a:xfrm>
          </p:grpSpPr>
          <p:pic>
            <p:nvPicPr>
              <p:cNvPr id="86" name="Picture 9">
                <a:extLst>
                  <a:ext uri="{FF2B5EF4-FFF2-40B4-BE49-F238E27FC236}">
                    <a16:creationId xmlns:a16="http://schemas.microsoft.com/office/drawing/2014/main" xmlns="" id="{AC69C057-62F4-158A-6B8C-737F2B42E03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87" name="TextBox 86">
                <a:extLst>
                  <a:ext uri="{FF2B5EF4-FFF2-40B4-BE49-F238E27FC236}">
                    <a16:creationId xmlns:a16="http://schemas.microsoft.com/office/drawing/2014/main" xmlns="" id="{AFC09F31-2916-2E5C-CFC3-019865E1D61B}"/>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Chú</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5" name="Picture 2">
              <a:extLst>
                <a:ext uri="{FF2B5EF4-FFF2-40B4-BE49-F238E27FC236}">
                  <a16:creationId xmlns:a16="http://schemas.microsoft.com/office/drawing/2014/main" xmlns="" id="{0273EE1E-F89C-AC9D-A97B-2BAC81E5B4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xmlns="" id="{9DE7033E-447B-7B3F-C6C4-5698FC77F8E3}"/>
              </a:ext>
            </a:extLst>
          </p:cNvPr>
          <p:cNvGrpSpPr/>
          <p:nvPr/>
        </p:nvGrpSpPr>
        <p:grpSpPr>
          <a:xfrm>
            <a:off x="2276475" y="3504446"/>
            <a:ext cx="1200150" cy="1000879"/>
            <a:chOff x="4390276" y="398934"/>
            <a:chExt cx="2459755" cy="1163536"/>
          </a:xfrm>
        </p:grpSpPr>
        <p:grpSp>
          <p:nvGrpSpPr>
            <p:cNvPr id="92" name="Group 91">
              <a:extLst>
                <a:ext uri="{FF2B5EF4-FFF2-40B4-BE49-F238E27FC236}">
                  <a16:creationId xmlns:a16="http://schemas.microsoft.com/office/drawing/2014/main" xmlns="" id="{6221EE9A-2A97-DABB-3D6E-7D51EB70977C}"/>
                </a:ext>
              </a:extLst>
            </p:cNvPr>
            <p:cNvGrpSpPr/>
            <p:nvPr/>
          </p:nvGrpSpPr>
          <p:grpSpPr>
            <a:xfrm>
              <a:off x="4857290" y="398934"/>
              <a:ext cx="1992741" cy="1163536"/>
              <a:chOff x="2673383" y="398934"/>
              <a:chExt cx="1992741" cy="1163536"/>
            </a:xfrm>
          </p:grpSpPr>
          <p:pic>
            <p:nvPicPr>
              <p:cNvPr id="94" name="Picture 9">
                <a:extLst>
                  <a:ext uri="{FF2B5EF4-FFF2-40B4-BE49-F238E27FC236}">
                    <a16:creationId xmlns:a16="http://schemas.microsoft.com/office/drawing/2014/main" xmlns="" id="{D511895A-98A6-B005-A4A7-2B4329E99BC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95" name="TextBox 94">
                <a:extLst>
                  <a:ext uri="{FF2B5EF4-FFF2-40B4-BE49-F238E27FC236}">
                    <a16:creationId xmlns:a16="http://schemas.microsoft.com/office/drawing/2014/main" xmlns="" id="{A4A6245C-9D0E-E1E5-748A-589093C387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Bác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3" name="Picture 2">
              <a:extLst>
                <a:ext uri="{FF2B5EF4-FFF2-40B4-BE49-F238E27FC236}">
                  <a16:creationId xmlns:a16="http://schemas.microsoft.com/office/drawing/2014/main" xmlns="" id="{99C4EFCA-F2B4-6AA6-C458-D69A06B51CF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xmlns="" id="{BEAEEE91-CD5F-C7F6-AE47-782B5F4B560D}"/>
              </a:ext>
            </a:extLst>
          </p:cNvPr>
          <p:cNvGrpSpPr/>
          <p:nvPr/>
        </p:nvGrpSpPr>
        <p:grpSpPr>
          <a:xfrm>
            <a:off x="3600450" y="3437771"/>
            <a:ext cx="1200150" cy="1000879"/>
            <a:chOff x="4390276" y="398934"/>
            <a:chExt cx="2459755" cy="1163536"/>
          </a:xfrm>
        </p:grpSpPr>
        <p:grpSp>
          <p:nvGrpSpPr>
            <p:cNvPr id="97" name="Group 96">
              <a:extLst>
                <a:ext uri="{FF2B5EF4-FFF2-40B4-BE49-F238E27FC236}">
                  <a16:creationId xmlns:a16="http://schemas.microsoft.com/office/drawing/2014/main" xmlns="" id="{24147569-F530-F6BE-75D0-F8D37CC4EEE9}"/>
                </a:ext>
              </a:extLst>
            </p:cNvPr>
            <p:cNvGrpSpPr/>
            <p:nvPr/>
          </p:nvGrpSpPr>
          <p:grpSpPr>
            <a:xfrm>
              <a:off x="4857290" y="398934"/>
              <a:ext cx="1992741" cy="1163536"/>
              <a:chOff x="2673383" y="398934"/>
              <a:chExt cx="1992741" cy="1163536"/>
            </a:xfrm>
          </p:grpSpPr>
          <p:pic>
            <p:nvPicPr>
              <p:cNvPr id="99" name="Picture 9">
                <a:extLst>
                  <a:ext uri="{FF2B5EF4-FFF2-40B4-BE49-F238E27FC236}">
                    <a16:creationId xmlns:a16="http://schemas.microsoft.com/office/drawing/2014/main" xmlns="" id="{008BC9FE-DB63-4E85-2F79-A4B3559BEBB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100" name="TextBox 99">
                <a:extLst>
                  <a:ext uri="{FF2B5EF4-FFF2-40B4-BE49-F238E27FC236}">
                    <a16:creationId xmlns:a16="http://schemas.microsoft.com/office/drawing/2014/main" xmlns="" id="{DEF222D2-9B0D-3A1F-383C-BBDFDFB6C765}"/>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8" name="Picture 2">
              <a:extLst>
                <a:ext uri="{FF2B5EF4-FFF2-40B4-BE49-F238E27FC236}">
                  <a16:creationId xmlns:a16="http://schemas.microsoft.com/office/drawing/2014/main" xmlns="" id="{35A25978-D9B5-EFD4-9D1D-E93618901D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Group 100">
            <a:extLst>
              <a:ext uri="{FF2B5EF4-FFF2-40B4-BE49-F238E27FC236}">
                <a16:creationId xmlns:a16="http://schemas.microsoft.com/office/drawing/2014/main" xmlns="" id="{E932571A-FF0E-B4EB-914F-66ADAA87CC82}"/>
              </a:ext>
            </a:extLst>
          </p:cNvPr>
          <p:cNvGrpSpPr/>
          <p:nvPr/>
        </p:nvGrpSpPr>
        <p:grpSpPr>
          <a:xfrm>
            <a:off x="1095375" y="4380746"/>
            <a:ext cx="1200150" cy="1000879"/>
            <a:chOff x="4390276" y="398934"/>
            <a:chExt cx="2459755" cy="1163536"/>
          </a:xfrm>
        </p:grpSpPr>
        <p:grpSp>
          <p:nvGrpSpPr>
            <p:cNvPr id="102" name="Group 101">
              <a:extLst>
                <a:ext uri="{FF2B5EF4-FFF2-40B4-BE49-F238E27FC236}">
                  <a16:creationId xmlns:a16="http://schemas.microsoft.com/office/drawing/2014/main" xmlns="" id="{6FD63EC8-7EDA-0220-73CB-B83651DA8EA4}"/>
                </a:ext>
              </a:extLst>
            </p:cNvPr>
            <p:cNvGrpSpPr/>
            <p:nvPr/>
          </p:nvGrpSpPr>
          <p:grpSpPr>
            <a:xfrm>
              <a:off x="4857290" y="398934"/>
              <a:ext cx="1992741" cy="1163536"/>
              <a:chOff x="2673383" y="398934"/>
              <a:chExt cx="1992741" cy="1163536"/>
            </a:xfrm>
          </p:grpSpPr>
          <p:pic>
            <p:nvPicPr>
              <p:cNvPr id="104" name="Picture 9">
                <a:extLst>
                  <a:ext uri="{FF2B5EF4-FFF2-40B4-BE49-F238E27FC236}">
                    <a16:creationId xmlns:a16="http://schemas.microsoft.com/office/drawing/2014/main" xmlns="" id="{2319F17C-3A6B-C46F-BA12-FAC12BFA5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105" name="TextBox 104">
                <a:extLst>
                  <a:ext uri="{FF2B5EF4-FFF2-40B4-BE49-F238E27FC236}">
                    <a16:creationId xmlns:a16="http://schemas.microsoft.com/office/drawing/2014/main" xmlns="" id="{70BB016A-CDDB-47FA-7787-58BB34CAB19F}"/>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Dì</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3" name="Picture 2">
              <a:extLst>
                <a:ext uri="{FF2B5EF4-FFF2-40B4-BE49-F238E27FC236}">
                  <a16:creationId xmlns:a16="http://schemas.microsoft.com/office/drawing/2014/main" xmlns="" id="{3F95FBB1-7EF9-7374-A009-11DFCD1B3E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a:extLst>
              <a:ext uri="{FF2B5EF4-FFF2-40B4-BE49-F238E27FC236}">
                <a16:creationId xmlns:a16="http://schemas.microsoft.com/office/drawing/2014/main" xmlns="" id="{8C6664B6-7757-43F8-58EB-89C2C3B063B0}"/>
              </a:ext>
            </a:extLst>
          </p:cNvPr>
          <p:cNvGrpSpPr/>
          <p:nvPr/>
        </p:nvGrpSpPr>
        <p:grpSpPr>
          <a:xfrm>
            <a:off x="2371725" y="4437896"/>
            <a:ext cx="1200150" cy="1000879"/>
            <a:chOff x="4390276" y="398934"/>
            <a:chExt cx="2459755" cy="1163536"/>
          </a:xfrm>
        </p:grpSpPr>
        <p:grpSp>
          <p:nvGrpSpPr>
            <p:cNvPr id="107" name="Group 106">
              <a:extLst>
                <a:ext uri="{FF2B5EF4-FFF2-40B4-BE49-F238E27FC236}">
                  <a16:creationId xmlns:a16="http://schemas.microsoft.com/office/drawing/2014/main" xmlns="" id="{87E6AEE5-6450-7040-707C-30E18CA05DDF}"/>
                </a:ext>
              </a:extLst>
            </p:cNvPr>
            <p:cNvGrpSpPr/>
            <p:nvPr/>
          </p:nvGrpSpPr>
          <p:grpSpPr>
            <a:xfrm>
              <a:off x="4857290" y="398934"/>
              <a:ext cx="1992741" cy="1163536"/>
              <a:chOff x="2673383" y="398934"/>
              <a:chExt cx="1992741" cy="1163536"/>
            </a:xfrm>
          </p:grpSpPr>
          <p:pic>
            <p:nvPicPr>
              <p:cNvPr id="109" name="Picture 9">
                <a:extLst>
                  <a:ext uri="{FF2B5EF4-FFF2-40B4-BE49-F238E27FC236}">
                    <a16:creationId xmlns:a16="http://schemas.microsoft.com/office/drawing/2014/main" xmlns="" id="{31CFDEA1-8344-4A2A-6625-5B2895353A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110" name="TextBox 109">
                <a:extLst>
                  <a:ext uri="{FF2B5EF4-FFF2-40B4-BE49-F238E27FC236}">
                    <a16:creationId xmlns:a16="http://schemas.microsoft.com/office/drawing/2014/main" xmlns="" id="{07358A1D-1769-2688-07D8-6D005F130793}"/>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8" name="Picture 2">
              <a:extLst>
                <a:ext uri="{FF2B5EF4-FFF2-40B4-BE49-F238E27FC236}">
                  <a16:creationId xmlns:a16="http://schemas.microsoft.com/office/drawing/2014/main" xmlns="" id="{AEBD32E7-A714-75BB-F875-8BD4C7746C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xmlns="" id="{3D548020-80D8-6D4E-7C54-5997E549FC85}"/>
              </a:ext>
            </a:extLst>
          </p:cNvPr>
          <p:cNvGrpSpPr/>
          <p:nvPr/>
        </p:nvGrpSpPr>
        <p:grpSpPr>
          <a:xfrm>
            <a:off x="6022026" y="682995"/>
            <a:ext cx="3978786" cy="5094313"/>
            <a:chOff x="778745" y="3815769"/>
            <a:chExt cx="8052842" cy="922866"/>
          </a:xfrm>
        </p:grpSpPr>
        <p:pic>
          <p:nvPicPr>
            <p:cNvPr id="112" name="Picture 2">
              <a:extLst>
                <a:ext uri="{FF2B5EF4-FFF2-40B4-BE49-F238E27FC236}">
                  <a16:creationId xmlns:a16="http://schemas.microsoft.com/office/drawing/2014/main" xmlns="" id="{410AC3C6-3D0C-FB35-406E-301F52F451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xmlns="" id="{CF7C2AC3-B1E0-153B-2482-60DA946D2216}"/>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trường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học</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xmlns="" id="{03A31CE8-B0C2-7FB6-8605-F9F6D5250A8C}"/>
              </a:ext>
            </a:extLst>
          </p:cNvPr>
          <p:cNvGrpSpPr/>
          <p:nvPr/>
        </p:nvGrpSpPr>
        <p:grpSpPr>
          <a:xfrm>
            <a:off x="6134100" y="1675646"/>
            <a:ext cx="2190750" cy="1000879"/>
            <a:chOff x="4390276" y="398934"/>
            <a:chExt cx="2886447" cy="1163536"/>
          </a:xfrm>
        </p:grpSpPr>
        <p:grpSp>
          <p:nvGrpSpPr>
            <p:cNvPr id="115" name="Group 114">
              <a:extLst>
                <a:ext uri="{FF2B5EF4-FFF2-40B4-BE49-F238E27FC236}">
                  <a16:creationId xmlns:a16="http://schemas.microsoft.com/office/drawing/2014/main" xmlns=""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xmlns="" id="{F12889BD-2FB4-8CF4-1EF2-29BA60C6CF2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xmlns=""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xmlns="" id="{1146A55F-B322-7009-6E08-0CDF905913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xmlns="" id="{B2A4908D-2F52-F592-759E-C9AA929D0F30}"/>
              </a:ext>
            </a:extLst>
          </p:cNvPr>
          <p:cNvGrpSpPr/>
          <p:nvPr/>
        </p:nvGrpSpPr>
        <p:grpSpPr>
          <a:xfrm>
            <a:off x="8229599" y="1628021"/>
            <a:ext cx="1847851" cy="1000879"/>
            <a:chOff x="3726532" y="398934"/>
            <a:chExt cx="3787244" cy="1163536"/>
          </a:xfrm>
        </p:grpSpPr>
        <p:grpSp>
          <p:nvGrpSpPr>
            <p:cNvPr id="126" name="Group 125">
              <a:extLst>
                <a:ext uri="{FF2B5EF4-FFF2-40B4-BE49-F238E27FC236}">
                  <a16:creationId xmlns:a16="http://schemas.microsoft.com/office/drawing/2014/main" xmlns="" id="{E9E1DC35-F069-606E-1FD0-5DFED8570117}"/>
                </a:ext>
              </a:extLst>
            </p:cNvPr>
            <p:cNvGrpSpPr/>
            <p:nvPr/>
          </p:nvGrpSpPr>
          <p:grpSpPr>
            <a:xfrm>
              <a:off x="4116974" y="398934"/>
              <a:ext cx="3396802" cy="1163536"/>
              <a:chOff x="1933067" y="398934"/>
              <a:chExt cx="3396802" cy="1163536"/>
            </a:xfrm>
          </p:grpSpPr>
          <p:pic>
            <p:nvPicPr>
              <p:cNvPr id="128" name="Picture 9">
                <a:extLst>
                  <a:ext uri="{FF2B5EF4-FFF2-40B4-BE49-F238E27FC236}">
                    <a16:creationId xmlns:a16="http://schemas.microsoft.com/office/drawing/2014/main" xmlns="" id="{7EFAB3C8-CF37-B4F4-4109-CCECCC6E40C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33067" y="398934"/>
                <a:ext cx="2830668" cy="1163536"/>
              </a:xfrm>
              <a:prstGeom prst="rect">
                <a:avLst/>
              </a:prstGeom>
            </p:spPr>
          </p:pic>
          <p:sp>
            <p:nvSpPr>
              <p:cNvPr id="129" name="TextBox 128">
                <a:extLst>
                  <a:ext uri="{FF2B5EF4-FFF2-40B4-BE49-F238E27FC236}">
                    <a16:creationId xmlns:a16="http://schemas.microsoft.com/office/drawing/2014/main" xmlns="" id="{5F078586-CE83-3BA7-8E31-EF7973B273C4}"/>
                  </a:ext>
                </a:extLst>
              </p:cNvPr>
              <p:cNvSpPr txBox="1"/>
              <p:nvPr/>
            </p:nvSpPr>
            <p:spPr>
              <a:xfrm>
                <a:off x="2245415"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r>
                  <a:rPr lang="en-US" sz="3200" dirty="0">
                    <a:solidFill>
                      <a:prstClr val="black"/>
                    </a:solidFill>
                    <a:latin typeface="Calibri" panose="020F0502020204030204"/>
                  </a:rPr>
                  <a:t> </a:t>
                </a:r>
                <a:r>
                  <a:rPr lang="en-US" sz="3200" dirty="0" err="1">
                    <a:solidFill>
                      <a:prstClr val="black"/>
                    </a:solidFill>
                    <a:latin typeface="Calibri" panose="020F0502020204030204"/>
                  </a:rPr>
                  <a:t>giáo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xmlns="" id="{45F96D5B-B88E-2854-B799-C9F8F4C8D2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170" name="Hình ảnh 6" descr="Ảnh có chứa đồ họa véc-tơ&#10;&#10;Mô tả được tạo tự động">
            <a:extLst>
              <a:ext uri="{FF2B5EF4-FFF2-40B4-BE49-F238E27FC236}">
                <a16:creationId xmlns:a16="http://schemas.microsoft.com/office/drawing/2014/main" xmlns="" id="{F2FAEF49-2CF9-17BD-C56B-8FBC115E3D0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29625" y="4224412"/>
            <a:ext cx="2038350" cy="2038350"/>
          </a:xfrm>
          <a:prstGeom prst="rect">
            <a:avLst/>
          </a:prstGeom>
        </p:spPr>
      </p:pic>
      <p:grpSp>
        <p:nvGrpSpPr>
          <p:cNvPr id="171" name="Group 170">
            <a:extLst>
              <a:ext uri="{FF2B5EF4-FFF2-40B4-BE49-F238E27FC236}">
                <a16:creationId xmlns:a16="http://schemas.microsoft.com/office/drawing/2014/main" xmlns="" id="{1F2C2BB0-0DFA-180D-D7AB-9C58B0CDF782}"/>
              </a:ext>
            </a:extLst>
          </p:cNvPr>
          <p:cNvGrpSpPr/>
          <p:nvPr/>
        </p:nvGrpSpPr>
        <p:grpSpPr>
          <a:xfrm>
            <a:off x="6067424" y="2675771"/>
            <a:ext cx="1781176" cy="1000879"/>
            <a:chOff x="3726532" y="398934"/>
            <a:chExt cx="3650591" cy="1163536"/>
          </a:xfrm>
        </p:grpSpPr>
        <p:grpSp>
          <p:nvGrpSpPr>
            <p:cNvPr id="172" name="Group 171">
              <a:extLst>
                <a:ext uri="{FF2B5EF4-FFF2-40B4-BE49-F238E27FC236}">
                  <a16:creationId xmlns:a16="http://schemas.microsoft.com/office/drawing/2014/main" xmlns="" id="{EDAB3E4E-82FD-D518-C63A-2D18F8BC924B}"/>
                </a:ext>
              </a:extLst>
            </p:cNvPr>
            <p:cNvGrpSpPr/>
            <p:nvPr/>
          </p:nvGrpSpPr>
          <p:grpSpPr>
            <a:xfrm>
              <a:off x="4116974" y="398934"/>
              <a:ext cx="3260149" cy="1163536"/>
              <a:chOff x="1933067" y="398934"/>
              <a:chExt cx="3260149" cy="1163536"/>
            </a:xfrm>
          </p:grpSpPr>
          <p:pic>
            <p:nvPicPr>
              <p:cNvPr id="174" name="Picture 9">
                <a:extLst>
                  <a:ext uri="{FF2B5EF4-FFF2-40B4-BE49-F238E27FC236}">
                    <a16:creationId xmlns:a16="http://schemas.microsoft.com/office/drawing/2014/main" xmlns="" id="{BCC32425-922D-144B-D519-DE04F2F3678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33067" y="398934"/>
                <a:ext cx="2830668" cy="1163536"/>
              </a:xfrm>
              <a:prstGeom prst="rect">
                <a:avLst/>
              </a:prstGeom>
            </p:spPr>
          </p:pic>
          <p:sp>
            <p:nvSpPr>
              <p:cNvPr id="175" name="TextBox 174">
                <a:extLst>
                  <a:ext uri="{FF2B5EF4-FFF2-40B4-BE49-F238E27FC236}">
                    <a16:creationId xmlns:a16="http://schemas.microsoft.com/office/drawing/2014/main" xmlns="" id="{BF94FE36-3EEB-7871-F2CA-5258A36A7BFB}"/>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Bạn</a:t>
                </a:r>
                <a:r>
                  <a:rPr lang="en-US" sz="3200" dirty="0">
                    <a:solidFill>
                      <a:prstClr val="black"/>
                    </a:solidFill>
                    <a:latin typeface="Calibri" panose="020F0502020204030204"/>
                  </a:rPr>
                  <a:t> </a:t>
                </a:r>
                <a:r>
                  <a:rPr lang="en-US" sz="3200" dirty="0" err="1">
                    <a:solidFill>
                      <a:prstClr val="black"/>
                    </a:solidFill>
                    <a:latin typeface="Calibri" panose="020F0502020204030204"/>
                  </a:rPr>
                  <a:t>bè</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xmlns="" id="{98BF6F07-543C-0A04-6282-0DE9DFDC3F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xmlns="" id="{DC43C8D7-8344-9008-8B09-597CBFE4DF76}"/>
              </a:ext>
            </a:extLst>
          </p:cNvPr>
          <p:cNvGrpSpPr/>
          <p:nvPr/>
        </p:nvGrpSpPr>
        <p:grpSpPr>
          <a:xfrm>
            <a:off x="7648574" y="2618621"/>
            <a:ext cx="2562226" cy="1000879"/>
            <a:chOff x="3726532" y="398934"/>
            <a:chExt cx="5251384" cy="1163536"/>
          </a:xfrm>
        </p:grpSpPr>
        <p:grpSp>
          <p:nvGrpSpPr>
            <p:cNvPr id="177" name="Group 176">
              <a:extLst>
                <a:ext uri="{FF2B5EF4-FFF2-40B4-BE49-F238E27FC236}">
                  <a16:creationId xmlns:a16="http://schemas.microsoft.com/office/drawing/2014/main" xmlns=""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xmlns="" id="{5CA39A77-15C9-7B3B-5767-BE8B4FC7F32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xmlns="" id="{7556DA6E-7C03-DF83-A2D3-71C2C770B932}"/>
                  </a:ext>
                </a:extLst>
              </p:cNvPr>
              <p:cNvSpPr txBox="1"/>
              <p:nvPr/>
            </p:nvSpPr>
            <p:spPr>
              <a:xfrm>
                <a:off x="2108762" y="688314"/>
                <a:ext cx="4685247" cy="6082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Calibri" panose="020F0502020204030204"/>
                  </a:rPr>
                  <a:t>Hiệu</a:t>
                </a:r>
                <a:r>
                  <a:rPr lang="en-US" sz="2800" dirty="0">
                    <a:solidFill>
                      <a:prstClr val="black"/>
                    </a:solidFill>
                    <a:latin typeface="Calibri" panose="020F0502020204030204"/>
                  </a:rPr>
                  <a:t> </a:t>
                </a:r>
                <a:r>
                  <a:rPr lang="en-US" sz="2800" dirty="0" err="1">
                    <a:solidFill>
                      <a:prstClr val="black"/>
                    </a:solidFill>
                    <a:latin typeface="Calibri" panose="020F0502020204030204"/>
                  </a:rPr>
                  <a:t>trưởng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xmlns="" id="{7F372F63-BE27-9116-E68C-DA4421E2DE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xmlns="" id="{3A1E5795-15B6-93FB-6405-E430D2A36E4D}"/>
              </a:ext>
            </a:extLst>
          </p:cNvPr>
          <p:cNvGrpSpPr/>
          <p:nvPr/>
        </p:nvGrpSpPr>
        <p:grpSpPr>
          <a:xfrm>
            <a:off x="6086474" y="3637796"/>
            <a:ext cx="1781176" cy="1000879"/>
            <a:chOff x="3726532" y="398934"/>
            <a:chExt cx="3650591" cy="1163536"/>
          </a:xfrm>
        </p:grpSpPr>
        <p:grpSp>
          <p:nvGrpSpPr>
            <p:cNvPr id="182" name="Group 181">
              <a:extLst>
                <a:ext uri="{FF2B5EF4-FFF2-40B4-BE49-F238E27FC236}">
                  <a16:creationId xmlns:a16="http://schemas.microsoft.com/office/drawing/2014/main" xmlns=""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xmlns="" id="{57BA7602-04EF-7D38-746B-D2449068BC1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xmlns=""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Bảo</a:t>
                </a:r>
                <a:r>
                  <a:rPr lang="en-US" sz="3200" dirty="0">
                    <a:solidFill>
                      <a:prstClr val="black"/>
                    </a:solidFill>
                    <a:latin typeface="Calibri" panose="020F0502020204030204"/>
                  </a:rPr>
                  <a:t> </a:t>
                </a:r>
                <a:r>
                  <a:rPr lang="en-US" sz="3200" dirty="0" err="1">
                    <a:solidFill>
                      <a:prstClr val="black"/>
                    </a:solidFill>
                    <a:latin typeface="Calibri" panose="020F0502020204030204"/>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xmlns="" id="{CA1CCFFA-F471-F37D-F620-960A0C62D4D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xmlns="" id="{8A6B1A8B-BFC7-F897-5F9D-84BE4B219C3E}"/>
              </a:ext>
            </a:extLst>
          </p:cNvPr>
          <p:cNvGrpSpPr/>
          <p:nvPr/>
        </p:nvGrpSpPr>
        <p:grpSpPr>
          <a:xfrm>
            <a:off x="7639049" y="3599696"/>
            <a:ext cx="1800226" cy="1000879"/>
            <a:chOff x="3726532" y="398934"/>
            <a:chExt cx="3689635" cy="1163536"/>
          </a:xfrm>
        </p:grpSpPr>
        <p:grpSp>
          <p:nvGrpSpPr>
            <p:cNvPr id="187" name="Group 186">
              <a:extLst>
                <a:ext uri="{FF2B5EF4-FFF2-40B4-BE49-F238E27FC236}">
                  <a16:creationId xmlns:a16="http://schemas.microsoft.com/office/drawing/2014/main" xmlns="" id="{89D6C31E-DF7B-FC03-403B-8C49527812D3}"/>
                </a:ext>
              </a:extLst>
            </p:cNvPr>
            <p:cNvGrpSpPr/>
            <p:nvPr/>
          </p:nvGrpSpPr>
          <p:grpSpPr>
            <a:xfrm>
              <a:off x="4116974" y="398934"/>
              <a:ext cx="3299193" cy="1163536"/>
              <a:chOff x="1933067" y="398934"/>
              <a:chExt cx="3299193" cy="1163536"/>
            </a:xfrm>
          </p:grpSpPr>
          <p:pic>
            <p:nvPicPr>
              <p:cNvPr id="189" name="Picture 9">
                <a:extLst>
                  <a:ext uri="{FF2B5EF4-FFF2-40B4-BE49-F238E27FC236}">
                    <a16:creationId xmlns:a16="http://schemas.microsoft.com/office/drawing/2014/main" xmlns="" id="{FB8F06BF-DDFE-072A-A282-1A5047716B35}"/>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xmlns="" id="{287E688C-1FD2-C199-5025-C56D1E11E6A8}"/>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xmlns="" id="{02344F89-13C8-5CED-3BAB-96EC2BB2465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45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par>
                                <p:cTn id="15" presetID="2" presetClass="entr" presetSubtype="6"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additive="base">
                                        <p:cTn id="17" dur="500" fill="hold"/>
                                        <p:tgtEl>
                                          <p:spTgt spid="170"/>
                                        </p:tgtEl>
                                        <p:attrNameLst>
                                          <p:attrName>ppt_x</p:attrName>
                                        </p:attrNameLst>
                                      </p:cBhvr>
                                      <p:tavLst>
                                        <p:tav tm="0">
                                          <p:val>
                                            <p:strVal val="1+#ppt_w/2"/>
                                          </p:val>
                                        </p:tav>
                                        <p:tav tm="100000">
                                          <p:val>
                                            <p:strVal val="#ppt_x"/>
                                          </p:val>
                                        </p:tav>
                                      </p:tavLst>
                                    </p:anim>
                                    <p:anim calcmode="lin" valueType="num">
                                      <p:cBhvr additive="base">
                                        <p:cTn id="1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750" fill="hold"/>
                                        <p:tgtEl>
                                          <p:spTgt spid="59"/>
                                        </p:tgtEl>
                                        <p:attrNameLst>
                                          <p:attrName>ppt_x</p:attrName>
                                        </p:attrNameLst>
                                      </p:cBhvr>
                                      <p:tavLst>
                                        <p:tav tm="0">
                                          <p:val>
                                            <p:strVal val="#ppt_x"/>
                                          </p:val>
                                        </p:tav>
                                        <p:tav tm="100000">
                                          <p:val>
                                            <p:strVal val="#ppt_x"/>
                                          </p:val>
                                        </p:tav>
                                      </p:tavLst>
                                    </p:anim>
                                    <p:anim calcmode="lin" valueType="num">
                                      <p:cBhvr additive="base">
                                        <p:cTn id="24" dur="750" fill="hold"/>
                                        <p:tgtEl>
                                          <p:spTgt spid="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750" fill="hold"/>
                                        <p:tgtEl>
                                          <p:spTgt spid="4"/>
                                        </p:tgtEl>
                                        <p:attrNameLst>
                                          <p:attrName>ppt_x</p:attrName>
                                        </p:attrNameLst>
                                      </p:cBhvr>
                                      <p:tavLst>
                                        <p:tav tm="0">
                                          <p:val>
                                            <p:strVal val="#ppt_x"/>
                                          </p:val>
                                        </p:tav>
                                        <p:tav tm="100000">
                                          <p:val>
                                            <p:strVal val="#ppt_x"/>
                                          </p:val>
                                        </p:tav>
                                      </p:tavLst>
                                    </p:anim>
                                    <p:anim calcmode="lin" valueType="num">
                                      <p:cBhvr additive="base">
                                        <p:cTn id="30"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750" fill="hold"/>
                                        <p:tgtEl>
                                          <p:spTgt spid="73"/>
                                        </p:tgtEl>
                                        <p:attrNameLst>
                                          <p:attrName>ppt_x</p:attrName>
                                        </p:attrNameLst>
                                      </p:cBhvr>
                                      <p:tavLst>
                                        <p:tav tm="0">
                                          <p:val>
                                            <p:strVal val="#ppt_x"/>
                                          </p:val>
                                        </p:tav>
                                        <p:tav tm="100000">
                                          <p:val>
                                            <p:strVal val="#ppt_x"/>
                                          </p:val>
                                        </p:tav>
                                      </p:tavLst>
                                    </p:anim>
                                    <p:anim calcmode="lin" valueType="num">
                                      <p:cBhvr additive="base">
                                        <p:cTn id="48" dur="750" fill="hold"/>
                                        <p:tgtEl>
                                          <p:spTgt spid="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8"/>
                                        </p:tgtEl>
                                        <p:attrNameLst>
                                          <p:attrName>style.visibility</p:attrName>
                                        </p:attrNameLst>
                                      </p:cBhvr>
                                      <p:to>
                                        <p:strVal val="visible"/>
                                      </p:to>
                                    </p:set>
                                    <p:anim calcmode="lin" valueType="num">
                                      <p:cBhvr additive="base">
                                        <p:cTn id="53" dur="750" fill="hold"/>
                                        <p:tgtEl>
                                          <p:spTgt spid="78"/>
                                        </p:tgtEl>
                                        <p:attrNameLst>
                                          <p:attrName>ppt_x</p:attrName>
                                        </p:attrNameLst>
                                      </p:cBhvr>
                                      <p:tavLst>
                                        <p:tav tm="0">
                                          <p:val>
                                            <p:strVal val="#ppt_x"/>
                                          </p:val>
                                        </p:tav>
                                        <p:tav tm="100000">
                                          <p:val>
                                            <p:strVal val="#ppt_x"/>
                                          </p:val>
                                        </p:tav>
                                      </p:tavLst>
                                    </p:anim>
                                    <p:anim calcmode="lin" valueType="num">
                                      <p:cBhvr additive="base">
                                        <p:cTn id="54" dur="750" fill="hold"/>
                                        <p:tgtEl>
                                          <p:spTgt spid="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750" fill="hold"/>
                                        <p:tgtEl>
                                          <p:spTgt spid="83"/>
                                        </p:tgtEl>
                                        <p:attrNameLst>
                                          <p:attrName>ppt_x</p:attrName>
                                        </p:attrNameLst>
                                      </p:cBhvr>
                                      <p:tavLst>
                                        <p:tav tm="0">
                                          <p:val>
                                            <p:strVal val="#ppt_x"/>
                                          </p:val>
                                        </p:tav>
                                        <p:tav tm="100000">
                                          <p:val>
                                            <p:strVal val="#ppt_x"/>
                                          </p:val>
                                        </p:tav>
                                      </p:tavLst>
                                    </p:anim>
                                    <p:anim calcmode="lin" valueType="num">
                                      <p:cBhvr additive="base">
                                        <p:cTn id="60" dur="75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750" fill="hold"/>
                                        <p:tgtEl>
                                          <p:spTgt spid="91"/>
                                        </p:tgtEl>
                                        <p:attrNameLst>
                                          <p:attrName>ppt_x</p:attrName>
                                        </p:attrNameLst>
                                      </p:cBhvr>
                                      <p:tavLst>
                                        <p:tav tm="0">
                                          <p:val>
                                            <p:strVal val="#ppt_x"/>
                                          </p:val>
                                        </p:tav>
                                        <p:tav tm="100000">
                                          <p:val>
                                            <p:strVal val="#ppt_x"/>
                                          </p:val>
                                        </p:tav>
                                      </p:tavLst>
                                    </p:anim>
                                    <p:anim calcmode="lin" valueType="num">
                                      <p:cBhvr additive="base">
                                        <p:cTn id="66" dur="750" fill="hold"/>
                                        <p:tgtEl>
                                          <p:spTgt spid="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750" fill="hold"/>
                                        <p:tgtEl>
                                          <p:spTgt spid="96"/>
                                        </p:tgtEl>
                                        <p:attrNameLst>
                                          <p:attrName>ppt_x</p:attrName>
                                        </p:attrNameLst>
                                      </p:cBhvr>
                                      <p:tavLst>
                                        <p:tav tm="0">
                                          <p:val>
                                            <p:strVal val="#ppt_x"/>
                                          </p:val>
                                        </p:tav>
                                        <p:tav tm="100000">
                                          <p:val>
                                            <p:strVal val="#ppt_x"/>
                                          </p:val>
                                        </p:tav>
                                      </p:tavLst>
                                    </p:anim>
                                    <p:anim calcmode="lin" valueType="num">
                                      <p:cBhvr additive="base">
                                        <p:cTn id="72" dur="750" fill="hold"/>
                                        <p:tgtEl>
                                          <p:spTgt spid="9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01"/>
                                        </p:tgtEl>
                                        <p:attrNameLst>
                                          <p:attrName>style.visibility</p:attrName>
                                        </p:attrNameLst>
                                      </p:cBhvr>
                                      <p:to>
                                        <p:strVal val="visible"/>
                                      </p:to>
                                    </p:set>
                                    <p:anim calcmode="lin" valueType="num">
                                      <p:cBhvr additive="base">
                                        <p:cTn id="77" dur="750" fill="hold"/>
                                        <p:tgtEl>
                                          <p:spTgt spid="101"/>
                                        </p:tgtEl>
                                        <p:attrNameLst>
                                          <p:attrName>ppt_x</p:attrName>
                                        </p:attrNameLst>
                                      </p:cBhvr>
                                      <p:tavLst>
                                        <p:tav tm="0">
                                          <p:val>
                                            <p:strVal val="#ppt_x"/>
                                          </p:val>
                                        </p:tav>
                                        <p:tav tm="100000">
                                          <p:val>
                                            <p:strVal val="#ppt_x"/>
                                          </p:val>
                                        </p:tav>
                                      </p:tavLst>
                                    </p:anim>
                                    <p:anim calcmode="lin" valueType="num">
                                      <p:cBhvr additive="base">
                                        <p:cTn id="78" dur="75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6"/>
                                        </p:tgtEl>
                                        <p:attrNameLst>
                                          <p:attrName>style.visibility</p:attrName>
                                        </p:attrNameLst>
                                      </p:cBhvr>
                                      <p:to>
                                        <p:strVal val="visible"/>
                                      </p:to>
                                    </p:set>
                                    <p:anim calcmode="lin" valueType="num">
                                      <p:cBhvr additive="base">
                                        <p:cTn id="83" dur="750" fill="hold"/>
                                        <p:tgtEl>
                                          <p:spTgt spid="106"/>
                                        </p:tgtEl>
                                        <p:attrNameLst>
                                          <p:attrName>ppt_x</p:attrName>
                                        </p:attrNameLst>
                                      </p:cBhvr>
                                      <p:tavLst>
                                        <p:tav tm="0">
                                          <p:val>
                                            <p:strVal val="#ppt_x"/>
                                          </p:val>
                                        </p:tav>
                                        <p:tav tm="100000">
                                          <p:val>
                                            <p:strVal val="#ppt_x"/>
                                          </p:val>
                                        </p:tav>
                                      </p:tavLst>
                                    </p:anim>
                                    <p:anim calcmode="lin" valueType="num">
                                      <p:cBhvr additive="base">
                                        <p:cTn id="84" dur="750" fill="hold"/>
                                        <p:tgtEl>
                                          <p:spTgt spid="10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5" fill="hold">
                            <p:stCondLst>
                              <p:cond delay="750"/>
                            </p:stCondLst>
                            <p:childTnLst>
                              <p:par>
                                <p:cTn id="86" presetID="42" presetClass="entr" presetSubtype="0" fill="hold" nodeType="after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1000"/>
                                        <p:tgtEl>
                                          <p:spTgt spid="111"/>
                                        </p:tgtEl>
                                      </p:cBhvr>
                                    </p:animEffect>
                                    <p:anim calcmode="lin" valueType="num">
                                      <p:cBhvr>
                                        <p:cTn id="89" dur="1000" fill="hold"/>
                                        <p:tgtEl>
                                          <p:spTgt spid="111"/>
                                        </p:tgtEl>
                                        <p:attrNameLst>
                                          <p:attrName>ppt_x</p:attrName>
                                        </p:attrNameLst>
                                      </p:cBhvr>
                                      <p:tavLst>
                                        <p:tav tm="0">
                                          <p:val>
                                            <p:strVal val="#ppt_x"/>
                                          </p:val>
                                        </p:tav>
                                        <p:tav tm="100000">
                                          <p:val>
                                            <p:strVal val="#ppt_x"/>
                                          </p:val>
                                        </p:tav>
                                      </p:tavLst>
                                    </p:anim>
                                    <p:anim calcmode="lin" valueType="num">
                                      <p:cBhvr>
                                        <p:cTn id="90"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14"/>
                                        </p:tgtEl>
                                        <p:attrNameLst>
                                          <p:attrName>style.visibility</p:attrName>
                                        </p:attrNameLst>
                                      </p:cBhvr>
                                      <p:to>
                                        <p:strVal val="visible"/>
                                      </p:to>
                                    </p:set>
                                    <p:anim calcmode="lin" valueType="num">
                                      <p:cBhvr additive="base">
                                        <p:cTn id="95" dur="750" fill="hold"/>
                                        <p:tgtEl>
                                          <p:spTgt spid="114"/>
                                        </p:tgtEl>
                                        <p:attrNameLst>
                                          <p:attrName>ppt_x</p:attrName>
                                        </p:attrNameLst>
                                      </p:cBhvr>
                                      <p:tavLst>
                                        <p:tav tm="0">
                                          <p:val>
                                            <p:strVal val="#ppt_x"/>
                                          </p:val>
                                        </p:tav>
                                        <p:tav tm="100000">
                                          <p:val>
                                            <p:strVal val="#ppt_x"/>
                                          </p:val>
                                        </p:tav>
                                      </p:tavLst>
                                    </p:anim>
                                    <p:anim calcmode="lin" valueType="num">
                                      <p:cBhvr additive="base">
                                        <p:cTn id="96"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25"/>
                                        </p:tgtEl>
                                        <p:attrNameLst>
                                          <p:attrName>style.visibility</p:attrName>
                                        </p:attrNameLst>
                                      </p:cBhvr>
                                      <p:to>
                                        <p:strVal val="visible"/>
                                      </p:to>
                                    </p:set>
                                    <p:anim calcmode="lin" valueType="num">
                                      <p:cBhvr additive="base">
                                        <p:cTn id="101" dur="750" fill="hold"/>
                                        <p:tgtEl>
                                          <p:spTgt spid="125"/>
                                        </p:tgtEl>
                                        <p:attrNameLst>
                                          <p:attrName>ppt_x</p:attrName>
                                        </p:attrNameLst>
                                      </p:cBhvr>
                                      <p:tavLst>
                                        <p:tav tm="0">
                                          <p:val>
                                            <p:strVal val="#ppt_x"/>
                                          </p:val>
                                        </p:tav>
                                        <p:tav tm="100000">
                                          <p:val>
                                            <p:strVal val="#ppt_x"/>
                                          </p:val>
                                        </p:tav>
                                      </p:tavLst>
                                    </p:anim>
                                    <p:anim calcmode="lin" valueType="num">
                                      <p:cBhvr additive="base">
                                        <p:cTn id="102"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71"/>
                                        </p:tgtEl>
                                        <p:attrNameLst>
                                          <p:attrName>style.visibility</p:attrName>
                                        </p:attrNameLst>
                                      </p:cBhvr>
                                      <p:to>
                                        <p:strVal val="visible"/>
                                      </p:to>
                                    </p:set>
                                    <p:anim calcmode="lin" valueType="num">
                                      <p:cBhvr additive="base">
                                        <p:cTn id="107" dur="750" fill="hold"/>
                                        <p:tgtEl>
                                          <p:spTgt spid="171"/>
                                        </p:tgtEl>
                                        <p:attrNameLst>
                                          <p:attrName>ppt_x</p:attrName>
                                        </p:attrNameLst>
                                      </p:cBhvr>
                                      <p:tavLst>
                                        <p:tav tm="0">
                                          <p:val>
                                            <p:strVal val="#ppt_x"/>
                                          </p:val>
                                        </p:tav>
                                        <p:tav tm="100000">
                                          <p:val>
                                            <p:strVal val="#ppt_x"/>
                                          </p:val>
                                        </p:tav>
                                      </p:tavLst>
                                    </p:anim>
                                    <p:anim calcmode="lin" valueType="num">
                                      <p:cBhvr additive="base">
                                        <p:cTn id="108"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76"/>
                                        </p:tgtEl>
                                        <p:attrNameLst>
                                          <p:attrName>style.visibility</p:attrName>
                                        </p:attrNameLst>
                                      </p:cBhvr>
                                      <p:to>
                                        <p:strVal val="visible"/>
                                      </p:to>
                                    </p:set>
                                    <p:anim calcmode="lin" valueType="num">
                                      <p:cBhvr additive="base">
                                        <p:cTn id="113" dur="750" fill="hold"/>
                                        <p:tgtEl>
                                          <p:spTgt spid="176"/>
                                        </p:tgtEl>
                                        <p:attrNameLst>
                                          <p:attrName>ppt_x</p:attrName>
                                        </p:attrNameLst>
                                      </p:cBhvr>
                                      <p:tavLst>
                                        <p:tav tm="0">
                                          <p:val>
                                            <p:strVal val="#ppt_x"/>
                                          </p:val>
                                        </p:tav>
                                        <p:tav tm="100000">
                                          <p:val>
                                            <p:strVal val="#ppt_x"/>
                                          </p:val>
                                        </p:tav>
                                      </p:tavLst>
                                    </p:anim>
                                    <p:anim calcmode="lin" valueType="num">
                                      <p:cBhvr additive="base">
                                        <p:cTn id="114"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81"/>
                                        </p:tgtEl>
                                        <p:attrNameLst>
                                          <p:attrName>style.visibility</p:attrName>
                                        </p:attrNameLst>
                                      </p:cBhvr>
                                      <p:to>
                                        <p:strVal val="visible"/>
                                      </p:to>
                                    </p:set>
                                    <p:anim calcmode="lin" valueType="num">
                                      <p:cBhvr additive="base">
                                        <p:cTn id="119" dur="750" fill="hold"/>
                                        <p:tgtEl>
                                          <p:spTgt spid="181"/>
                                        </p:tgtEl>
                                        <p:attrNameLst>
                                          <p:attrName>ppt_x</p:attrName>
                                        </p:attrNameLst>
                                      </p:cBhvr>
                                      <p:tavLst>
                                        <p:tav tm="0">
                                          <p:val>
                                            <p:strVal val="#ppt_x"/>
                                          </p:val>
                                        </p:tav>
                                        <p:tav tm="100000">
                                          <p:val>
                                            <p:strVal val="#ppt_x"/>
                                          </p:val>
                                        </p:tav>
                                      </p:tavLst>
                                    </p:anim>
                                    <p:anim calcmode="lin" valueType="num">
                                      <p:cBhvr additive="base">
                                        <p:cTn id="120"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86"/>
                                        </p:tgtEl>
                                        <p:attrNameLst>
                                          <p:attrName>style.visibility</p:attrName>
                                        </p:attrNameLst>
                                      </p:cBhvr>
                                      <p:to>
                                        <p:strVal val="visible"/>
                                      </p:to>
                                    </p:set>
                                    <p:anim calcmode="lin" valueType="num">
                                      <p:cBhvr additive="base">
                                        <p:cTn id="125" dur="750" fill="hold"/>
                                        <p:tgtEl>
                                          <p:spTgt spid="186"/>
                                        </p:tgtEl>
                                        <p:attrNameLst>
                                          <p:attrName>ppt_x</p:attrName>
                                        </p:attrNameLst>
                                      </p:cBhvr>
                                      <p:tavLst>
                                        <p:tav tm="0">
                                          <p:val>
                                            <p:strVal val="#ppt_x"/>
                                          </p:val>
                                        </p:tav>
                                        <p:tav tm="100000">
                                          <p:val>
                                            <p:strVal val="#ppt_x"/>
                                          </p:val>
                                        </p:tav>
                                      </p:tavLst>
                                    </p:anim>
                                    <p:anim calcmode="lin" valueType="num">
                                      <p:cBhvr additive="base">
                                        <p:cTn id="126"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xmlns=""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1" name="Group 110">
            <a:extLst>
              <a:ext uri="{FF2B5EF4-FFF2-40B4-BE49-F238E27FC236}">
                <a16:creationId xmlns:a16="http://schemas.microsoft.com/office/drawing/2014/main" xmlns="" id="{3D548020-80D8-6D4E-7C54-5997E549FC85}"/>
              </a:ext>
            </a:extLst>
          </p:cNvPr>
          <p:cNvGrpSpPr/>
          <p:nvPr/>
        </p:nvGrpSpPr>
        <p:grpSpPr>
          <a:xfrm>
            <a:off x="3438525" y="749670"/>
            <a:ext cx="4438212" cy="5094313"/>
            <a:chOff x="778745" y="3815769"/>
            <a:chExt cx="8052842" cy="922866"/>
          </a:xfrm>
        </p:grpSpPr>
        <p:pic>
          <p:nvPicPr>
            <p:cNvPr id="112" name="Picture 2">
              <a:extLst>
                <a:ext uri="{FF2B5EF4-FFF2-40B4-BE49-F238E27FC236}">
                  <a16:creationId xmlns:a16="http://schemas.microsoft.com/office/drawing/2014/main" xmlns="" id="{410AC3C6-3D0C-FB35-406E-301F52F451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xmlns="" id="{CF7C2AC3-B1E0-153B-2482-60DA946D2216}"/>
                </a:ext>
              </a:extLst>
            </p:cNvPr>
            <p:cNvSpPr txBox="1"/>
            <p:nvPr/>
          </p:nvSpPr>
          <p:spPr>
            <a:xfrm>
              <a:off x="1169595" y="3879654"/>
              <a:ext cx="7124149" cy="211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trận</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bóng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đá</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xmlns="" id="{03A31CE8-B0C2-7FB6-8605-F9F6D5250A8C}"/>
              </a:ext>
            </a:extLst>
          </p:cNvPr>
          <p:cNvGrpSpPr/>
          <p:nvPr/>
        </p:nvGrpSpPr>
        <p:grpSpPr>
          <a:xfrm>
            <a:off x="3648075" y="1732796"/>
            <a:ext cx="2190750" cy="1000879"/>
            <a:chOff x="4390276" y="398934"/>
            <a:chExt cx="2886447" cy="1163536"/>
          </a:xfrm>
        </p:grpSpPr>
        <p:grpSp>
          <p:nvGrpSpPr>
            <p:cNvPr id="115" name="Group 114">
              <a:extLst>
                <a:ext uri="{FF2B5EF4-FFF2-40B4-BE49-F238E27FC236}">
                  <a16:creationId xmlns:a16="http://schemas.microsoft.com/office/drawing/2014/main" xmlns=""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xmlns="" id="{F12889BD-2FB4-8CF4-1EF2-29BA60C6CF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xmlns=""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xmlns="" id="{1146A55F-B322-7009-6E08-0CDF905913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xmlns="" id="{B2A4908D-2F52-F592-759E-C9AA929D0F30}"/>
              </a:ext>
            </a:extLst>
          </p:cNvPr>
          <p:cNvGrpSpPr/>
          <p:nvPr/>
        </p:nvGrpSpPr>
        <p:grpSpPr>
          <a:xfrm>
            <a:off x="5743574" y="1685171"/>
            <a:ext cx="2114550" cy="1000879"/>
            <a:chOff x="3726532" y="398934"/>
            <a:chExt cx="4333854" cy="1163536"/>
          </a:xfrm>
        </p:grpSpPr>
        <p:grpSp>
          <p:nvGrpSpPr>
            <p:cNvPr id="126" name="Group 125">
              <a:extLst>
                <a:ext uri="{FF2B5EF4-FFF2-40B4-BE49-F238E27FC236}">
                  <a16:creationId xmlns:a16="http://schemas.microsoft.com/office/drawing/2014/main" xmlns="" id="{E9E1DC35-F069-606E-1FD0-5DFED8570117}"/>
                </a:ext>
              </a:extLst>
            </p:cNvPr>
            <p:cNvGrpSpPr/>
            <p:nvPr/>
          </p:nvGrpSpPr>
          <p:grpSpPr>
            <a:xfrm>
              <a:off x="4116974" y="398934"/>
              <a:ext cx="3943412" cy="1163536"/>
              <a:chOff x="1933067" y="398934"/>
              <a:chExt cx="3943412" cy="1163536"/>
            </a:xfrm>
          </p:grpSpPr>
          <p:pic>
            <p:nvPicPr>
              <p:cNvPr id="128" name="Picture 9">
                <a:extLst>
                  <a:ext uri="{FF2B5EF4-FFF2-40B4-BE49-F238E27FC236}">
                    <a16:creationId xmlns:a16="http://schemas.microsoft.com/office/drawing/2014/main" xmlns="" id="{7EFAB3C8-CF37-B4F4-4109-CCECCC6E40C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7" y="398934"/>
                <a:ext cx="3533455" cy="1163536"/>
              </a:xfrm>
              <a:prstGeom prst="rect">
                <a:avLst/>
              </a:prstGeom>
            </p:spPr>
          </p:pic>
          <p:sp>
            <p:nvSpPr>
              <p:cNvPr id="129" name="TextBox 128">
                <a:extLst>
                  <a:ext uri="{FF2B5EF4-FFF2-40B4-BE49-F238E27FC236}">
                    <a16:creationId xmlns:a16="http://schemas.microsoft.com/office/drawing/2014/main" xmlns="" id="{5F078586-CE83-3BA7-8E31-EF7973B273C4}"/>
                  </a:ext>
                </a:extLst>
              </p:cNvPr>
              <p:cNvSpPr txBox="1"/>
              <p:nvPr/>
            </p:nvSpPr>
            <p:spPr>
              <a:xfrm>
                <a:off x="2147803" y="677241"/>
                <a:ext cx="3728676"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môn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xmlns="" id="{45F96D5B-B88E-2854-B799-C9F8F4C8D2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Group 170">
            <a:extLst>
              <a:ext uri="{FF2B5EF4-FFF2-40B4-BE49-F238E27FC236}">
                <a16:creationId xmlns:a16="http://schemas.microsoft.com/office/drawing/2014/main" xmlns="" id="{1F2C2BB0-0DFA-180D-D7AB-9C58B0CDF782}"/>
              </a:ext>
            </a:extLst>
          </p:cNvPr>
          <p:cNvGrpSpPr/>
          <p:nvPr/>
        </p:nvGrpSpPr>
        <p:grpSpPr>
          <a:xfrm>
            <a:off x="3581399" y="2732921"/>
            <a:ext cx="2000250" cy="1000879"/>
            <a:chOff x="3726532" y="398934"/>
            <a:chExt cx="4099592" cy="1163536"/>
          </a:xfrm>
        </p:grpSpPr>
        <p:grpSp>
          <p:nvGrpSpPr>
            <p:cNvPr id="172" name="Group 171">
              <a:extLst>
                <a:ext uri="{FF2B5EF4-FFF2-40B4-BE49-F238E27FC236}">
                  <a16:creationId xmlns:a16="http://schemas.microsoft.com/office/drawing/2014/main" xmlns="" id="{EDAB3E4E-82FD-D518-C63A-2D18F8BC924B}"/>
                </a:ext>
              </a:extLst>
            </p:cNvPr>
            <p:cNvGrpSpPr/>
            <p:nvPr/>
          </p:nvGrpSpPr>
          <p:grpSpPr>
            <a:xfrm>
              <a:off x="4116972" y="398934"/>
              <a:ext cx="3709152" cy="1163536"/>
              <a:chOff x="1933065" y="398934"/>
              <a:chExt cx="3709152" cy="1163536"/>
            </a:xfrm>
          </p:grpSpPr>
          <p:pic>
            <p:nvPicPr>
              <p:cNvPr id="174" name="Picture 9">
                <a:extLst>
                  <a:ext uri="{FF2B5EF4-FFF2-40B4-BE49-F238E27FC236}">
                    <a16:creationId xmlns:a16="http://schemas.microsoft.com/office/drawing/2014/main" xmlns="" id="{BCC32425-922D-144B-D519-DE04F2F3678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5" y="398934"/>
                <a:ext cx="3357759" cy="1163536"/>
              </a:xfrm>
              <a:prstGeom prst="rect">
                <a:avLst/>
              </a:prstGeom>
            </p:spPr>
          </p:pic>
          <p:sp>
            <p:nvSpPr>
              <p:cNvPr id="175" name="TextBox 174">
                <a:extLst>
                  <a:ext uri="{FF2B5EF4-FFF2-40B4-BE49-F238E27FC236}">
                    <a16:creationId xmlns:a16="http://schemas.microsoft.com/office/drawing/2014/main" xmlns="" id="{BF94FE36-3EEB-7871-F2CA-5258A36A7BFB}"/>
                  </a:ext>
                </a:extLst>
              </p:cNvPr>
              <p:cNvSpPr txBox="1"/>
              <p:nvPr/>
            </p:nvSpPr>
            <p:spPr>
              <a:xfrm>
                <a:off x="2108760" y="688314"/>
                <a:ext cx="353345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xmlns="" id="{98BF6F07-543C-0A04-6282-0DE9DFDC3F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xmlns="" id="{DC43C8D7-8344-9008-8B09-597CBFE4DF76}"/>
              </a:ext>
            </a:extLst>
          </p:cNvPr>
          <p:cNvGrpSpPr/>
          <p:nvPr/>
        </p:nvGrpSpPr>
        <p:grpSpPr>
          <a:xfrm>
            <a:off x="5734050" y="2685296"/>
            <a:ext cx="2324100" cy="1000879"/>
            <a:chOff x="3726532" y="398934"/>
            <a:chExt cx="5251384" cy="1163536"/>
          </a:xfrm>
        </p:grpSpPr>
        <p:grpSp>
          <p:nvGrpSpPr>
            <p:cNvPr id="177" name="Group 176">
              <a:extLst>
                <a:ext uri="{FF2B5EF4-FFF2-40B4-BE49-F238E27FC236}">
                  <a16:creationId xmlns:a16="http://schemas.microsoft.com/office/drawing/2014/main" xmlns=""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xmlns="" id="{5CA39A77-15C9-7B3B-5767-BE8B4FC7F32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xmlns="" id="{7556DA6E-7C03-DF83-A2D3-71C2C770B932}"/>
                  </a:ext>
                </a:extLst>
              </p:cNvPr>
              <p:cNvSpPr txBox="1"/>
              <p:nvPr/>
            </p:nvSpPr>
            <p:spPr>
              <a:xfrm>
                <a:off x="2108762" y="688314"/>
                <a:ext cx="468524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xmlns="" id="{7F372F63-BE27-9116-E68C-DA4421E2DE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xmlns="" id="{3A1E5795-15B6-93FB-6405-E430D2A36E4D}"/>
              </a:ext>
            </a:extLst>
          </p:cNvPr>
          <p:cNvGrpSpPr/>
          <p:nvPr/>
        </p:nvGrpSpPr>
        <p:grpSpPr>
          <a:xfrm>
            <a:off x="3600449" y="3694946"/>
            <a:ext cx="1781176" cy="1000879"/>
            <a:chOff x="3726532" y="398934"/>
            <a:chExt cx="3650591" cy="1163536"/>
          </a:xfrm>
        </p:grpSpPr>
        <p:grpSp>
          <p:nvGrpSpPr>
            <p:cNvPr id="182" name="Group 181">
              <a:extLst>
                <a:ext uri="{FF2B5EF4-FFF2-40B4-BE49-F238E27FC236}">
                  <a16:creationId xmlns:a16="http://schemas.microsoft.com/office/drawing/2014/main" xmlns=""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xmlns="" id="{57BA7602-04EF-7D38-746B-D2449068BC1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xmlns=""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Hậu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xmlns="" id="{CA1CCFFA-F471-F37D-F620-960A0C62D4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xmlns="" id="{8A6B1A8B-BFC7-F897-5F9D-84BE4B219C3E}"/>
              </a:ext>
            </a:extLst>
          </p:cNvPr>
          <p:cNvGrpSpPr/>
          <p:nvPr/>
        </p:nvGrpSpPr>
        <p:grpSpPr>
          <a:xfrm>
            <a:off x="5505449" y="3618746"/>
            <a:ext cx="2009776" cy="1000879"/>
            <a:chOff x="3726532" y="398934"/>
            <a:chExt cx="4119116" cy="1163536"/>
          </a:xfrm>
        </p:grpSpPr>
        <p:grpSp>
          <p:nvGrpSpPr>
            <p:cNvPr id="187" name="Group 186">
              <a:extLst>
                <a:ext uri="{FF2B5EF4-FFF2-40B4-BE49-F238E27FC236}">
                  <a16:creationId xmlns:a16="http://schemas.microsoft.com/office/drawing/2014/main" xmlns="" id="{89D6C31E-DF7B-FC03-403B-8C49527812D3}"/>
                </a:ext>
              </a:extLst>
            </p:cNvPr>
            <p:cNvGrpSpPr/>
            <p:nvPr/>
          </p:nvGrpSpPr>
          <p:grpSpPr>
            <a:xfrm>
              <a:off x="4116974" y="398934"/>
              <a:ext cx="3728674" cy="1163536"/>
              <a:chOff x="1933067" y="398934"/>
              <a:chExt cx="3728674" cy="1163536"/>
            </a:xfrm>
          </p:grpSpPr>
          <p:pic>
            <p:nvPicPr>
              <p:cNvPr id="189" name="Picture 9">
                <a:extLst>
                  <a:ext uri="{FF2B5EF4-FFF2-40B4-BE49-F238E27FC236}">
                    <a16:creationId xmlns:a16="http://schemas.microsoft.com/office/drawing/2014/main" xmlns="" id="{FB8F06BF-DDFE-072A-A282-1A5047716B3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xmlns="" id="{287E688C-1FD2-C199-5025-C56D1E11E6A8}"/>
                  </a:ext>
                </a:extLst>
              </p:cNvPr>
              <p:cNvSpPr txBox="1"/>
              <p:nvPr/>
            </p:nvSpPr>
            <p:spPr>
              <a:xfrm>
                <a:off x="2108762" y="688314"/>
                <a:ext cx="3552979"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Trung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xmlns="" id="{02344F89-13C8-5CED-3BAB-96EC2BB246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xmlns="" id="{2B4D3C93-D883-5BA5-D93C-C1BC1800D879}"/>
              </a:ext>
            </a:extLst>
          </p:cNvPr>
          <p:cNvGrpSpPr/>
          <p:nvPr/>
        </p:nvGrpSpPr>
        <p:grpSpPr>
          <a:xfrm>
            <a:off x="3543299" y="4580771"/>
            <a:ext cx="2238376" cy="1000879"/>
            <a:chOff x="3726532" y="398934"/>
            <a:chExt cx="4587641" cy="1163536"/>
          </a:xfrm>
        </p:grpSpPr>
        <p:grpSp>
          <p:nvGrpSpPr>
            <p:cNvPr id="8" name="Group 7">
              <a:extLst>
                <a:ext uri="{FF2B5EF4-FFF2-40B4-BE49-F238E27FC236}">
                  <a16:creationId xmlns:a16="http://schemas.microsoft.com/office/drawing/2014/main" xmlns="" id="{AAF72D25-E585-D8CD-85BA-5E5B3AA82FF8}"/>
                </a:ext>
              </a:extLst>
            </p:cNvPr>
            <p:cNvGrpSpPr/>
            <p:nvPr/>
          </p:nvGrpSpPr>
          <p:grpSpPr>
            <a:xfrm>
              <a:off x="4116974" y="398934"/>
              <a:ext cx="4197199" cy="1163536"/>
              <a:chOff x="1933067" y="398934"/>
              <a:chExt cx="4197199" cy="1163536"/>
            </a:xfrm>
          </p:grpSpPr>
          <p:pic>
            <p:nvPicPr>
              <p:cNvPr id="13" name="Picture 9">
                <a:extLst>
                  <a:ext uri="{FF2B5EF4-FFF2-40B4-BE49-F238E27FC236}">
                    <a16:creationId xmlns:a16="http://schemas.microsoft.com/office/drawing/2014/main" xmlns="" id="{B7D75952-C610-D357-A53B-5A097E0F184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7" y="398934"/>
                <a:ext cx="3494412" cy="1163536"/>
              </a:xfrm>
              <a:prstGeom prst="rect">
                <a:avLst/>
              </a:prstGeom>
            </p:spPr>
          </p:pic>
          <p:sp>
            <p:nvSpPr>
              <p:cNvPr id="15" name="TextBox 14">
                <a:extLst>
                  <a:ext uri="{FF2B5EF4-FFF2-40B4-BE49-F238E27FC236}">
                    <a16:creationId xmlns:a16="http://schemas.microsoft.com/office/drawing/2014/main" xmlns="" id="{57AD2CD9-6E62-684D-7CFD-14C9D7AFEB7E}"/>
                  </a:ext>
                </a:extLst>
              </p:cNvPr>
              <p:cNvSpPr txBox="1"/>
              <p:nvPr/>
            </p:nvSpPr>
            <p:spPr>
              <a:xfrm>
                <a:off x="2108762" y="688314"/>
                <a:ext cx="402150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 name="Picture 2">
              <a:extLst>
                <a:ext uri="{FF2B5EF4-FFF2-40B4-BE49-F238E27FC236}">
                  <a16:creationId xmlns:a16="http://schemas.microsoft.com/office/drawing/2014/main" xmlns="" id="{3ACB1DBE-5664-1401-401F-DB9DB61532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xmlns="" id="{037D4DC7-4F04-5E40-2AD2-6E15D9A26FDA}"/>
              </a:ext>
            </a:extLst>
          </p:cNvPr>
          <p:cNvGrpSpPr/>
          <p:nvPr/>
        </p:nvGrpSpPr>
        <p:grpSpPr>
          <a:xfrm>
            <a:off x="5572124" y="4504571"/>
            <a:ext cx="2000251" cy="1000879"/>
            <a:chOff x="3726532" y="398934"/>
            <a:chExt cx="4099594" cy="1163536"/>
          </a:xfrm>
        </p:grpSpPr>
        <p:grpSp>
          <p:nvGrpSpPr>
            <p:cNvPr id="20" name="Group 19">
              <a:extLst>
                <a:ext uri="{FF2B5EF4-FFF2-40B4-BE49-F238E27FC236}">
                  <a16:creationId xmlns:a16="http://schemas.microsoft.com/office/drawing/2014/main" xmlns="" id="{82DA772D-F113-9F5C-F163-D97F130ABD90}"/>
                </a:ext>
              </a:extLst>
            </p:cNvPr>
            <p:cNvGrpSpPr/>
            <p:nvPr/>
          </p:nvGrpSpPr>
          <p:grpSpPr>
            <a:xfrm>
              <a:off x="3804622" y="398934"/>
              <a:ext cx="4021504" cy="1163536"/>
              <a:chOff x="1620715" y="398934"/>
              <a:chExt cx="4021504" cy="1163536"/>
            </a:xfrm>
          </p:grpSpPr>
          <p:pic>
            <p:nvPicPr>
              <p:cNvPr id="22" name="Picture 9">
                <a:extLst>
                  <a:ext uri="{FF2B5EF4-FFF2-40B4-BE49-F238E27FC236}">
                    <a16:creationId xmlns:a16="http://schemas.microsoft.com/office/drawing/2014/main" xmlns="" id="{F3D90964-8677-7F25-7C28-7D1797B1D4B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7" y="398934"/>
                <a:ext cx="3494412" cy="1163536"/>
              </a:xfrm>
              <a:prstGeom prst="rect">
                <a:avLst/>
              </a:prstGeom>
            </p:spPr>
          </p:pic>
          <p:sp>
            <p:nvSpPr>
              <p:cNvPr id="23" name="TextBox 22">
                <a:extLst>
                  <a:ext uri="{FF2B5EF4-FFF2-40B4-BE49-F238E27FC236}">
                    <a16:creationId xmlns:a16="http://schemas.microsoft.com/office/drawing/2014/main" xmlns="" id="{7CC6E09B-0605-A9B7-CE47-A747EA782796}"/>
                  </a:ext>
                </a:extLst>
              </p:cNvPr>
              <p:cNvSpPr txBox="1"/>
              <p:nvPr/>
            </p:nvSpPr>
            <p:spPr>
              <a:xfrm>
                <a:off x="1620715" y="566512"/>
                <a:ext cx="4021504" cy="822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Huấn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1" name="Picture 2">
              <a:extLst>
                <a:ext uri="{FF2B5EF4-FFF2-40B4-BE49-F238E27FC236}">
                  <a16:creationId xmlns:a16="http://schemas.microsoft.com/office/drawing/2014/main" xmlns="" id="{D0A6A615-B26B-9E92-9A7D-D0BF8358FC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child kicking a football ball&#10;&#10;Description automatically generated with medium confidence">
            <a:extLst>
              <a:ext uri="{FF2B5EF4-FFF2-40B4-BE49-F238E27FC236}">
                <a16:creationId xmlns:a16="http://schemas.microsoft.com/office/drawing/2014/main" xmlns="" id="{B977DA47-32DD-5C87-323A-8ED4CDC3F4D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58000" y="4505325"/>
            <a:ext cx="1790700" cy="1790700"/>
          </a:xfrm>
          <a:prstGeom prst="rect">
            <a:avLst/>
          </a:prstGeom>
        </p:spPr>
      </p:pic>
    </p:spTree>
    <p:extLst>
      <p:ext uri="{BB962C8B-B14F-4D97-AF65-F5344CB8AC3E}">
        <p14:creationId xmlns:p14="http://schemas.microsoft.com/office/powerpoint/2010/main" val="364749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750" fill="hold"/>
                                        <p:tgtEl>
                                          <p:spTgt spid="114"/>
                                        </p:tgtEl>
                                        <p:attrNameLst>
                                          <p:attrName>ppt_x</p:attrName>
                                        </p:attrNameLst>
                                      </p:cBhvr>
                                      <p:tavLst>
                                        <p:tav tm="0">
                                          <p:val>
                                            <p:strVal val="#ppt_x"/>
                                          </p:val>
                                        </p:tav>
                                        <p:tav tm="100000">
                                          <p:val>
                                            <p:strVal val="#ppt_x"/>
                                          </p:val>
                                        </p:tav>
                                      </p:tavLst>
                                    </p:anim>
                                    <p:anim calcmode="lin" valueType="num">
                                      <p:cBhvr additive="base">
                                        <p:cTn id="18"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1"/>
                                        </p:tgtEl>
                                        <p:attrNameLst>
                                          <p:attrName>style.visibility</p:attrName>
                                        </p:attrNameLst>
                                      </p:cBhvr>
                                      <p:to>
                                        <p:strVal val="visible"/>
                                      </p:to>
                                    </p:set>
                                    <p:anim calcmode="lin" valueType="num">
                                      <p:cBhvr additive="base">
                                        <p:cTn id="29" dur="750" fill="hold"/>
                                        <p:tgtEl>
                                          <p:spTgt spid="171"/>
                                        </p:tgtEl>
                                        <p:attrNameLst>
                                          <p:attrName>ppt_x</p:attrName>
                                        </p:attrNameLst>
                                      </p:cBhvr>
                                      <p:tavLst>
                                        <p:tav tm="0">
                                          <p:val>
                                            <p:strVal val="#ppt_x"/>
                                          </p:val>
                                        </p:tav>
                                        <p:tav tm="100000">
                                          <p:val>
                                            <p:strVal val="#ppt_x"/>
                                          </p:val>
                                        </p:tav>
                                      </p:tavLst>
                                    </p:anim>
                                    <p:anim calcmode="lin" valueType="num">
                                      <p:cBhvr additive="base">
                                        <p:cTn id="30"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anim calcmode="lin" valueType="num">
                                      <p:cBhvr additive="base">
                                        <p:cTn id="35" dur="750" fill="hold"/>
                                        <p:tgtEl>
                                          <p:spTgt spid="176"/>
                                        </p:tgtEl>
                                        <p:attrNameLst>
                                          <p:attrName>ppt_x</p:attrName>
                                        </p:attrNameLst>
                                      </p:cBhvr>
                                      <p:tavLst>
                                        <p:tav tm="0">
                                          <p:val>
                                            <p:strVal val="#ppt_x"/>
                                          </p:val>
                                        </p:tav>
                                        <p:tav tm="100000">
                                          <p:val>
                                            <p:strVal val="#ppt_x"/>
                                          </p:val>
                                        </p:tav>
                                      </p:tavLst>
                                    </p:anim>
                                    <p:anim calcmode="lin" valueType="num">
                                      <p:cBhvr additive="base">
                                        <p:cTn id="36"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additive="base">
                                        <p:cTn id="41" dur="750" fill="hold"/>
                                        <p:tgtEl>
                                          <p:spTgt spid="181"/>
                                        </p:tgtEl>
                                        <p:attrNameLst>
                                          <p:attrName>ppt_x</p:attrName>
                                        </p:attrNameLst>
                                      </p:cBhvr>
                                      <p:tavLst>
                                        <p:tav tm="0">
                                          <p:val>
                                            <p:strVal val="#ppt_x"/>
                                          </p:val>
                                        </p:tav>
                                        <p:tav tm="100000">
                                          <p:val>
                                            <p:strVal val="#ppt_x"/>
                                          </p:val>
                                        </p:tav>
                                      </p:tavLst>
                                    </p:anim>
                                    <p:anim calcmode="lin" valueType="num">
                                      <p:cBhvr additive="base">
                                        <p:cTn id="42"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6"/>
                                        </p:tgtEl>
                                        <p:attrNameLst>
                                          <p:attrName>style.visibility</p:attrName>
                                        </p:attrNameLst>
                                      </p:cBhvr>
                                      <p:to>
                                        <p:strVal val="visible"/>
                                      </p:to>
                                    </p:set>
                                    <p:anim calcmode="lin" valueType="num">
                                      <p:cBhvr additive="base">
                                        <p:cTn id="47" dur="750" fill="hold"/>
                                        <p:tgtEl>
                                          <p:spTgt spid="186"/>
                                        </p:tgtEl>
                                        <p:attrNameLst>
                                          <p:attrName>ppt_x</p:attrName>
                                        </p:attrNameLst>
                                      </p:cBhvr>
                                      <p:tavLst>
                                        <p:tav tm="0">
                                          <p:val>
                                            <p:strVal val="#ppt_x"/>
                                          </p:val>
                                        </p:tav>
                                        <p:tav tm="100000">
                                          <p:val>
                                            <p:strVal val="#ppt_x"/>
                                          </p:val>
                                        </p:tav>
                                      </p:tavLst>
                                    </p:anim>
                                    <p:anim calcmode="lin" valueType="num">
                                      <p:cBhvr additive="base">
                                        <p:cTn id="48"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750" fill="hold"/>
                                        <p:tgtEl>
                                          <p:spTgt spid="2"/>
                                        </p:tgtEl>
                                        <p:attrNameLst>
                                          <p:attrName>ppt_x</p:attrName>
                                        </p:attrNameLst>
                                      </p:cBhvr>
                                      <p:tavLst>
                                        <p:tav tm="0">
                                          <p:val>
                                            <p:strVal val="#ppt_x"/>
                                          </p:val>
                                        </p:tav>
                                        <p:tav tm="100000">
                                          <p:val>
                                            <p:strVal val="#ppt_x"/>
                                          </p:val>
                                        </p:tav>
                                      </p:tavLst>
                                    </p:anim>
                                    <p:anim calcmode="lin" valueType="num">
                                      <p:cBhvr additive="base">
                                        <p:cTn id="5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750" fill="hold"/>
                                        <p:tgtEl>
                                          <p:spTgt spid="19"/>
                                        </p:tgtEl>
                                        <p:attrNameLst>
                                          <p:attrName>ppt_x</p:attrName>
                                        </p:attrNameLst>
                                      </p:cBhvr>
                                      <p:tavLst>
                                        <p:tav tm="0">
                                          <p:val>
                                            <p:strVal val="#ppt_x"/>
                                          </p:val>
                                        </p:tav>
                                        <p:tav tm="100000">
                                          <p:val>
                                            <p:strVal val="#ppt_x"/>
                                          </p:val>
                                        </p:tav>
                                      </p:tavLst>
                                    </p:anim>
                                    <p:anim calcmode="lin" valueType="num">
                                      <p:cBhvr additive="base">
                                        <p:cTn id="60"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388784" y="1524000"/>
            <a:ext cx="11020538" cy="5095053"/>
          </a:xfrm>
          <a:custGeom>
            <a:avLst/>
            <a:gdLst>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095053" fill="none" extrusionOk="0">
                <a:moveTo>
                  <a:pt x="0" y="476896"/>
                </a:moveTo>
                <a:cubicBezTo>
                  <a:pt x="-62857" y="204523"/>
                  <a:pt x="297209" y="30388"/>
                  <a:pt x="573702" y="0"/>
                </a:cubicBezTo>
                <a:cubicBezTo>
                  <a:pt x="5625296" y="470217"/>
                  <a:pt x="8384003" y="571865"/>
                  <a:pt x="10446835" y="0"/>
                </a:cubicBezTo>
                <a:cubicBezTo>
                  <a:pt x="10804861" y="60846"/>
                  <a:pt x="11055691" y="252642"/>
                  <a:pt x="11020538" y="476896"/>
                </a:cubicBezTo>
                <a:cubicBezTo>
                  <a:pt x="10959487" y="1391953"/>
                  <a:pt x="11135021" y="3858772"/>
                  <a:pt x="11020538" y="4618155"/>
                </a:cubicBezTo>
                <a:cubicBezTo>
                  <a:pt x="10920109" y="4897159"/>
                  <a:pt x="10690978" y="5050649"/>
                  <a:pt x="10446835" y="5095053"/>
                </a:cubicBezTo>
                <a:cubicBezTo>
                  <a:pt x="6763767" y="5202429"/>
                  <a:pt x="2987825" y="4895954"/>
                  <a:pt x="573702" y="5095053"/>
                </a:cubicBezTo>
                <a:cubicBezTo>
                  <a:pt x="267418" y="4963286"/>
                  <a:pt x="-48866" y="4907331"/>
                  <a:pt x="0" y="4618155"/>
                </a:cubicBezTo>
                <a:cubicBezTo>
                  <a:pt x="9337" y="4196551"/>
                  <a:pt x="110762" y="1118688"/>
                  <a:pt x="0" y="476896"/>
                </a:cubicBezTo>
                <a:close/>
              </a:path>
              <a:path w="11020538" h="5095053" stroke="0" extrusionOk="0">
                <a:moveTo>
                  <a:pt x="0" y="476896"/>
                </a:moveTo>
                <a:cubicBezTo>
                  <a:pt x="-48358" y="224247"/>
                  <a:pt x="313280" y="-41769"/>
                  <a:pt x="573702" y="0"/>
                </a:cubicBezTo>
                <a:cubicBezTo>
                  <a:pt x="1162101" y="749731"/>
                  <a:pt x="6048980" y="-20991"/>
                  <a:pt x="10446835" y="0"/>
                </a:cubicBezTo>
                <a:cubicBezTo>
                  <a:pt x="10746740" y="84623"/>
                  <a:pt x="10970675" y="270096"/>
                  <a:pt x="11020538" y="476896"/>
                </a:cubicBezTo>
                <a:cubicBezTo>
                  <a:pt x="11112612" y="828021"/>
                  <a:pt x="10736906" y="3160754"/>
                  <a:pt x="11020538" y="4618155"/>
                </a:cubicBezTo>
                <a:cubicBezTo>
                  <a:pt x="11082255" y="4926412"/>
                  <a:pt x="10756173" y="5122223"/>
                  <a:pt x="10446835" y="5095053"/>
                </a:cubicBezTo>
                <a:cubicBezTo>
                  <a:pt x="6013385" y="5733703"/>
                  <a:pt x="3427788" y="4651060"/>
                  <a:pt x="573702" y="5095053"/>
                </a:cubicBezTo>
                <a:cubicBezTo>
                  <a:pt x="321025" y="5067063"/>
                  <a:pt x="-4619" y="4835868"/>
                  <a:pt x="0" y="4618155"/>
                </a:cubicBezTo>
                <a:cubicBezTo>
                  <a:pt x="219681" y="4255711"/>
                  <a:pt x="-45561" y="1899190"/>
                  <a:pt x="0" y="476896"/>
                </a:cubicBezTo>
                <a:close/>
              </a:path>
              <a:path w="11020538" h="5095053" fill="none" stroke="0" extrusionOk="0">
                <a:moveTo>
                  <a:pt x="0" y="476896"/>
                </a:moveTo>
                <a:cubicBezTo>
                  <a:pt x="-93929" y="216977"/>
                  <a:pt x="214339" y="8313"/>
                  <a:pt x="573702" y="0"/>
                </a:cubicBezTo>
                <a:cubicBezTo>
                  <a:pt x="5881236" y="-41038"/>
                  <a:pt x="8357107" y="-79316"/>
                  <a:pt x="10446835" y="0"/>
                </a:cubicBezTo>
                <a:cubicBezTo>
                  <a:pt x="10729295" y="34553"/>
                  <a:pt x="11028849" y="274305"/>
                  <a:pt x="11020538" y="476896"/>
                </a:cubicBezTo>
                <a:cubicBezTo>
                  <a:pt x="10840085" y="1470435"/>
                  <a:pt x="11117634" y="4043771"/>
                  <a:pt x="11020538" y="4618155"/>
                </a:cubicBezTo>
                <a:cubicBezTo>
                  <a:pt x="11046332" y="4877585"/>
                  <a:pt x="10720282" y="5072277"/>
                  <a:pt x="10446835" y="5095053"/>
                </a:cubicBezTo>
                <a:cubicBezTo>
                  <a:pt x="7034636" y="5244522"/>
                  <a:pt x="2913094" y="4944642"/>
                  <a:pt x="573702" y="5095053"/>
                </a:cubicBezTo>
                <a:cubicBezTo>
                  <a:pt x="287702" y="5042293"/>
                  <a:pt x="-32056" y="4917684"/>
                  <a:pt x="0" y="4618155"/>
                </a:cubicBezTo>
                <a:cubicBezTo>
                  <a:pt x="190983" y="4190706"/>
                  <a:pt x="97724" y="1068831"/>
                  <a:pt x="0" y="476896"/>
                </a:cubicBezTo>
                <a:close/>
              </a:path>
              <a:path w="11020538" h="5095053" fill="none" stroke="0" extrusionOk="0">
                <a:moveTo>
                  <a:pt x="0" y="476896"/>
                </a:moveTo>
                <a:cubicBezTo>
                  <a:pt x="-84074" y="184713"/>
                  <a:pt x="272766" y="26805"/>
                  <a:pt x="573702" y="0"/>
                </a:cubicBezTo>
                <a:cubicBezTo>
                  <a:pt x="5582335" y="218876"/>
                  <a:pt x="8115080" y="228424"/>
                  <a:pt x="10446835" y="0"/>
                </a:cubicBezTo>
                <a:cubicBezTo>
                  <a:pt x="10769355" y="65445"/>
                  <a:pt x="11048711" y="278243"/>
                  <a:pt x="11020538" y="476896"/>
                </a:cubicBezTo>
                <a:cubicBezTo>
                  <a:pt x="10803987" y="1385787"/>
                  <a:pt x="11147430" y="3952716"/>
                  <a:pt x="11020538" y="4618155"/>
                </a:cubicBezTo>
                <a:cubicBezTo>
                  <a:pt x="10972238" y="4895503"/>
                  <a:pt x="10712137" y="5051789"/>
                  <a:pt x="10446835" y="5095053"/>
                </a:cubicBezTo>
                <a:cubicBezTo>
                  <a:pt x="6791433" y="5197073"/>
                  <a:pt x="2929842" y="5210705"/>
                  <a:pt x="573702" y="5095053"/>
                </a:cubicBezTo>
                <a:cubicBezTo>
                  <a:pt x="261889" y="4981347"/>
                  <a:pt x="-59875" y="4930091"/>
                  <a:pt x="0" y="4618155"/>
                </a:cubicBezTo>
                <a:cubicBezTo>
                  <a:pt x="56445" y="4171588"/>
                  <a:pt x="142362" y="1095700"/>
                  <a:pt x="0" y="476896"/>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xmlns="" id="{10347056-A807-5F20-1F3C-02DF63DC9B2F}"/>
              </a:ext>
            </a:extLst>
          </p:cNvPr>
          <p:cNvGrpSpPr/>
          <p:nvPr/>
        </p:nvGrpSpPr>
        <p:grpSpPr>
          <a:xfrm>
            <a:off x="643631" y="186570"/>
            <a:ext cx="11111684" cy="1107390"/>
            <a:chOff x="825624" y="606089"/>
            <a:chExt cx="10647284" cy="1107390"/>
          </a:xfrm>
        </p:grpSpPr>
        <p:sp>
          <p:nvSpPr>
            <p:cNvPr id="6" name="Rectangle: Rounded Corners 5">
              <a:extLst>
                <a:ext uri="{FF2B5EF4-FFF2-40B4-BE49-F238E27FC236}">
                  <a16:creationId xmlns:a16="http://schemas.microsoft.com/office/drawing/2014/main" xmlns="" id="{4AF7B388-5AA0-88FF-2895-7E1BD75143F0}"/>
                </a:ext>
              </a:extLst>
            </p:cNvPr>
            <p:cNvSpPr/>
            <p:nvPr/>
          </p:nvSpPr>
          <p:spPr>
            <a:xfrm>
              <a:off x="825624" y="606089"/>
              <a:ext cx="10647284" cy="10707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CCC13418-945C-8BC9-99DA-8E8F9619F799}"/>
                </a:ext>
              </a:extLst>
            </p:cNvPr>
            <p:cNvSpPr txBox="1"/>
            <p:nvPr/>
          </p:nvSpPr>
          <p:spPr>
            <a:xfrm>
              <a:off x="1063732" y="636261"/>
              <a:ext cx="10261614"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srgbClr val="0070C0"/>
                  </a:solidFill>
                  <a:effectLst/>
                  <a:uLnTx/>
                  <a:uFillTx/>
                  <a:latin typeface="Calibri" panose="020F0502020204030204"/>
                  <a:ea typeface="+mn-ea"/>
                  <a:cs typeface="+mn-cs"/>
                </a:rPr>
                <a:t>Danh từ chỉ hiện tượng tự nhiên nào có thể thay cho mỗi bông hoa dưới đây?</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xmlns="" id="{101AF2DA-EAFD-9F1A-A702-8A4D3B711CA5}"/>
              </a:ext>
            </a:extLst>
          </p:cNvPr>
          <p:cNvSpPr txBox="1"/>
          <p:nvPr/>
        </p:nvSpPr>
        <p:spPr>
          <a:xfrm>
            <a:off x="981075" y="2438400"/>
            <a:ext cx="9991725" cy="317009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Buổi sáng, mặt trời tỏa </a:t>
            </a:r>
            <a:r>
              <a:rPr lang="vi-VN" sz="4000" b="1" i="0" dirty="0">
                <a:solidFill>
                  <a:srgbClr val="000000"/>
                </a:solidFill>
                <a:effectLst/>
                <a:latin typeface="Calibri" panose="020F0502020204030204" pitchFamily="34" charset="0"/>
                <a:cs typeface="Calibri" panose="020F0502020204030204" pitchFamily="34" charset="0"/>
              </a:rPr>
              <a:t>nắng</a:t>
            </a:r>
            <a:r>
              <a:rPr lang="vi-VN" sz="4000" b="0" i="0" dirty="0">
                <a:solidFill>
                  <a:srgbClr val="000000"/>
                </a:solidFill>
                <a:effectLst/>
                <a:latin typeface="Calibri" panose="020F0502020204030204" pitchFamily="34" charset="0"/>
                <a:cs typeface="Calibri" panose="020F0502020204030204" pitchFamily="34" charset="0"/>
              </a:rPr>
              <a:t> gay gắt, chói chang. Bỗng từ đâu </a:t>
            </a:r>
            <a:r>
              <a:rPr lang="vi-VN" sz="4000" b="1" i="0" dirty="0">
                <a:solidFill>
                  <a:srgbClr val="000000"/>
                </a:solidFill>
                <a:effectLst/>
                <a:latin typeface="Calibri" panose="020F0502020204030204" pitchFamily="34" charset="0"/>
                <a:cs typeface="Calibri" panose="020F0502020204030204" pitchFamily="34" charset="0"/>
              </a:rPr>
              <a:t>mây </a:t>
            </a:r>
            <a:r>
              <a:rPr lang="vi-VN" sz="4000" b="0" i="0" dirty="0">
                <a:solidFill>
                  <a:srgbClr val="000000"/>
                </a:solidFill>
                <a:effectLst/>
                <a:latin typeface="Calibri" panose="020F0502020204030204" pitchFamily="34" charset="0"/>
                <a:cs typeface="Calibri" panose="020F0502020204030204" pitchFamily="34" charset="0"/>
              </a:rPr>
              <a:t>đen kéo tới, che kín bầu trời. </a:t>
            </a:r>
            <a:r>
              <a:rPr lang="vi-VN" sz="4000" b="1" i="0" dirty="0">
                <a:solidFill>
                  <a:srgbClr val="000000"/>
                </a:solidFill>
                <a:effectLst/>
                <a:latin typeface="Calibri" panose="020F0502020204030204" pitchFamily="34" charset="0"/>
                <a:cs typeface="Calibri" panose="020F0502020204030204" pitchFamily="34" charset="0"/>
              </a:rPr>
              <a:t>Gió</a:t>
            </a:r>
            <a:r>
              <a:rPr lang="vi-VN" sz="4000" b="0" i="0" dirty="0">
                <a:solidFill>
                  <a:srgbClr val="000000"/>
                </a:solidFill>
                <a:effectLst/>
                <a:latin typeface="Calibri" panose="020F0502020204030204" pitchFamily="34" charset="0"/>
                <a:cs typeface="Calibri" panose="020F0502020204030204" pitchFamily="34" charset="0"/>
              </a:rPr>
              <a:t> cuồn cuộn thổi. </a:t>
            </a:r>
            <a:r>
              <a:rPr lang="vi-VN" sz="4000" b="1" i="0" dirty="0">
                <a:solidFill>
                  <a:srgbClr val="000000"/>
                </a:solidFill>
                <a:effectLst/>
                <a:latin typeface="Calibri" panose="020F0502020204030204" pitchFamily="34" charset="0"/>
                <a:cs typeface="Calibri" panose="020F0502020204030204" pitchFamily="34" charset="0"/>
              </a:rPr>
              <a:t>Chớp</a:t>
            </a:r>
            <a:r>
              <a:rPr lang="vi-VN" sz="4000" b="0" i="0" dirty="0">
                <a:solidFill>
                  <a:srgbClr val="000000"/>
                </a:solidFill>
                <a:effectLst/>
                <a:latin typeface="Calibri" panose="020F0502020204030204" pitchFamily="34" charset="0"/>
                <a:cs typeface="Calibri" panose="020F0502020204030204" pitchFamily="34" charset="0"/>
              </a:rPr>
              <a:t> lóe lên từng hồi sáng rực. </a:t>
            </a:r>
            <a:r>
              <a:rPr lang="vi-VN" sz="4000" b="1" i="0" dirty="0">
                <a:solidFill>
                  <a:srgbClr val="000000"/>
                </a:solidFill>
                <a:effectLst/>
                <a:latin typeface="Calibri" panose="020F0502020204030204" pitchFamily="34" charset="0"/>
                <a:cs typeface="Calibri" panose="020F0502020204030204" pitchFamily="34" charset="0"/>
              </a:rPr>
              <a:t>Sấm </a:t>
            </a:r>
            <a:r>
              <a:rPr lang="vi-VN" sz="4000" b="0" i="0" dirty="0">
                <a:solidFill>
                  <a:srgbClr val="000000"/>
                </a:solidFill>
                <a:effectLst/>
                <a:latin typeface="Calibri" panose="020F0502020204030204" pitchFamily="34" charset="0"/>
                <a:cs typeface="Calibri" panose="020F0502020204030204" pitchFamily="34" charset="0"/>
              </a:rPr>
              <a:t>nổ đì đùng. Rồi </a:t>
            </a:r>
            <a:r>
              <a:rPr lang="vi-VN" sz="4000" b="1" i="0" dirty="0">
                <a:solidFill>
                  <a:srgbClr val="000000"/>
                </a:solidFill>
                <a:effectLst/>
                <a:latin typeface="Calibri" panose="020F0502020204030204" pitchFamily="34" charset="0"/>
                <a:cs typeface="Calibri" panose="020F0502020204030204" pitchFamily="34" charset="0"/>
              </a:rPr>
              <a:t>mưa</a:t>
            </a:r>
            <a:r>
              <a:rPr lang="vi-VN" sz="4000" b="0" i="0" dirty="0">
                <a:solidFill>
                  <a:srgbClr val="000000"/>
                </a:solidFill>
                <a:effectLst/>
                <a:latin typeface="Calibri" panose="020F0502020204030204" pitchFamily="34" charset="0"/>
                <a:cs typeface="Calibri" panose="020F0502020204030204" pitchFamily="34" charset="0"/>
              </a:rPr>
              <a:t> ầm ầm trút xuống. Không gian đẫm nước.</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xmlns="" id="{28AE0981-82F2-7DA2-2708-CC7A841706D0}"/>
              </a:ext>
            </a:extLst>
          </p:cNvPr>
          <p:cNvPicPr>
            <a:picLocks noChangeAspect="1"/>
          </p:cNvPicPr>
          <p:nvPr/>
        </p:nvPicPr>
        <p:blipFill>
          <a:blip r:embed="rId4"/>
          <a:stretch>
            <a:fillRect/>
          </a:stretch>
        </p:blipFill>
        <p:spPr>
          <a:xfrm>
            <a:off x="6567487" y="2238375"/>
            <a:ext cx="1161761" cy="876300"/>
          </a:xfrm>
          <a:prstGeom prst="rect">
            <a:avLst/>
          </a:prstGeom>
        </p:spPr>
      </p:pic>
      <p:pic>
        <p:nvPicPr>
          <p:cNvPr id="19" name="Picture 18">
            <a:extLst>
              <a:ext uri="{FF2B5EF4-FFF2-40B4-BE49-F238E27FC236}">
                <a16:creationId xmlns:a16="http://schemas.microsoft.com/office/drawing/2014/main" xmlns="" id="{664F07FF-3979-1B69-8771-DB931029B1E2}"/>
              </a:ext>
            </a:extLst>
          </p:cNvPr>
          <p:cNvPicPr>
            <a:picLocks noChangeAspect="1"/>
          </p:cNvPicPr>
          <p:nvPr/>
        </p:nvPicPr>
        <p:blipFill>
          <a:blip r:embed="rId4"/>
          <a:stretch>
            <a:fillRect/>
          </a:stretch>
        </p:blipFill>
        <p:spPr>
          <a:xfrm>
            <a:off x="5338762" y="3000375"/>
            <a:ext cx="1161761" cy="876300"/>
          </a:xfrm>
          <a:prstGeom prst="rect">
            <a:avLst/>
          </a:prstGeom>
        </p:spPr>
      </p:pic>
      <p:pic>
        <p:nvPicPr>
          <p:cNvPr id="25" name="Picture 24">
            <a:extLst>
              <a:ext uri="{FF2B5EF4-FFF2-40B4-BE49-F238E27FC236}">
                <a16:creationId xmlns:a16="http://schemas.microsoft.com/office/drawing/2014/main" xmlns="" id="{F69748D5-D1DE-65E8-B6DA-69D114065C48}"/>
              </a:ext>
            </a:extLst>
          </p:cNvPr>
          <p:cNvPicPr>
            <a:picLocks noChangeAspect="1"/>
          </p:cNvPicPr>
          <p:nvPr/>
        </p:nvPicPr>
        <p:blipFill>
          <a:blip r:embed="rId4"/>
          <a:stretch>
            <a:fillRect/>
          </a:stretch>
        </p:blipFill>
        <p:spPr>
          <a:xfrm>
            <a:off x="2832388" y="3581400"/>
            <a:ext cx="934460" cy="704850"/>
          </a:xfrm>
          <a:prstGeom prst="rect">
            <a:avLst/>
          </a:prstGeom>
        </p:spPr>
      </p:pic>
      <p:pic>
        <p:nvPicPr>
          <p:cNvPr id="26" name="Picture 25">
            <a:extLst>
              <a:ext uri="{FF2B5EF4-FFF2-40B4-BE49-F238E27FC236}">
                <a16:creationId xmlns:a16="http://schemas.microsoft.com/office/drawing/2014/main" xmlns="" id="{FC654000-1EC8-69AD-6A1C-75DCF8C78403}"/>
              </a:ext>
            </a:extLst>
          </p:cNvPr>
          <p:cNvPicPr>
            <a:picLocks noChangeAspect="1"/>
          </p:cNvPicPr>
          <p:nvPr/>
        </p:nvPicPr>
        <p:blipFill>
          <a:blip r:embed="rId4"/>
          <a:stretch>
            <a:fillRect/>
          </a:stretch>
        </p:blipFill>
        <p:spPr>
          <a:xfrm>
            <a:off x="7032912" y="3600449"/>
            <a:ext cx="1272888" cy="787691"/>
          </a:xfrm>
          <a:prstGeom prst="rect">
            <a:avLst/>
          </a:prstGeom>
        </p:spPr>
      </p:pic>
      <p:pic>
        <p:nvPicPr>
          <p:cNvPr id="27" name="Picture 26">
            <a:extLst>
              <a:ext uri="{FF2B5EF4-FFF2-40B4-BE49-F238E27FC236}">
                <a16:creationId xmlns:a16="http://schemas.microsoft.com/office/drawing/2014/main" xmlns="" id="{E491117A-7039-D5AA-0184-8C38C5BFB22B}"/>
              </a:ext>
            </a:extLst>
          </p:cNvPr>
          <p:cNvPicPr>
            <a:picLocks noChangeAspect="1"/>
          </p:cNvPicPr>
          <p:nvPr/>
        </p:nvPicPr>
        <p:blipFill>
          <a:blip r:embed="rId4"/>
          <a:stretch>
            <a:fillRect/>
          </a:stretch>
        </p:blipFill>
        <p:spPr>
          <a:xfrm>
            <a:off x="3822987" y="4267200"/>
            <a:ext cx="1025237" cy="704850"/>
          </a:xfrm>
          <a:prstGeom prst="rect">
            <a:avLst/>
          </a:prstGeom>
        </p:spPr>
      </p:pic>
      <p:pic>
        <p:nvPicPr>
          <p:cNvPr id="28" name="Picture 27">
            <a:extLst>
              <a:ext uri="{FF2B5EF4-FFF2-40B4-BE49-F238E27FC236}">
                <a16:creationId xmlns:a16="http://schemas.microsoft.com/office/drawing/2014/main" xmlns="" id="{2BAD064B-EC29-AB0D-A0A2-22C525159BEC}"/>
              </a:ext>
            </a:extLst>
          </p:cNvPr>
          <p:cNvPicPr>
            <a:picLocks noChangeAspect="1"/>
          </p:cNvPicPr>
          <p:nvPr/>
        </p:nvPicPr>
        <p:blipFill>
          <a:blip r:embed="rId4"/>
          <a:stretch>
            <a:fillRect/>
          </a:stretch>
        </p:blipFill>
        <p:spPr>
          <a:xfrm>
            <a:off x="8261638" y="4305300"/>
            <a:ext cx="1006188" cy="704850"/>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xmlns="" id="{1300FE0E-D8F6-ED3F-DCCA-156BBF6A14C7}"/>
                  </a:ext>
                </a:extLst>
              </p14:cNvPr>
              <p14:cNvContentPartPr/>
              <p14:nvPr/>
            </p14:nvContentPartPr>
            <p14:xfrm>
              <a:off x="7543592" y="1722946"/>
              <a:ext cx="360" cy="360"/>
            </p14:xfrm>
          </p:contentPart>
        </mc:Choice>
        <mc:Fallback xmlns="">
          <p:pic>
            <p:nvPicPr>
              <p:cNvPr id="3" name="Ink 2">
                <a:extLst>
                  <a:ext uri="{FF2B5EF4-FFF2-40B4-BE49-F238E27FC236}">
                    <a16:creationId xmlns:a16="http://schemas.microsoft.com/office/drawing/2014/main" id="{1300FE0E-D8F6-ED3F-DCCA-156BBF6A14C7}"/>
                  </a:ext>
                </a:extLst>
              </p:cNvPr>
              <p:cNvPicPr/>
              <p:nvPr/>
            </p:nvPicPr>
            <p:blipFill>
              <a:blip r:embed="rId7"/>
              <a:stretch>
                <a:fillRect/>
              </a:stretch>
            </p:blipFill>
            <p:spPr>
              <a:xfrm>
                <a:off x="7537472" y="1716826"/>
                <a:ext cx="12600" cy="12600"/>
              </a:xfrm>
              <a:prstGeom prst="rect">
                <a:avLst/>
              </a:prstGeom>
            </p:spPr>
          </p:pic>
        </mc:Fallback>
      </mc:AlternateContent>
      <p:cxnSp>
        <p:nvCxnSpPr>
          <p:cNvPr id="2" name="Straight Connector 1">
            <a:extLst>
              <a:ext uri="{FF2B5EF4-FFF2-40B4-BE49-F238E27FC236}">
                <a16:creationId xmlns:a16="http://schemas.microsoft.com/office/drawing/2014/main" xmlns="" id="{0A4B2C72-E8EB-3045-54FA-36695CA0BBA6}"/>
              </a:ext>
            </a:extLst>
          </p:cNvPr>
          <p:cNvCxnSpPr>
            <a:cxnSpLocks/>
          </p:cNvCxnSpPr>
          <p:nvPr/>
        </p:nvCxnSpPr>
        <p:spPr>
          <a:xfrm>
            <a:off x="1466999" y="711030"/>
            <a:ext cx="54613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BEEC5DDE-B97F-106A-8305-437CFC41A7A4}"/>
              </a:ext>
            </a:extLst>
          </p:cNvPr>
          <p:cNvCxnSpPr>
            <a:cxnSpLocks/>
          </p:cNvCxnSpPr>
          <p:nvPr/>
        </p:nvCxnSpPr>
        <p:spPr>
          <a:xfrm>
            <a:off x="8261638" y="745053"/>
            <a:ext cx="31348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D9021D70-30EB-CB84-1C50-88A0F9F470B3}"/>
              </a:ext>
            </a:extLst>
          </p:cNvPr>
          <p:cNvCxnSpPr>
            <a:cxnSpLocks/>
          </p:cNvCxnSpPr>
          <p:nvPr/>
        </p:nvCxnSpPr>
        <p:spPr>
          <a:xfrm>
            <a:off x="892124" y="1168230"/>
            <a:ext cx="17191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4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18"/>
                                        </p:tgtEl>
                                      </p:cBhvr>
                                    </p:animEffect>
                                    <p:anim calcmode="lin" valueType="num">
                                      <p:cBhvr>
                                        <p:cTn id="22" dur="1000"/>
                                        <p:tgtEl>
                                          <p:spTgt spid="18"/>
                                        </p:tgtEl>
                                        <p:attrNameLst>
                                          <p:attrName>ppt_x</p:attrName>
                                        </p:attrNameLst>
                                      </p:cBhvr>
                                      <p:tavLst>
                                        <p:tav tm="0">
                                          <p:val>
                                            <p:strVal val="ppt_x"/>
                                          </p:val>
                                        </p:tav>
                                        <p:tav tm="100000">
                                          <p:val>
                                            <p:strVal val="ppt_x"/>
                                          </p:val>
                                        </p:tav>
                                      </p:tavLst>
                                    </p:anim>
                                    <p:anim calcmode="lin" valueType="num">
                                      <p:cBhvr>
                                        <p:cTn id="23" dur="1000"/>
                                        <p:tgtEl>
                                          <p:spTgt spid="18"/>
                                        </p:tgtEl>
                                        <p:attrNameLst>
                                          <p:attrName>ppt_y</p:attrName>
                                        </p:attrNameLst>
                                      </p:cBhvr>
                                      <p:tavLst>
                                        <p:tav tm="0">
                                          <p:val>
                                            <p:strVal val="ppt_y"/>
                                          </p:val>
                                        </p:tav>
                                        <p:tav tm="100000">
                                          <p:val>
                                            <p:strVal val="ppt_y+.1"/>
                                          </p:val>
                                        </p:tav>
                                      </p:tavLst>
                                    </p:anim>
                                    <p:set>
                                      <p:cBhvr>
                                        <p:cTn id="24" dur="1" fill="hold">
                                          <p:stCondLst>
                                            <p:cond delay="9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19"/>
                                        </p:tgtEl>
                                        <p:attrNameLst>
                                          <p:attrName>ppt_x</p:attrName>
                                        </p:attrNameLst>
                                      </p:cBhvr>
                                      <p:tavLst>
                                        <p:tav tm="0">
                                          <p:val>
                                            <p:strVal val="ppt_x"/>
                                          </p:val>
                                        </p:tav>
                                        <p:tav tm="100000">
                                          <p:val>
                                            <p:strVal val="ppt_x"/>
                                          </p:val>
                                        </p:tav>
                                      </p:tavLst>
                                    </p:anim>
                                    <p:anim calcmode="lin" valueType="num">
                                      <p:cBhvr additive="base">
                                        <p:cTn id="29" dur="500"/>
                                        <p:tgtEl>
                                          <p:spTgt spid="19"/>
                                        </p:tgtEl>
                                        <p:attrNameLst>
                                          <p:attrName>ppt_y</p:attrName>
                                        </p:attrNameLst>
                                      </p:cBhvr>
                                      <p:tavLst>
                                        <p:tav tm="0">
                                          <p:val>
                                            <p:strVal val="ppt_y"/>
                                          </p:val>
                                        </p:tav>
                                        <p:tav tm="100000">
                                          <p:val>
                                            <p:strVal val="1+ppt_h/2"/>
                                          </p:val>
                                        </p:tav>
                                      </p:tavLst>
                                    </p:anim>
                                    <p:set>
                                      <p:cBhvr>
                                        <p:cTn id="30" dur="1" fill="hold">
                                          <p:stCondLst>
                                            <p:cond delay="499"/>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5"/>
                                        </p:tgtEl>
                                        <p:attrNameLst>
                                          <p:attrName>ppt_x</p:attrName>
                                        </p:attrNameLst>
                                      </p:cBhvr>
                                      <p:tavLst>
                                        <p:tav tm="0">
                                          <p:val>
                                            <p:strVal val="ppt_x"/>
                                          </p:val>
                                        </p:tav>
                                        <p:tav tm="100000">
                                          <p:val>
                                            <p:strVal val="ppt_x"/>
                                          </p:val>
                                        </p:tav>
                                      </p:tavLst>
                                    </p:anim>
                                    <p:anim calcmode="lin" valueType="num">
                                      <p:cBhvr additive="base">
                                        <p:cTn id="35" dur="500"/>
                                        <p:tgtEl>
                                          <p:spTgt spid="25"/>
                                        </p:tgtEl>
                                        <p:attrNameLst>
                                          <p:attrName>ppt_y</p:attrName>
                                        </p:attrNameLst>
                                      </p:cBhvr>
                                      <p:tavLst>
                                        <p:tav tm="0">
                                          <p:val>
                                            <p:strVal val="ppt_y"/>
                                          </p:val>
                                        </p:tav>
                                        <p:tav tm="100000">
                                          <p:val>
                                            <p:strVal val="1+ppt_h/2"/>
                                          </p:val>
                                        </p:tav>
                                      </p:tavLst>
                                    </p:anim>
                                    <p:set>
                                      <p:cBhvr>
                                        <p:cTn id="36" dur="1" fill="hold">
                                          <p:stCondLst>
                                            <p:cond delay="499"/>
                                          </p:stCondLst>
                                        </p:cTn>
                                        <p:tgtEl>
                                          <p:spTgt spid="2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nodeType="clickEffect">
                                  <p:stCondLst>
                                    <p:cond delay="0"/>
                                  </p:stCondLst>
                                  <p:childTnLst>
                                    <p:animEffect transition="out" filter="fade">
                                      <p:cBhvr>
                                        <p:cTn id="40" dur="1000"/>
                                        <p:tgtEl>
                                          <p:spTgt spid="26"/>
                                        </p:tgtEl>
                                      </p:cBhvr>
                                    </p:animEffect>
                                    <p:anim calcmode="lin" valueType="num">
                                      <p:cBhvr>
                                        <p:cTn id="41" dur="1000"/>
                                        <p:tgtEl>
                                          <p:spTgt spid="26"/>
                                        </p:tgtEl>
                                        <p:attrNameLst>
                                          <p:attrName>ppt_x</p:attrName>
                                        </p:attrNameLst>
                                      </p:cBhvr>
                                      <p:tavLst>
                                        <p:tav tm="0">
                                          <p:val>
                                            <p:strVal val="ppt_x"/>
                                          </p:val>
                                        </p:tav>
                                        <p:tav tm="100000">
                                          <p:val>
                                            <p:strVal val="ppt_x"/>
                                          </p:val>
                                        </p:tav>
                                      </p:tavLst>
                                    </p:anim>
                                    <p:anim calcmode="lin" valueType="num">
                                      <p:cBhvr>
                                        <p:cTn id="42" dur="1000"/>
                                        <p:tgtEl>
                                          <p:spTgt spid="26"/>
                                        </p:tgtEl>
                                        <p:attrNameLst>
                                          <p:attrName>ppt_y</p:attrName>
                                        </p:attrNameLst>
                                      </p:cBhvr>
                                      <p:tavLst>
                                        <p:tav tm="0">
                                          <p:val>
                                            <p:strVal val="ppt_y"/>
                                          </p:val>
                                        </p:tav>
                                        <p:tav tm="100000">
                                          <p:val>
                                            <p:strVal val="ppt_y+.1"/>
                                          </p:val>
                                        </p:tav>
                                      </p:tavLst>
                                    </p:anim>
                                    <p:set>
                                      <p:cBhvr>
                                        <p:cTn id="43" dur="1" fill="hold">
                                          <p:stCondLst>
                                            <p:cond delay="999"/>
                                          </p:stCondLst>
                                        </p:cTn>
                                        <p:tgtEl>
                                          <p:spTgt spid="2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27"/>
                                        </p:tgtEl>
                                        <p:attrNameLst>
                                          <p:attrName>ppt_x</p:attrName>
                                        </p:attrNameLst>
                                      </p:cBhvr>
                                      <p:tavLst>
                                        <p:tav tm="0">
                                          <p:val>
                                            <p:strVal val="ppt_x"/>
                                          </p:val>
                                        </p:tav>
                                        <p:tav tm="100000">
                                          <p:val>
                                            <p:strVal val="ppt_x"/>
                                          </p:val>
                                        </p:tav>
                                      </p:tavLst>
                                    </p:anim>
                                    <p:anim calcmode="lin" valueType="num">
                                      <p:cBhvr additive="base">
                                        <p:cTn id="48" dur="500"/>
                                        <p:tgtEl>
                                          <p:spTgt spid="27"/>
                                        </p:tgtEl>
                                        <p:attrNameLst>
                                          <p:attrName>ppt_y</p:attrName>
                                        </p:attrNameLst>
                                      </p:cBhvr>
                                      <p:tavLst>
                                        <p:tav tm="0">
                                          <p:val>
                                            <p:strVal val="ppt_y"/>
                                          </p:val>
                                        </p:tav>
                                        <p:tav tm="100000">
                                          <p:val>
                                            <p:strVal val="1+ppt_h/2"/>
                                          </p:val>
                                        </p:tav>
                                      </p:tavLst>
                                    </p:anim>
                                    <p:set>
                                      <p:cBhvr>
                                        <p:cTn id="49" dur="1" fill="hold">
                                          <p:stCondLst>
                                            <p:cond delay="499"/>
                                          </p:stCondLst>
                                        </p:cTn>
                                        <p:tgtEl>
                                          <p:spTgt spid="2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28"/>
                                        </p:tgtEl>
                                      </p:cBhvr>
                                    </p:animEffect>
                                    <p:anim calcmode="lin" valueType="num">
                                      <p:cBhvr>
                                        <p:cTn id="54" dur="1000"/>
                                        <p:tgtEl>
                                          <p:spTgt spid="28"/>
                                        </p:tgtEl>
                                        <p:attrNameLst>
                                          <p:attrName>ppt_x</p:attrName>
                                        </p:attrNameLst>
                                      </p:cBhvr>
                                      <p:tavLst>
                                        <p:tav tm="0">
                                          <p:val>
                                            <p:strVal val="ppt_x"/>
                                          </p:val>
                                        </p:tav>
                                        <p:tav tm="100000">
                                          <p:val>
                                            <p:strVal val="ppt_x"/>
                                          </p:val>
                                        </p:tav>
                                      </p:tavLst>
                                    </p:anim>
                                    <p:anim calcmode="lin" valueType="num">
                                      <p:cBhvr>
                                        <p:cTn id="55" dur="1000"/>
                                        <p:tgtEl>
                                          <p:spTgt spid="28"/>
                                        </p:tgtEl>
                                        <p:attrNameLst>
                                          <p:attrName>ppt_y</p:attrName>
                                        </p:attrNameLst>
                                      </p:cBhvr>
                                      <p:tavLst>
                                        <p:tav tm="0">
                                          <p:val>
                                            <p:strVal val="ppt_y"/>
                                          </p:val>
                                        </p:tav>
                                        <p:tav tm="100000">
                                          <p:val>
                                            <p:strVal val="ppt_y+.1"/>
                                          </p:val>
                                        </p:tav>
                                      </p:tavLst>
                                    </p:anim>
                                    <p:set>
                                      <p:cBhvr>
                                        <p:cTn id="56"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xmlns=""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a16="http://schemas.microsoft.com/office/drawing/2014/main" xmlns=""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CCC13418-945C-8BC9-99DA-8E8F9619F799}"/>
                </a:ext>
              </a:extLst>
            </p:cNvPr>
            <p:cNvSpPr txBox="1"/>
            <p:nvPr/>
          </p:nvSpPr>
          <p:spPr>
            <a:xfrm>
              <a:off x="1063731" y="636261"/>
              <a:ext cx="10503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4.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Đặt</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câu</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chứa</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danh</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từ</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xmlns=""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a16="http://schemas.microsoft.com/office/drawing/2014/main" xmlns=""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xmlns=""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22" name="Group 21">
            <a:extLst>
              <a:ext uri="{FF2B5EF4-FFF2-40B4-BE49-F238E27FC236}">
                <a16:creationId xmlns:a16="http://schemas.microsoft.com/office/drawing/2014/main" xmlns="" id="{AA1915A4-1739-07EC-1BCC-B99C45D4E9C5}"/>
              </a:ext>
            </a:extLst>
          </p:cNvPr>
          <p:cNvGrpSpPr/>
          <p:nvPr/>
        </p:nvGrpSpPr>
        <p:grpSpPr>
          <a:xfrm>
            <a:off x="624582" y="3057592"/>
            <a:ext cx="9490670" cy="922866"/>
            <a:chOff x="778745" y="3815769"/>
            <a:chExt cx="8765813" cy="922866"/>
          </a:xfrm>
        </p:grpSpPr>
        <p:pic>
          <p:nvPicPr>
            <p:cNvPr id="23" name="Picture 2">
              <a:extLst>
                <a:ext uri="{FF2B5EF4-FFF2-40B4-BE49-F238E27FC236}">
                  <a16:creationId xmlns:a16="http://schemas.microsoft.com/office/drawing/2014/main" xmlns="" id="{455628FF-F63C-5F8D-06B3-CC1E0D3148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xmlns=""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8" name="Group 7">
            <a:extLst>
              <a:ext uri="{FF2B5EF4-FFF2-40B4-BE49-F238E27FC236}">
                <a16:creationId xmlns:a16="http://schemas.microsoft.com/office/drawing/2014/main" xmlns="" id="{E00589D9-8504-0C23-3C99-5C6727D25FAD}"/>
              </a:ext>
            </a:extLst>
          </p:cNvPr>
          <p:cNvGrpSpPr/>
          <p:nvPr/>
        </p:nvGrpSpPr>
        <p:grpSpPr>
          <a:xfrm>
            <a:off x="586482" y="4429192"/>
            <a:ext cx="9490670" cy="922866"/>
            <a:chOff x="778745" y="3815769"/>
            <a:chExt cx="8765813" cy="922866"/>
          </a:xfrm>
        </p:grpSpPr>
        <p:pic>
          <p:nvPicPr>
            <p:cNvPr id="9" name="Picture 2">
              <a:extLst>
                <a:ext uri="{FF2B5EF4-FFF2-40B4-BE49-F238E27FC236}">
                  <a16:creationId xmlns:a16="http://schemas.microsoft.com/office/drawing/2014/main" xmlns="" id="{9C4172B5-8476-90CA-E3BF-D85332B95C5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78745" y="3815769"/>
              <a:ext cx="8377029" cy="922866"/>
            </a:xfrm>
            <a:prstGeom prst="rect">
              <a:avLst/>
            </a:prstGeom>
          </p:spPr>
        </p:pic>
        <p:sp>
          <p:nvSpPr>
            <p:cNvPr id="10" name="TextBox 9">
              <a:extLst>
                <a:ext uri="{FF2B5EF4-FFF2-40B4-BE49-F238E27FC236}">
                  <a16:creationId xmlns:a16="http://schemas.microsoft.com/office/drawing/2014/main" xmlns="" id="{6BE37D03-F378-F9AE-A537-D0AC7B05CE8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1" name="Picture 10">
            <a:extLst>
              <a:ext uri="{FF2B5EF4-FFF2-40B4-BE49-F238E27FC236}">
                <a16:creationId xmlns:a16="http://schemas.microsoft.com/office/drawing/2014/main" xmlns="" id="{F1EF8BBE-D9F9-3104-4185-BE3C1B2DCEA2}"/>
              </a:ext>
            </a:extLst>
          </p:cNvPr>
          <p:cNvPicPr>
            <a:picLocks noChangeAspect="1"/>
          </p:cNvPicPr>
          <p:nvPr/>
        </p:nvPicPr>
        <p:blipFill>
          <a:blip r:embed="rId12"/>
          <a:stretch>
            <a:fillRect/>
          </a:stretch>
        </p:blipFill>
        <p:spPr>
          <a:xfrm>
            <a:off x="8016289" y="4337758"/>
            <a:ext cx="3399611" cy="2147644"/>
          </a:xfrm>
          <a:prstGeom prst="rect">
            <a:avLst/>
          </a:prstGeom>
        </p:spPr>
      </p:pic>
    </p:spTree>
    <p:extLst>
      <p:ext uri="{BB962C8B-B14F-4D97-AF65-F5344CB8AC3E}">
        <p14:creationId xmlns:p14="http://schemas.microsoft.com/office/powerpoint/2010/main" val="66487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750" fill="hold"/>
                                        <p:tgtEl>
                                          <p:spTgt spid="22"/>
                                        </p:tgtEl>
                                        <p:attrNameLst>
                                          <p:attrName>ppt_x</p:attrName>
                                        </p:attrNameLst>
                                      </p:cBhvr>
                                      <p:tavLst>
                                        <p:tav tm="0">
                                          <p:val>
                                            <p:strVal val="#ppt_x"/>
                                          </p:val>
                                        </p:tav>
                                        <p:tav tm="100000">
                                          <p:val>
                                            <p:strVal val="#ppt_x"/>
                                          </p:val>
                                        </p:tav>
                                      </p:tavLst>
                                    </p:anim>
                                    <p:anim calcmode="lin" valueType="num">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xmlns=""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xmlns=""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xmlns=""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
        <p:nvSpPr>
          <p:cNvPr id="15" name="TextBox 14">
            <a:extLst>
              <a:ext uri="{FF2B5EF4-FFF2-40B4-BE49-F238E27FC236}">
                <a16:creationId xmlns:a16="http://schemas.microsoft.com/office/drawing/2014/main" xmlns="" id="{E2180C1D-F2DB-34C4-07E8-8C385F7B0B40}"/>
              </a:ext>
            </a:extLst>
          </p:cNvPr>
          <p:cNvSpPr txBox="1"/>
          <p:nvPr/>
        </p:nvSpPr>
        <p:spPr>
          <a:xfrm>
            <a:off x="1074145" y="2876982"/>
            <a:ext cx="10361681" cy="646331"/>
          </a:xfrm>
          <a:prstGeom prst="rect">
            <a:avLst/>
          </a:prstGeom>
          <a:noFill/>
        </p:spPr>
        <p:txBody>
          <a:bodyPr wrap="square" rtlCol="0">
            <a:spAutoFit/>
          </a:bodyPr>
          <a:lstStyle/>
          <a:p>
            <a:pPr lvl="0"/>
            <a:r>
              <a:rPr lang="en-US" sz="3600" dirty="0" err="1">
                <a:solidFill>
                  <a:prstClr val="black"/>
                </a:solidFill>
                <a:latin typeface="Calibri (Body)"/>
              </a:rPr>
              <a:t>Buổi</a:t>
            </a:r>
            <a:r>
              <a:rPr lang="en-US" sz="3600" dirty="0">
                <a:solidFill>
                  <a:prstClr val="black"/>
                </a:solidFill>
                <a:latin typeface="Calibri (Body)"/>
              </a:rPr>
              <a:t> </a:t>
            </a:r>
            <a:r>
              <a:rPr lang="en-US" sz="3600" dirty="0" err="1">
                <a:solidFill>
                  <a:prstClr val="black"/>
                </a:solidFill>
                <a:latin typeface="Calibri (Body)"/>
              </a:rPr>
              <a:t>sáng</a:t>
            </a:r>
            <a:r>
              <a:rPr lang="en-US" sz="3600" dirty="0">
                <a:solidFill>
                  <a:prstClr val="black"/>
                </a:solidFill>
                <a:latin typeface="Calibri (Body)"/>
              </a:rPr>
              <a:t>, </a:t>
            </a:r>
            <a:r>
              <a:rPr lang="en-US" sz="3600" dirty="0" err="1">
                <a:solidFill>
                  <a:prstClr val="black"/>
                </a:solidFill>
                <a:latin typeface="Calibri (Body)"/>
              </a:rPr>
              <a:t>những</a:t>
            </a:r>
            <a:r>
              <a:rPr lang="en-US" sz="3600" dirty="0">
                <a:solidFill>
                  <a:prstClr val="black"/>
                </a:solidFill>
                <a:latin typeface="Calibri (Body)"/>
              </a:rPr>
              <a:t> </a:t>
            </a:r>
            <a:r>
              <a:rPr lang="en-US" sz="3600" dirty="0" err="1">
                <a:solidFill>
                  <a:prstClr val="black"/>
                </a:solidFill>
                <a:latin typeface="Calibri (Body)"/>
              </a:rPr>
              <a:t>chú</a:t>
            </a:r>
            <a:r>
              <a:rPr lang="en-US" sz="3600" dirty="0">
                <a:solidFill>
                  <a:prstClr val="black"/>
                </a:solidFill>
                <a:latin typeface="Calibri (Body)"/>
              </a:rPr>
              <a:t> </a:t>
            </a:r>
            <a:r>
              <a:rPr lang="en-US" sz="3600" dirty="0" err="1">
                <a:solidFill>
                  <a:prstClr val="black"/>
                </a:solidFill>
                <a:latin typeface="Calibri (Body)"/>
              </a:rPr>
              <a:t>chim</a:t>
            </a:r>
            <a:r>
              <a:rPr lang="en-US" sz="3600" dirty="0">
                <a:solidFill>
                  <a:prstClr val="black"/>
                </a:solidFill>
                <a:latin typeface="Calibri (Body)"/>
              </a:rPr>
              <a:t> </a:t>
            </a:r>
            <a:r>
              <a:rPr lang="en-US" sz="3600" dirty="0" err="1">
                <a:solidFill>
                  <a:prstClr val="black"/>
                </a:solidFill>
                <a:latin typeface="Calibri (Body)"/>
              </a:rPr>
              <a:t>hót</a:t>
            </a:r>
            <a:r>
              <a:rPr lang="en-US" sz="3600" dirty="0">
                <a:solidFill>
                  <a:prstClr val="black"/>
                </a:solidFill>
                <a:latin typeface="Calibri (Body)"/>
              </a:rPr>
              <a:t> </a:t>
            </a:r>
            <a:r>
              <a:rPr lang="en-US" sz="3600" dirty="0" err="1">
                <a:solidFill>
                  <a:prstClr val="black"/>
                </a:solidFill>
                <a:latin typeface="Calibri (Body)"/>
              </a:rPr>
              <a:t>líu</a:t>
            </a:r>
            <a:r>
              <a:rPr lang="en-US" sz="3600" dirty="0">
                <a:solidFill>
                  <a:prstClr val="black"/>
                </a:solidFill>
                <a:latin typeface="Calibri (Body)"/>
              </a:rPr>
              <a:t> lo </a:t>
            </a:r>
            <a:r>
              <a:rPr lang="en-US" sz="3600" dirty="0" err="1">
                <a:solidFill>
                  <a:prstClr val="black"/>
                </a:solidFill>
                <a:latin typeface="Calibri (Body)"/>
              </a:rPr>
              <a:t>trên</a:t>
            </a:r>
            <a:r>
              <a:rPr lang="en-US" sz="3600" dirty="0">
                <a:solidFill>
                  <a:prstClr val="black"/>
                </a:solidFill>
                <a:latin typeface="Calibri (Body)"/>
              </a:rPr>
              <a:t> </a:t>
            </a:r>
            <a:r>
              <a:rPr lang="en-US" sz="3600" dirty="0" err="1">
                <a:solidFill>
                  <a:prstClr val="black"/>
                </a:solidFill>
                <a:latin typeface="Calibri (Body)"/>
              </a:rPr>
              <a:t>cành</a:t>
            </a:r>
            <a:r>
              <a:rPr lang="en-US" sz="3600" dirty="0">
                <a:solidFill>
                  <a:prstClr val="black"/>
                </a:solidFill>
                <a:latin typeface="Calibri (Body)"/>
              </a:rPr>
              <a:t> </a:t>
            </a:r>
            <a:r>
              <a:rPr lang="en-US" sz="3600" dirty="0" err="1">
                <a:solidFill>
                  <a:prstClr val="black"/>
                </a:solidFill>
                <a:latin typeface="Calibri (Body)"/>
              </a:rPr>
              <a:t>cây</a:t>
            </a:r>
            <a:r>
              <a:rPr lang="en-US" sz="360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14" name="Picture 13">
            <a:extLst>
              <a:ext uri="{FF2B5EF4-FFF2-40B4-BE49-F238E27FC236}">
                <a16:creationId xmlns:a16="http://schemas.microsoft.com/office/drawing/2014/main" xmlns=""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xmlns=""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xmlns="" id="{71CE3C0F-D22D-AC06-EEC1-D1759143BAA9}"/>
              </a:ext>
            </a:extLst>
          </p:cNvPr>
          <p:cNvSpPr txBox="1"/>
          <p:nvPr/>
        </p:nvSpPr>
        <p:spPr>
          <a:xfrm>
            <a:off x="1067611" y="3565212"/>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trưa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lang="en-US" sz="3600" noProof="0" dirty="0">
                <a:solidFill>
                  <a:prstClr val="black"/>
                </a:solidFill>
                <a:latin typeface="Calibri (Body)"/>
              </a:rPr>
              <a:t> </a:t>
            </a:r>
            <a:r>
              <a:rPr lang="en-US" sz="3600" noProof="0" dirty="0" err="1">
                <a:solidFill>
                  <a:prstClr val="black"/>
                </a:solidFill>
                <a:latin typeface="Calibri (Body)"/>
              </a:rPr>
              <a:t>cùng</a:t>
            </a:r>
            <a:r>
              <a:rPr lang="en-US" sz="3600" noProof="0" dirty="0">
                <a:solidFill>
                  <a:prstClr val="black"/>
                </a:solidFill>
                <a:latin typeface="Calibri (Body)"/>
              </a:rPr>
              <a:t> </a:t>
            </a:r>
            <a:r>
              <a:rPr lang="en-US" sz="3600" noProof="0" dirty="0" err="1">
                <a:solidFill>
                  <a:prstClr val="black"/>
                </a:solidFill>
                <a:latin typeface="Calibri (Body)"/>
              </a:rPr>
              <a:t>chị</a:t>
            </a:r>
            <a:r>
              <a:rPr lang="en-US" sz="3600" noProof="0" dirty="0">
                <a:solidFill>
                  <a:prstClr val="black"/>
                </a:solidFill>
                <a:latin typeface="Calibri (Body)"/>
              </a:rPr>
              <a:t> </a:t>
            </a:r>
            <a:r>
              <a:rPr lang="en-US" sz="3600" noProof="0" dirty="0" err="1">
                <a:solidFill>
                  <a:prstClr val="black"/>
                </a:solidFill>
                <a:latin typeface="Calibri (Body)"/>
              </a:rPr>
              <a:t>giúp</a:t>
            </a:r>
            <a:r>
              <a:rPr lang="en-US" sz="3600" noProof="0" dirty="0">
                <a:solidFill>
                  <a:prstClr val="black"/>
                </a:solidFill>
                <a:latin typeface="Calibri (Body)"/>
              </a:rPr>
              <a:t> </a:t>
            </a:r>
            <a:r>
              <a:rPr lang="en-US" sz="3600" noProof="0" dirty="0" err="1">
                <a:solidFill>
                  <a:prstClr val="black"/>
                </a:solidFill>
                <a:latin typeface="Calibri (Body)"/>
              </a:rPr>
              <a:t>mẹ</a:t>
            </a:r>
            <a:r>
              <a:rPr lang="en-US" sz="3600" noProof="0" dirty="0">
                <a:solidFill>
                  <a:prstClr val="black"/>
                </a:solidFill>
                <a:latin typeface="Calibri (Body)"/>
              </a:rPr>
              <a:t> </a:t>
            </a:r>
            <a:r>
              <a:rPr lang="en-US" sz="3600" noProof="0" dirty="0" err="1">
                <a:solidFill>
                  <a:prstClr val="black"/>
                </a:solidFill>
                <a:latin typeface="Calibri (Body)"/>
              </a:rPr>
              <a:t>nấu</a:t>
            </a:r>
            <a:r>
              <a:rPr lang="en-US" sz="3600" noProof="0" dirty="0">
                <a:solidFill>
                  <a:prstClr val="black"/>
                </a:solidFill>
                <a:latin typeface="Calibri (Body)"/>
              </a:rPr>
              <a:t> </a:t>
            </a:r>
            <a:r>
              <a:rPr lang="en-US" sz="3600" noProof="0" dirty="0" err="1">
                <a:solidFill>
                  <a:prstClr val="black"/>
                </a:solidFill>
                <a:latin typeface="Calibri (Body)"/>
              </a:rPr>
              <a:t>cơm</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6" name="Picture 25">
            <a:extLst>
              <a:ext uri="{FF2B5EF4-FFF2-40B4-BE49-F238E27FC236}">
                <a16:creationId xmlns:a16="http://schemas.microsoft.com/office/drawing/2014/main" xmlns=""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xmlns="" id="{E47A65D7-72D8-A63F-2EC7-12FE8AFDB6AB}"/>
              </a:ext>
            </a:extLst>
          </p:cNvPr>
          <p:cNvSpPr txBox="1"/>
          <p:nvPr/>
        </p:nvSpPr>
        <p:spPr>
          <a:xfrm>
            <a:off x="1074145" y="4265219"/>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Body)"/>
              </a:rPr>
              <a:t>Vào</a:t>
            </a:r>
            <a:r>
              <a:rPr lang="en-US" sz="3600" dirty="0">
                <a:solidFill>
                  <a:prstClr val="black"/>
                </a:solidFill>
                <a:latin typeface="Calibri (Body)"/>
              </a:rPr>
              <a:t> b</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tối</a:t>
            </a:r>
            <a:r>
              <a:rPr lang="en-US" sz="3600" noProof="0" dirty="0">
                <a:solidFill>
                  <a:prstClr val="black"/>
                </a:solidFill>
                <a:latin typeface="Calibri (Body)"/>
              </a:rPr>
              <a:t>, </a:t>
            </a:r>
            <a:r>
              <a:rPr lang="en-US" sz="3600" noProof="0" dirty="0" err="1">
                <a:solidFill>
                  <a:prstClr val="black"/>
                </a:solidFill>
                <a:latin typeface="Calibri (Body)"/>
              </a:rPr>
              <a:t>em</a:t>
            </a:r>
            <a:r>
              <a:rPr lang="en-US" sz="3600" noProof="0" dirty="0">
                <a:solidFill>
                  <a:prstClr val="black"/>
                </a:solidFill>
                <a:latin typeface="Calibri (Body)"/>
              </a:rPr>
              <a:t> </a:t>
            </a:r>
            <a:r>
              <a:rPr lang="en-US" sz="3600" noProof="0" dirty="0" err="1">
                <a:solidFill>
                  <a:prstClr val="black"/>
                </a:solidFill>
                <a:latin typeface="Calibri (Body)"/>
              </a:rPr>
              <a:t>luôn</a:t>
            </a:r>
            <a:r>
              <a:rPr lang="en-US" sz="3600" noProof="0" dirty="0">
                <a:solidFill>
                  <a:prstClr val="black"/>
                </a:solidFill>
                <a:latin typeface="Calibri (Body)"/>
              </a:rPr>
              <a:t> </a:t>
            </a:r>
            <a:r>
              <a:rPr lang="en-US" sz="3600" noProof="0" dirty="0" err="1">
                <a:solidFill>
                  <a:prstClr val="black"/>
                </a:solidFill>
                <a:latin typeface="Calibri (Body)"/>
              </a:rPr>
              <a:t>dành</a:t>
            </a:r>
            <a:r>
              <a:rPr lang="en-US" sz="3600" noProof="0" dirty="0">
                <a:solidFill>
                  <a:prstClr val="black"/>
                </a:solidFill>
                <a:latin typeface="Calibri (Body)"/>
              </a:rPr>
              <a:t> </a:t>
            </a:r>
            <a:r>
              <a:rPr lang="en-US" sz="3600" noProof="0" dirty="0" err="1">
                <a:solidFill>
                  <a:prstClr val="black"/>
                </a:solidFill>
                <a:latin typeface="Calibri (Body)"/>
              </a:rPr>
              <a:t>thời</a:t>
            </a:r>
            <a:r>
              <a:rPr lang="en-US" sz="3600" noProof="0" dirty="0">
                <a:solidFill>
                  <a:prstClr val="black"/>
                </a:solidFill>
                <a:latin typeface="Calibri (Body)"/>
              </a:rPr>
              <a:t> </a:t>
            </a:r>
            <a:r>
              <a:rPr lang="en-US" sz="3600" noProof="0" dirty="0" err="1">
                <a:solidFill>
                  <a:prstClr val="black"/>
                </a:solidFill>
                <a:latin typeface="Calibri (Body)"/>
              </a:rPr>
              <a:t>gian</a:t>
            </a:r>
            <a:r>
              <a:rPr lang="en-US" sz="3600" noProof="0" dirty="0">
                <a:solidFill>
                  <a:prstClr val="black"/>
                </a:solidFill>
                <a:latin typeface="Calibri (Body)"/>
              </a:rPr>
              <a:t> </a:t>
            </a:r>
            <a:r>
              <a:rPr lang="en-US" sz="3600" noProof="0" dirty="0" err="1">
                <a:solidFill>
                  <a:prstClr val="black"/>
                </a:solidFill>
                <a:latin typeface="Calibri (Body)"/>
              </a:rPr>
              <a:t>để</a:t>
            </a:r>
            <a:r>
              <a:rPr lang="en-US" sz="3600" noProof="0" dirty="0">
                <a:solidFill>
                  <a:prstClr val="black"/>
                </a:solidFill>
                <a:latin typeface="Calibri (Body)"/>
              </a:rPr>
              <a:t> </a:t>
            </a:r>
            <a:r>
              <a:rPr lang="en-US" sz="3600" noProof="0" dirty="0" err="1">
                <a:solidFill>
                  <a:prstClr val="black"/>
                </a:solidFill>
                <a:latin typeface="Calibri (Body)"/>
              </a:rPr>
              <a:t>học</a:t>
            </a:r>
            <a:r>
              <a:rPr lang="en-US" sz="3600" noProof="0" dirty="0">
                <a:solidFill>
                  <a:prstClr val="black"/>
                </a:solidFill>
                <a:latin typeface="Calibri (Body)"/>
              </a:rPr>
              <a:t> </a:t>
            </a:r>
            <a:r>
              <a:rPr lang="en-US" sz="3600" noProof="0" dirty="0" err="1">
                <a:solidFill>
                  <a:prstClr val="black"/>
                </a:solidFill>
                <a:latin typeface="Calibri (Body)"/>
              </a:rPr>
              <a:t>bài</a:t>
            </a:r>
            <a:r>
              <a:rPr lang="en-US" sz="3600" noProof="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xmlns=""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550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750" fill="hold"/>
                                        <p:tgtEl>
                                          <p:spTgt spid="25"/>
                                        </p:tgtEl>
                                        <p:attrNameLst>
                                          <p:attrName>ppt_x</p:attrName>
                                        </p:attrNameLst>
                                      </p:cBhvr>
                                      <p:tavLst>
                                        <p:tav tm="0">
                                          <p:val>
                                            <p:strVal val="#ppt_x"/>
                                          </p:val>
                                        </p:tav>
                                        <p:tav tm="100000">
                                          <p:val>
                                            <p:strVal val="#ppt_x"/>
                                          </p:val>
                                        </p:tav>
                                      </p:tavLst>
                                    </p:anim>
                                    <p:anim calcmode="lin" valueType="num">
                                      <p:cBhvr additive="base">
                                        <p:cTn id="23"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4" fill="hold">
                            <p:stCondLst>
                              <p:cond delay="1250"/>
                            </p:stCondLst>
                            <p:childTnLst>
                              <p:par>
                                <p:cTn id="25" presetID="2" presetClass="entr" presetSubtype="4"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750" fill="hold"/>
                                        <p:tgtEl>
                                          <p:spTgt spid="27"/>
                                        </p:tgtEl>
                                        <p:attrNameLst>
                                          <p:attrName>ppt_x</p:attrName>
                                        </p:attrNameLst>
                                      </p:cBhvr>
                                      <p:tavLst>
                                        <p:tav tm="0">
                                          <p:val>
                                            <p:strVal val="#ppt_x"/>
                                          </p:val>
                                        </p:tav>
                                        <p:tav tm="100000">
                                          <p:val>
                                            <p:strVal val="#ppt_x"/>
                                          </p:val>
                                        </p:tav>
                                      </p:tavLst>
                                    </p:anim>
                                    <p:anim calcmode="lin" valueType="num">
                                      <p:cBhvr additive="base">
                                        <p:cTn id="2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388784" y="1047750"/>
            <a:ext cx="11020538" cy="5571303"/>
          </a:xfrm>
          <a:custGeom>
            <a:avLst/>
            <a:gdLst>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571303" fill="none" extrusionOk="0">
                <a:moveTo>
                  <a:pt x="0" y="521473"/>
                </a:moveTo>
                <a:cubicBezTo>
                  <a:pt x="-62010" y="224001"/>
                  <a:pt x="299456" y="34250"/>
                  <a:pt x="573702" y="0"/>
                </a:cubicBezTo>
                <a:cubicBezTo>
                  <a:pt x="5509774" y="315824"/>
                  <a:pt x="8369620" y="443554"/>
                  <a:pt x="10446835" y="0"/>
                </a:cubicBezTo>
                <a:cubicBezTo>
                  <a:pt x="10812980" y="77319"/>
                  <a:pt x="11063561" y="285679"/>
                  <a:pt x="11020538" y="521473"/>
                </a:cubicBezTo>
                <a:cubicBezTo>
                  <a:pt x="10987177" y="1502358"/>
                  <a:pt x="11121555" y="4290273"/>
                  <a:pt x="11020538" y="5049828"/>
                </a:cubicBezTo>
                <a:cubicBezTo>
                  <a:pt x="10916965" y="5355002"/>
                  <a:pt x="10675845" y="5513357"/>
                  <a:pt x="10446835" y="5571302"/>
                </a:cubicBezTo>
                <a:cubicBezTo>
                  <a:pt x="6789557" y="5691321"/>
                  <a:pt x="2989820" y="5374295"/>
                  <a:pt x="573702" y="5571302"/>
                </a:cubicBezTo>
                <a:cubicBezTo>
                  <a:pt x="267312" y="5432538"/>
                  <a:pt x="-67945" y="5376669"/>
                  <a:pt x="0" y="5049828"/>
                </a:cubicBezTo>
                <a:cubicBezTo>
                  <a:pt x="-29204" y="4654074"/>
                  <a:pt x="64672" y="1184780"/>
                  <a:pt x="0" y="521473"/>
                </a:cubicBezTo>
                <a:close/>
              </a:path>
              <a:path w="11020538" h="5571303" stroke="0" extrusionOk="0">
                <a:moveTo>
                  <a:pt x="0" y="521473"/>
                </a:moveTo>
                <a:cubicBezTo>
                  <a:pt x="-48795" y="252749"/>
                  <a:pt x="305141" y="-38936"/>
                  <a:pt x="573702" y="0"/>
                </a:cubicBezTo>
                <a:cubicBezTo>
                  <a:pt x="1163346" y="803299"/>
                  <a:pt x="6054260" y="-26562"/>
                  <a:pt x="10446835" y="0"/>
                </a:cubicBezTo>
                <a:cubicBezTo>
                  <a:pt x="10743435" y="83903"/>
                  <a:pt x="10937307" y="312560"/>
                  <a:pt x="11020538" y="521473"/>
                </a:cubicBezTo>
                <a:cubicBezTo>
                  <a:pt x="11100367" y="987420"/>
                  <a:pt x="10868421" y="3464967"/>
                  <a:pt x="11020538" y="5049828"/>
                </a:cubicBezTo>
                <a:cubicBezTo>
                  <a:pt x="11073895" y="5377297"/>
                  <a:pt x="10758313" y="5592803"/>
                  <a:pt x="10446835" y="5571302"/>
                </a:cubicBezTo>
                <a:cubicBezTo>
                  <a:pt x="6131616" y="5990225"/>
                  <a:pt x="3307025" y="4936904"/>
                  <a:pt x="573702" y="5571302"/>
                </a:cubicBezTo>
                <a:cubicBezTo>
                  <a:pt x="334429" y="5544357"/>
                  <a:pt x="-5247" y="5278053"/>
                  <a:pt x="0" y="5049828"/>
                </a:cubicBezTo>
                <a:cubicBezTo>
                  <a:pt x="200897" y="4638091"/>
                  <a:pt x="-127915" y="2093132"/>
                  <a:pt x="0" y="521473"/>
                </a:cubicBezTo>
                <a:close/>
              </a:path>
              <a:path w="11020538" h="5571303" fill="none" stroke="0" extrusionOk="0">
                <a:moveTo>
                  <a:pt x="0" y="521473"/>
                </a:moveTo>
                <a:cubicBezTo>
                  <a:pt x="-101584" y="257974"/>
                  <a:pt x="210538" y="-914"/>
                  <a:pt x="573702" y="0"/>
                </a:cubicBezTo>
                <a:cubicBezTo>
                  <a:pt x="5807559" y="28519"/>
                  <a:pt x="8350116" y="-63898"/>
                  <a:pt x="10446835" y="0"/>
                </a:cubicBezTo>
                <a:cubicBezTo>
                  <a:pt x="10701332" y="27260"/>
                  <a:pt x="11045131" y="284163"/>
                  <a:pt x="11020538" y="521473"/>
                </a:cubicBezTo>
                <a:cubicBezTo>
                  <a:pt x="10823937" y="1615458"/>
                  <a:pt x="11113121" y="4407353"/>
                  <a:pt x="11020538" y="5049828"/>
                </a:cubicBezTo>
                <a:cubicBezTo>
                  <a:pt x="11050028" y="5333472"/>
                  <a:pt x="10713516" y="5569243"/>
                  <a:pt x="10446835" y="5571302"/>
                </a:cubicBezTo>
                <a:cubicBezTo>
                  <a:pt x="6994745" y="5720081"/>
                  <a:pt x="2917206" y="5456231"/>
                  <a:pt x="573702" y="5571302"/>
                </a:cubicBezTo>
                <a:cubicBezTo>
                  <a:pt x="267345" y="5512883"/>
                  <a:pt x="-33968" y="5374800"/>
                  <a:pt x="0" y="5049828"/>
                </a:cubicBezTo>
                <a:cubicBezTo>
                  <a:pt x="215375" y="4602965"/>
                  <a:pt x="126759" y="1238004"/>
                  <a:pt x="0" y="521473"/>
                </a:cubicBezTo>
                <a:close/>
              </a:path>
              <a:path w="11020538" h="5571303" fill="none" stroke="0" extrusionOk="0">
                <a:moveTo>
                  <a:pt x="0" y="521473"/>
                </a:moveTo>
                <a:cubicBezTo>
                  <a:pt x="-88447" y="201357"/>
                  <a:pt x="277194" y="27167"/>
                  <a:pt x="573702" y="0"/>
                </a:cubicBezTo>
                <a:cubicBezTo>
                  <a:pt x="5497660" y="218624"/>
                  <a:pt x="7981512" y="253324"/>
                  <a:pt x="10446835" y="0"/>
                </a:cubicBezTo>
                <a:cubicBezTo>
                  <a:pt x="10773612" y="65255"/>
                  <a:pt x="11048006" y="305538"/>
                  <a:pt x="11020538" y="521473"/>
                </a:cubicBezTo>
                <a:cubicBezTo>
                  <a:pt x="10811070" y="1524311"/>
                  <a:pt x="11246733" y="4368324"/>
                  <a:pt x="11020538" y="5049828"/>
                </a:cubicBezTo>
                <a:cubicBezTo>
                  <a:pt x="10986578" y="5354531"/>
                  <a:pt x="10721330" y="5506019"/>
                  <a:pt x="10446835" y="5571302"/>
                </a:cubicBezTo>
                <a:cubicBezTo>
                  <a:pt x="6809327" y="5686875"/>
                  <a:pt x="2935884" y="5679291"/>
                  <a:pt x="573702" y="5571302"/>
                </a:cubicBezTo>
                <a:cubicBezTo>
                  <a:pt x="258644" y="5418215"/>
                  <a:pt x="-56658" y="5383819"/>
                  <a:pt x="0" y="5049828"/>
                </a:cubicBezTo>
                <a:cubicBezTo>
                  <a:pt x="111196" y="4590850"/>
                  <a:pt x="121080" y="1190924"/>
                  <a:pt x="0" y="52147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16" name="TextBox 15">
            <a:extLst>
              <a:ext uri="{FF2B5EF4-FFF2-40B4-BE49-F238E27FC236}">
                <a16:creationId xmlns:a16="http://schemas.microsoft.com/office/drawing/2014/main" xmlns="" id="{C0E9FDFC-32A0-D2A9-63A0-3FAA9D88B487}"/>
              </a:ext>
            </a:extLst>
          </p:cNvPr>
          <p:cNvSpPr txBox="1"/>
          <p:nvPr/>
        </p:nvSpPr>
        <p:spPr>
          <a:xfrm>
            <a:off x="1458125" y="2948967"/>
            <a:ext cx="9905200" cy="646331"/>
          </a:xfrm>
          <a:prstGeom prst="rect">
            <a:avLst/>
          </a:prstGeom>
          <a:noFill/>
        </p:spPr>
        <p:txBody>
          <a:bodyPr wrap="square" rtlCol="0">
            <a:spAutoFit/>
          </a:bodyPr>
          <a:lstStyle/>
          <a:p>
            <a:pPr lvl="0"/>
            <a:r>
              <a:rPr lang="vi-VN" sz="3600" dirty="0">
                <a:solidFill>
                  <a:prstClr val="black"/>
                </a:solidFill>
                <a:latin typeface="Calibri (Body)"/>
              </a:rPr>
              <a:t>Chủ nhật, em được bố mẹ </a:t>
            </a:r>
            <a:r>
              <a:rPr lang="en-US" sz="3600" dirty="0" err="1">
                <a:solidFill>
                  <a:prstClr val="black"/>
                </a:solidFill>
                <a:latin typeface="Calibri (Body)"/>
              </a:rPr>
              <a:t>dẫn</a:t>
            </a:r>
            <a:r>
              <a:rPr lang="vi-VN" sz="3600" dirty="0">
                <a:solidFill>
                  <a:prstClr val="black"/>
                </a:solidFill>
                <a:latin typeface="Calibri (Body)"/>
              </a:rPr>
              <a:t> đi chơi công viên.</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grpSp>
        <p:nvGrpSpPr>
          <p:cNvPr id="22" name="Group 21">
            <a:extLst>
              <a:ext uri="{FF2B5EF4-FFF2-40B4-BE49-F238E27FC236}">
                <a16:creationId xmlns:a16="http://schemas.microsoft.com/office/drawing/2014/main" xmlns="" id="{AA1915A4-1739-07EC-1BCC-B99C45D4E9C5}"/>
              </a:ext>
            </a:extLst>
          </p:cNvPr>
          <p:cNvGrpSpPr/>
          <p:nvPr/>
        </p:nvGrpSpPr>
        <p:grpSpPr>
          <a:xfrm>
            <a:off x="643632" y="1696879"/>
            <a:ext cx="9490670" cy="922866"/>
            <a:chOff x="778745" y="3815769"/>
            <a:chExt cx="8765813" cy="922866"/>
          </a:xfrm>
        </p:grpSpPr>
        <p:pic>
          <p:nvPicPr>
            <p:cNvPr id="23" name="Picture 2">
              <a:extLst>
                <a:ext uri="{FF2B5EF4-FFF2-40B4-BE49-F238E27FC236}">
                  <a16:creationId xmlns:a16="http://schemas.microsoft.com/office/drawing/2014/main" xmlns="" id="{455628FF-F63C-5F8D-06B3-CC1E0D3148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xmlns=""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pic>
        <p:nvPicPr>
          <p:cNvPr id="17" name="Picture 16">
            <a:extLst>
              <a:ext uri="{FF2B5EF4-FFF2-40B4-BE49-F238E27FC236}">
                <a16:creationId xmlns:a16="http://schemas.microsoft.com/office/drawing/2014/main" xmlns="" id="{69694234-35F0-DCC0-D4B3-C6133FE5648F}"/>
              </a:ext>
            </a:extLst>
          </p:cNvPr>
          <p:cNvPicPr>
            <a:picLocks noChangeAspect="1"/>
          </p:cNvPicPr>
          <p:nvPr/>
        </p:nvPicPr>
        <p:blipFill>
          <a:blip r:embed="rId8"/>
          <a:stretch>
            <a:fillRect/>
          </a:stretch>
        </p:blipFill>
        <p:spPr>
          <a:xfrm>
            <a:off x="940982" y="3017330"/>
            <a:ext cx="509729" cy="501327"/>
          </a:xfrm>
          <a:prstGeom prst="rect">
            <a:avLst/>
          </a:prstGeom>
        </p:spPr>
      </p:pic>
      <p:sp>
        <p:nvSpPr>
          <p:cNvPr id="19" name="TextBox 18">
            <a:extLst>
              <a:ext uri="{FF2B5EF4-FFF2-40B4-BE49-F238E27FC236}">
                <a16:creationId xmlns:a16="http://schemas.microsoft.com/office/drawing/2014/main" xmlns="" id="{FBA6F912-067D-6D48-E2CD-8238ACF2B5C8}"/>
              </a:ext>
            </a:extLst>
          </p:cNvPr>
          <p:cNvSpPr txBox="1"/>
          <p:nvPr/>
        </p:nvSpPr>
        <p:spPr>
          <a:xfrm>
            <a:off x="1458125" y="3604170"/>
            <a:ext cx="998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Body)"/>
              </a:rPr>
              <a:t>L</a:t>
            </a:r>
            <a:r>
              <a:rPr kumimoji="0" lang="en-US" sz="3600" b="0" i="0" u="none" strike="noStrike" kern="1200" cap="none" spc="0" normalizeH="0" noProof="0" dirty="0" err="1">
                <a:ln>
                  <a:noFill/>
                </a:ln>
                <a:solidFill>
                  <a:prstClr val="black"/>
                </a:solidFill>
                <a:effectLst/>
                <a:uLnTx/>
                <a:uFillTx/>
                <a:latin typeface="Calibri (Body)"/>
                <a:ea typeface="+mn-ea"/>
                <a:cs typeface="+mn-cs"/>
              </a:rPr>
              <a:t>ớp</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có</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bài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kiểm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Toán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vào</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Hai </a:t>
            </a:r>
            <a:r>
              <a:rPr kumimoji="0" lang="en-US" sz="3600" b="0" i="0" u="none" strike="noStrike" kern="1200" cap="none" spc="0" normalizeH="0" noProof="0" dirty="0" err="1">
                <a:ln>
                  <a:noFill/>
                </a:ln>
                <a:solidFill>
                  <a:prstClr val="black"/>
                </a:solidFill>
                <a:effectLst/>
                <a:uLnTx/>
                <a:uFillTx/>
                <a:latin typeface="Calibri (Body)"/>
                <a:ea typeface="+mn-ea"/>
                <a:cs typeface="+mn-cs"/>
              </a:rPr>
              <a:t>tuần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sau</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5" name="Picture 24">
            <a:extLst>
              <a:ext uri="{FF2B5EF4-FFF2-40B4-BE49-F238E27FC236}">
                <a16:creationId xmlns:a16="http://schemas.microsoft.com/office/drawing/2014/main" xmlns="" id="{E8286D08-A4FF-3196-5B4A-83BA6E6B6C8A}"/>
              </a:ext>
            </a:extLst>
          </p:cNvPr>
          <p:cNvPicPr>
            <a:picLocks noChangeAspect="1"/>
          </p:cNvPicPr>
          <p:nvPr/>
        </p:nvPicPr>
        <p:blipFill>
          <a:blip r:embed="rId8"/>
          <a:stretch>
            <a:fillRect/>
          </a:stretch>
        </p:blipFill>
        <p:spPr>
          <a:xfrm>
            <a:off x="940982" y="3672533"/>
            <a:ext cx="509729" cy="501327"/>
          </a:xfrm>
          <a:prstGeom prst="rect">
            <a:avLst/>
          </a:prstGeom>
        </p:spPr>
      </p:pic>
      <p:sp>
        <p:nvSpPr>
          <p:cNvPr id="26" name="TextBox 25">
            <a:extLst>
              <a:ext uri="{FF2B5EF4-FFF2-40B4-BE49-F238E27FC236}">
                <a16:creationId xmlns:a16="http://schemas.microsoft.com/office/drawing/2014/main" xmlns="" id="{358D8DE6-5514-7B81-90CB-E69ACACC5280}"/>
              </a:ext>
            </a:extLst>
          </p:cNvPr>
          <p:cNvSpPr txBox="1"/>
          <p:nvPr/>
        </p:nvSpPr>
        <p:spPr>
          <a:xfrm>
            <a:off x="1458126" y="4324503"/>
            <a:ext cx="9555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bảy</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các</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đá</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bóng</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7" name="Picture 26">
            <a:extLst>
              <a:ext uri="{FF2B5EF4-FFF2-40B4-BE49-F238E27FC236}">
                <a16:creationId xmlns:a16="http://schemas.microsoft.com/office/drawing/2014/main" xmlns="" id="{70B655C9-DA0E-A6D8-2DBF-C88B547CADC8}"/>
              </a:ext>
            </a:extLst>
          </p:cNvPr>
          <p:cNvPicPr>
            <a:picLocks noChangeAspect="1"/>
          </p:cNvPicPr>
          <p:nvPr/>
        </p:nvPicPr>
        <p:blipFill>
          <a:blip r:embed="rId8"/>
          <a:stretch>
            <a:fillRect/>
          </a:stretch>
        </p:blipFill>
        <p:spPr>
          <a:xfrm>
            <a:off x="940982" y="4392866"/>
            <a:ext cx="509729" cy="501327"/>
          </a:xfrm>
          <a:prstGeom prst="rect">
            <a:avLst/>
          </a:prstGeom>
        </p:spPr>
      </p:pic>
    </p:spTree>
    <p:extLst>
      <p:ext uri="{BB962C8B-B14F-4D97-AF65-F5344CB8AC3E}">
        <p14:creationId xmlns:p14="http://schemas.microsoft.com/office/powerpoint/2010/main" val="390396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750" fill="hold"/>
                                        <p:tgtEl>
                                          <p:spTgt spid="19"/>
                                        </p:tgtEl>
                                        <p:attrNameLst>
                                          <p:attrName>ppt_x</p:attrName>
                                        </p:attrNameLst>
                                      </p:cBhvr>
                                      <p:tavLst>
                                        <p:tav tm="0">
                                          <p:val>
                                            <p:strVal val="#ppt_x"/>
                                          </p:val>
                                        </p:tav>
                                        <p:tav tm="100000">
                                          <p:val>
                                            <p:strVal val="#ppt_x"/>
                                          </p:val>
                                        </p:tav>
                                      </p:tavLst>
                                    </p:anim>
                                    <p:anim calcmode="lin" valueType="num">
                                      <p:cBhvr additive="base">
                                        <p:cTn id="25"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1250"/>
                            </p:stCondLst>
                            <p:childTnLst>
                              <p:par>
                                <p:cTn id="27" presetID="2" presetClass="entr" presetSubtype="4"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750" fill="hold"/>
                                        <p:tgtEl>
                                          <p:spTgt spid="26"/>
                                        </p:tgtEl>
                                        <p:attrNameLst>
                                          <p:attrName>ppt_x</p:attrName>
                                        </p:attrNameLst>
                                      </p:cBhvr>
                                      <p:tavLst>
                                        <p:tav tm="0">
                                          <p:val>
                                            <p:strVal val="#ppt_x"/>
                                          </p:val>
                                        </p:tav>
                                        <p:tav tm="100000">
                                          <p:val>
                                            <p:strVal val="#ppt_x"/>
                                          </p:val>
                                        </p:tav>
                                      </p:tavLst>
                                    </p:anim>
                                    <p:anim calcmode="lin" valueType="num">
                                      <p:cBhvr additive="base">
                                        <p:cTn id="30" dur="75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9"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xmlns=""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xmlns=""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xmlns=""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sp>
        <p:nvSpPr>
          <p:cNvPr id="15" name="TextBox 14">
            <a:extLst>
              <a:ext uri="{FF2B5EF4-FFF2-40B4-BE49-F238E27FC236}">
                <a16:creationId xmlns:a16="http://schemas.microsoft.com/office/drawing/2014/main" xmlns="" id="{E2180C1D-F2DB-34C4-07E8-8C385F7B0B40}"/>
              </a:ext>
            </a:extLst>
          </p:cNvPr>
          <p:cNvSpPr txBox="1"/>
          <p:nvPr/>
        </p:nvSpPr>
        <p:spPr>
          <a:xfrm>
            <a:off x="1074145" y="2876982"/>
            <a:ext cx="10361681" cy="584775"/>
          </a:xfrm>
          <a:prstGeom prst="rect">
            <a:avLst/>
          </a:prstGeom>
          <a:noFill/>
        </p:spPr>
        <p:txBody>
          <a:bodyPr wrap="square" rtlCol="0">
            <a:spAutoFit/>
          </a:bodyPr>
          <a:lstStyle/>
          <a:p>
            <a:pPr lvl="0"/>
            <a:r>
              <a:rPr lang="vi-VN" sz="3200" dirty="0">
                <a:solidFill>
                  <a:prstClr val="black"/>
                </a:solidFill>
                <a:latin typeface="Calibri (Body)"/>
              </a:rPr>
              <a:t>Mùa xuân là mùa của sinh sôi nảy nở, của hoa thơm trái ngọt. </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14" name="Picture 13">
            <a:extLst>
              <a:ext uri="{FF2B5EF4-FFF2-40B4-BE49-F238E27FC236}">
                <a16:creationId xmlns:a16="http://schemas.microsoft.com/office/drawing/2014/main" xmlns=""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sp>
        <p:nvSpPr>
          <p:cNvPr id="25" name="TextBox 24">
            <a:extLst>
              <a:ext uri="{FF2B5EF4-FFF2-40B4-BE49-F238E27FC236}">
                <a16:creationId xmlns:a16="http://schemas.microsoft.com/office/drawing/2014/main" xmlns="" id="{71CE3C0F-D22D-AC06-EEC1-D1759143BAA9}"/>
              </a:ext>
            </a:extLst>
          </p:cNvPr>
          <p:cNvSpPr txBox="1"/>
          <p:nvPr/>
        </p:nvSpPr>
        <p:spPr>
          <a:xfrm>
            <a:off x="1067611" y="3565212"/>
            <a:ext cx="10361681" cy="584775"/>
          </a:xfrm>
          <a:prstGeom prst="rect">
            <a:avLst/>
          </a:prstGeom>
          <a:noFill/>
        </p:spPr>
        <p:txBody>
          <a:bodyPr wrap="square" rtlCol="0">
            <a:spAutoFit/>
          </a:bodyPr>
          <a:lstStyle/>
          <a:p>
            <a:pPr lvl="0"/>
            <a:r>
              <a:rPr lang="en-US" sz="3200" dirty="0" err="1">
                <a:solidFill>
                  <a:prstClr val="black"/>
                </a:solidFill>
                <a:latin typeface="Calibri (Body)"/>
              </a:rPr>
              <a:t>Một</a:t>
            </a:r>
            <a:r>
              <a:rPr lang="en-US" sz="3200" dirty="0">
                <a:solidFill>
                  <a:prstClr val="black"/>
                </a:solidFill>
                <a:latin typeface="Calibri (Body)"/>
              </a:rPr>
              <a:t> </a:t>
            </a:r>
            <a:r>
              <a:rPr lang="en-US" sz="3200" dirty="0" err="1">
                <a:solidFill>
                  <a:prstClr val="black"/>
                </a:solidFill>
                <a:latin typeface="Calibri (Body)"/>
              </a:rPr>
              <a:t>năm</a:t>
            </a:r>
            <a:r>
              <a:rPr lang="en-US" sz="3200" dirty="0">
                <a:solidFill>
                  <a:prstClr val="black"/>
                </a:solidFill>
                <a:latin typeface="Calibri (Body)"/>
              </a:rPr>
              <a:t> </a:t>
            </a:r>
            <a:r>
              <a:rPr lang="en-US" sz="3200" dirty="0" err="1">
                <a:solidFill>
                  <a:prstClr val="black"/>
                </a:solidFill>
                <a:latin typeface="Calibri (Body)"/>
              </a:rPr>
              <a:t>có</a:t>
            </a:r>
            <a:r>
              <a:rPr lang="en-US" sz="3200" dirty="0">
                <a:solidFill>
                  <a:prstClr val="black"/>
                </a:solidFill>
                <a:latin typeface="Calibri (Body)"/>
              </a:rPr>
              <a:t> </a:t>
            </a:r>
            <a:r>
              <a:rPr lang="en-US" sz="3200" dirty="0" err="1">
                <a:solidFill>
                  <a:prstClr val="black"/>
                </a:solidFill>
                <a:latin typeface="Calibri (Body)"/>
              </a:rPr>
              <a:t>bốn</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em</a:t>
            </a:r>
            <a:r>
              <a:rPr lang="en-US" sz="3200" dirty="0">
                <a:solidFill>
                  <a:prstClr val="black"/>
                </a:solidFill>
                <a:latin typeface="Calibri (Body)"/>
              </a:rPr>
              <a:t> </a:t>
            </a:r>
            <a:r>
              <a:rPr lang="en-US" sz="3200" dirty="0" err="1">
                <a:solidFill>
                  <a:prstClr val="black"/>
                </a:solidFill>
                <a:latin typeface="Calibri (Body)"/>
              </a:rPr>
              <a:t>yêu</a:t>
            </a:r>
            <a:r>
              <a:rPr lang="en-US" sz="3200" dirty="0">
                <a:solidFill>
                  <a:prstClr val="black"/>
                </a:solidFill>
                <a:latin typeface="Calibri (Body)"/>
              </a:rPr>
              <a:t> </a:t>
            </a:r>
            <a:r>
              <a:rPr lang="en-US" sz="3200" dirty="0" err="1">
                <a:solidFill>
                  <a:prstClr val="black"/>
                </a:solidFill>
                <a:latin typeface="Calibri (Body)"/>
              </a:rPr>
              <a:t>thích</a:t>
            </a:r>
            <a:r>
              <a:rPr lang="en-US" sz="3200" dirty="0">
                <a:solidFill>
                  <a:prstClr val="black"/>
                </a:solidFill>
                <a:latin typeface="Calibri (Body)"/>
              </a:rPr>
              <a:t> </a:t>
            </a:r>
            <a:r>
              <a:rPr lang="en-US" sz="3200" dirty="0" err="1">
                <a:solidFill>
                  <a:prstClr val="black"/>
                </a:solidFill>
                <a:latin typeface="Calibri (Body)"/>
              </a:rPr>
              <a:t>nhất</a:t>
            </a:r>
            <a:r>
              <a:rPr lang="en-US" sz="3200" dirty="0">
                <a:solidFill>
                  <a:prstClr val="black"/>
                </a:solidFill>
                <a:latin typeface="Calibri (Body)"/>
              </a:rPr>
              <a:t> </a:t>
            </a:r>
            <a:r>
              <a:rPr lang="en-US" sz="3200" dirty="0" err="1">
                <a:solidFill>
                  <a:prstClr val="black"/>
                </a:solidFill>
                <a:latin typeface="Calibri (Body)"/>
              </a:rPr>
              <a:t>là</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hè</a:t>
            </a:r>
            <a:r>
              <a:rPr lang="en-US" sz="3200" dirty="0">
                <a:solidFill>
                  <a:prstClr val="black"/>
                </a:solidFill>
                <a:latin typeface="Calibri (Body)"/>
              </a:rPr>
              <a:t>.</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26" name="Picture 25">
            <a:extLst>
              <a:ext uri="{FF2B5EF4-FFF2-40B4-BE49-F238E27FC236}">
                <a16:creationId xmlns:a16="http://schemas.microsoft.com/office/drawing/2014/main" xmlns=""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xmlns="" id="{E47A65D7-72D8-A63F-2EC7-12FE8AFDB6AB}"/>
              </a:ext>
            </a:extLst>
          </p:cNvPr>
          <p:cNvSpPr txBox="1"/>
          <p:nvPr/>
        </p:nvSpPr>
        <p:spPr>
          <a:xfrm>
            <a:off x="1074145" y="4265219"/>
            <a:ext cx="10361681" cy="584775"/>
          </a:xfrm>
          <a:prstGeom prst="rect">
            <a:avLst/>
          </a:prstGeom>
          <a:noFill/>
        </p:spPr>
        <p:txBody>
          <a:bodyPr wrap="square" rtlCol="0">
            <a:spAutoFit/>
          </a:bodyPr>
          <a:lstStyle/>
          <a:p>
            <a:pPr lvl="0"/>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thu</a:t>
            </a:r>
            <a:r>
              <a:rPr lang="en-US" sz="3200" dirty="0">
                <a:solidFill>
                  <a:prstClr val="black"/>
                </a:solidFill>
                <a:latin typeface="Calibri (Body)"/>
              </a:rPr>
              <a:t>, </a:t>
            </a:r>
            <a:r>
              <a:rPr lang="en-US" sz="3200" dirty="0" err="1">
                <a:solidFill>
                  <a:prstClr val="black"/>
                </a:solidFill>
                <a:latin typeface="Calibri (Body)"/>
              </a:rPr>
              <a:t>bầu</a:t>
            </a:r>
            <a:r>
              <a:rPr lang="en-US" sz="3200" dirty="0">
                <a:solidFill>
                  <a:prstClr val="black"/>
                </a:solidFill>
                <a:latin typeface="Calibri (Body)"/>
              </a:rPr>
              <a:t> </a:t>
            </a:r>
            <a:r>
              <a:rPr lang="en-US" sz="3200" dirty="0" err="1">
                <a:solidFill>
                  <a:prstClr val="black"/>
                </a:solidFill>
                <a:latin typeface="Calibri (Body)"/>
              </a:rPr>
              <a:t>trời</a:t>
            </a:r>
            <a:r>
              <a:rPr lang="en-US" sz="3200" dirty="0">
                <a:solidFill>
                  <a:prstClr val="black"/>
                </a:solidFill>
                <a:latin typeface="Calibri (Body)"/>
              </a:rPr>
              <a:t> </a:t>
            </a:r>
            <a:r>
              <a:rPr lang="en-US" sz="3200" dirty="0" err="1">
                <a:solidFill>
                  <a:prstClr val="black"/>
                </a:solidFill>
                <a:latin typeface="Calibri (Body)"/>
              </a:rPr>
              <a:t>trong</a:t>
            </a:r>
            <a:r>
              <a:rPr lang="en-US" sz="3200" dirty="0">
                <a:solidFill>
                  <a:prstClr val="black"/>
                </a:solidFill>
                <a:latin typeface="Calibri (Body)"/>
              </a:rPr>
              <a:t> </a:t>
            </a:r>
            <a:r>
              <a:rPr lang="en-US" sz="3200" dirty="0" err="1">
                <a:solidFill>
                  <a:prstClr val="black"/>
                </a:solidFill>
                <a:latin typeface="Calibri (Body)"/>
              </a:rPr>
              <a:t>xanh</a:t>
            </a:r>
            <a:r>
              <a:rPr lang="en-US" sz="3200" dirty="0">
                <a:solidFill>
                  <a:prstClr val="black"/>
                </a:solidFill>
                <a:latin typeface="Calibri (Body)"/>
              </a:rPr>
              <a:t>.</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28" name="Picture 27">
            <a:extLst>
              <a:ext uri="{FF2B5EF4-FFF2-40B4-BE49-F238E27FC236}">
                <a16:creationId xmlns:a16="http://schemas.microsoft.com/office/drawing/2014/main" xmlns=""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34765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1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xmlns=""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xmlns=""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xmlns="" id="{1DA0AD84-3A74-3F4F-988D-978A38F0724E}"/>
              </a:ext>
            </a:extLst>
          </p:cNvPr>
          <p:cNvPicPr>
            <a:picLocks noChangeAspect="1"/>
          </p:cNvPicPr>
          <p:nvPr/>
        </p:nvPicPr>
        <p:blipFill>
          <a:blip r:embed="rId6"/>
          <a:stretch>
            <a:fillRect/>
          </a:stretch>
        </p:blipFill>
        <p:spPr>
          <a:xfrm>
            <a:off x="3853218" y="1942667"/>
            <a:ext cx="4980864" cy="1201016"/>
          </a:xfrm>
          <a:prstGeom prst="rect">
            <a:avLst/>
          </a:prstGeom>
        </p:spPr>
      </p:pic>
    </p:spTree>
    <p:extLst>
      <p:ext uri="{BB962C8B-B14F-4D97-AF65-F5344CB8AC3E}">
        <p14:creationId xmlns:p14="http://schemas.microsoft.com/office/powerpoint/2010/main" val="3907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xmlns="" id="{2D11F085-7E93-E490-C862-3D6001065F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xmlns="" id="{720ACE1C-4CD4-2F8C-2A01-E2DFD9566E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xmlns="" id="{A8302C4D-AF7E-C01A-6713-46F0BE313106}"/>
              </a:ext>
            </a:extLst>
          </p:cNvPr>
          <p:cNvPicPr>
            <a:picLocks noChangeAspect="1"/>
          </p:cNvPicPr>
          <p:nvPr/>
        </p:nvPicPr>
        <p:blipFill>
          <a:blip r:embed="rId7"/>
          <a:stretch>
            <a:fillRect/>
          </a:stretch>
        </p:blipFill>
        <p:spPr>
          <a:xfrm>
            <a:off x="798292" y="1127678"/>
            <a:ext cx="6553768" cy="1896020"/>
          </a:xfrm>
          <a:prstGeom prst="rect">
            <a:avLst/>
          </a:prstGeom>
        </p:spPr>
      </p:pic>
    </p:spTree>
    <p:extLst>
      <p:ext uri="{BB962C8B-B14F-4D97-AF65-F5344CB8AC3E}">
        <p14:creationId xmlns:p14="http://schemas.microsoft.com/office/powerpoint/2010/main" val="1682197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xmlns="" id="{76874479-F393-CDAB-5C22-C2C08D75AA9E}"/>
              </a:ext>
            </a:extLst>
          </p:cNvPr>
          <p:cNvSpPr/>
          <p:nvPr/>
        </p:nvSpPr>
        <p:spPr>
          <a:xfrm>
            <a:off x="2822331" y="1376113"/>
            <a:ext cx="8513416" cy="2603501"/>
          </a:xfrm>
          <a:prstGeom prst="roundRect">
            <a:avLst>
              <a:gd name="adj" fmla="val 15547"/>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indent="0" algn="just"/>
            <a:r>
              <a:rPr lang="en-US" sz="4800" b="1" dirty="0" err="1">
                <a:solidFill>
                  <a:srgbClr val="000000"/>
                </a:solidFill>
                <a:latin typeface="Calibri" panose="020F0502020204030204" pitchFamily="34" charset="0"/>
                <a:cs typeface="Calibri" panose="020F0502020204030204" pitchFamily="34" charset="0"/>
              </a:rPr>
              <a:t>Danh</a:t>
            </a:r>
            <a:r>
              <a:rPr lang="en-US" sz="4800" b="1" dirty="0">
                <a:solidFill>
                  <a:srgbClr val="000000"/>
                </a:solidFill>
                <a:latin typeface="Calibri" panose="020F0502020204030204" pitchFamily="34" charset="0"/>
                <a:cs typeface="Calibri" panose="020F0502020204030204" pitchFamily="34" charset="0"/>
              </a:rPr>
              <a:t> </a:t>
            </a:r>
            <a:r>
              <a:rPr lang="en-US" sz="4800" b="1" dirty="0" err="1">
                <a:solidFill>
                  <a:srgbClr val="000000"/>
                </a:solidFill>
                <a:latin typeface="Calibri" panose="020F0502020204030204" pitchFamily="34" charset="0"/>
                <a:cs typeface="Calibri" panose="020F0502020204030204" pitchFamily="34" charset="0"/>
              </a:rPr>
              <a:t>từ</a:t>
            </a:r>
            <a:r>
              <a:rPr lang="en-US" sz="4800" b="1" dirty="0">
                <a:solidFill>
                  <a:srgbClr val="000000"/>
                </a:solidFill>
                <a:latin typeface="Calibri" panose="020F0502020204030204" pitchFamily="34" charset="0"/>
                <a:cs typeface="Calibri" panose="020F0502020204030204" pitchFamily="34" charset="0"/>
              </a:rPr>
              <a:t> </a:t>
            </a:r>
            <a:r>
              <a:rPr lang="en-US" sz="4800" b="1" dirty="0" err="1">
                <a:solidFill>
                  <a:srgbClr val="000000"/>
                </a:solidFill>
                <a:latin typeface="Calibri" panose="020F0502020204030204" pitchFamily="34" charset="0"/>
                <a:cs typeface="Calibri" panose="020F0502020204030204" pitchFamily="34" charset="0"/>
              </a:rPr>
              <a:t>là</a:t>
            </a:r>
            <a:r>
              <a:rPr lang="en-US" sz="4800" b="1" dirty="0">
                <a:solidFill>
                  <a:srgbClr val="000000"/>
                </a:solidFill>
                <a:latin typeface="Calibri" panose="020F0502020204030204" pitchFamily="34" charset="0"/>
                <a:cs typeface="Calibri" panose="020F0502020204030204" pitchFamily="34" charset="0"/>
              </a:rPr>
              <a:t> </a:t>
            </a:r>
            <a:r>
              <a:rPr lang="en-US" sz="4800" b="1" dirty="0" err="1">
                <a:solidFill>
                  <a:srgbClr val="000000"/>
                </a:solidFill>
                <a:latin typeface="Calibri" panose="020F0502020204030204" pitchFamily="34" charset="0"/>
                <a:cs typeface="Calibri" panose="020F0502020204030204" pitchFamily="34" charset="0"/>
              </a:rPr>
              <a:t>từ</a:t>
            </a:r>
            <a:r>
              <a:rPr lang="en-US" sz="4800" b="1" dirty="0">
                <a:solidFill>
                  <a:srgbClr val="000000"/>
                </a:solidFill>
                <a:latin typeface="Calibri" panose="020F0502020204030204" pitchFamily="34" charset="0"/>
                <a:cs typeface="Calibri" panose="020F0502020204030204" pitchFamily="34" charset="0"/>
              </a:rPr>
              <a:t> </a:t>
            </a:r>
            <a:r>
              <a:rPr lang="en-US" sz="4800" b="1" dirty="0" err="1">
                <a:solidFill>
                  <a:srgbClr val="000000"/>
                </a:solidFill>
                <a:latin typeface="Calibri" panose="020F0502020204030204" pitchFamily="34" charset="0"/>
                <a:cs typeface="Calibri" panose="020F0502020204030204" pitchFamily="34" charset="0"/>
              </a:rPr>
              <a:t>chỉ</a:t>
            </a:r>
            <a:r>
              <a:rPr lang="en-US" sz="4800" b="1" dirty="0">
                <a:solidFill>
                  <a:srgbClr val="000000"/>
                </a:solidFill>
                <a:latin typeface="Calibri" panose="020F0502020204030204" pitchFamily="34" charset="0"/>
                <a:cs typeface="Calibri" panose="020F0502020204030204" pitchFamily="34" charset="0"/>
              </a:rPr>
              <a:t> </a:t>
            </a:r>
            <a:r>
              <a:rPr lang="en-US" sz="4800" b="1" dirty="0" err="1">
                <a:solidFill>
                  <a:srgbClr val="000000"/>
                </a:solidFill>
                <a:latin typeface="Calibri" panose="020F0502020204030204" pitchFamily="34" charset="0"/>
                <a:cs typeface="Calibri" panose="020F0502020204030204" pitchFamily="34" charset="0"/>
              </a:rPr>
              <a:t>sự</a:t>
            </a:r>
            <a:r>
              <a:rPr lang="en-US" sz="4800" b="1" dirty="0">
                <a:solidFill>
                  <a:srgbClr val="000000"/>
                </a:solidFill>
                <a:latin typeface="Calibri" panose="020F0502020204030204" pitchFamily="34" charset="0"/>
                <a:cs typeface="Calibri" panose="020F0502020204030204" pitchFamily="34" charset="0"/>
              </a:rPr>
              <a:t> </a:t>
            </a:r>
            <a:r>
              <a:rPr lang="en-US" sz="4800" b="1" dirty="0" err="1">
                <a:solidFill>
                  <a:srgbClr val="000000"/>
                </a:solidFill>
                <a:latin typeface="Calibri" panose="020F0502020204030204" pitchFamily="34" charset="0"/>
                <a:cs typeface="Calibri" panose="020F0502020204030204" pitchFamily="34" charset="0"/>
              </a:rPr>
              <a:t>vật</a:t>
            </a:r>
            <a:r>
              <a:rPr lang="en-US" sz="4800" b="1" dirty="0">
                <a:solidFill>
                  <a:srgbClr val="000000"/>
                </a:solidFill>
                <a:latin typeface="Calibri" panose="020F0502020204030204" pitchFamily="34" charset="0"/>
                <a:cs typeface="Calibri" panose="020F0502020204030204" pitchFamily="34" charset="0"/>
              </a:rPr>
              <a:t> (</a:t>
            </a:r>
            <a:r>
              <a:rPr lang="en-US" sz="4800" b="1" dirty="0" err="1">
                <a:solidFill>
                  <a:srgbClr val="000000"/>
                </a:solidFill>
                <a:latin typeface="Calibri" panose="020F0502020204030204" pitchFamily="34" charset="0"/>
                <a:cs typeface="Calibri" panose="020F0502020204030204" pitchFamily="34" charset="0"/>
              </a:rPr>
              <a:t>người</a:t>
            </a:r>
            <a:r>
              <a:rPr lang="en-US" sz="4800" b="1" dirty="0">
                <a:solidFill>
                  <a:srgbClr val="000000"/>
                </a:solidFill>
                <a:latin typeface="Calibri" panose="020F0502020204030204" pitchFamily="34" charset="0"/>
                <a:cs typeface="Calibri" panose="020F0502020204030204" pitchFamily="34" charset="0"/>
              </a:rPr>
              <a:t>, </a:t>
            </a:r>
            <a:r>
              <a:rPr lang="en-US" sz="4800" b="1" dirty="0" err="1">
                <a:solidFill>
                  <a:srgbClr val="000000"/>
                </a:solidFill>
                <a:latin typeface="Calibri" panose="020F0502020204030204" pitchFamily="34" charset="0"/>
                <a:cs typeface="Calibri" panose="020F0502020204030204" pitchFamily="34" charset="0"/>
              </a:rPr>
              <a:t>vật</a:t>
            </a:r>
            <a:r>
              <a:rPr lang="en-US" sz="4800" b="1" dirty="0">
                <a:solidFill>
                  <a:srgbClr val="000000"/>
                </a:solidFill>
                <a:latin typeface="Calibri" panose="020F0502020204030204" pitchFamily="34" charset="0"/>
                <a:cs typeface="Calibri" panose="020F0502020204030204" pitchFamily="34" charset="0"/>
              </a:rPr>
              <a:t>, </a:t>
            </a:r>
            <a:r>
              <a:rPr lang="en-US" sz="4800" b="1" dirty="0" err="1">
                <a:solidFill>
                  <a:srgbClr val="000000"/>
                </a:solidFill>
                <a:latin typeface="Calibri" panose="020F0502020204030204" pitchFamily="34" charset="0"/>
                <a:cs typeface="Calibri" panose="020F0502020204030204" pitchFamily="34" charset="0"/>
              </a:rPr>
              <a:t>hiện</a:t>
            </a:r>
            <a:r>
              <a:rPr lang="en-US" sz="4800" b="1" dirty="0">
                <a:solidFill>
                  <a:srgbClr val="000000"/>
                </a:solidFill>
                <a:latin typeface="Calibri" panose="020F0502020204030204" pitchFamily="34" charset="0"/>
                <a:cs typeface="Calibri" panose="020F0502020204030204" pitchFamily="34" charset="0"/>
              </a:rPr>
              <a:t> </a:t>
            </a:r>
            <a:r>
              <a:rPr lang="en-US" sz="4800" b="1" dirty="0" err="1">
                <a:solidFill>
                  <a:srgbClr val="000000"/>
                </a:solidFill>
                <a:latin typeface="Calibri" panose="020F0502020204030204" pitchFamily="34" charset="0"/>
                <a:cs typeface="Calibri" panose="020F0502020204030204" pitchFamily="34" charset="0"/>
              </a:rPr>
              <a:t>tượng</a:t>
            </a:r>
            <a:r>
              <a:rPr lang="en-US" sz="4800" b="1" dirty="0">
                <a:solidFill>
                  <a:srgbClr val="000000"/>
                </a:solidFill>
                <a:latin typeface="Calibri" panose="020F0502020204030204" pitchFamily="34" charset="0"/>
                <a:cs typeface="Calibri" panose="020F0502020204030204" pitchFamily="34" charset="0"/>
              </a:rPr>
              <a:t> </a:t>
            </a:r>
            <a:r>
              <a:rPr lang="en-US" sz="4800" b="1" dirty="0" err="1">
                <a:solidFill>
                  <a:srgbClr val="000000"/>
                </a:solidFill>
                <a:latin typeface="Calibri" panose="020F0502020204030204" pitchFamily="34" charset="0"/>
                <a:cs typeface="Calibri" panose="020F0502020204030204" pitchFamily="34" charset="0"/>
              </a:rPr>
              <a:t>tự</a:t>
            </a:r>
            <a:r>
              <a:rPr lang="en-US" sz="4800" b="1" dirty="0">
                <a:solidFill>
                  <a:srgbClr val="000000"/>
                </a:solidFill>
                <a:latin typeface="Calibri" panose="020F0502020204030204" pitchFamily="34" charset="0"/>
                <a:cs typeface="Calibri" panose="020F0502020204030204" pitchFamily="34" charset="0"/>
              </a:rPr>
              <a:t> </a:t>
            </a:r>
            <a:r>
              <a:rPr lang="en-US" sz="4800" b="1" dirty="0" err="1">
                <a:solidFill>
                  <a:srgbClr val="000000"/>
                </a:solidFill>
                <a:latin typeface="Calibri" panose="020F0502020204030204" pitchFamily="34" charset="0"/>
                <a:cs typeface="Calibri" panose="020F0502020204030204" pitchFamily="34" charset="0"/>
              </a:rPr>
              <a:t>nhiên</a:t>
            </a:r>
            <a:r>
              <a:rPr lang="en-US" sz="4800" b="1" dirty="0">
                <a:solidFill>
                  <a:srgbClr val="000000"/>
                </a:solidFill>
                <a:latin typeface="Calibri" panose="020F0502020204030204" pitchFamily="34" charset="0"/>
                <a:cs typeface="Calibri" panose="020F0502020204030204" pitchFamily="34" charset="0"/>
              </a:rPr>
              <a:t>, </a:t>
            </a:r>
            <a:r>
              <a:rPr lang="en-US" sz="4800" b="1" dirty="0" err="1">
                <a:solidFill>
                  <a:srgbClr val="000000"/>
                </a:solidFill>
                <a:latin typeface="Calibri" panose="020F0502020204030204" pitchFamily="34" charset="0"/>
                <a:cs typeface="Calibri" panose="020F0502020204030204" pitchFamily="34" charset="0"/>
              </a:rPr>
              <a:t>thời</a:t>
            </a:r>
            <a:r>
              <a:rPr lang="en-US" sz="4800" b="1" dirty="0">
                <a:solidFill>
                  <a:srgbClr val="000000"/>
                </a:solidFill>
                <a:latin typeface="Calibri" panose="020F0502020204030204" pitchFamily="34" charset="0"/>
                <a:cs typeface="Calibri" panose="020F0502020204030204" pitchFamily="34" charset="0"/>
              </a:rPr>
              <a:t> </a:t>
            </a:r>
            <a:r>
              <a:rPr lang="en-US" sz="4800" b="1" dirty="0" err="1">
                <a:solidFill>
                  <a:srgbClr val="000000"/>
                </a:solidFill>
                <a:latin typeface="Calibri" panose="020F0502020204030204" pitchFamily="34" charset="0"/>
                <a:cs typeface="Calibri" panose="020F0502020204030204" pitchFamily="34" charset="0"/>
              </a:rPr>
              <a:t>gian</a:t>
            </a:r>
            <a:r>
              <a:rPr lang="en-US" sz="4800" b="1" dirty="0">
                <a:solidFill>
                  <a:srgbClr val="000000"/>
                </a:solidFill>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xmlns="" id="{AE5ADDA0-D3B7-FBF2-0678-1BB08DDA1B89}"/>
              </a:ext>
            </a:extLst>
          </p:cNvPr>
          <p:cNvPicPr>
            <a:picLocks noChangeAspect="1"/>
          </p:cNvPicPr>
          <p:nvPr/>
        </p:nvPicPr>
        <p:blipFill>
          <a:blip r:embed="rId3"/>
          <a:stretch>
            <a:fillRect/>
          </a:stretch>
        </p:blipFill>
        <p:spPr>
          <a:xfrm>
            <a:off x="290146" y="2922651"/>
            <a:ext cx="2532185" cy="3684651"/>
          </a:xfrm>
          <a:prstGeom prst="rect">
            <a:avLst/>
          </a:prstGeom>
        </p:spPr>
      </p:pic>
    </p:spTree>
    <p:extLst>
      <p:ext uri="{BB962C8B-B14F-4D97-AF65-F5344CB8AC3E}">
        <p14:creationId xmlns:p14="http://schemas.microsoft.com/office/powerpoint/2010/main" val="3593925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xmlns="" id="{8C15E19C-60BA-55CA-B15B-F7666BD5902C}"/>
              </a:ext>
            </a:extLst>
          </p:cNvPr>
          <p:cNvSpPr>
            <a:spLocks noChangeArrowheads="1"/>
          </p:cNvSpPr>
          <p:nvPr/>
        </p:nvSpPr>
        <p:spPr bwMode="auto">
          <a:xfrm>
            <a:off x="1556239" y="322263"/>
            <a:ext cx="9179170" cy="6172200"/>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vi-VN" altLang="vi-VN"/>
          </a:p>
        </p:txBody>
      </p:sp>
      <p:grpSp>
        <p:nvGrpSpPr>
          <p:cNvPr id="2" name="Group 3">
            <a:extLst>
              <a:ext uri="{FF2B5EF4-FFF2-40B4-BE49-F238E27FC236}">
                <a16:creationId xmlns:a16="http://schemas.microsoft.com/office/drawing/2014/main" xmlns="" id="{07CB2F99-EF8C-5FE7-BEA1-34D62BCD2CF0}"/>
              </a:ext>
            </a:extLst>
          </p:cNvPr>
          <p:cNvGrpSpPr>
            <a:grpSpLocks/>
          </p:cNvGrpSpPr>
          <p:nvPr/>
        </p:nvGrpSpPr>
        <p:grpSpPr bwMode="auto">
          <a:xfrm>
            <a:off x="2387600" y="706438"/>
            <a:ext cx="7499350" cy="5105400"/>
            <a:chOff x="960" y="480"/>
            <a:chExt cx="2134" cy="2400"/>
          </a:xfrm>
        </p:grpSpPr>
        <p:grpSp>
          <p:nvGrpSpPr>
            <p:cNvPr id="19461" name="Group 4">
              <a:extLst>
                <a:ext uri="{FF2B5EF4-FFF2-40B4-BE49-F238E27FC236}">
                  <a16:creationId xmlns:a16="http://schemas.microsoft.com/office/drawing/2014/main" xmlns="" id="{DB557232-80E7-EE33-8876-A2B0028B951C}"/>
                </a:ext>
              </a:extLst>
            </p:cNvPr>
            <p:cNvGrpSpPr>
              <a:grpSpLocks/>
            </p:cNvGrpSpPr>
            <p:nvPr/>
          </p:nvGrpSpPr>
          <p:grpSpPr bwMode="auto">
            <a:xfrm>
              <a:off x="960" y="480"/>
              <a:ext cx="2134" cy="2400"/>
              <a:chOff x="930" y="1104"/>
              <a:chExt cx="1056" cy="1236"/>
            </a:xfrm>
          </p:grpSpPr>
          <p:grpSp>
            <p:nvGrpSpPr>
              <p:cNvPr id="19463" name="Group 5">
                <a:extLst>
                  <a:ext uri="{FF2B5EF4-FFF2-40B4-BE49-F238E27FC236}">
                    <a16:creationId xmlns:a16="http://schemas.microsoft.com/office/drawing/2014/main" xmlns="" id="{A48C7975-DF77-717D-FE99-D038130DE471}"/>
                  </a:ext>
                </a:extLst>
              </p:cNvPr>
              <p:cNvGrpSpPr>
                <a:grpSpLocks/>
              </p:cNvGrpSpPr>
              <p:nvPr/>
            </p:nvGrpSpPr>
            <p:grpSpPr bwMode="auto">
              <a:xfrm>
                <a:off x="960" y="1104"/>
                <a:ext cx="1008" cy="1152"/>
                <a:chOff x="960" y="1104"/>
                <a:chExt cx="1008" cy="1152"/>
              </a:xfrm>
            </p:grpSpPr>
            <p:sp>
              <p:nvSpPr>
                <p:cNvPr id="19469" name="Freeform 6">
                  <a:extLst>
                    <a:ext uri="{FF2B5EF4-FFF2-40B4-BE49-F238E27FC236}">
                      <a16:creationId xmlns:a16="http://schemas.microsoft.com/office/drawing/2014/main" xmlns="" id="{019B5993-679D-14EE-BB23-CE0A14E98083}"/>
                    </a:ext>
                  </a:extLst>
                </p:cNvPr>
                <p:cNvSpPr>
                  <a:spLocks/>
                </p:cNvSpPr>
                <p:nvPr/>
              </p:nvSpPr>
              <p:spPr bwMode="auto">
                <a:xfrm>
                  <a:off x="960"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 name="T12" fmla="*/ 0 w 384"/>
                    <a:gd name="T13" fmla="*/ 0 h 912"/>
                    <a:gd name="T14" fmla="*/ 384 w 384"/>
                    <a:gd name="T15" fmla="*/ 912 h 912"/>
                  </a:gdLst>
                  <a:ahLst/>
                  <a:cxnLst>
                    <a:cxn ang="T8">
                      <a:pos x="T0" y="T1"/>
                    </a:cxn>
                    <a:cxn ang="T9">
                      <a:pos x="T2" y="T3"/>
                    </a:cxn>
                    <a:cxn ang="T10">
                      <a:pos x="T4" y="T5"/>
                    </a:cxn>
                    <a:cxn ang="T11">
                      <a:pos x="T6" y="T7"/>
                    </a:cxn>
                  </a:cxnLst>
                  <a:rect l="T12" t="T13" r="T14" b="T15"/>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p:spPr>
              <p:txBody>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vi-VN" altLang="vi-VN"/>
                </a:p>
              </p:txBody>
            </p:sp>
            <p:sp>
              <p:nvSpPr>
                <p:cNvPr id="19470" name="Freeform 7">
                  <a:extLst>
                    <a:ext uri="{FF2B5EF4-FFF2-40B4-BE49-F238E27FC236}">
                      <a16:creationId xmlns:a16="http://schemas.microsoft.com/office/drawing/2014/main" xmlns="" id="{D4364F3F-8741-EA12-5BF7-659EE08A80B9}"/>
                    </a:ext>
                  </a:extLst>
                </p:cNvPr>
                <p:cNvSpPr>
                  <a:spLocks/>
                </p:cNvSpPr>
                <p:nvPr/>
              </p:nvSpPr>
              <p:spPr bwMode="auto">
                <a:xfrm flipH="1">
                  <a:off x="1584"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 name="T12" fmla="*/ 0 w 384"/>
                    <a:gd name="T13" fmla="*/ 0 h 912"/>
                    <a:gd name="T14" fmla="*/ 384 w 384"/>
                    <a:gd name="T15" fmla="*/ 912 h 912"/>
                  </a:gdLst>
                  <a:ahLst/>
                  <a:cxnLst>
                    <a:cxn ang="T8">
                      <a:pos x="T0" y="T1"/>
                    </a:cxn>
                    <a:cxn ang="T9">
                      <a:pos x="T2" y="T3"/>
                    </a:cxn>
                    <a:cxn ang="T10">
                      <a:pos x="T4" y="T5"/>
                    </a:cxn>
                    <a:cxn ang="T11">
                      <a:pos x="T6" y="T7"/>
                    </a:cxn>
                  </a:cxnLst>
                  <a:rect l="T12" t="T13" r="T14" b="T15"/>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p:spPr>
              <p:txBody>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vi-VN" altLang="vi-VN"/>
                </a:p>
              </p:txBody>
            </p:sp>
            <p:sp>
              <p:nvSpPr>
                <p:cNvPr id="19471" name="Line 8">
                  <a:extLst>
                    <a:ext uri="{FF2B5EF4-FFF2-40B4-BE49-F238E27FC236}">
                      <a16:creationId xmlns:a16="http://schemas.microsoft.com/office/drawing/2014/main" xmlns="" id="{37F9135E-517C-0472-62A1-8303F86A85BF}"/>
                    </a:ext>
                  </a:extLst>
                </p:cNvPr>
                <p:cNvSpPr>
                  <a:spLocks noChangeShapeType="1"/>
                </p:cNvSpPr>
                <p:nvPr/>
              </p:nvSpPr>
              <p:spPr bwMode="auto">
                <a:xfrm>
                  <a:off x="960" y="2256"/>
                  <a:ext cx="1008" cy="0"/>
                </a:xfrm>
                <a:prstGeom prst="line">
                  <a:avLst/>
                </a:prstGeom>
                <a:noFill/>
                <a:ln w="53975">
                  <a:solidFill>
                    <a:srgbClr val="FFFF66"/>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9472" name="Oval 9">
                  <a:extLst>
                    <a:ext uri="{FF2B5EF4-FFF2-40B4-BE49-F238E27FC236}">
                      <a16:creationId xmlns:a16="http://schemas.microsoft.com/office/drawing/2014/main" xmlns="" id="{13F08124-096F-EEC8-46B2-368C612120C4}"/>
                    </a:ext>
                  </a:extLst>
                </p:cNvPr>
                <p:cNvSpPr>
                  <a:spLocks noChangeArrowheads="1"/>
                </p:cNvSpPr>
                <p:nvPr/>
              </p:nvSpPr>
              <p:spPr bwMode="auto">
                <a:xfrm>
                  <a:off x="1316" y="1104"/>
                  <a:ext cx="288" cy="288"/>
                </a:xfrm>
                <a:prstGeom prst="ellipse">
                  <a:avLst/>
                </a:prstGeom>
                <a:solidFill>
                  <a:srgbClr val="FFFF00"/>
                </a:solidFill>
                <a:ln w="53975">
                  <a:solidFill>
                    <a:srgbClr val="FFFF66"/>
                  </a:solidFill>
                  <a:round/>
                  <a:headEnd/>
                  <a:tailEnd/>
                </a:ln>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vi-VN" altLang="vi-VN"/>
                </a:p>
              </p:txBody>
            </p:sp>
          </p:grpSp>
          <p:sp>
            <p:nvSpPr>
              <p:cNvPr id="19464" name="Oval 10">
                <a:extLst>
                  <a:ext uri="{FF2B5EF4-FFF2-40B4-BE49-F238E27FC236}">
                    <a16:creationId xmlns:a16="http://schemas.microsoft.com/office/drawing/2014/main" xmlns="" id="{C6C32EDF-A07A-D794-1162-57DF2CC1B949}"/>
                  </a:ext>
                </a:extLst>
              </p:cNvPr>
              <p:cNvSpPr>
                <a:spLocks noChangeArrowheads="1"/>
              </p:cNvSpPr>
              <p:nvPr/>
            </p:nvSpPr>
            <p:spPr bwMode="auto">
              <a:xfrm>
                <a:off x="1152" y="1334"/>
                <a:ext cx="624" cy="864"/>
              </a:xfrm>
              <a:prstGeom prst="ellipse">
                <a:avLst/>
              </a:prstGeom>
              <a:solidFill>
                <a:srgbClr val="FFFF00"/>
              </a:solidFill>
              <a:ln w="9525">
                <a:solidFill>
                  <a:srgbClr val="FFFF00"/>
                </a:solidFill>
                <a:round/>
                <a:headEnd/>
                <a:tailEnd/>
              </a:ln>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vi-VN" altLang="vi-VN"/>
              </a:p>
            </p:txBody>
          </p:sp>
          <p:sp>
            <p:nvSpPr>
              <p:cNvPr id="19465" name="Rectangle 11">
                <a:extLst>
                  <a:ext uri="{FF2B5EF4-FFF2-40B4-BE49-F238E27FC236}">
                    <a16:creationId xmlns:a16="http://schemas.microsoft.com/office/drawing/2014/main" xmlns="" id="{FCE3E5BD-6EAD-60B9-C6DE-08EC6248F029}"/>
                  </a:ext>
                </a:extLst>
              </p:cNvPr>
              <p:cNvSpPr>
                <a:spLocks noChangeArrowheads="1"/>
              </p:cNvSpPr>
              <p:nvPr/>
            </p:nvSpPr>
            <p:spPr bwMode="auto">
              <a:xfrm>
                <a:off x="1132" y="1776"/>
                <a:ext cx="672" cy="480"/>
              </a:xfrm>
              <a:prstGeom prst="rect">
                <a:avLst/>
              </a:prstGeom>
              <a:solidFill>
                <a:srgbClr val="FFFF00"/>
              </a:solidFill>
              <a:ln w="9525">
                <a:solidFill>
                  <a:srgbClr val="FFFF00"/>
                </a:solidFill>
                <a:miter lim="800000"/>
                <a:headEnd/>
                <a:tailEnd/>
              </a:ln>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vi-VN" altLang="vi-VN"/>
              </a:p>
            </p:txBody>
          </p:sp>
          <p:sp>
            <p:nvSpPr>
              <p:cNvPr id="19466" name="Oval 12">
                <a:extLst>
                  <a:ext uri="{FF2B5EF4-FFF2-40B4-BE49-F238E27FC236}">
                    <a16:creationId xmlns:a16="http://schemas.microsoft.com/office/drawing/2014/main" xmlns="" id="{5B14220C-211F-BF1D-7EAE-7A3547E033A2}"/>
                  </a:ext>
                </a:extLst>
              </p:cNvPr>
              <p:cNvSpPr>
                <a:spLocks noChangeArrowheads="1"/>
              </p:cNvSpPr>
              <p:nvPr/>
            </p:nvSpPr>
            <p:spPr bwMode="auto">
              <a:xfrm>
                <a:off x="1008" y="2074"/>
                <a:ext cx="192" cy="192"/>
              </a:xfrm>
              <a:prstGeom prst="ellipse">
                <a:avLst/>
              </a:prstGeom>
              <a:solidFill>
                <a:srgbClr val="FFFF00"/>
              </a:solidFill>
              <a:ln w="9525">
                <a:solidFill>
                  <a:srgbClr val="FFFF00"/>
                </a:solidFill>
                <a:round/>
                <a:headEnd/>
                <a:tailEnd/>
              </a:ln>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vi-VN" altLang="vi-VN"/>
              </a:p>
            </p:txBody>
          </p:sp>
          <p:sp>
            <p:nvSpPr>
              <p:cNvPr id="19467" name="Oval 13">
                <a:extLst>
                  <a:ext uri="{FF2B5EF4-FFF2-40B4-BE49-F238E27FC236}">
                    <a16:creationId xmlns:a16="http://schemas.microsoft.com/office/drawing/2014/main" xmlns="" id="{A6C767A8-9B15-553F-A462-4EC10A0E9E62}"/>
                  </a:ext>
                </a:extLst>
              </p:cNvPr>
              <p:cNvSpPr>
                <a:spLocks noChangeArrowheads="1"/>
              </p:cNvSpPr>
              <p:nvPr/>
            </p:nvSpPr>
            <p:spPr bwMode="auto">
              <a:xfrm>
                <a:off x="1730" y="2074"/>
                <a:ext cx="192" cy="192"/>
              </a:xfrm>
              <a:prstGeom prst="ellipse">
                <a:avLst/>
              </a:prstGeom>
              <a:solidFill>
                <a:srgbClr val="FFFF00"/>
              </a:solidFill>
              <a:ln w="9525">
                <a:solidFill>
                  <a:srgbClr val="FFFF00"/>
                </a:solidFill>
                <a:round/>
                <a:headEnd/>
                <a:tailEnd/>
              </a:ln>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vi-VN" altLang="vi-VN"/>
              </a:p>
            </p:txBody>
          </p:sp>
          <p:sp>
            <p:nvSpPr>
              <p:cNvPr id="19468" name="Oval 14">
                <a:extLst>
                  <a:ext uri="{FF2B5EF4-FFF2-40B4-BE49-F238E27FC236}">
                    <a16:creationId xmlns:a16="http://schemas.microsoft.com/office/drawing/2014/main" xmlns="" id="{2AB77CA6-5343-42F4-3802-61DAA3FCB681}"/>
                  </a:ext>
                </a:extLst>
              </p:cNvPr>
              <p:cNvSpPr>
                <a:spLocks noChangeArrowheads="1"/>
              </p:cNvSpPr>
              <p:nvPr/>
            </p:nvSpPr>
            <p:spPr bwMode="auto">
              <a:xfrm>
                <a:off x="930" y="2196"/>
                <a:ext cx="1056" cy="144"/>
              </a:xfrm>
              <a:prstGeom prst="ellipse">
                <a:avLst/>
              </a:prstGeom>
              <a:solidFill>
                <a:srgbClr val="FF6600"/>
              </a:solidFill>
              <a:ln w="9525">
                <a:solidFill>
                  <a:srgbClr val="333333"/>
                </a:solidFill>
                <a:round/>
                <a:headEnd/>
                <a:tailEnd/>
              </a:ln>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vi-VN" altLang="vi-VN"/>
              </a:p>
            </p:txBody>
          </p:sp>
        </p:grpSp>
        <p:pic>
          <p:nvPicPr>
            <p:cNvPr id="19462" name="Picture 15" descr="054">
              <a:extLst>
                <a:ext uri="{FF2B5EF4-FFF2-40B4-BE49-F238E27FC236}">
                  <a16:creationId xmlns:a16="http://schemas.microsoft.com/office/drawing/2014/main" xmlns="" id="{79424A45-A9D6-9AC4-9F87-6F6F36F85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 y="480"/>
              <a:ext cx="148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3200" name="WordArt 16">
            <a:extLst>
              <a:ext uri="{FF2B5EF4-FFF2-40B4-BE49-F238E27FC236}">
                <a16:creationId xmlns:a16="http://schemas.microsoft.com/office/drawing/2014/main" xmlns="" id="{86B80FB6-F108-F03B-30F3-AF3C6EA5A937}"/>
              </a:ext>
            </a:extLst>
          </p:cNvPr>
          <p:cNvSpPr>
            <a:spLocks noChangeArrowheads="1" noChangeShapeType="1" noTextEdit="1"/>
          </p:cNvSpPr>
          <p:nvPr/>
        </p:nvSpPr>
        <p:spPr bwMode="auto">
          <a:xfrm>
            <a:off x="1905000" y="2895600"/>
            <a:ext cx="8382000" cy="1828800"/>
          </a:xfrm>
          <a:prstGeom prst="rect">
            <a:avLst/>
          </a:prstGeom>
        </p:spPr>
        <p:txBody>
          <a:bodyPr wrap="none" fromWordArt="1">
            <a:prstTxWarp prst="textDoubleWave1">
              <a:avLst>
                <a:gd name="adj1" fmla="val 6500"/>
                <a:gd name="adj2" fmla="val 0"/>
              </a:avLst>
            </a:prstTxWarp>
          </a:bodyPr>
          <a:lstStyle/>
          <a:p>
            <a:pPr algn="ctr"/>
            <a:r>
              <a:rPr lang="vi-VN" sz="3600" kern="10" spc="-360" dirty="0">
                <a:ln w="12700">
                  <a:solidFill>
                    <a:srgbClr val="000099"/>
                  </a:solidFill>
                  <a:round/>
                  <a:headEnd/>
                  <a:tailEnd/>
                </a:ln>
                <a:solidFill>
                  <a:srgbClr val="33CCFF"/>
                </a:solidFill>
                <a:effectLst>
                  <a:outerShdw dist="125724" dir="18900000" algn="ctr" rotWithShape="0">
                    <a:srgbClr val="000099"/>
                  </a:outerShdw>
                </a:effectLst>
                <a:latin typeface="Times New Roman" panose="02020603050405020304" pitchFamily="18" charset="0"/>
                <a:cs typeface="Times New Roman" panose="02020603050405020304" pitchFamily="18" charset="0"/>
              </a:rPr>
              <a:t>TRÒ    CHƠI    RUNG  CHUÔNG  VÀNG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2"/>
                                        </p:tgtEl>
                                      </p:cBhvr>
                                    </p:animEffect>
                                    <p:animScale>
                                      <p:cBhvr>
                                        <p:cTn id="7" dur="50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BELL.WAV"/>
                                        </p:tgtEl>
                                      </p:cMediaNode>
                                    </p:audio>
                                  </p:subTnLst>
                                </p:cTn>
                              </p:par>
                              <p:par>
                                <p:cTn id="8" presetID="22" presetClass="emph" presetSubtype="0" repeatCount="indefinite" fill="hold" nodeType="withEffect">
                                  <p:stCondLst>
                                    <p:cond delay="0"/>
                                  </p:stCondLst>
                                  <p:childTnLst>
                                    <p:animClr clrSpc="hsl" dir="cw">
                                      <p:cBhvr override="childStyle">
                                        <p:cTn id="9" dur="500" fill="hold"/>
                                        <p:tgtEl>
                                          <p:spTgt spid="93200"/>
                                        </p:tgtEl>
                                        <p:attrNameLst>
                                          <p:attrName>style.color</p:attrName>
                                        </p:attrNameLst>
                                      </p:cBhvr>
                                      <p:by>
                                        <p:hsl h="-7200000" s="0" l="0"/>
                                      </p:by>
                                    </p:animClr>
                                    <p:animClr clrSpc="hsl" dir="cw">
                                      <p:cBhvr>
                                        <p:cTn id="10" dur="500" fill="hold"/>
                                        <p:tgtEl>
                                          <p:spTgt spid="93200"/>
                                        </p:tgtEl>
                                        <p:attrNameLst>
                                          <p:attrName>fillcolor</p:attrName>
                                        </p:attrNameLst>
                                      </p:cBhvr>
                                      <p:by>
                                        <p:hsl h="-7200000" s="0" l="0"/>
                                      </p:by>
                                    </p:animClr>
                                    <p:animClr clrSpc="hsl" dir="cw">
                                      <p:cBhvr>
                                        <p:cTn id="11" dur="500" fill="hold"/>
                                        <p:tgtEl>
                                          <p:spTgt spid="93200"/>
                                        </p:tgtEl>
                                        <p:attrNameLst>
                                          <p:attrName>stroke.color</p:attrName>
                                        </p:attrNameLst>
                                      </p:cBhvr>
                                      <p:by>
                                        <p:hsl h="-7200000" s="0" l="0"/>
                                      </p:by>
                                    </p:animClr>
                                    <p:set>
                                      <p:cBhvr>
                                        <p:cTn id="12" dur="500" fill="hold"/>
                                        <p:tgtEl>
                                          <p:spTgt spid="932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7E045E9F-D242-231C-239F-A259E9379E43}"/>
              </a:ext>
            </a:extLst>
          </p:cNvPr>
          <p:cNvSpPr>
            <a:spLocks noChangeArrowheads="1"/>
          </p:cNvSpPr>
          <p:nvPr/>
        </p:nvSpPr>
        <p:spPr bwMode="auto">
          <a:xfrm>
            <a:off x="1752600" y="228600"/>
            <a:ext cx="8550275" cy="5715000"/>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solidFill>
                <a:srgbClr val="006666"/>
              </a:solidFill>
              <a:latin typeface="Calibri" panose="020F0502020204030204" pitchFamily="34" charset="0"/>
              <a:cs typeface="Calibri" panose="020F0502020204030204" pitchFamily="34" charset="0"/>
            </a:endParaRPr>
          </a:p>
        </p:txBody>
      </p:sp>
      <p:sp>
        <p:nvSpPr>
          <p:cNvPr id="3" name="Rectangle 4">
            <a:extLst>
              <a:ext uri="{FF2B5EF4-FFF2-40B4-BE49-F238E27FC236}">
                <a16:creationId xmlns:a16="http://schemas.microsoft.com/office/drawing/2014/main" xmlns="" id="{3E0D3AE4-CFE4-BA16-D4EC-7E6CE37161AB}"/>
              </a:ext>
            </a:extLst>
          </p:cNvPr>
          <p:cNvSpPr>
            <a:spLocks noChangeArrowheads="1"/>
          </p:cNvSpPr>
          <p:nvPr/>
        </p:nvSpPr>
        <p:spPr bwMode="auto">
          <a:xfrm>
            <a:off x="1981200" y="965200"/>
            <a:ext cx="8248650" cy="3606800"/>
          </a:xfrm>
          <a:prstGeom prst="rect">
            <a:avLst/>
          </a:prstGeom>
          <a:solidFill>
            <a:srgbClr val="000080"/>
          </a:solidFill>
          <a:ln w="9525">
            <a:solidFill>
              <a:srgbClr val="00808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solidFill>
                <a:srgbClr val="006666"/>
              </a:solidFill>
              <a:latin typeface="Calibri" panose="020F0502020204030204" pitchFamily="34" charset="0"/>
              <a:cs typeface="Calibri" panose="020F0502020204030204" pitchFamily="34" charset="0"/>
            </a:endParaRPr>
          </a:p>
        </p:txBody>
      </p:sp>
      <p:sp>
        <p:nvSpPr>
          <p:cNvPr id="4" name="Text Box 5">
            <a:extLst>
              <a:ext uri="{FF2B5EF4-FFF2-40B4-BE49-F238E27FC236}">
                <a16:creationId xmlns:a16="http://schemas.microsoft.com/office/drawing/2014/main" xmlns="" id="{490E0A89-DCA7-DDE8-1BCC-F40AEA780C97}"/>
              </a:ext>
            </a:extLst>
          </p:cNvPr>
          <p:cNvSpPr txBox="1">
            <a:spLocks noChangeArrowheads="1"/>
          </p:cNvSpPr>
          <p:nvPr/>
        </p:nvSpPr>
        <p:spPr bwMode="auto">
          <a:xfrm>
            <a:off x="2438400" y="1219200"/>
            <a:ext cx="7467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i="1" dirty="0">
                <a:solidFill>
                  <a:schemeClr val="bg1"/>
                </a:solidFill>
                <a:latin typeface="Calibri" panose="020F0502020204030204" pitchFamily="34" charset="0"/>
                <a:cs typeface="Calibri" panose="020F0502020204030204" pitchFamily="34" charset="0"/>
              </a:rPr>
              <a:t>“</a:t>
            </a:r>
            <a:r>
              <a:rPr lang="en-US" altLang="en-US" b="1" i="1" dirty="0" err="1">
                <a:solidFill>
                  <a:srgbClr val="FFFF00"/>
                </a:solidFill>
                <a:latin typeface="Calibri" panose="020F0502020204030204" pitchFamily="34" charset="0"/>
                <a:cs typeface="Calibri" panose="020F0502020204030204" pitchFamily="34" charset="0"/>
              </a:rPr>
              <a:t>Gió</a:t>
            </a:r>
            <a:r>
              <a:rPr lang="en-US" altLang="en-US" b="1" i="1" dirty="0">
                <a:solidFill>
                  <a:srgbClr val="FFFF00"/>
                </a:solidFill>
                <a:latin typeface="Calibri" panose="020F0502020204030204" pitchFamily="34" charset="0"/>
                <a:cs typeface="Calibri" panose="020F0502020204030204" pitchFamily="34" charset="0"/>
              </a:rPr>
              <a:t>”</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là</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danh</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từ</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chỉ</a:t>
            </a:r>
            <a:r>
              <a:rPr lang="en-US" altLang="en-US" b="1" i="1" dirty="0">
                <a:solidFill>
                  <a:schemeClr val="bg1"/>
                </a:solidFill>
                <a:latin typeface="Calibri" panose="020F0502020204030204" pitchFamily="34" charset="0"/>
                <a:cs typeface="Calibri" panose="020F0502020204030204" pitchFamily="34" charset="0"/>
              </a:rPr>
              <a:t>….</a:t>
            </a:r>
          </a:p>
          <a:p>
            <a:pPr eaLnBrk="1" hangingPunct="1">
              <a:spcBef>
                <a:spcPct val="0"/>
              </a:spcBef>
              <a:buFontTx/>
              <a:buAutoNum type="alphaUcPeriod"/>
            </a:pPr>
            <a:r>
              <a:rPr lang="en-US" altLang="en-US" b="1" i="1" dirty="0" err="1">
                <a:solidFill>
                  <a:schemeClr val="bg1"/>
                </a:solidFill>
                <a:latin typeface="Calibri" panose="020F0502020204030204" pitchFamily="34" charset="0"/>
                <a:cs typeface="Calibri" panose="020F0502020204030204" pitchFamily="34" charset="0"/>
              </a:rPr>
              <a:t>vật</a:t>
            </a:r>
            <a:r>
              <a:rPr lang="en-US" altLang="en-US" b="1" i="1" dirty="0">
                <a:solidFill>
                  <a:srgbClr val="FFFF66"/>
                </a:solidFill>
                <a:latin typeface="Calibri" panose="020F0502020204030204" pitchFamily="34" charset="0"/>
                <a:cs typeface="Calibri" panose="020F0502020204030204" pitchFamily="34" charset="0"/>
              </a:rPr>
              <a:t> </a:t>
            </a:r>
          </a:p>
          <a:p>
            <a:pPr eaLnBrk="1" hangingPunct="1">
              <a:spcBef>
                <a:spcPct val="0"/>
              </a:spcBef>
              <a:buFontTx/>
              <a:buAutoNum type="alphaUcPeriod"/>
            </a:pPr>
            <a:r>
              <a:rPr lang="en-US" altLang="en-US" b="1" i="1" dirty="0" err="1">
                <a:solidFill>
                  <a:schemeClr val="bg1"/>
                </a:solidFill>
                <a:latin typeface="Calibri" panose="020F0502020204030204" pitchFamily="34" charset="0"/>
                <a:cs typeface="Calibri" panose="020F0502020204030204" pitchFamily="34" charset="0"/>
              </a:rPr>
              <a:t>hiện</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tượng</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tự</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nhiên</a:t>
            </a:r>
            <a:r>
              <a:rPr lang="en-US" altLang="en-US" b="1" i="1" dirty="0">
                <a:solidFill>
                  <a:srgbClr val="FFFF00"/>
                </a:solidFill>
                <a:latin typeface="Calibri" panose="020F0502020204030204" pitchFamily="34" charset="0"/>
                <a:cs typeface="Calibri" panose="020F0502020204030204" pitchFamily="34" charset="0"/>
              </a:rPr>
              <a:t> </a:t>
            </a:r>
            <a:r>
              <a:rPr lang="en-US" altLang="en-US" b="1" i="1" dirty="0">
                <a:solidFill>
                  <a:schemeClr val="bg1"/>
                </a:solidFill>
                <a:latin typeface="Calibri" panose="020F0502020204030204" pitchFamily="34" charset="0"/>
                <a:cs typeface="Calibri" panose="020F0502020204030204" pitchFamily="34" charset="0"/>
              </a:rPr>
              <a:t>       </a:t>
            </a:r>
          </a:p>
          <a:p>
            <a:pPr eaLnBrk="1" hangingPunct="1">
              <a:spcBef>
                <a:spcPct val="0"/>
              </a:spcBef>
              <a:buFontTx/>
              <a:buAutoNum type="alphaUcPeriod"/>
            </a:pPr>
            <a:r>
              <a:rPr lang="en-US" altLang="en-US" b="1" i="1" dirty="0" err="1">
                <a:solidFill>
                  <a:schemeClr val="bg1"/>
                </a:solidFill>
                <a:latin typeface="Calibri" panose="020F0502020204030204" pitchFamily="34" charset="0"/>
                <a:cs typeface="Calibri" panose="020F0502020204030204" pitchFamily="34" charset="0"/>
              </a:rPr>
              <a:t>người</a:t>
            </a:r>
            <a:endParaRPr lang="en-US" altLang="en-US" b="1" i="1" dirty="0">
              <a:solidFill>
                <a:schemeClr val="bg1"/>
              </a:solidFill>
              <a:latin typeface="Calibri" panose="020F0502020204030204" pitchFamily="34" charset="0"/>
              <a:cs typeface="Calibri" panose="020F0502020204030204" pitchFamily="34" charset="0"/>
            </a:endParaRPr>
          </a:p>
        </p:txBody>
      </p:sp>
      <p:grpSp>
        <p:nvGrpSpPr>
          <p:cNvPr id="5" name="Group 6">
            <a:extLst>
              <a:ext uri="{FF2B5EF4-FFF2-40B4-BE49-F238E27FC236}">
                <a16:creationId xmlns:a16="http://schemas.microsoft.com/office/drawing/2014/main" xmlns="" id="{AC0DE1C3-1C02-7E42-AA76-8234C4CB0C66}"/>
              </a:ext>
            </a:extLst>
          </p:cNvPr>
          <p:cNvGrpSpPr>
            <a:grpSpLocks/>
          </p:cNvGrpSpPr>
          <p:nvPr/>
        </p:nvGrpSpPr>
        <p:grpSpPr bwMode="auto">
          <a:xfrm>
            <a:off x="4343400" y="304800"/>
            <a:ext cx="2476500" cy="611188"/>
            <a:chOff x="0" y="0"/>
            <a:chExt cx="1560" cy="466"/>
          </a:xfrm>
        </p:grpSpPr>
        <p:pic>
          <p:nvPicPr>
            <p:cNvPr id="6" name="Picture 7" descr="Picture1">
              <a:extLst>
                <a:ext uri="{FF2B5EF4-FFF2-40B4-BE49-F238E27FC236}">
                  <a16:creationId xmlns:a16="http://schemas.microsoft.com/office/drawing/2014/main" xmlns="" id="{1FAD1D5C-F97A-B7EE-F017-037C847586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60"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a:extLst>
                <a:ext uri="{FF2B5EF4-FFF2-40B4-BE49-F238E27FC236}">
                  <a16:creationId xmlns:a16="http://schemas.microsoft.com/office/drawing/2014/main" xmlns="" id="{BD4A21B7-5E0F-BEBE-B32B-90731CF81313}"/>
                </a:ext>
              </a:extLst>
            </p:cNvPr>
            <p:cNvSpPr txBox="1">
              <a:spLocks noChangeArrowheads="1"/>
            </p:cNvSpPr>
            <p:nvPr/>
          </p:nvSpPr>
          <p:spPr bwMode="auto">
            <a:xfrm>
              <a:off x="240" y="24"/>
              <a:ext cx="981" cy="44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200" b="1" dirty="0" err="1">
                  <a:ln w="22225">
                    <a:solidFill>
                      <a:schemeClr val="accent2"/>
                    </a:solidFill>
                    <a:prstDash val="solid"/>
                  </a:ln>
                  <a:solidFill>
                    <a:srgbClr val="FF0000"/>
                  </a:solidFill>
                  <a:latin typeface="Calibri" panose="020F0502020204030204" pitchFamily="34" charset="0"/>
                  <a:cs typeface="Calibri" panose="020F0502020204030204" pitchFamily="34" charset="0"/>
                </a:rPr>
                <a:t>Câu</a:t>
              </a:r>
              <a:r>
                <a:rPr lang="en-US" altLang="en-US" sz="3200" b="1" dirty="0">
                  <a:ln w="22225">
                    <a:solidFill>
                      <a:schemeClr val="accent2"/>
                    </a:solidFill>
                    <a:prstDash val="solid"/>
                  </a:ln>
                  <a:solidFill>
                    <a:srgbClr val="FF0000"/>
                  </a:solidFill>
                  <a:latin typeface="Calibri" panose="020F0502020204030204" pitchFamily="34" charset="0"/>
                  <a:cs typeface="Calibri" panose="020F0502020204030204" pitchFamily="34" charset="0"/>
                </a:rPr>
                <a:t> 1</a:t>
              </a:r>
            </a:p>
          </p:txBody>
        </p:sp>
      </p:grpSp>
      <p:pic>
        <p:nvPicPr>
          <p:cNvPr id="8" name="Picture 9" descr="6282A33D3F464C77A9A4C1352497B7A3">
            <a:extLst>
              <a:ext uri="{FF2B5EF4-FFF2-40B4-BE49-F238E27FC236}">
                <a16:creationId xmlns:a16="http://schemas.microsoft.com/office/drawing/2014/main" xmlns="" id="{25EBED68-7E04-8F86-EF35-9FF00EA63E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4897438"/>
            <a:ext cx="99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0">
            <a:extLst>
              <a:ext uri="{FF2B5EF4-FFF2-40B4-BE49-F238E27FC236}">
                <a16:creationId xmlns:a16="http://schemas.microsoft.com/office/drawing/2014/main" xmlns="" id="{C596EAE8-FA6A-F35E-118A-FB499296D40A}"/>
              </a:ext>
            </a:extLst>
          </p:cNvPr>
          <p:cNvGrpSpPr>
            <a:grpSpLocks/>
          </p:cNvGrpSpPr>
          <p:nvPr/>
        </p:nvGrpSpPr>
        <p:grpSpPr bwMode="auto">
          <a:xfrm>
            <a:off x="2971800" y="4876798"/>
            <a:ext cx="6934200" cy="762000"/>
            <a:chOff x="960" y="3216"/>
            <a:chExt cx="4800" cy="672"/>
          </a:xfrm>
        </p:grpSpPr>
        <p:sp>
          <p:nvSpPr>
            <p:cNvPr id="10" name="AutoShape 11">
              <a:extLst>
                <a:ext uri="{FF2B5EF4-FFF2-40B4-BE49-F238E27FC236}">
                  <a16:creationId xmlns:a16="http://schemas.microsoft.com/office/drawing/2014/main" xmlns="" id="{CB3EB134-ACE3-8351-B779-E00C89E9DAAA}"/>
                </a:ext>
              </a:extLst>
            </p:cNvPr>
            <p:cNvSpPr>
              <a:spLocks noChangeArrowheads="1"/>
            </p:cNvSpPr>
            <p:nvPr/>
          </p:nvSpPr>
          <p:spPr bwMode="gray">
            <a:xfrm>
              <a:off x="960" y="3216"/>
              <a:ext cx="4800" cy="672"/>
            </a:xfrm>
            <a:prstGeom prst="roundRect">
              <a:avLst>
                <a:gd name="adj" fmla="val 10889"/>
              </a:avLst>
            </a:prstGeom>
            <a:solidFill>
              <a:srgbClr val="FFFF00"/>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latin typeface="Calibri" panose="020F0502020204030204" pitchFamily="34" charset="0"/>
                <a:cs typeface="Calibri" panose="020F0502020204030204" pitchFamily="34" charset="0"/>
              </a:endParaRPr>
            </a:p>
          </p:txBody>
        </p:sp>
        <p:sp>
          <p:nvSpPr>
            <p:cNvPr id="11" name="AutoShape 12">
              <a:extLst>
                <a:ext uri="{FF2B5EF4-FFF2-40B4-BE49-F238E27FC236}">
                  <a16:creationId xmlns:a16="http://schemas.microsoft.com/office/drawing/2014/main" xmlns="" id="{B5AC68F2-2962-9200-6ECE-3795A4472D7A}"/>
                </a:ext>
              </a:extLst>
            </p:cNvPr>
            <p:cNvSpPr>
              <a:spLocks noChangeArrowheads="1"/>
            </p:cNvSpPr>
            <p:nvPr/>
          </p:nvSpPr>
          <p:spPr bwMode="gray">
            <a:xfrm>
              <a:off x="1104" y="3312"/>
              <a:ext cx="904" cy="550"/>
            </a:xfrm>
            <a:prstGeom prst="roundRect">
              <a:avLst>
                <a:gd name="adj" fmla="val 11921"/>
              </a:avLst>
            </a:prstGeom>
            <a:solidFill>
              <a:srgbClr val="FFFF00"/>
            </a:solidFill>
            <a:ln w="38100">
              <a:solidFill>
                <a:schemeClr val="bg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solidFill>
                  <a:srgbClr val="006666"/>
                </a:solidFill>
                <a:latin typeface="Calibri" panose="020F0502020204030204" pitchFamily="34" charset="0"/>
                <a:cs typeface="Calibri" panose="020F0502020204030204" pitchFamily="34" charset="0"/>
              </a:endParaRPr>
            </a:p>
          </p:txBody>
        </p:sp>
        <p:sp>
          <p:nvSpPr>
            <p:cNvPr id="12" name="Text Box 13">
              <a:extLst>
                <a:ext uri="{FF2B5EF4-FFF2-40B4-BE49-F238E27FC236}">
                  <a16:creationId xmlns:a16="http://schemas.microsoft.com/office/drawing/2014/main" xmlns="" id="{337E0813-BA94-B87A-559F-2BACBA58EB1B}"/>
                </a:ext>
              </a:extLst>
            </p:cNvPr>
            <p:cNvSpPr txBox="1">
              <a:spLocks noChangeArrowheads="1"/>
            </p:cNvSpPr>
            <p:nvPr/>
          </p:nvSpPr>
          <p:spPr bwMode="gray">
            <a:xfrm>
              <a:off x="1237" y="3476"/>
              <a:ext cx="639" cy="326"/>
            </a:xfrm>
            <a:prstGeom prst="rect">
              <a:avLst/>
            </a:prstGeom>
            <a:solidFill>
              <a:srgbClr val="FFFF00"/>
            </a:solidFill>
            <a:ln>
              <a:noFill/>
            </a:ln>
            <a:effectLst>
              <a:outerShdw dist="35921" dir="2700000" algn="ctr" rotWithShape="0">
                <a:schemeClr val="tx1"/>
              </a:outerShdw>
            </a:effectLst>
          </p:spPr>
          <p:txBody>
            <a:bodyPr wrap="none">
              <a:spAutoFit/>
            </a:bodyPr>
            <a:lstStyle/>
            <a:p>
              <a:pPr algn="ctr">
                <a:defRPr/>
              </a:pPr>
              <a:r>
                <a:rPr lang="en-US" b="1">
                  <a:effectLst>
                    <a:outerShdw blurRad="38100" dist="38100" dir="2700000" algn="tl">
                      <a:srgbClr val="FFFFFF"/>
                    </a:outerShdw>
                  </a:effectLst>
                  <a:latin typeface="Calibri" panose="020F0502020204030204" pitchFamily="34" charset="0"/>
                  <a:cs typeface="Calibri" panose="020F0502020204030204" pitchFamily="34" charset="0"/>
                </a:rPr>
                <a:t>Đáp án:</a:t>
              </a:r>
            </a:p>
          </p:txBody>
        </p:sp>
      </p:grpSp>
      <p:sp>
        <p:nvSpPr>
          <p:cNvPr id="13" name="Rectangle 24">
            <a:extLst>
              <a:ext uri="{FF2B5EF4-FFF2-40B4-BE49-F238E27FC236}">
                <a16:creationId xmlns:a16="http://schemas.microsoft.com/office/drawing/2014/main" xmlns="" id="{F18BD224-291D-21C7-5315-4DC478AABC6F}"/>
              </a:ext>
            </a:extLst>
          </p:cNvPr>
          <p:cNvSpPr>
            <a:spLocks noChangeArrowheads="1"/>
          </p:cNvSpPr>
          <p:nvPr/>
        </p:nvSpPr>
        <p:spPr bwMode="auto">
          <a:xfrm>
            <a:off x="4375150" y="5029200"/>
            <a:ext cx="5454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400" b="1">
                <a:solidFill>
                  <a:srgbClr val="FF1D1D"/>
                </a:solidFill>
                <a:latin typeface="Calibri" panose="020F0502020204030204" pitchFamily="34" charset="0"/>
                <a:cs typeface="Calibri" panose="020F0502020204030204" pitchFamily="34" charset="0"/>
              </a:rPr>
              <a:t> </a:t>
            </a:r>
            <a:r>
              <a:rPr lang="en-US" altLang="en-US" sz="3600" b="1" i="1">
                <a:solidFill>
                  <a:srgbClr val="FF1D1D"/>
                </a:solidFill>
                <a:latin typeface="Calibri" panose="020F0502020204030204" pitchFamily="34" charset="0"/>
                <a:cs typeface="Calibri" panose="020F0502020204030204" pitchFamily="34" charset="0"/>
              </a:rPr>
              <a:t>B</a:t>
            </a:r>
            <a:endParaRPr lang="en-US" altLang="en-US" sz="3600" b="1" i="1">
              <a:latin typeface="Calibri" panose="020F0502020204030204" pitchFamily="34" charset="0"/>
              <a:cs typeface="Calibri" panose="020F0502020204030204" pitchFamily="34" charset="0"/>
            </a:endParaRPr>
          </a:p>
        </p:txBody>
      </p:sp>
      <p:pic>
        <p:nvPicPr>
          <p:cNvPr id="14" name="Picture 11" descr="dongho">
            <a:extLst>
              <a:ext uri="{FF2B5EF4-FFF2-40B4-BE49-F238E27FC236}">
                <a16:creationId xmlns:a16="http://schemas.microsoft.com/office/drawing/2014/main" xmlns="" id="{C9E8A82E-5211-8EDF-0D3D-A55B9AD4CC2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501063" y="5743575"/>
            <a:ext cx="10795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2">
            <a:extLst>
              <a:ext uri="{FF2B5EF4-FFF2-40B4-BE49-F238E27FC236}">
                <a16:creationId xmlns:a16="http://schemas.microsoft.com/office/drawing/2014/main" xmlns="" id="{0C75A098-A6B8-22FD-4329-B917512B443C}"/>
              </a:ext>
            </a:extLst>
          </p:cNvPr>
          <p:cNvSpPr>
            <a:spLocks noChangeArrowheads="1"/>
          </p:cNvSpPr>
          <p:nvPr/>
        </p:nvSpPr>
        <p:spPr bwMode="auto">
          <a:xfrm>
            <a:off x="9626600" y="60960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latin typeface="Calibri" panose="020F0502020204030204" pitchFamily="34" charset="0"/>
                <a:cs typeface="Calibri" panose="020F0502020204030204" pitchFamily="34" charset="0"/>
              </a:rPr>
              <a:t>1</a:t>
            </a:r>
          </a:p>
        </p:txBody>
      </p:sp>
      <p:sp>
        <p:nvSpPr>
          <p:cNvPr id="16" name="Rectangle 13">
            <a:extLst>
              <a:ext uri="{FF2B5EF4-FFF2-40B4-BE49-F238E27FC236}">
                <a16:creationId xmlns:a16="http://schemas.microsoft.com/office/drawing/2014/main" xmlns="" id="{F75D398F-F9B4-A6D6-DE9D-09F6A9954128}"/>
              </a:ext>
            </a:extLst>
          </p:cNvPr>
          <p:cNvSpPr>
            <a:spLocks noChangeArrowheads="1"/>
          </p:cNvSpPr>
          <p:nvPr/>
        </p:nvSpPr>
        <p:spPr bwMode="auto">
          <a:xfrm>
            <a:off x="9628188" y="60960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latin typeface="Calibri" panose="020F0502020204030204" pitchFamily="34" charset="0"/>
                <a:cs typeface="Calibri" panose="020F0502020204030204" pitchFamily="34" charset="0"/>
              </a:rPr>
              <a:t>2</a:t>
            </a:r>
          </a:p>
        </p:txBody>
      </p:sp>
      <p:sp>
        <p:nvSpPr>
          <p:cNvPr id="17" name="Rectangle 14">
            <a:extLst>
              <a:ext uri="{FF2B5EF4-FFF2-40B4-BE49-F238E27FC236}">
                <a16:creationId xmlns:a16="http://schemas.microsoft.com/office/drawing/2014/main" xmlns="" id="{3A8AA762-E29E-922A-35AA-CC2F0DA7FCF3}"/>
              </a:ext>
            </a:extLst>
          </p:cNvPr>
          <p:cNvSpPr>
            <a:spLocks noChangeArrowheads="1"/>
          </p:cNvSpPr>
          <p:nvPr/>
        </p:nvSpPr>
        <p:spPr bwMode="auto">
          <a:xfrm>
            <a:off x="9621838" y="60960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latin typeface="Calibri" panose="020F0502020204030204" pitchFamily="34" charset="0"/>
                <a:cs typeface="Calibri" panose="020F0502020204030204" pitchFamily="34" charset="0"/>
              </a:rPr>
              <a:t>3</a:t>
            </a:r>
          </a:p>
        </p:txBody>
      </p:sp>
      <p:sp>
        <p:nvSpPr>
          <p:cNvPr id="18" name="Rectangle 15">
            <a:extLst>
              <a:ext uri="{FF2B5EF4-FFF2-40B4-BE49-F238E27FC236}">
                <a16:creationId xmlns:a16="http://schemas.microsoft.com/office/drawing/2014/main" xmlns="" id="{854ACC9F-FBD6-2AED-D009-826F5DF75BA6}"/>
              </a:ext>
            </a:extLst>
          </p:cNvPr>
          <p:cNvSpPr>
            <a:spLocks noChangeArrowheads="1"/>
          </p:cNvSpPr>
          <p:nvPr/>
        </p:nvSpPr>
        <p:spPr bwMode="auto">
          <a:xfrm>
            <a:off x="9634538" y="60960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latin typeface="Calibri" panose="020F0502020204030204" pitchFamily="34" charset="0"/>
                <a:cs typeface="Calibri" panose="020F0502020204030204" pitchFamily="34" charset="0"/>
              </a:rPr>
              <a:t>4</a:t>
            </a:r>
          </a:p>
        </p:txBody>
      </p:sp>
      <p:sp>
        <p:nvSpPr>
          <p:cNvPr id="19" name="Rectangle 16">
            <a:extLst>
              <a:ext uri="{FF2B5EF4-FFF2-40B4-BE49-F238E27FC236}">
                <a16:creationId xmlns:a16="http://schemas.microsoft.com/office/drawing/2014/main" xmlns="" id="{AB0E9C5A-3FC4-A380-B6A7-FDD4B9901291}"/>
              </a:ext>
            </a:extLst>
          </p:cNvPr>
          <p:cNvSpPr>
            <a:spLocks noChangeArrowheads="1"/>
          </p:cNvSpPr>
          <p:nvPr/>
        </p:nvSpPr>
        <p:spPr bwMode="auto">
          <a:xfrm>
            <a:off x="9655175" y="60960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latin typeface="Calibri" panose="020F0502020204030204" pitchFamily="34" charset="0"/>
                <a:cs typeface="Calibri" panose="020F0502020204030204" pitchFamily="34" charset="0"/>
              </a:rPr>
              <a:t>5</a:t>
            </a:r>
          </a:p>
        </p:txBody>
      </p:sp>
      <p:sp>
        <p:nvSpPr>
          <p:cNvPr id="20" name="AutoShape 22">
            <a:extLst>
              <a:ext uri="{FF2B5EF4-FFF2-40B4-BE49-F238E27FC236}">
                <a16:creationId xmlns:a16="http://schemas.microsoft.com/office/drawing/2014/main" xmlns="" id="{40CD5F4A-9CBD-A8B6-2E74-570B0616164A}"/>
              </a:ext>
            </a:extLst>
          </p:cNvPr>
          <p:cNvSpPr>
            <a:spLocks noChangeArrowheads="1"/>
          </p:cNvSpPr>
          <p:nvPr/>
        </p:nvSpPr>
        <p:spPr bwMode="auto">
          <a:xfrm>
            <a:off x="8382000" y="4776788"/>
            <a:ext cx="2111375" cy="1143000"/>
          </a:xfrm>
          <a:prstGeom prst="cloudCallout">
            <a:avLst>
              <a:gd name="adj1" fmla="val 79810"/>
              <a:gd name="adj2" fmla="val 62303"/>
            </a:avLst>
          </a:prstGeom>
          <a:solidFill>
            <a:srgbClr val="FFFF99"/>
          </a:solidFill>
          <a:ln w="9525">
            <a:solidFill>
              <a:srgbClr val="FF9900"/>
            </a:solidFill>
            <a:round/>
            <a:headEnd/>
            <a:tailEnd/>
          </a:ln>
          <a:effectLst/>
        </p:spPr>
        <p:txBody>
          <a:bodyPr anchor="ctr"/>
          <a:lstStyle/>
          <a:p>
            <a:pPr algn="ctr" fontAlgn="auto">
              <a:spcBef>
                <a:spcPts val="0"/>
              </a:spcBef>
              <a:spcAft>
                <a:spcPts val="0"/>
              </a:spcAft>
              <a:defRPr/>
            </a:pPr>
            <a:r>
              <a:rPr lang="en-US" sz="2400" b="1" dirty="0" err="1">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Hết</a:t>
            </a:r>
            <a:r>
              <a:rPr lang="en-US" sz="2400" b="1" dirty="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400" b="1" dirty="0" err="1">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giờ</a:t>
            </a:r>
            <a:endParaRPr lang="en-US" sz="2400" b="1" dirty="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4520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across)">
                                      <p:cBhvr>
                                        <p:cTn id="10" dur="500"/>
                                        <p:tgtEl>
                                          <p:spTgt spid="15"/>
                                        </p:tgtEl>
                                      </p:cBhvr>
                                    </p:animEffect>
                                  </p:childTnLst>
                                </p:cTn>
                              </p:par>
                              <p:par>
                                <p:cTn id="11" presetID="5" presetClass="entr" presetSubtype="1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heckerboard(across)">
                                      <p:cBhvr>
                                        <p:cTn id="13" dur="500"/>
                                        <p:tgtEl>
                                          <p:spTgt spid="16"/>
                                        </p:tgtEl>
                                      </p:cBhvr>
                                    </p:animEffect>
                                  </p:childTnLst>
                                </p:cTn>
                              </p:par>
                              <p:par>
                                <p:cTn id="14" presetID="5" presetClass="entr" presetSubtype="10" fill="hold" grpId="1"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heckerboard(across)">
                                      <p:cBhvr>
                                        <p:cTn id="16" dur="500"/>
                                        <p:tgtEl>
                                          <p:spTgt spid="17"/>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across)">
                                      <p:cBhvr>
                                        <p:cTn id="19" dur="500"/>
                                        <p:tgtEl>
                                          <p:spTgt spid="18"/>
                                        </p:tgtEl>
                                      </p:cBhvr>
                                    </p:animEffect>
                                  </p:childTnLst>
                                </p:cTn>
                              </p:par>
                              <p:par>
                                <p:cTn id="20" presetID="5" presetClass="entr" presetSubtype="10" fill="hold" grpId="1"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childTnLst>
                          </p:cTn>
                        </p:par>
                        <p:par>
                          <p:cTn id="23" fill="hold">
                            <p:stCondLst>
                              <p:cond delay="500"/>
                            </p:stCondLst>
                            <p:childTnLst>
                              <p:par>
                                <p:cTn id="24" presetID="9" presetClass="exit" presetSubtype="0" fill="hold" grpId="0" nodeType="afterEffect">
                                  <p:stCondLst>
                                    <p:cond delay="0"/>
                                  </p:stCondLst>
                                  <p:childTnLst>
                                    <p:animEffect transition="out" filter="dissolve">
                                      <p:cBhvr>
                                        <p:cTn id="25" dur="1000"/>
                                        <p:tgtEl>
                                          <p:spTgt spid="19"/>
                                        </p:tgtEl>
                                      </p:cBhvr>
                                    </p:animEffect>
                                    <p:set>
                                      <p:cBhvr>
                                        <p:cTn id="26"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hammer.wav"/>
                                        </p:tgtEl>
                                      </p:cMediaNode>
                                    </p:audio>
                                  </p:subTnLst>
                                </p:cTn>
                              </p:par>
                            </p:childTnLst>
                          </p:cTn>
                        </p:par>
                        <p:par>
                          <p:cTn id="27" fill="hold">
                            <p:stCondLst>
                              <p:cond delay="1500"/>
                            </p:stCondLst>
                            <p:childTnLst>
                              <p:par>
                                <p:cTn id="28" presetID="9" presetClass="exit" presetSubtype="0" fill="hold" grpId="0" nodeType="afterEffect">
                                  <p:stCondLst>
                                    <p:cond delay="0"/>
                                  </p:stCondLst>
                                  <p:childTnLst>
                                    <p:animEffect transition="out" filter="dissolve">
                                      <p:cBhvr>
                                        <p:cTn id="29" dur="1000"/>
                                        <p:tgtEl>
                                          <p:spTgt spid="18"/>
                                        </p:tgtEl>
                                      </p:cBhvr>
                                    </p:animEffect>
                                    <p:set>
                                      <p:cBhvr>
                                        <p:cTn id="30"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hammer.wav"/>
                                        </p:tgtEl>
                                      </p:cMediaNode>
                                    </p:audio>
                                  </p:subTnLst>
                                </p:cTn>
                              </p:par>
                            </p:childTnLst>
                          </p:cTn>
                        </p:par>
                        <p:par>
                          <p:cTn id="31" fill="hold">
                            <p:stCondLst>
                              <p:cond delay="2500"/>
                            </p:stCondLst>
                            <p:childTnLst>
                              <p:par>
                                <p:cTn id="32" presetID="9" presetClass="exit" presetSubtype="0" fill="hold" grpId="0" nodeType="afterEffect">
                                  <p:stCondLst>
                                    <p:cond delay="0"/>
                                  </p:stCondLst>
                                  <p:childTnLst>
                                    <p:animEffect transition="out" filter="dissolve">
                                      <p:cBhvr>
                                        <p:cTn id="33" dur="1000"/>
                                        <p:tgtEl>
                                          <p:spTgt spid="17"/>
                                        </p:tgtEl>
                                      </p:cBhvr>
                                    </p:animEffect>
                                    <p:set>
                                      <p:cBhvr>
                                        <p:cTn id="34"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5" fill="hold">
                            <p:stCondLst>
                              <p:cond delay="3500"/>
                            </p:stCondLst>
                            <p:childTnLst>
                              <p:par>
                                <p:cTn id="36" presetID="9" presetClass="exit" presetSubtype="0" fill="hold" grpId="0" nodeType="afterEffect">
                                  <p:stCondLst>
                                    <p:cond delay="0"/>
                                  </p:stCondLst>
                                  <p:childTnLst>
                                    <p:animEffect transition="out" filter="dissolve">
                                      <p:cBhvr>
                                        <p:cTn id="37" dur="1000"/>
                                        <p:tgtEl>
                                          <p:spTgt spid="16"/>
                                        </p:tgtEl>
                                      </p:cBhvr>
                                    </p:animEffect>
                                    <p:set>
                                      <p:cBhvr>
                                        <p:cTn id="38"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hammer.wav"/>
                                        </p:tgtEl>
                                      </p:cMediaNode>
                                    </p:audio>
                                  </p:subTnLst>
                                </p:cTn>
                              </p:par>
                            </p:childTnLst>
                          </p:cTn>
                        </p:par>
                        <p:par>
                          <p:cTn id="39" fill="hold">
                            <p:stCondLst>
                              <p:cond delay="4500"/>
                            </p:stCondLst>
                            <p:childTnLst>
                              <p:par>
                                <p:cTn id="40" presetID="9" presetClass="exit" presetSubtype="0" fill="hold" grpId="0" nodeType="afterEffect">
                                  <p:stCondLst>
                                    <p:cond delay="0"/>
                                  </p:stCondLst>
                                  <p:childTnLst>
                                    <p:animEffect transition="out" filter="dissolve">
                                      <p:cBhvr>
                                        <p:cTn id="41" dur="1000"/>
                                        <p:tgtEl>
                                          <p:spTgt spid="15"/>
                                        </p:tgtEl>
                                      </p:cBhvr>
                                    </p:animEffect>
                                    <p:set>
                                      <p:cBhvr>
                                        <p:cTn id="42"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explode.wav"/>
                                        </p:tgtEl>
                                      </p:cMediaNode>
                                    </p:audio>
                                  </p:subTnLst>
                                </p:cTn>
                              </p:par>
                            </p:childTnLst>
                          </p:cTn>
                        </p:par>
                        <p:par>
                          <p:cTn id="43" fill="hold">
                            <p:stCondLst>
                              <p:cond delay="5500"/>
                            </p:stCondLst>
                            <p:childTnLst>
                              <p:par>
                                <p:cTn id="44" presetID="5" presetClass="entr" presetSubtype="1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checkerboard(across)">
                                      <p:cBhvr>
                                        <p:cTn id="46" dur="1000"/>
                                        <p:tgtEl>
                                          <p:spTgt spid="20"/>
                                        </p:tgtEl>
                                      </p:cBhvr>
                                    </p:animEffect>
                                  </p:childTnLst>
                                  <p:subTnLst>
                                    <p:audio>
                                      <p:cMediaNode>
                                        <p:cTn display="0" masterRel="sameClick">
                                          <p:stCondLst>
                                            <p:cond evt="begin" delay="0">
                                              <p:tn val="44"/>
                                            </p:cond>
                                          </p:stCondLst>
                                          <p:endCondLst>
                                            <p:cond evt="onStopAudio" delay="0">
                                              <p:tgtEl>
                                                <p:sldTgt/>
                                              </p:tgtEl>
                                            </p:cond>
                                          </p:endCondLst>
                                        </p:cTn>
                                        <p:tgtEl>
                                          <p:sndTgt r:embed="rId4" name="REC04.wav"/>
                                        </p:tgtEl>
                                      </p:cMediaNode>
                                    </p:audio>
                                  </p:sub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145">
                                          <p:stCondLst>
                                            <p:cond delay="0"/>
                                          </p:stCondLst>
                                        </p:cTn>
                                        <p:tgtEl>
                                          <p:spTgt spid="8"/>
                                        </p:tgtEl>
                                      </p:cBhvr>
                                    </p:animEffect>
                                    <p:anim calcmode="lin" valueType="num">
                                      <p:cBhvr>
                                        <p:cTn id="5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5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5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57" dur="7">
                                          <p:stCondLst>
                                            <p:cond delay="162"/>
                                          </p:stCondLst>
                                        </p:cTn>
                                        <p:tgtEl>
                                          <p:spTgt spid="8"/>
                                        </p:tgtEl>
                                      </p:cBhvr>
                                      <p:to x="100000" y="60000"/>
                                    </p:animScale>
                                    <p:animScale>
                                      <p:cBhvr>
                                        <p:cTn id="58" dur="41" decel="50000">
                                          <p:stCondLst>
                                            <p:cond delay="169"/>
                                          </p:stCondLst>
                                        </p:cTn>
                                        <p:tgtEl>
                                          <p:spTgt spid="8"/>
                                        </p:tgtEl>
                                      </p:cBhvr>
                                      <p:to x="100000" y="100000"/>
                                    </p:animScale>
                                    <p:animScale>
                                      <p:cBhvr>
                                        <p:cTn id="59" dur="7">
                                          <p:stCondLst>
                                            <p:cond delay="328"/>
                                          </p:stCondLst>
                                        </p:cTn>
                                        <p:tgtEl>
                                          <p:spTgt spid="8"/>
                                        </p:tgtEl>
                                      </p:cBhvr>
                                      <p:to x="100000" y="80000"/>
                                    </p:animScale>
                                    <p:animScale>
                                      <p:cBhvr>
                                        <p:cTn id="60" dur="41" decel="50000">
                                          <p:stCondLst>
                                            <p:cond delay="335"/>
                                          </p:stCondLst>
                                        </p:cTn>
                                        <p:tgtEl>
                                          <p:spTgt spid="8"/>
                                        </p:tgtEl>
                                      </p:cBhvr>
                                      <p:to x="100000" y="100000"/>
                                    </p:animScale>
                                    <p:animScale>
                                      <p:cBhvr>
                                        <p:cTn id="61" dur="7">
                                          <p:stCondLst>
                                            <p:cond delay="410"/>
                                          </p:stCondLst>
                                        </p:cTn>
                                        <p:tgtEl>
                                          <p:spTgt spid="8"/>
                                        </p:tgtEl>
                                      </p:cBhvr>
                                      <p:to x="100000" y="90000"/>
                                    </p:animScale>
                                    <p:animScale>
                                      <p:cBhvr>
                                        <p:cTn id="62" dur="41" decel="50000">
                                          <p:stCondLst>
                                            <p:cond delay="417"/>
                                          </p:stCondLst>
                                        </p:cTn>
                                        <p:tgtEl>
                                          <p:spTgt spid="8"/>
                                        </p:tgtEl>
                                      </p:cBhvr>
                                      <p:to x="100000" y="100000"/>
                                    </p:animScale>
                                    <p:animScale>
                                      <p:cBhvr>
                                        <p:cTn id="63" dur="7">
                                          <p:stCondLst>
                                            <p:cond delay="452"/>
                                          </p:stCondLst>
                                        </p:cTn>
                                        <p:tgtEl>
                                          <p:spTgt spid="8"/>
                                        </p:tgtEl>
                                      </p:cBhvr>
                                      <p:to x="100000" y="95000"/>
                                    </p:animScale>
                                    <p:animScale>
                                      <p:cBhvr>
                                        <p:cTn id="64" dur="41" decel="50000">
                                          <p:stCondLst>
                                            <p:cond delay="458"/>
                                          </p:stCondLst>
                                        </p:cTn>
                                        <p:tgtEl>
                                          <p:spTgt spid="8"/>
                                        </p:tgtEl>
                                      </p:cBhvr>
                                      <p:to x="100000" y="100000"/>
                                    </p:animScale>
                                  </p:childTnLst>
                                </p:cTn>
                              </p:par>
                            </p:childTnLst>
                          </p:cTn>
                        </p:par>
                        <p:par>
                          <p:cTn id="65" fill="hold">
                            <p:stCondLst>
                              <p:cond delay="499"/>
                            </p:stCondLst>
                            <p:childTnLst>
                              <p:par>
                                <p:cTn id="66" presetID="2" presetClass="entr" presetSubtype="8" fill="hold" nodeType="after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additive="base">
                                        <p:cTn id="68" dur="500" fill="hold"/>
                                        <p:tgtEl>
                                          <p:spTgt spid="9"/>
                                        </p:tgtEl>
                                        <p:attrNameLst>
                                          <p:attrName>ppt_x</p:attrName>
                                        </p:attrNameLst>
                                      </p:cBhvr>
                                      <p:tavLst>
                                        <p:tav tm="0">
                                          <p:val>
                                            <p:strVal val="0-#ppt_w/2"/>
                                          </p:val>
                                        </p:tav>
                                        <p:tav tm="100000">
                                          <p:val>
                                            <p:strVal val="#ppt_x"/>
                                          </p:val>
                                        </p:tav>
                                      </p:tavLst>
                                    </p:anim>
                                    <p:anim calcmode="lin" valueType="num">
                                      <p:cBhvr additive="base">
                                        <p:cTn id="69" dur="500" fill="hold"/>
                                        <p:tgtEl>
                                          <p:spTgt spid="9"/>
                                        </p:tgtEl>
                                        <p:attrNameLst>
                                          <p:attrName>ppt_y</p:attrName>
                                        </p:attrNameLst>
                                      </p:cBhvr>
                                      <p:tavLst>
                                        <p:tav tm="0">
                                          <p:val>
                                            <p:strVal val="#ppt_y"/>
                                          </p:val>
                                        </p:tav>
                                        <p:tav tm="100000">
                                          <p:val>
                                            <p:strVal val="#ppt_y"/>
                                          </p:val>
                                        </p:tav>
                                      </p:tavLst>
                                    </p:anim>
                                  </p:childTnLst>
                                </p:cTn>
                              </p:par>
                            </p:childTnLst>
                          </p:cTn>
                        </p:par>
                        <p:par>
                          <p:cTn id="70" fill="hold">
                            <p:stCondLst>
                              <p:cond delay="999"/>
                            </p:stCondLst>
                            <p:childTnLst>
                              <p:par>
                                <p:cTn id="71" presetID="27" presetClass="entr" presetSubtype="0" repeatCount="3000" fill="hold" grpId="0" nodeType="afterEffect">
                                  <p:stCondLst>
                                    <p:cond delay="0"/>
                                  </p:stCondLst>
                                  <p:iterate type="lt">
                                    <p:tmPct val="50000"/>
                                  </p:iterate>
                                  <p:childTnLst>
                                    <p:set>
                                      <p:cBhvr>
                                        <p:cTn id="72" dur="1" fill="hold">
                                          <p:stCondLst>
                                            <p:cond delay="0"/>
                                          </p:stCondLst>
                                        </p:cTn>
                                        <p:tgtEl>
                                          <p:spTgt spid="13"/>
                                        </p:tgtEl>
                                        <p:attrNameLst>
                                          <p:attrName>style.visibility</p:attrName>
                                        </p:attrNameLst>
                                      </p:cBhvr>
                                      <p:to>
                                        <p:strVal val="visible"/>
                                      </p:to>
                                    </p:set>
                                    <p:anim calcmode="discrete" valueType="clr">
                                      <p:cBhvr override="childStyle">
                                        <p:cTn id="73" dur="30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74" dur="300"/>
                                        <p:tgtEl>
                                          <p:spTgt spid="13"/>
                                        </p:tgtEl>
                                        <p:attrNameLst>
                                          <p:attrName>fillcolor</p:attrName>
                                        </p:attrNameLst>
                                      </p:cBhvr>
                                      <p:tavLst>
                                        <p:tav tm="0">
                                          <p:val>
                                            <p:clrVal>
                                              <a:schemeClr val="accent2"/>
                                            </p:clrVal>
                                          </p:val>
                                        </p:tav>
                                        <p:tav tm="50000">
                                          <p:val>
                                            <p:clrVal>
                                              <a:schemeClr val="hlink"/>
                                            </p:clrVal>
                                          </p:val>
                                        </p:tav>
                                      </p:tavLst>
                                    </p:anim>
                                    <p:set>
                                      <p:cBhvr>
                                        <p:cTn id="75" dur="300"/>
                                        <p:tgtEl>
                                          <p:spTgt spid="13"/>
                                        </p:tgtEl>
                                        <p:attrNameLst>
                                          <p:attrName>fill.type</p:attrName>
                                        </p:attrNameLst>
                                      </p:cBhvr>
                                      <p:to>
                                        <p:strVal val="solid"/>
                                      </p:to>
                                    </p:set>
                                  </p:childTnLst>
                                  <p:subTnLst>
                                    <p:audio>
                                      <p:cMediaNode>
                                        <p:cTn display="0" masterRel="sameClick">
                                          <p:stCondLst>
                                            <p:cond evt="begin" delay="0">
                                              <p:tn val="71"/>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5618EC29-8CE3-250D-32C9-0F9C2ED65C47}"/>
              </a:ext>
            </a:extLst>
          </p:cNvPr>
          <p:cNvSpPr>
            <a:spLocks noChangeArrowheads="1"/>
          </p:cNvSpPr>
          <p:nvPr/>
        </p:nvSpPr>
        <p:spPr bwMode="auto">
          <a:xfrm>
            <a:off x="1752600" y="152400"/>
            <a:ext cx="8686800" cy="5813425"/>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solidFill>
                <a:srgbClr val="006666"/>
              </a:solidFill>
              <a:latin typeface="Calibri" panose="020F0502020204030204" pitchFamily="34" charset="0"/>
              <a:cs typeface="Calibri" panose="020F0502020204030204" pitchFamily="34" charset="0"/>
            </a:endParaRPr>
          </a:p>
        </p:txBody>
      </p:sp>
      <p:sp>
        <p:nvSpPr>
          <p:cNvPr id="3" name="Rectangle 4">
            <a:extLst>
              <a:ext uri="{FF2B5EF4-FFF2-40B4-BE49-F238E27FC236}">
                <a16:creationId xmlns:a16="http://schemas.microsoft.com/office/drawing/2014/main" xmlns="" id="{4209CE35-5139-314A-D332-4EAC7BF3462C}"/>
              </a:ext>
            </a:extLst>
          </p:cNvPr>
          <p:cNvSpPr>
            <a:spLocks noChangeArrowheads="1"/>
          </p:cNvSpPr>
          <p:nvPr/>
        </p:nvSpPr>
        <p:spPr bwMode="auto">
          <a:xfrm>
            <a:off x="2133600" y="1447800"/>
            <a:ext cx="8248650" cy="3606800"/>
          </a:xfrm>
          <a:prstGeom prst="rect">
            <a:avLst/>
          </a:prstGeom>
          <a:solidFill>
            <a:srgbClr val="000080"/>
          </a:solidFill>
          <a:ln w="9525">
            <a:solidFill>
              <a:srgbClr val="00808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solidFill>
                <a:srgbClr val="006666"/>
              </a:solidFill>
              <a:latin typeface="Calibri" panose="020F0502020204030204" pitchFamily="34" charset="0"/>
              <a:cs typeface="Calibri" panose="020F0502020204030204" pitchFamily="34" charset="0"/>
            </a:endParaRPr>
          </a:p>
        </p:txBody>
      </p:sp>
      <p:sp>
        <p:nvSpPr>
          <p:cNvPr id="4" name="Text Box 5">
            <a:extLst>
              <a:ext uri="{FF2B5EF4-FFF2-40B4-BE49-F238E27FC236}">
                <a16:creationId xmlns:a16="http://schemas.microsoft.com/office/drawing/2014/main" xmlns="" id="{FBD0B60C-12C8-A079-2BBA-54950C5CA50A}"/>
              </a:ext>
            </a:extLst>
          </p:cNvPr>
          <p:cNvSpPr txBox="1">
            <a:spLocks noChangeArrowheads="1"/>
          </p:cNvSpPr>
          <p:nvPr/>
        </p:nvSpPr>
        <p:spPr bwMode="auto">
          <a:xfrm>
            <a:off x="2590800" y="1524000"/>
            <a:ext cx="7467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i="1" dirty="0">
                <a:solidFill>
                  <a:srgbClr val="FFFF00"/>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Các</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danh</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từ</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chỉ</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người</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trong</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bệnh</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viện</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là</a:t>
            </a:r>
            <a:endParaRPr lang="en-US" altLang="en-US" b="1" i="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b="1" i="1" dirty="0">
                <a:solidFill>
                  <a:schemeClr val="bg1"/>
                </a:solidFill>
                <a:latin typeface="Calibri" panose="020F0502020204030204" pitchFamily="34" charset="0"/>
                <a:cs typeface="Calibri" panose="020F0502020204030204" pitchFamily="34" charset="0"/>
              </a:rPr>
              <a:t>   A. </a:t>
            </a:r>
            <a:r>
              <a:rPr lang="en-US" altLang="en-US" b="1" i="1" dirty="0" err="1">
                <a:solidFill>
                  <a:schemeClr val="bg1"/>
                </a:solidFill>
                <a:latin typeface="Calibri" panose="020F0502020204030204" pitchFamily="34" charset="0"/>
                <a:cs typeface="Calibri" panose="020F0502020204030204" pitchFamily="34" charset="0"/>
              </a:rPr>
              <a:t>bác</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sĩ</a:t>
            </a:r>
            <a:r>
              <a:rPr lang="en-US" altLang="en-US" b="1" i="1" dirty="0">
                <a:solidFill>
                  <a:schemeClr val="bg1"/>
                </a:solidFill>
                <a:latin typeface="Calibri" panose="020F0502020204030204" pitchFamily="34" charset="0"/>
                <a:cs typeface="Calibri" panose="020F0502020204030204" pitchFamily="34" charset="0"/>
              </a:rPr>
              <a:t>, y </a:t>
            </a:r>
            <a:r>
              <a:rPr lang="en-US" altLang="en-US" b="1" i="1" dirty="0" err="1">
                <a:solidFill>
                  <a:schemeClr val="bg1"/>
                </a:solidFill>
                <a:latin typeface="Calibri" panose="020F0502020204030204" pitchFamily="34" charset="0"/>
                <a:cs typeface="Calibri" panose="020F0502020204030204" pitchFamily="34" charset="0"/>
              </a:rPr>
              <a:t>tá</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điều</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dưỡng</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bệnh</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nhân</a:t>
            </a:r>
            <a:endParaRPr lang="en-US" altLang="en-US" b="1" i="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b="1" i="1" dirty="0">
                <a:solidFill>
                  <a:schemeClr val="bg1"/>
                </a:solidFill>
                <a:latin typeface="Calibri" panose="020F0502020204030204" pitchFamily="34" charset="0"/>
                <a:cs typeface="Calibri" panose="020F0502020204030204" pitchFamily="34" charset="0"/>
              </a:rPr>
              <a:t>   B. </a:t>
            </a:r>
            <a:r>
              <a:rPr lang="en-US" altLang="en-US" b="1" i="1" dirty="0" err="1">
                <a:solidFill>
                  <a:schemeClr val="bg1"/>
                </a:solidFill>
                <a:latin typeface="Calibri" panose="020F0502020204030204" pitchFamily="34" charset="0"/>
                <a:cs typeface="Calibri" panose="020F0502020204030204" pitchFamily="34" charset="0"/>
              </a:rPr>
              <a:t>khách</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hàng</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nhà</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bếp</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nhân</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viên</a:t>
            </a:r>
            <a:endParaRPr lang="en-US" altLang="en-US" b="1" i="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b="1" i="1" dirty="0">
                <a:solidFill>
                  <a:schemeClr val="bg1"/>
                </a:solidFill>
                <a:latin typeface="Calibri" panose="020F0502020204030204" pitchFamily="34" charset="0"/>
                <a:cs typeface="Calibri" panose="020F0502020204030204" pitchFamily="34" charset="0"/>
              </a:rPr>
              <a:t>   C. y </a:t>
            </a:r>
            <a:r>
              <a:rPr lang="en-US" altLang="en-US" b="1" i="1" dirty="0" err="1">
                <a:solidFill>
                  <a:schemeClr val="bg1"/>
                </a:solidFill>
                <a:latin typeface="Calibri" panose="020F0502020204030204" pitchFamily="34" charset="0"/>
                <a:cs typeface="Calibri" panose="020F0502020204030204" pitchFamily="34" charset="0"/>
              </a:rPr>
              <a:t>tá</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thuốc</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ống</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tiêm</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nhiệt</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kế</a:t>
            </a:r>
            <a:endParaRPr lang="en-US" altLang="en-US" b="1" i="1" dirty="0">
              <a:solidFill>
                <a:schemeClr val="bg1"/>
              </a:solidFill>
              <a:latin typeface="Calibri" panose="020F0502020204030204" pitchFamily="34" charset="0"/>
              <a:cs typeface="Calibri" panose="020F0502020204030204" pitchFamily="34" charset="0"/>
            </a:endParaRPr>
          </a:p>
        </p:txBody>
      </p:sp>
      <p:grpSp>
        <p:nvGrpSpPr>
          <p:cNvPr id="5" name="Group 6">
            <a:extLst>
              <a:ext uri="{FF2B5EF4-FFF2-40B4-BE49-F238E27FC236}">
                <a16:creationId xmlns:a16="http://schemas.microsoft.com/office/drawing/2014/main" xmlns="" id="{4F9249AA-8E34-2A55-AD00-AB220FF09BA4}"/>
              </a:ext>
            </a:extLst>
          </p:cNvPr>
          <p:cNvGrpSpPr>
            <a:grpSpLocks/>
          </p:cNvGrpSpPr>
          <p:nvPr/>
        </p:nvGrpSpPr>
        <p:grpSpPr bwMode="auto">
          <a:xfrm>
            <a:off x="4953000" y="657479"/>
            <a:ext cx="2476500" cy="708039"/>
            <a:chOff x="0" y="-19"/>
            <a:chExt cx="1560" cy="475"/>
          </a:xfrm>
        </p:grpSpPr>
        <p:pic>
          <p:nvPicPr>
            <p:cNvPr id="6" name="Picture 7" descr="Picture1">
              <a:extLst>
                <a:ext uri="{FF2B5EF4-FFF2-40B4-BE49-F238E27FC236}">
                  <a16:creationId xmlns:a16="http://schemas.microsoft.com/office/drawing/2014/main" xmlns="" id="{2B0202BC-7381-FA87-CA7E-E1242F89E1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60"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a:extLst>
                <a:ext uri="{FF2B5EF4-FFF2-40B4-BE49-F238E27FC236}">
                  <a16:creationId xmlns:a16="http://schemas.microsoft.com/office/drawing/2014/main" xmlns="" id="{DE65472B-F320-607F-C220-FFD6994E0F6F}"/>
                </a:ext>
              </a:extLst>
            </p:cNvPr>
            <p:cNvSpPr txBox="1">
              <a:spLocks noChangeArrowheads="1"/>
            </p:cNvSpPr>
            <p:nvPr/>
          </p:nvSpPr>
          <p:spPr bwMode="auto">
            <a:xfrm>
              <a:off x="292" y="-19"/>
              <a:ext cx="981" cy="4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dirty="0" err="1">
                  <a:ln w="22225">
                    <a:solidFill>
                      <a:schemeClr val="accent2"/>
                    </a:solidFill>
                    <a:prstDash val="solid"/>
                  </a:ln>
                  <a:solidFill>
                    <a:srgbClr val="FF0000"/>
                  </a:solidFill>
                  <a:latin typeface="Calibri" panose="020F0502020204030204" pitchFamily="34" charset="0"/>
                  <a:cs typeface="Calibri" panose="020F0502020204030204" pitchFamily="34" charset="0"/>
                </a:rPr>
                <a:t>Câu</a:t>
              </a:r>
              <a:r>
                <a:rPr lang="en-US" altLang="en-US" sz="4000" b="1" dirty="0">
                  <a:ln w="22225">
                    <a:solidFill>
                      <a:schemeClr val="accent2"/>
                    </a:solidFill>
                    <a:prstDash val="solid"/>
                  </a:ln>
                  <a:solidFill>
                    <a:srgbClr val="FF0000"/>
                  </a:solidFill>
                  <a:latin typeface="Calibri" panose="020F0502020204030204" pitchFamily="34" charset="0"/>
                  <a:cs typeface="Calibri" panose="020F0502020204030204" pitchFamily="34" charset="0"/>
                </a:rPr>
                <a:t> 1</a:t>
              </a:r>
            </a:p>
          </p:txBody>
        </p:sp>
      </p:grpSp>
      <p:pic>
        <p:nvPicPr>
          <p:cNvPr id="8" name="Picture 9" descr="6282A33D3F464C77A9A4C1352497B7A3">
            <a:extLst>
              <a:ext uri="{FF2B5EF4-FFF2-40B4-BE49-F238E27FC236}">
                <a16:creationId xmlns:a16="http://schemas.microsoft.com/office/drawing/2014/main" xmlns="" id="{0F376955-4357-5D17-4F1B-B55D4109BE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5060950"/>
            <a:ext cx="99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0">
            <a:extLst>
              <a:ext uri="{FF2B5EF4-FFF2-40B4-BE49-F238E27FC236}">
                <a16:creationId xmlns:a16="http://schemas.microsoft.com/office/drawing/2014/main" xmlns="" id="{94779E59-5F16-5962-31E9-675FF9E15D9C}"/>
              </a:ext>
            </a:extLst>
          </p:cNvPr>
          <p:cNvGrpSpPr>
            <a:grpSpLocks/>
          </p:cNvGrpSpPr>
          <p:nvPr/>
        </p:nvGrpSpPr>
        <p:grpSpPr bwMode="auto">
          <a:xfrm>
            <a:off x="2895600" y="5040315"/>
            <a:ext cx="6934200" cy="762000"/>
            <a:chOff x="960" y="3216"/>
            <a:chExt cx="4800" cy="672"/>
          </a:xfrm>
        </p:grpSpPr>
        <p:sp>
          <p:nvSpPr>
            <p:cNvPr id="10" name="AutoShape 11">
              <a:extLst>
                <a:ext uri="{FF2B5EF4-FFF2-40B4-BE49-F238E27FC236}">
                  <a16:creationId xmlns:a16="http://schemas.microsoft.com/office/drawing/2014/main" xmlns="" id="{7287D7EF-7C26-7669-7CD9-9A448AF8CEB8}"/>
                </a:ext>
              </a:extLst>
            </p:cNvPr>
            <p:cNvSpPr>
              <a:spLocks noChangeArrowheads="1"/>
            </p:cNvSpPr>
            <p:nvPr/>
          </p:nvSpPr>
          <p:spPr bwMode="gray">
            <a:xfrm>
              <a:off x="960" y="3216"/>
              <a:ext cx="4800" cy="672"/>
            </a:xfrm>
            <a:prstGeom prst="roundRect">
              <a:avLst>
                <a:gd name="adj" fmla="val 10889"/>
              </a:avLst>
            </a:prstGeom>
            <a:solidFill>
              <a:srgbClr val="FFFF00"/>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latin typeface="Calibri" panose="020F0502020204030204" pitchFamily="34" charset="0"/>
                <a:cs typeface="Calibri" panose="020F0502020204030204" pitchFamily="34" charset="0"/>
              </a:endParaRPr>
            </a:p>
          </p:txBody>
        </p:sp>
        <p:sp>
          <p:nvSpPr>
            <p:cNvPr id="11" name="AutoShape 12">
              <a:extLst>
                <a:ext uri="{FF2B5EF4-FFF2-40B4-BE49-F238E27FC236}">
                  <a16:creationId xmlns:a16="http://schemas.microsoft.com/office/drawing/2014/main" xmlns="" id="{B4B078EF-7737-DDDF-5E95-58C07B6D1CCB}"/>
                </a:ext>
              </a:extLst>
            </p:cNvPr>
            <p:cNvSpPr>
              <a:spLocks noChangeArrowheads="1"/>
            </p:cNvSpPr>
            <p:nvPr/>
          </p:nvSpPr>
          <p:spPr bwMode="gray">
            <a:xfrm>
              <a:off x="1104" y="3312"/>
              <a:ext cx="904" cy="550"/>
            </a:xfrm>
            <a:prstGeom prst="roundRect">
              <a:avLst>
                <a:gd name="adj" fmla="val 11921"/>
              </a:avLst>
            </a:prstGeom>
            <a:solidFill>
              <a:srgbClr val="FFFF00"/>
            </a:solidFill>
            <a:ln w="38100">
              <a:solidFill>
                <a:schemeClr val="bg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solidFill>
                  <a:srgbClr val="006666"/>
                </a:solidFill>
                <a:latin typeface="Calibri" panose="020F0502020204030204" pitchFamily="34" charset="0"/>
                <a:cs typeface="Calibri" panose="020F0502020204030204" pitchFamily="34" charset="0"/>
              </a:endParaRPr>
            </a:p>
          </p:txBody>
        </p:sp>
        <p:sp>
          <p:nvSpPr>
            <p:cNvPr id="12" name="Text Box 13">
              <a:extLst>
                <a:ext uri="{FF2B5EF4-FFF2-40B4-BE49-F238E27FC236}">
                  <a16:creationId xmlns:a16="http://schemas.microsoft.com/office/drawing/2014/main" xmlns="" id="{7835A487-C497-CBC2-A01C-6EC8856C3547}"/>
                </a:ext>
              </a:extLst>
            </p:cNvPr>
            <p:cNvSpPr txBox="1">
              <a:spLocks noChangeArrowheads="1"/>
            </p:cNvSpPr>
            <p:nvPr/>
          </p:nvSpPr>
          <p:spPr bwMode="gray">
            <a:xfrm>
              <a:off x="1237" y="3476"/>
              <a:ext cx="639" cy="326"/>
            </a:xfrm>
            <a:prstGeom prst="rect">
              <a:avLst/>
            </a:prstGeom>
            <a:solidFill>
              <a:srgbClr val="FFFF00"/>
            </a:solidFill>
            <a:ln>
              <a:noFill/>
            </a:ln>
            <a:effectLst>
              <a:outerShdw dist="35921" dir="2700000" algn="ctr" rotWithShape="0">
                <a:schemeClr val="tx1"/>
              </a:outerShdw>
            </a:effectLst>
          </p:spPr>
          <p:txBody>
            <a:bodyPr wrap="none">
              <a:spAutoFit/>
            </a:bodyPr>
            <a:lstStyle/>
            <a:p>
              <a:pPr algn="ctr">
                <a:defRPr/>
              </a:pPr>
              <a:r>
                <a:rPr lang="en-US" b="1">
                  <a:effectLst>
                    <a:outerShdw blurRad="38100" dist="38100" dir="2700000" algn="tl">
                      <a:srgbClr val="FFFFFF"/>
                    </a:outerShdw>
                  </a:effectLst>
                  <a:latin typeface="Calibri" panose="020F0502020204030204" pitchFamily="34" charset="0"/>
                  <a:cs typeface="Calibri" panose="020F0502020204030204" pitchFamily="34" charset="0"/>
                </a:rPr>
                <a:t>Đáp án:</a:t>
              </a:r>
            </a:p>
          </p:txBody>
        </p:sp>
      </p:grpSp>
      <p:sp>
        <p:nvSpPr>
          <p:cNvPr id="13" name="Rectangle 24">
            <a:extLst>
              <a:ext uri="{FF2B5EF4-FFF2-40B4-BE49-F238E27FC236}">
                <a16:creationId xmlns:a16="http://schemas.microsoft.com/office/drawing/2014/main" xmlns="" id="{5BC62B97-D925-AE43-AF0D-CA5667C28A32}"/>
              </a:ext>
            </a:extLst>
          </p:cNvPr>
          <p:cNvSpPr>
            <a:spLocks noChangeArrowheads="1"/>
          </p:cNvSpPr>
          <p:nvPr/>
        </p:nvSpPr>
        <p:spPr bwMode="auto">
          <a:xfrm>
            <a:off x="4298950" y="5040313"/>
            <a:ext cx="5454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400" b="1" dirty="0">
                <a:solidFill>
                  <a:srgbClr val="FF1D1D"/>
                </a:solidFill>
                <a:latin typeface="Calibri" panose="020F0502020204030204" pitchFamily="34" charset="0"/>
                <a:cs typeface="Calibri" panose="020F0502020204030204" pitchFamily="34" charset="0"/>
              </a:rPr>
              <a:t> </a:t>
            </a:r>
            <a:r>
              <a:rPr lang="en-US" altLang="en-US" sz="3600" b="1" i="1" dirty="0">
                <a:solidFill>
                  <a:srgbClr val="FF0000"/>
                </a:solidFill>
                <a:latin typeface="Calibri" panose="020F0502020204030204" pitchFamily="34" charset="0"/>
                <a:cs typeface="Calibri" panose="020F0502020204030204" pitchFamily="34" charset="0"/>
              </a:rPr>
              <a:t>A</a:t>
            </a:r>
          </a:p>
        </p:txBody>
      </p:sp>
      <p:pic>
        <p:nvPicPr>
          <p:cNvPr id="14" name="Picture 11" descr="dongho">
            <a:extLst>
              <a:ext uri="{FF2B5EF4-FFF2-40B4-BE49-F238E27FC236}">
                <a16:creationId xmlns:a16="http://schemas.microsoft.com/office/drawing/2014/main" xmlns="" id="{808FEEB8-4F9C-C2A9-C59A-C8D154AEAE6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501063" y="5743575"/>
            <a:ext cx="10795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2">
            <a:extLst>
              <a:ext uri="{FF2B5EF4-FFF2-40B4-BE49-F238E27FC236}">
                <a16:creationId xmlns:a16="http://schemas.microsoft.com/office/drawing/2014/main" xmlns="" id="{1CB6E5C1-A06F-1DF8-DD53-570BCF42A9AB}"/>
              </a:ext>
            </a:extLst>
          </p:cNvPr>
          <p:cNvSpPr>
            <a:spLocks noChangeArrowheads="1"/>
          </p:cNvSpPr>
          <p:nvPr/>
        </p:nvSpPr>
        <p:spPr bwMode="auto">
          <a:xfrm>
            <a:off x="9626600" y="60960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latin typeface="Calibri" panose="020F0502020204030204" pitchFamily="34" charset="0"/>
                <a:cs typeface="Calibri" panose="020F0502020204030204" pitchFamily="34" charset="0"/>
              </a:rPr>
              <a:t>1</a:t>
            </a:r>
          </a:p>
        </p:txBody>
      </p:sp>
      <p:sp>
        <p:nvSpPr>
          <p:cNvPr id="16" name="Rectangle 13">
            <a:extLst>
              <a:ext uri="{FF2B5EF4-FFF2-40B4-BE49-F238E27FC236}">
                <a16:creationId xmlns:a16="http://schemas.microsoft.com/office/drawing/2014/main" xmlns="" id="{ED208EC9-DBDB-9A49-8E0A-99F1A640DE40}"/>
              </a:ext>
            </a:extLst>
          </p:cNvPr>
          <p:cNvSpPr>
            <a:spLocks noChangeArrowheads="1"/>
          </p:cNvSpPr>
          <p:nvPr/>
        </p:nvSpPr>
        <p:spPr bwMode="auto">
          <a:xfrm>
            <a:off x="9628188" y="60960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latin typeface="Calibri" panose="020F0502020204030204" pitchFamily="34" charset="0"/>
                <a:cs typeface="Calibri" panose="020F0502020204030204" pitchFamily="34" charset="0"/>
              </a:rPr>
              <a:t>2</a:t>
            </a:r>
          </a:p>
        </p:txBody>
      </p:sp>
      <p:sp>
        <p:nvSpPr>
          <p:cNvPr id="17" name="Rectangle 14">
            <a:extLst>
              <a:ext uri="{FF2B5EF4-FFF2-40B4-BE49-F238E27FC236}">
                <a16:creationId xmlns:a16="http://schemas.microsoft.com/office/drawing/2014/main" xmlns="" id="{86E14958-1564-D300-B770-C3103DCAE857}"/>
              </a:ext>
            </a:extLst>
          </p:cNvPr>
          <p:cNvSpPr>
            <a:spLocks noChangeArrowheads="1"/>
          </p:cNvSpPr>
          <p:nvPr/>
        </p:nvSpPr>
        <p:spPr bwMode="auto">
          <a:xfrm>
            <a:off x="9621838" y="60960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latin typeface="Calibri" panose="020F0502020204030204" pitchFamily="34" charset="0"/>
                <a:cs typeface="Calibri" panose="020F0502020204030204" pitchFamily="34" charset="0"/>
              </a:rPr>
              <a:t>3</a:t>
            </a:r>
          </a:p>
        </p:txBody>
      </p:sp>
      <p:sp>
        <p:nvSpPr>
          <p:cNvPr id="18" name="Rectangle 15">
            <a:extLst>
              <a:ext uri="{FF2B5EF4-FFF2-40B4-BE49-F238E27FC236}">
                <a16:creationId xmlns:a16="http://schemas.microsoft.com/office/drawing/2014/main" xmlns="" id="{EF5BBBCA-46E9-D0C5-3ED3-20EAA5ED63E1}"/>
              </a:ext>
            </a:extLst>
          </p:cNvPr>
          <p:cNvSpPr>
            <a:spLocks noChangeArrowheads="1"/>
          </p:cNvSpPr>
          <p:nvPr/>
        </p:nvSpPr>
        <p:spPr bwMode="auto">
          <a:xfrm>
            <a:off x="9634538" y="60960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latin typeface="Calibri" panose="020F0502020204030204" pitchFamily="34" charset="0"/>
                <a:cs typeface="Calibri" panose="020F0502020204030204" pitchFamily="34" charset="0"/>
              </a:rPr>
              <a:t>4</a:t>
            </a:r>
          </a:p>
        </p:txBody>
      </p:sp>
      <p:sp>
        <p:nvSpPr>
          <p:cNvPr id="19" name="Rectangle 16">
            <a:extLst>
              <a:ext uri="{FF2B5EF4-FFF2-40B4-BE49-F238E27FC236}">
                <a16:creationId xmlns:a16="http://schemas.microsoft.com/office/drawing/2014/main" xmlns="" id="{83A701D0-8BA4-ABD6-9EBC-EC39D943E5C3}"/>
              </a:ext>
            </a:extLst>
          </p:cNvPr>
          <p:cNvSpPr>
            <a:spLocks noChangeArrowheads="1"/>
          </p:cNvSpPr>
          <p:nvPr/>
        </p:nvSpPr>
        <p:spPr bwMode="auto">
          <a:xfrm>
            <a:off x="9655175" y="60960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latin typeface="Calibri" panose="020F0502020204030204" pitchFamily="34" charset="0"/>
                <a:cs typeface="Calibri" panose="020F0502020204030204" pitchFamily="34" charset="0"/>
              </a:rPr>
              <a:t>5</a:t>
            </a:r>
          </a:p>
        </p:txBody>
      </p:sp>
      <p:sp>
        <p:nvSpPr>
          <p:cNvPr id="20" name="AutoShape 22">
            <a:extLst>
              <a:ext uri="{FF2B5EF4-FFF2-40B4-BE49-F238E27FC236}">
                <a16:creationId xmlns:a16="http://schemas.microsoft.com/office/drawing/2014/main" xmlns="" id="{37AE2414-1642-191D-5DA6-8CB79D69A279}"/>
              </a:ext>
            </a:extLst>
          </p:cNvPr>
          <p:cNvSpPr>
            <a:spLocks noChangeArrowheads="1"/>
          </p:cNvSpPr>
          <p:nvPr/>
        </p:nvSpPr>
        <p:spPr bwMode="auto">
          <a:xfrm>
            <a:off x="8382000" y="4776788"/>
            <a:ext cx="2111375" cy="1143000"/>
          </a:xfrm>
          <a:prstGeom prst="cloudCallout">
            <a:avLst>
              <a:gd name="adj1" fmla="val 79810"/>
              <a:gd name="adj2" fmla="val 62303"/>
            </a:avLst>
          </a:prstGeom>
          <a:solidFill>
            <a:srgbClr val="FFFF99"/>
          </a:solidFill>
          <a:ln w="9525">
            <a:solidFill>
              <a:srgbClr val="FF9900"/>
            </a:solidFill>
            <a:round/>
            <a:headEnd/>
            <a:tailEnd/>
          </a:ln>
          <a:effectLst/>
        </p:spPr>
        <p:txBody>
          <a:bodyPr anchor="ctr"/>
          <a:lstStyle/>
          <a:p>
            <a:pPr algn="ctr" fontAlgn="auto">
              <a:spcBef>
                <a:spcPts val="0"/>
              </a:spcBef>
              <a:spcAft>
                <a:spcPts val="0"/>
              </a:spcAft>
              <a:defRPr/>
            </a:pPr>
            <a:r>
              <a:rPr lang="en-US" sz="2400" b="1" dirty="0" err="1">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Hết</a:t>
            </a:r>
            <a:r>
              <a:rPr lang="en-US" sz="2400" b="1" dirty="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400" b="1" dirty="0" err="1">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giờ</a:t>
            </a:r>
            <a:endParaRPr lang="en-US" sz="2400" b="1" dirty="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5959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across)">
                                      <p:cBhvr>
                                        <p:cTn id="10" dur="500"/>
                                        <p:tgtEl>
                                          <p:spTgt spid="15"/>
                                        </p:tgtEl>
                                      </p:cBhvr>
                                    </p:animEffect>
                                  </p:childTnLst>
                                </p:cTn>
                              </p:par>
                              <p:par>
                                <p:cTn id="11" presetID="5" presetClass="entr" presetSubtype="1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heckerboard(across)">
                                      <p:cBhvr>
                                        <p:cTn id="13" dur="500"/>
                                        <p:tgtEl>
                                          <p:spTgt spid="16"/>
                                        </p:tgtEl>
                                      </p:cBhvr>
                                    </p:animEffect>
                                  </p:childTnLst>
                                </p:cTn>
                              </p:par>
                              <p:par>
                                <p:cTn id="14" presetID="5" presetClass="entr" presetSubtype="10" fill="hold" grpId="1"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heckerboard(across)">
                                      <p:cBhvr>
                                        <p:cTn id="16" dur="500"/>
                                        <p:tgtEl>
                                          <p:spTgt spid="17"/>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across)">
                                      <p:cBhvr>
                                        <p:cTn id="19" dur="500"/>
                                        <p:tgtEl>
                                          <p:spTgt spid="18"/>
                                        </p:tgtEl>
                                      </p:cBhvr>
                                    </p:animEffect>
                                  </p:childTnLst>
                                </p:cTn>
                              </p:par>
                              <p:par>
                                <p:cTn id="20" presetID="5" presetClass="entr" presetSubtype="10" fill="hold" grpId="1"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childTnLst>
                          </p:cTn>
                        </p:par>
                        <p:par>
                          <p:cTn id="23" fill="hold">
                            <p:stCondLst>
                              <p:cond delay="500"/>
                            </p:stCondLst>
                            <p:childTnLst>
                              <p:par>
                                <p:cTn id="24" presetID="9" presetClass="exit" presetSubtype="0" fill="hold" grpId="0" nodeType="afterEffect">
                                  <p:stCondLst>
                                    <p:cond delay="0"/>
                                  </p:stCondLst>
                                  <p:childTnLst>
                                    <p:animEffect transition="out" filter="dissolve">
                                      <p:cBhvr>
                                        <p:cTn id="25" dur="1000"/>
                                        <p:tgtEl>
                                          <p:spTgt spid="19"/>
                                        </p:tgtEl>
                                      </p:cBhvr>
                                    </p:animEffect>
                                    <p:set>
                                      <p:cBhvr>
                                        <p:cTn id="26"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hammer.wav"/>
                                        </p:tgtEl>
                                      </p:cMediaNode>
                                    </p:audio>
                                  </p:subTnLst>
                                </p:cTn>
                              </p:par>
                            </p:childTnLst>
                          </p:cTn>
                        </p:par>
                        <p:par>
                          <p:cTn id="27" fill="hold">
                            <p:stCondLst>
                              <p:cond delay="1500"/>
                            </p:stCondLst>
                            <p:childTnLst>
                              <p:par>
                                <p:cTn id="28" presetID="9" presetClass="exit" presetSubtype="0" fill="hold" grpId="0" nodeType="afterEffect">
                                  <p:stCondLst>
                                    <p:cond delay="0"/>
                                  </p:stCondLst>
                                  <p:childTnLst>
                                    <p:animEffect transition="out" filter="dissolve">
                                      <p:cBhvr>
                                        <p:cTn id="29" dur="1000"/>
                                        <p:tgtEl>
                                          <p:spTgt spid="18"/>
                                        </p:tgtEl>
                                      </p:cBhvr>
                                    </p:animEffect>
                                    <p:set>
                                      <p:cBhvr>
                                        <p:cTn id="30"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hammer.wav"/>
                                        </p:tgtEl>
                                      </p:cMediaNode>
                                    </p:audio>
                                  </p:subTnLst>
                                </p:cTn>
                              </p:par>
                            </p:childTnLst>
                          </p:cTn>
                        </p:par>
                        <p:par>
                          <p:cTn id="31" fill="hold">
                            <p:stCondLst>
                              <p:cond delay="2500"/>
                            </p:stCondLst>
                            <p:childTnLst>
                              <p:par>
                                <p:cTn id="32" presetID="9" presetClass="exit" presetSubtype="0" fill="hold" grpId="0" nodeType="afterEffect">
                                  <p:stCondLst>
                                    <p:cond delay="0"/>
                                  </p:stCondLst>
                                  <p:childTnLst>
                                    <p:animEffect transition="out" filter="dissolve">
                                      <p:cBhvr>
                                        <p:cTn id="33" dur="1000"/>
                                        <p:tgtEl>
                                          <p:spTgt spid="17"/>
                                        </p:tgtEl>
                                      </p:cBhvr>
                                    </p:animEffect>
                                    <p:set>
                                      <p:cBhvr>
                                        <p:cTn id="34"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5" fill="hold">
                            <p:stCondLst>
                              <p:cond delay="3500"/>
                            </p:stCondLst>
                            <p:childTnLst>
                              <p:par>
                                <p:cTn id="36" presetID="9" presetClass="exit" presetSubtype="0" fill="hold" grpId="0" nodeType="afterEffect">
                                  <p:stCondLst>
                                    <p:cond delay="0"/>
                                  </p:stCondLst>
                                  <p:childTnLst>
                                    <p:animEffect transition="out" filter="dissolve">
                                      <p:cBhvr>
                                        <p:cTn id="37" dur="1000"/>
                                        <p:tgtEl>
                                          <p:spTgt spid="16"/>
                                        </p:tgtEl>
                                      </p:cBhvr>
                                    </p:animEffect>
                                    <p:set>
                                      <p:cBhvr>
                                        <p:cTn id="38"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hammer.wav"/>
                                        </p:tgtEl>
                                      </p:cMediaNode>
                                    </p:audio>
                                  </p:subTnLst>
                                </p:cTn>
                              </p:par>
                            </p:childTnLst>
                          </p:cTn>
                        </p:par>
                        <p:par>
                          <p:cTn id="39" fill="hold">
                            <p:stCondLst>
                              <p:cond delay="4500"/>
                            </p:stCondLst>
                            <p:childTnLst>
                              <p:par>
                                <p:cTn id="40" presetID="9" presetClass="exit" presetSubtype="0" fill="hold" grpId="0" nodeType="afterEffect">
                                  <p:stCondLst>
                                    <p:cond delay="0"/>
                                  </p:stCondLst>
                                  <p:childTnLst>
                                    <p:animEffect transition="out" filter="dissolve">
                                      <p:cBhvr>
                                        <p:cTn id="41" dur="1000"/>
                                        <p:tgtEl>
                                          <p:spTgt spid="15"/>
                                        </p:tgtEl>
                                      </p:cBhvr>
                                    </p:animEffect>
                                    <p:set>
                                      <p:cBhvr>
                                        <p:cTn id="42"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explode.wav"/>
                                        </p:tgtEl>
                                      </p:cMediaNode>
                                    </p:audio>
                                  </p:subTnLst>
                                </p:cTn>
                              </p:par>
                            </p:childTnLst>
                          </p:cTn>
                        </p:par>
                        <p:par>
                          <p:cTn id="43" fill="hold">
                            <p:stCondLst>
                              <p:cond delay="5500"/>
                            </p:stCondLst>
                            <p:childTnLst>
                              <p:par>
                                <p:cTn id="44" presetID="5" presetClass="entr" presetSubtype="1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checkerboard(across)">
                                      <p:cBhvr>
                                        <p:cTn id="46" dur="1000"/>
                                        <p:tgtEl>
                                          <p:spTgt spid="20"/>
                                        </p:tgtEl>
                                      </p:cBhvr>
                                    </p:animEffect>
                                  </p:childTnLst>
                                  <p:subTnLst>
                                    <p:audio>
                                      <p:cMediaNode>
                                        <p:cTn display="0" masterRel="sameClick">
                                          <p:stCondLst>
                                            <p:cond evt="begin" delay="0">
                                              <p:tn val="44"/>
                                            </p:cond>
                                          </p:stCondLst>
                                          <p:endCondLst>
                                            <p:cond evt="onStopAudio" delay="0">
                                              <p:tgtEl>
                                                <p:sldTgt/>
                                              </p:tgtEl>
                                            </p:cond>
                                          </p:endCondLst>
                                        </p:cTn>
                                        <p:tgtEl>
                                          <p:sndTgt r:embed="rId4" name="REC04.wav"/>
                                        </p:tgtEl>
                                      </p:cMediaNode>
                                    </p:audio>
                                  </p:sub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145">
                                          <p:stCondLst>
                                            <p:cond delay="0"/>
                                          </p:stCondLst>
                                        </p:cTn>
                                        <p:tgtEl>
                                          <p:spTgt spid="8"/>
                                        </p:tgtEl>
                                      </p:cBhvr>
                                    </p:animEffect>
                                    <p:anim calcmode="lin" valueType="num">
                                      <p:cBhvr>
                                        <p:cTn id="5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5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5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57" dur="7">
                                          <p:stCondLst>
                                            <p:cond delay="162"/>
                                          </p:stCondLst>
                                        </p:cTn>
                                        <p:tgtEl>
                                          <p:spTgt spid="8"/>
                                        </p:tgtEl>
                                      </p:cBhvr>
                                      <p:to x="100000" y="60000"/>
                                    </p:animScale>
                                    <p:animScale>
                                      <p:cBhvr>
                                        <p:cTn id="58" dur="41" decel="50000">
                                          <p:stCondLst>
                                            <p:cond delay="169"/>
                                          </p:stCondLst>
                                        </p:cTn>
                                        <p:tgtEl>
                                          <p:spTgt spid="8"/>
                                        </p:tgtEl>
                                      </p:cBhvr>
                                      <p:to x="100000" y="100000"/>
                                    </p:animScale>
                                    <p:animScale>
                                      <p:cBhvr>
                                        <p:cTn id="59" dur="7">
                                          <p:stCondLst>
                                            <p:cond delay="328"/>
                                          </p:stCondLst>
                                        </p:cTn>
                                        <p:tgtEl>
                                          <p:spTgt spid="8"/>
                                        </p:tgtEl>
                                      </p:cBhvr>
                                      <p:to x="100000" y="80000"/>
                                    </p:animScale>
                                    <p:animScale>
                                      <p:cBhvr>
                                        <p:cTn id="60" dur="41" decel="50000">
                                          <p:stCondLst>
                                            <p:cond delay="335"/>
                                          </p:stCondLst>
                                        </p:cTn>
                                        <p:tgtEl>
                                          <p:spTgt spid="8"/>
                                        </p:tgtEl>
                                      </p:cBhvr>
                                      <p:to x="100000" y="100000"/>
                                    </p:animScale>
                                    <p:animScale>
                                      <p:cBhvr>
                                        <p:cTn id="61" dur="7">
                                          <p:stCondLst>
                                            <p:cond delay="410"/>
                                          </p:stCondLst>
                                        </p:cTn>
                                        <p:tgtEl>
                                          <p:spTgt spid="8"/>
                                        </p:tgtEl>
                                      </p:cBhvr>
                                      <p:to x="100000" y="90000"/>
                                    </p:animScale>
                                    <p:animScale>
                                      <p:cBhvr>
                                        <p:cTn id="62" dur="41" decel="50000">
                                          <p:stCondLst>
                                            <p:cond delay="417"/>
                                          </p:stCondLst>
                                        </p:cTn>
                                        <p:tgtEl>
                                          <p:spTgt spid="8"/>
                                        </p:tgtEl>
                                      </p:cBhvr>
                                      <p:to x="100000" y="100000"/>
                                    </p:animScale>
                                    <p:animScale>
                                      <p:cBhvr>
                                        <p:cTn id="63" dur="7">
                                          <p:stCondLst>
                                            <p:cond delay="452"/>
                                          </p:stCondLst>
                                        </p:cTn>
                                        <p:tgtEl>
                                          <p:spTgt spid="8"/>
                                        </p:tgtEl>
                                      </p:cBhvr>
                                      <p:to x="100000" y="95000"/>
                                    </p:animScale>
                                    <p:animScale>
                                      <p:cBhvr>
                                        <p:cTn id="64" dur="41" decel="50000">
                                          <p:stCondLst>
                                            <p:cond delay="458"/>
                                          </p:stCondLst>
                                        </p:cTn>
                                        <p:tgtEl>
                                          <p:spTgt spid="8"/>
                                        </p:tgtEl>
                                      </p:cBhvr>
                                      <p:to x="100000" y="100000"/>
                                    </p:animScale>
                                  </p:childTnLst>
                                </p:cTn>
                              </p:par>
                            </p:childTnLst>
                          </p:cTn>
                        </p:par>
                        <p:par>
                          <p:cTn id="65" fill="hold">
                            <p:stCondLst>
                              <p:cond delay="499"/>
                            </p:stCondLst>
                            <p:childTnLst>
                              <p:par>
                                <p:cTn id="66" presetID="2" presetClass="entr" presetSubtype="8" fill="hold" nodeType="after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additive="base">
                                        <p:cTn id="68" dur="500" fill="hold"/>
                                        <p:tgtEl>
                                          <p:spTgt spid="9"/>
                                        </p:tgtEl>
                                        <p:attrNameLst>
                                          <p:attrName>ppt_x</p:attrName>
                                        </p:attrNameLst>
                                      </p:cBhvr>
                                      <p:tavLst>
                                        <p:tav tm="0">
                                          <p:val>
                                            <p:strVal val="0-#ppt_w/2"/>
                                          </p:val>
                                        </p:tav>
                                        <p:tav tm="100000">
                                          <p:val>
                                            <p:strVal val="#ppt_x"/>
                                          </p:val>
                                        </p:tav>
                                      </p:tavLst>
                                    </p:anim>
                                    <p:anim calcmode="lin" valueType="num">
                                      <p:cBhvr additive="base">
                                        <p:cTn id="69" dur="500" fill="hold"/>
                                        <p:tgtEl>
                                          <p:spTgt spid="9"/>
                                        </p:tgtEl>
                                        <p:attrNameLst>
                                          <p:attrName>ppt_y</p:attrName>
                                        </p:attrNameLst>
                                      </p:cBhvr>
                                      <p:tavLst>
                                        <p:tav tm="0">
                                          <p:val>
                                            <p:strVal val="#ppt_y"/>
                                          </p:val>
                                        </p:tav>
                                        <p:tav tm="100000">
                                          <p:val>
                                            <p:strVal val="#ppt_y"/>
                                          </p:val>
                                        </p:tav>
                                      </p:tavLst>
                                    </p:anim>
                                  </p:childTnLst>
                                </p:cTn>
                              </p:par>
                            </p:childTnLst>
                          </p:cTn>
                        </p:par>
                        <p:par>
                          <p:cTn id="70" fill="hold">
                            <p:stCondLst>
                              <p:cond delay="999"/>
                            </p:stCondLst>
                            <p:childTnLst>
                              <p:par>
                                <p:cTn id="71" presetID="27" presetClass="entr" presetSubtype="0" repeatCount="3000" fill="hold" grpId="0" nodeType="afterEffect">
                                  <p:stCondLst>
                                    <p:cond delay="0"/>
                                  </p:stCondLst>
                                  <p:iterate type="lt">
                                    <p:tmPct val="50000"/>
                                  </p:iterate>
                                  <p:childTnLst>
                                    <p:set>
                                      <p:cBhvr>
                                        <p:cTn id="72" dur="1" fill="hold">
                                          <p:stCondLst>
                                            <p:cond delay="0"/>
                                          </p:stCondLst>
                                        </p:cTn>
                                        <p:tgtEl>
                                          <p:spTgt spid="13"/>
                                        </p:tgtEl>
                                        <p:attrNameLst>
                                          <p:attrName>style.visibility</p:attrName>
                                        </p:attrNameLst>
                                      </p:cBhvr>
                                      <p:to>
                                        <p:strVal val="visible"/>
                                      </p:to>
                                    </p:set>
                                    <p:anim calcmode="discrete" valueType="clr">
                                      <p:cBhvr override="childStyle">
                                        <p:cTn id="73" dur="30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74" dur="300"/>
                                        <p:tgtEl>
                                          <p:spTgt spid="13"/>
                                        </p:tgtEl>
                                        <p:attrNameLst>
                                          <p:attrName>fillcolor</p:attrName>
                                        </p:attrNameLst>
                                      </p:cBhvr>
                                      <p:tavLst>
                                        <p:tav tm="0">
                                          <p:val>
                                            <p:clrVal>
                                              <a:schemeClr val="accent2"/>
                                            </p:clrVal>
                                          </p:val>
                                        </p:tav>
                                        <p:tav tm="50000">
                                          <p:val>
                                            <p:clrVal>
                                              <a:schemeClr val="hlink"/>
                                            </p:clrVal>
                                          </p:val>
                                        </p:tav>
                                      </p:tavLst>
                                    </p:anim>
                                    <p:set>
                                      <p:cBhvr>
                                        <p:cTn id="75" dur="300"/>
                                        <p:tgtEl>
                                          <p:spTgt spid="13"/>
                                        </p:tgtEl>
                                        <p:attrNameLst>
                                          <p:attrName>fill.type</p:attrName>
                                        </p:attrNameLst>
                                      </p:cBhvr>
                                      <p:to>
                                        <p:strVal val="solid"/>
                                      </p:to>
                                    </p:set>
                                  </p:childTnLst>
                                  <p:subTnLst>
                                    <p:audio>
                                      <p:cMediaNode>
                                        <p:cTn display="0" masterRel="sameClick">
                                          <p:stCondLst>
                                            <p:cond evt="begin" delay="0">
                                              <p:tn val="71"/>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AB7CC8E6-4056-F72D-8853-86304B5B8AC9}"/>
              </a:ext>
            </a:extLst>
          </p:cNvPr>
          <p:cNvSpPr>
            <a:spLocks noChangeArrowheads="1"/>
          </p:cNvSpPr>
          <p:nvPr/>
        </p:nvSpPr>
        <p:spPr bwMode="auto">
          <a:xfrm>
            <a:off x="1905000" y="304800"/>
            <a:ext cx="8458200" cy="5715000"/>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solidFill>
                <a:srgbClr val="006666"/>
              </a:solidFill>
              <a:latin typeface="Calibri" panose="020F0502020204030204" pitchFamily="34" charset="0"/>
              <a:cs typeface="Calibri" panose="020F0502020204030204" pitchFamily="34" charset="0"/>
            </a:endParaRPr>
          </a:p>
        </p:txBody>
      </p:sp>
      <p:sp>
        <p:nvSpPr>
          <p:cNvPr id="3" name="Rectangle 4">
            <a:extLst>
              <a:ext uri="{FF2B5EF4-FFF2-40B4-BE49-F238E27FC236}">
                <a16:creationId xmlns:a16="http://schemas.microsoft.com/office/drawing/2014/main" xmlns="" id="{BFFBC921-08F5-5CDD-4A69-8A483FA14280}"/>
              </a:ext>
            </a:extLst>
          </p:cNvPr>
          <p:cNvSpPr>
            <a:spLocks noChangeArrowheads="1"/>
          </p:cNvSpPr>
          <p:nvPr/>
        </p:nvSpPr>
        <p:spPr bwMode="auto">
          <a:xfrm>
            <a:off x="2133600" y="1295400"/>
            <a:ext cx="8248650" cy="3759200"/>
          </a:xfrm>
          <a:prstGeom prst="rect">
            <a:avLst/>
          </a:prstGeom>
          <a:solidFill>
            <a:srgbClr val="000080"/>
          </a:solidFill>
          <a:ln w="9525">
            <a:solidFill>
              <a:srgbClr val="00808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solidFill>
                <a:srgbClr val="006666"/>
              </a:solidFill>
              <a:latin typeface="Calibri" panose="020F0502020204030204" pitchFamily="34" charset="0"/>
              <a:cs typeface="Calibri" panose="020F0502020204030204" pitchFamily="34" charset="0"/>
            </a:endParaRPr>
          </a:p>
        </p:txBody>
      </p:sp>
      <p:grpSp>
        <p:nvGrpSpPr>
          <p:cNvPr id="4" name="Group 6">
            <a:extLst>
              <a:ext uri="{FF2B5EF4-FFF2-40B4-BE49-F238E27FC236}">
                <a16:creationId xmlns:a16="http://schemas.microsoft.com/office/drawing/2014/main" xmlns="" id="{E6713437-DAEB-AE09-583D-D56A17A5813F}"/>
              </a:ext>
            </a:extLst>
          </p:cNvPr>
          <p:cNvGrpSpPr>
            <a:grpSpLocks/>
          </p:cNvGrpSpPr>
          <p:nvPr/>
        </p:nvGrpSpPr>
        <p:grpSpPr bwMode="auto">
          <a:xfrm>
            <a:off x="4953000" y="533400"/>
            <a:ext cx="2476500" cy="635000"/>
            <a:chOff x="0" y="0"/>
            <a:chExt cx="1560" cy="426"/>
          </a:xfrm>
        </p:grpSpPr>
        <p:pic>
          <p:nvPicPr>
            <p:cNvPr id="5" name="Picture 7" descr="Picture1">
              <a:extLst>
                <a:ext uri="{FF2B5EF4-FFF2-40B4-BE49-F238E27FC236}">
                  <a16:creationId xmlns:a16="http://schemas.microsoft.com/office/drawing/2014/main" xmlns="" id="{BB74506A-994E-EB85-48B6-7562CEDD8E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60"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a:extLst>
                <a:ext uri="{FF2B5EF4-FFF2-40B4-BE49-F238E27FC236}">
                  <a16:creationId xmlns:a16="http://schemas.microsoft.com/office/drawing/2014/main" xmlns="" id="{262E731D-E1C2-B8E6-9F8F-3A35E53DD815}"/>
                </a:ext>
              </a:extLst>
            </p:cNvPr>
            <p:cNvSpPr txBox="1">
              <a:spLocks noChangeArrowheads="1"/>
            </p:cNvSpPr>
            <p:nvPr/>
          </p:nvSpPr>
          <p:spPr bwMode="auto">
            <a:xfrm>
              <a:off x="240" y="24"/>
              <a:ext cx="981" cy="38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200" b="1" dirty="0" err="1">
                  <a:ln w="22225">
                    <a:solidFill>
                      <a:schemeClr val="accent2"/>
                    </a:solidFill>
                    <a:prstDash val="solid"/>
                  </a:ln>
                  <a:solidFill>
                    <a:srgbClr val="FF0000"/>
                  </a:solidFill>
                  <a:latin typeface="Calibri" panose="020F0502020204030204" pitchFamily="34" charset="0"/>
                  <a:cs typeface="Calibri" panose="020F0502020204030204" pitchFamily="34" charset="0"/>
                </a:rPr>
                <a:t>Câu</a:t>
              </a:r>
              <a:r>
                <a:rPr lang="en-US" altLang="en-US" sz="3200" b="1" dirty="0">
                  <a:ln w="22225">
                    <a:solidFill>
                      <a:schemeClr val="accent2"/>
                    </a:solidFill>
                    <a:prstDash val="solid"/>
                  </a:ln>
                  <a:solidFill>
                    <a:srgbClr val="FF0000"/>
                  </a:solidFill>
                  <a:latin typeface="Calibri" panose="020F0502020204030204" pitchFamily="34" charset="0"/>
                  <a:cs typeface="Calibri" panose="020F0502020204030204" pitchFamily="34" charset="0"/>
                </a:rPr>
                <a:t> 3</a:t>
              </a:r>
            </a:p>
          </p:txBody>
        </p:sp>
      </p:grpSp>
      <p:pic>
        <p:nvPicPr>
          <p:cNvPr id="7" name="Picture 9" descr="6282A33D3F464C77A9A4C1352497B7A3">
            <a:extLst>
              <a:ext uri="{FF2B5EF4-FFF2-40B4-BE49-F238E27FC236}">
                <a16:creationId xmlns:a16="http://schemas.microsoft.com/office/drawing/2014/main" xmlns="" id="{7864C486-5978-C6D7-04B2-2CF0490BD2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5126038"/>
            <a:ext cx="99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0">
            <a:extLst>
              <a:ext uri="{FF2B5EF4-FFF2-40B4-BE49-F238E27FC236}">
                <a16:creationId xmlns:a16="http://schemas.microsoft.com/office/drawing/2014/main" xmlns="" id="{DDE494F1-7BF8-04D2-A21E-8DF2B505F7ED}"/>
              </a:ext>
            </a:extLst>
          </p:cNvPr>
          <p:cNvGrpSpPr>
            <a:grpSpLocks/>
          </p:cNvGrpSpPr>
          <p:nvPr/>
        </p:nvGrpSpPr>
        <p:grpSpPr bwMode="auto">
          <a:xfrm>
            <a:off x="2971800" y="5105398"/>
            <a:ext cx="6934200" cy="762000"/>
            <a:chOff x="960" y="3216"/>
            <a:chExt cx="4800" cy="672"/>
          </a:xfrm>
        </p:grpSpPr>
        <p:sp>
          <p:nvSpPr>
            <p:cNvPr id="9" name="AutoShape 11">
              <a:extLst>
                <a:ext uri="{FF2B5EF4-FFF2-40B4-BE49-F238E27FC236}">
                  <a16:creationId xmlns:a16="http://schemas.microsoft.com/office/drawing/2014/main" xmlns="" id="{F58E4D01-E4E9-A2C9-9058-8400415B5E97}"/>
                </a:ext>
              </a:extLst>
            </p:cNvPr>
            <p:cNvSpPr>
              <a:spLocks noChangeArrowheads="1"/>
            </p:cNvSpPr>
            <p:nvPr/>
          </p:nvSpPr>
          <p:spPr bwMode="gray">
            <a:xfrm>
              <a:off x="960" y="3216"/>
              <a:ext cx="4800" cy="672"/>
            </a:xfrm>
            <a:prstGeom prst="roundRect">
              <a:avLst>
                <a:gd name="adj" fmla="val 10889"/>
              </a:avLst>
            </a:prstGeom>
            <a:solidFill>
              <a:srgbClr val="FFFF00"/>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latin typeface="Calibri" panose="020F0502020204030204" pitchFamily="34" charset="0"/>
                <a:cs typeface="Calibri" panose="020F0502020204030204" pitchFamily="34" charset="0"/>
              </a:endParaRPr>
            </a:p>
          </p:txBody>
        </p:sp>
        <p:sp>
          <p:nvSpPr>
            <p:cNvPr id="10" name="AutoShape 12">
              <a:extLst>
                <a:ext uri="{FF2B5EF4-FFF2-40B4-BE49-F238E27FC236}">
                  <a16:creationId xmlns:a16="http://schemas.microsoft.com/office/drawing/2014/main" xmlns="" id="{4D2DA565-96CC-AD67-F573-1AB6C5578705}"/>
                </a:ext>
              </a:extLst>
            </p:cNvPr>
            <p:cNvSpPr>
              <a:spLocks noChangeArrowheads="1"/>
            </p:cNvSpPr>
            <p:nvPr/>
          </p:nvSpPr>
          <p:spPr bwMode="gray">
            <a:xfrm>
              <a:off x="1104" y="3312"/>
              <a:ext cx="904" cy="550"/>
            </a:xfrm>
            <a:prstGeom prst="roundRect">
              <a:avLst>
                <a:gd name="adj" fmla="val 11921"/>
              </a:avLst>
            </a:prstGeom>
            <a:solidFill>
              <a:srgbClr val="FFFF00"/>
            </a:solidFill>
            <a:ln w="38100">
              <a:solidFill>
                <a:schemeClr val="bg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solidFill>
                  <a:srgbClr val="006666"/>
                </a:solidFill>
                <a:latin typeface="Calibri" panose="020F0502020204030204" pitchFamily="34" charset="0"/>
                <a:cs typeface="Calibri" panose="020F0502020204030204" pitchFamily="34" charset="0"/>
              </a:endParaRPr>
            </a:p>
          </p:txBody>
        </p:sp>
        <p:sp>
          <p:nvSpPr>
            <p:cNvPr id="11" name="Text Box 13">
              <a:extLst>
                <a:ext uri="{FF2B5EF4-FFF2-40B4-BE49-F238E27FC236}">
                  <a16:creationId xmlns:a16="http://schemas.microsoft.com/office/drawing/2014/main" xmlns="" id="{7D82636B-0573-5680-E6CF-B8E7653CD028}"/>
                </a:ext>
              </a:extLst>
            </p:cNvPr>
            <p:cNvSpPr txBox="1">
              <a:spLocks noChangeArrowheads="1"/>
            </p:cNvSpPr>
            <p:nvPr/>
          </p:nvSpPr>
          <p:spPr bwMode="gray">
            <a:xfrm>
              <a:off x="1237" y="3476"/>
              <a:ext cx="639" cy="326"/>
            </a:xfrm>
            <a:prstGeom prst="rect">
              <a:avLst/>
            </a:prstGeom>
            <a:solidFill>
              <a:srgbClr val="FFFF00"/>
            </a:solidFill>
            <a:ln>
              <a:noFill/>
            </a:ln>
            <a:effectLst>
              <a:outerShdw dist="35921" dir="2700000" algn="ctr" rotWithShape="0">
                <a:schemeClr val="tx1"/>
              </a:outerShdw>
            </a:effectLst>
          </p:spPr>
          <p:txBody>
            <a:bodyPr wrap="none">
              <a:spAutoFit/>
            </a:bodyPr>
            <a:lstStyle/>
            <a:p>
              <a:pPr algn="ctr">
                <a:defRPr/>
              </a:pPr>
              <a:r>
                <a:rPr lang="en-US" b="1" dirty="0" err="1">
                  <a:effectLst>
                    <a:outerShdw blurRad="38100" dist="38100" dir="2700000" algn="tl">
                      <a:srgbClr val="FFFFFF"/>
                    </a:outerShdw>
                  </a:effectLst>
                  <a:latin typeface="Calibri" panose="020F0502020204030204" pitchFamily="34" charset="0"/>
                  <a:cs typeface="Calibri" panose="020F0502020204030204" pitchFamily="34" charset="0"/>
                </a:rPr>
                <a:t>Đáp</a:t>
              </a:r>
              <a:r>
                <a:rPr lang="en-US" b="1" dirty="0">
                  <a:effectLst>
                    <a:outerShdw blurRad="38100" dist="38100" dir="2700000" algn="tl">
                      <a:srgbClr val="FFFFFF"/>
                    </a:outerShdw>
                  </a:effectLst>
                  <a:latin typeface="Calibri" panose="020F0502020204030204" pitchFamily="34" charset="0"/>
                  <a:cs typeface="Calibri" panose="020F0502020204030204" pitchFamily="34" charset="0"/>
                </a:rPr>
                <a:t> </a:t>
              </a:r>
              <a:r>
                <a:rPr lang="en-US" b="1" dirty="0" err="1">
                  <a:effectLst>
                    <a:outerShdw blurRad="38100" dist="38100" dir="2700000" algn="tl">
                      <a:srgbClr val="FFFFFF"/>
                    </a:outerShdw>
                  </a:effectLst>
                  <a:latin typeface="Calibri" panose="020F0502020204030204" pitchFamily="34" charset="0"/>
                  <a:cs typeface="Calibri" panose="020F0502020204030204" pitchFamily="34" charset="0"/>
                </a:rPr>
                <a:t>án</a:t>
              </a:r>
              <a:r>
                <a:rPr lang="en-US" b="1" dirty="0">
                  <a:effectLst>
                    <a:outerShdw blurRad="38100" dist="38100" dir="2700000" algn="tl">
                      <a:srgbClr val="FFFFFF"/>
                    </a:outerShdw>
                  </a:effectLst>
                  <a:latin typeface="Calibri" panose="020F0502020204030204" pitchFamily="34" charset="0"/>
                  <a:cs typeface="Calibri" panose="020F0502020204030204" pitchFamily="34" charset="0"/>
                </a:rPr>
                <a:t>:</a:t>
              </a:r>
            </a:p>
          </p:txBody>
        </p:sp>
      </p:grpSp>
      <p:sp>
        <p:nvSpPr>
          <p:cNvPr id="12" name="Rectangle 24">
            <a:extLst>
              <a:ext uri="{FF2B5EF4-FFF2-40B4-BE49-F238E27FC236}">
                <a16:creationId xmlns:a16="http://schemas.microsoft.com/office/drawing/2014/main" xmlns="" id="{32CBC7DE-5E25-3802-AF01-95422D822037}"/>
              </a:ext>
            </a:extLst>
          </p:cNvPr>
          <p:cNvSpPr>
            <a:spLocks noChangeArrowheads="1"/>
          </p:cNvSpPr>
          <p:nvPr/>
        </p:nvSpPr>
        <p:spPr bwMode="auto">
          <a:xfrm>
            <a:off x="4375150" y="5105400"/>
            <a:ext cx="5454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a:solidFill>
                  <a:srgbClr val="FF1D1D"/>
                </a:solidFill>
                <a:latin typeface="Calibri" panose="020F0502020204030204" pitchFamily="34" charset="0"/>
                <a:cs typeface="Calibri" panose="020F0502020204030204" pitchFamily="34" charset="0"/>
              </a:rPr>
              <a:t> </a:t>
            </a:r>
            <a:r>
              <a:rPr lang="en-US" altLang="en-US" sz="3600" b="1" i="1" dirty="0">
                <a:solidFill>
                  <a:srgbClr val="FF1D1D"/>
                </a:solidFill>
                <a:latin typeface="Calibri" panose="020F0502020204030204" pitchFamily="34" charset="0"/>
                <a:cs typeface="Calibri" panose="020F0502020204030204" pitchFamily="34" charset="0"/>
              </a:rPr>
              <a:t>B</a:t>
            </a:r>
            <a:endParaRPr lang="en-US" altLang="en-US" sz="3600" b="1" i="1" dirty="0">
              <a:latin typeface="Calibri" panose="020F0502020204030204" pitchFamily="34" charset="0"/>
              <a:cs typeface="Calibri" panose="020F0502020204030204" pitchFamily="34" charset="0"/>
            </a:endParaRPr>
          </a:p>
        </p:txBody>
      </p:sp>
      <p:sp>
        <p:nvSpPr>
          <p:cNvPr id="13" name="Text Box 5">
            <a:extLst>
              <a:ext uri="{FF2B5EF4-FFF2-40B4-BE49-F238E27FC236}">
                <a16:creationId xmlns:a16="http://schemas.microsoft.com/office/drawing/2014/main" xmlns="" id="{A2793134-73A3-07D6-EFF3-756FE45D9ED3}"/>
              </a:ext>
            </a:extLst>
          </p:cNvPr>
          <p:cNvSpPr txBox="1">
            <a:spLocks noChangeArrowheads="1"/>
          </p:cNvSpPr>
          <p:nvPr/>
        </p:nvSpPr>
        <p:spPr bwMode="auto">
          <a:xfrm>
            <a:off x="2133600" y="1447800"/>
            <a:ext cx="8305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vi-VN"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Cầu Thê Húc màu son, cong </a:t>
            </a:r>
            <a:r>
              <a:rPr lang="en-US" i="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cong</a:t>
            </a:r>
            <a:r>
              <a:rPr lang="en-US"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vi-VN"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như con tôm</a:t>
            </a:r>
            <a:r>
              <a:rPr lang="vi-VN" i="1" dirty="0">
                <a:solidFill>
                  <a:schemeClr val="bg1"/>
                </a:solidFill>
                <a:effectLst/>
                <a:latin typeface="Times New Roman" panose="02020603050405020304" pitchFamily="18" charset="0"/>
                <a:ea typeface="Calibri" panose="020F0502020204030204" pitchFamily="34" charset="0"/>
              </a:rPr>
              <a:t>.</a:t>
            </a:r>
            <a:endParaRPr lang="en-US" i="1" dirty="0">
              <a:solidFill>
                <a:schemeClr val="bg1"/>
              </a:solidFill>
              <a:effectLst/>
              <a:latin typeface="Times New Roman" panose="02020603050405020304" pitchFamily="18" charset="0"/>
              <a:ea typeface="Calibri" panose="020F0502020204030204" pitchFamily="34" charset="0"/>
            </a:endParaRPr>
          </a:p>
          <a:p>
            <a:pPr eaLnBrk="1" hangingPunct="1">
              <a:spcBef>
                <a:spcPct val="0"/>
              </a:spcBef>
              <a:buFontTx/>
              <a:buNone/>
            </a:pP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a:solidFill>
                  <a:srgbClr val="FFFF00"/>
                </a:solidFill>
                <a:latin typeface="Calibri" panose="020F0502020204030204" pitchFamily="34" charset="0"/>
                <a:cs typeface="Calibri" panose="020F0502020204030204" pitchFamily="34" charset="0"/>
              </a:rPr>
              <a:t>Danh </a:t>
            </a:r>
            <a:r>
              <a:rPr lang="en-US" altLang="en-US" b="1" i="1" dirty="0" err="1">
                <a:solidFill>
                  <a:srgbClr val="FFFF00"/>
                </a:solidFill>
                <a:latin typeface="Calibri" panose="020F0502020204030204" pitchFamily="34" charset="0"/>
                <a:cs typeface="Calibri" panose="020F0502020204030204" pitchFamily="34" charset="0"/>
              </a:rPr>
              <a:t>từ</a:t>
            </a:r>
            <a:r>
              <a:rPr lang="en-US" altLang="en-US" b="1" i="1" dirty="0">
                <a:solidFill>
                  <a:srgbClr val="FFFF00"/>
                </a:solidFill>
                <a:latin typeface="Calibri" panose="020F0502020204030204" pitchFamily="34" charset="0"/>
                <a:cs typeface="Calibri" panose="020F0502020204030204" pitchFamily="34" charset="0"/>
              </a:rPr>
              <a:t> </a:t>
            </a:r>
            <a:r>
              <a:rPr lang="en-US" altLang="en-US" b="1" i="1" dirty="0" err="1">
                <a:solidFill>
                  <a:srgbClr val="FFFF00"/>
                </a:solidFill>
                <a:latin typeface="Calibri" panose="020F0502020204030204" pitchFamily="34" charset="0"/>
                <a:cs typeface="Calibri" panose="020F0502020204030204" pitchFamily="34" charset="0"/>
              </a:rPr>
              <a:t>riêng</a:t>
            </a:r>
            <a:r>
              <a:rPr lang="en-US" altLang="en-US" b="1" i="1" dirty="0">
                <a:solidFill>
                  <a:srgbClr val="FFFF00"/>
                </a:solidFill>
                <a:latin typeface="Calibri" panose="020F0502020204030204" pitchFamily="34" charset="0"/>
                <a:cs typeface="Calibri" panose="020F0502020204030204" pitchFamily="34" charset="0"/>
              </a:rPr>
              <a:t> </a:t>
            </a:r>
            <a:r>
              <a:rPr lang="en-US" altLang="en-US" b="1" i="1" dirty="0" err="1">
                <a:solidFill>
                  <a:srgbClr val="FFFF00"/>
                </a:solidFill>
                <a:latin typeface="Calibri" panose="020F0502020204030204" pitchFamily="34" charset="0"/>
                <a:cs typeface="Calibri" panose="020F0502020204030204" pitchFamily="34" charset="0"/>
              </a:rPr>
              <a:t>trong</a:t>
            </a:r>
            <a:r>
              <a:rPr lang="en-US" altLang="en-US" b="1" i="1" dirty="0">
                <a:solidFill>
                  <a:srgbClr val="FFFF00"/>
                </a:solidFill>
                <a:latin typeface="Calibri" panose="020F0502020204030204" pitchFamily="34" charset="0"/>
                <a:cs typeface="Calibri" panose="020F0502020204030204" pitchFamily="34" charset="0"/>
              </a:rPr>
              <a:t> </a:t>
            </a:r>
            <a:r>
              <a:rPr lang="en-US" altLang="en-US" b="1" i="1" dirty="0" err="1">
                <a:solidFill>
                  <a:srgbClr val="FFFF00"/>
                </a:solidFill>
                <a:latin typeface="Calibri" panose="020F0502020204030204" pitchFamily="34" charset="0"/>
                <a:cs typeface="Calibri" panose="020F0502020204030204" pitchFamily="34" charset="0"/>
              </a:rPr>
              <a:t>câu</a:t>
            </a:r>
            <a:r>
              <a:rPr lang="en-US" altLang="en-US" b="1" i="1" dirty="0">
                <a:solidFill>
                  <a:srgbClr val="FFFF00"/>
                </a:solidFill>
                <a:latin typeface="Calibri" panose="020F0502020204030204" pitchFamily="34" charset="0"/>
                <a:cs typeface="Calibri" panose="020F0502020204030204" pitchFamily="34" charset="0"/>
              </a:rPr>
              <a:t> </a:t>
            </a:r>
            <a:r>
              <a:rPr lang="en-US" altLang="en-US" b="1" i="1" dirty="0" err="1">
                <a:solidFill>
                  <a:srgbClr val="FFFF00"/>
                </a:solidFill>
                <a:latin typeface="Calibri" panose="020F0502020204030204" pitchFamily="34" charset="0"/>
                <a:cs typeface="Calibri" panose="020F0502020204030204" pitchFamily="34" charset="0"/>
              </a:rPr>
              <a:t>trên</a:t>
            </a:r>
            <a:r>
              <a:rPr lang="en-US" altLang="en-US" b="1" i="1" dirty="0">
                <a:solidFill>
                  <a:srgbClr val="FFFF00"/>
                </a:solidFill>
                <a:latin typeface="Calibri" panose="020F0502020204030204" pitchFamily="34" charset="0"/>
                <a:cs typeface="Calibri" panose="020F0502020204030204" pitchFamily="34" charset="0"/>
              </a:rPr>
              <a:t> </a:t>
            </a:r>
            <a:r>
              <a:rPr lang="en-US" altLang="en-US" b="1" i="1" dirty="0" err="1">
                <a:solidFill>
                  <a:srgbClr val="FFFF00"/>
                </a:solidFill>
                <a:latin typeface="Calibri" panose="020F0502020204030204" pitchFamily="34" charset="0"/>
                <a:cs typeface="Calibri" panose="020F0502020204030204" pitchFamily="34" charset="0"/>
              </a:rPr>
              <a:t>là</a:t>
            </a:r>
            <a:r>
              <a:rPr lang="en-US" altLang="en-US" b="1" i="1" dirty="0">
                <a:solidFill>
                  <a:srgbClr val="FFFF00"/>
                </a:solidFill>
                <a:latin typeface="Calibri" panose="020F0502020204030204" pitchFamily="34" charset="0"/>
                <a:cs typeface="Calibri" panose="020F0502020204030204" pitchFamily="34" charset="0"/>
              </a:rPr>
              <a:t>:</a:t>
            </a:r>
          </a:p>
          <a:p>
            <a:pPr eaLnBrk="1" hangingPunct="1">
              <a:spcBef>
                <a:spcPct val="0"/>
              </a:spcBef>
              <a:buFontTx/>
              <a:buAutoNum type="alphaUcPeriod"/>
            </a:pP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Cầu</a:t>
            </a:r>
            <a:endParaRPr lang="en-US" altLang="en-US" b="1" i="1" dirty="0">
              <a:solidFill>
                <a:schemeClr val="bg1"/>
              </a:solidFill>
              <a:latin typeface="Calibri" panose="020F0502020204030204" pitchFamily="34" charset="0"/>
              <a:cs typeface="Calibri" panose="020F0502020204030204" pitchFamily="34" charset="0"/>
            </a:endParaRPr>
          </a:p>
          <a:p>
            <a:pPr>
              <a:spcBef>
                <a:spcPct val="0"/>
              </a:spcBef>
              <a:buFontTx/>
              <a:buAutoNum type="alphaUcPeriod"/>
            </a:pP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Thê</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Húc</a:t>
            </a:r>
            <a:endParaRPr lang="en-US" altLang="en-US" b="1" i="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AutoNum type="alphaUcPeriod"/>
            </a:pP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Cầu</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Thê</a:t>
            </a:r>
            <a:r>
              <a:rPr lang="en-US" altLang="en-US" b="1" i="1" dirty="0">
                <a:solidFill>
                  <a:schemeClr val="bg1"/>
                </a:solidFill>
                <a:latin typeface="Calibri" panose="020F0502020204030204" pitchFamily="34" charset="0"/>
                <a:cs typeface="Calibri" panose="020F0502020204030204" pitchFamily="34" charset="0"/>
              </a:rPr>
              <a:t> </a:t>
            </a:r>
            <a:r>
              <a:rPr lang="en-US" altLang="en-US" b="1" i="1" dirty="0" err="1">
                <a:solidFill>
                  <a:schemeClr val="bg1"/>
                </a:solidFill>
                <a:latin typeface="Calibri" panose="020F0502020204030204" pitchFamily="34" charset="0"/>
                <a:cs typeface="Calibri" panose="020F0502020204030204" pitchFamily="34" charset="0"/>
              </a:rPr>
              <a:t>Húc</a:t>
            </a:r>
            <a:endParaRPr lang="en-US" altLang="en-US" b="1" i="1" dirty="0">
              <a:solidFill>
                <a:schemeClr val="bg1"/>
              </a:solidFill>
              <a:latin typeface="Calibri" panose="020F0502020204030204" pitchFamily="34" charset="0"/>
              <a:cs typeface="Calibri" panose="020F0502020204030204" pitchFamily="34" charset="0"/>
            </a:endParaRPr>
          </a:p>
        </p:txBody>
      </p:sp>
      <p:pic>
        <p:nvPicPr>
          <p:cNvPr id="14" name="Picture 11" descr="dongho">
            <a:extLst>
              <a:ext uri="{FF2B5EF4-FFF2-40B4-BE49-F238E27FC236}">
                <a16:creationId xmlns:a16="http://schemas.microsoft.com/office/drawing/2014/main" xmlns="" id="{CE45D05F-FF70-57E6-512B-6389D94BAA5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501063" y="5743575"/>
            <a:ext cx="10795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2">
            <a:extLst>
              <a:ext uri="{FF2B5EF4-FFF2-40B4-BE49-F238E27FC236}">
                <a16:creationId xmlns:a16="http://schemas.microsoft.com/office/drawing/2014/main" xmlns="" id="{5BF14DDA-513C-4EAF-5C4E-31B9D219076A}"/>
              </a:ext>
            </a:extLst>
          </p:cNvPr>
          <p:cNvSpPr>
            <a:spLocks noChangeArrowheads="1"/>
          </p:cNvSpPr>
          <p:nvPr/>
        </p:nvSpPr>
        <p:spPr bwMode="auto">
          <a:xfrm>
            <a:off x="9626600" y="60960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latin typeface="Calibri" panose="020F0502020204030204" pitchFamily="34" charset="0"/>
                <a:cs typeface="Calibri" panose="020F0502020204030204" pitchFamily="34" charset="0"/>
              </a:rPr>
              <a:t>1</a:t>
            </a:r>
          </a:p>
        </p:txBody>
      </p:sp>
      <p:sp>
        <p:nvSpPr>
          <p:cNvPr id="16" name="Rectangle 13">
            <a:extLst>
              <a:ext uri="{FF2B5EF4-FFF2-40B4-BE49-F238E27FC236}">
                <a16:creationId xmlns:a16="http://schemas.microsoft.com/office/drawing/2014/main" xmlns="" id="{62157349-0818-65F0-0F84-90ADD62D8FCE}"/>
              </a:ext>
            </a:extLst>
          </p:cNvPr>
          <p:cNvSpPr>
            <a:spLocks noChangeArrowheads="1"/>
          </p:cNvSpPr>
          <p:nvPr/>
        </p:nvSpPr>
        <p:spPr bwMode="auto">
          <a:xfrm>
            <a:off x="9628188" y="60960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latin typeface="Calibri" panose="020F0502020204030204" pitchFamily="34" charset="0"/>
                <a:cs typeface="Calibri" panose="020F0502020204030204" pitchFamily="34" charset="0"/>
              </a:rPr>
              <a:t>2</a:t>
            </a:r>
          </a:p>
        </p:txBody>
      </p:sp>
      <p:sp>
        <p:nvSpPr>
          <p:cNvPr id="17" name="Rectangle 14">
            <a:extLst>
              <a:ext uri="{FF2B5EF4-FFF2-40B4-BE49-F238E27FC236}">
                <a16:creationId xmlns:a16="http://schemas.microsoft.com/office/drawing/2014/main" xmlns="" id="{4D431DC7-10E2-A908-31C2-8059272A3CC5}"/>
              </a:ext>
            </a:extLst>
          </p:cNvPr>
          <p:cNvSpPr>
            <a:spLocks noChangeArrowheads="1"/>
          </p:cNvSpPr>
          <p:nvPr/>
        </p:nvSpPr>
        <p:spPr bwMode="auto">
          <a:xfrm>
            <a:off x="9621838" y="60960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latin typeface="Calibri" panose="020F0502020204030204" pitchFamily="34" charset="0"/>
                <a:cs typeface="Calibri" panose="020F0502020204030204" pitchFamily="34" charset="0"/>
              </a:rPr>
              <a:t>3</a:t>
            </a:r>
          </a:p>
        </p:txBody>
      </p:sp>
      <p:sp>
        <p:nvSpPr>
          <p:cNvPr id="18" name="Rectangle 15">
            <a:extLst>
              <a:ext uri="{FF2B5EF4-FFF2-40B4-BE49-F238E27FC236}">
                <a16:creationId xmlns:a16="http://schemas.microsoft.com/office/drawing/2014/main" xmlns="" id="{AC0A1129-35A0-7D50-66BD-978C82A7E8C3}"/>
              </a:ext>
            </a:extLst>
          </p:cNvPr>
          <p:cNvSpPr>
            <a:spLocks noChangeArrowheads="1"/>
          </p:cNvSpPr>
          <p:nvPr/>
        </p:nvSpPr>
        <p:spPr bwMode="auto">
          <a:xfrm>
            <a:off x="9634538" y="60960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latin typeface="Calibri" panose="020F0502020204030204" pitchFamily="34" charset="0"/>
                <a:cs typeface="Calibri" panose="020F0502020204030204" pitchFamily="34" charset="0"/>
              </a:rPr>
              <a:t>4</a:t>
            </a:r>
          </a:p>
        </p:txBody>
      </p:sp>
      <p:sp>
        <p:nvSpPr>
          <p:cNvPr id="19" name="Rectangle 16">
            <a:extLst>
              <a:ext uri="{FF2B5EF4-FFF2-40B4-BE49-F238E27FC236}">
                <a16:creationId xmlns:a16="http://schemas.microsoft.com/office/drawing/2014/main" xmlns="" id="{E969E519-C0C0-C942-CA9E-B7BD9F3AD75E}"/>
              </a:ext>
            </a:extLst>
          </p:cNvPr>
          <p:cNvSpPr>
            <a:spLocks noChangeArrowheads="1"/>
          </p:cNvSpPr>
          <p:nvPr/>
        </p:nvSpPr>
        <p:spPr bwMode="auto">
          <a:xfrm>
            <a:off x="9655175" y="60960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latin typeface="Calibri" panose="020F0502020204030204" pitchFamily="34" charset="0"/>
                <a:cs typeface="Calibri" panose="020F0502020204030204" pitchFamily="34" charset="0"/>
              </a:rPr>
              <a:t>5</a:t>
            </a:r>
          </a:p>
        </p:txBody>
      </p:sp>
      <p:sp>
        <p:nvSpPr>
          <p:cNvPr id="20" name="AutoShape 22">
            <a:extLst>
              <a:ext uri="{FF2B5EF4-FFF2-40B4-BE49-F238E27FC236}">
                <a16:creationId xmlns:a16="http://schemas.microsoft.com/office/drawing/2014/main" xmlns="" id="{DEAEE213-5F10-5DD5-958E-0E6AD0835D7A}"/>
              </a:ext>
            </a:extLst>
          </p:cNvPr>
          <p:cNvSpPr>
            <a:spLocks noChangeArrowheads="1"/>
          </p:cNvSpPr>
          <p:nvPr/>
        </p:nvSpPr>
        <p:spPr bwMode="auto">
          <a:xfrm>
            <a:off x="8382000" y="4776788"/>
            <a:ext cx="2111375" cy="1143000"/>
          </a:xfrm>
          <a:prstGeom prst="cloudCallout">
            <a:avLst>
              <a:gd name="adj1" fmla="val 79810"/>
              <a:gd name="adj2" fmla="val 62303"/>
            </a:avLst>
          </a:prstGeom>
          <a:solidFill>
            <a:srgbClr val="FFFF99"/>
          </a:solidFill>
          <a:ln w="9525">
            <a:solidFill>
              <a:srgbClr val="FF9900"/>
            </a:solidFill>
            <a:round/>
            <a:headEnd/>
            <a:tailEnd/>
          </a:ln>
          <a:effectLst/>
        </p:spPr>
        <p:txBody>
          <a:bodyPr anchor="ctr"/>
          <a:lstStyle/>
          <a:p>
            <a:pPr algn="ctr" fontAlgn="auto">
              <a:spcBef>
                <a:spcPts val="0"/>
              </a:spcBef>
              <a:spcAft>
                <a:spcPts val="0"/>
              </a:spcAft>
              <a:defRPr/>
            </a:pPr>
            <a:r>
              <a:rPr lang="en-US" sz="2400" b="1" dirty="0" err="1">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Hết</a:t>
            </a:r>
            <a:r>
              <a:rPr lang="en-US" sz="2400" b="1" dirty="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400" b="1" dirty="0" err="1">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rPr>
              <a:t>giờ</a:t>
            </a:r>
            <a:endParaRPr lang="en-US" sz="2400" b="1" dirty="0">
              <a:solidFill>
                <a:srgbClr val="FF0000"/>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0643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par>
                          <p:cTn id="8" fill="hold">
                            <p:stCondLst>
                              <p:cond delay="500"/>
                            </p:stCondLst>
                            <p:childTnLst>
                              <p:par>
                                <p:cTn id="9" presetID="9" presetClass="exit" presetSubtype="0" fill="hold" grpId="0" nodeType="afterEffect">
                                  <p:stCondLst>
                                    <p:cond delay="0"/>
                                  </p:stCondLst>
                                  <p:childTnLst>
                                    <p:animEffect transition="out" filter="dissolve">
                                      <p:cBhvr>
                                        <p:cTn id="10" dur="1000"/>
                                        <p:tgtEl>
                                          <p:spTgt spid="19"/>
                                        </p:tgtEl>
                                      </p:cBhvr>
                                    </p:animEffect>
                                    <p:set>
                                      <p:cBhvr>
                                        <p:cTn id="11"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p:stCondLst>
                              <p:cond delay="1500"/>
                            </p:stCondLst>
                            <p:childTnLst>
                              <p:par>
                                <p:cTn id="13" presetID="9" presetClass="exit" presetSubtype="0" fill="hold" grpId="0" nodeType="afterEffect">
                                  <p:stCondLst>
                                    <p:cond delay="0"/>
                                  </p:stCondLst>
                                  <p:childTnLst>
                                    <p:animEffect transition="out" filter="dissolve">
                                      <p:cBhvr>
                                        <p:cTn id="14" dur="1000"/>
                                        <p:tgtEl>
                                          <p:spTgt spid="18"/>
                                        </p:tgtEl>
                                      </p:cBhvr>
                                    </p:animEffect>
                                    <p:set>
                                      <p:cBhvr>
                                        <p:cTn id="15"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p:stCondLst>
                              <p:cond delay="2500"/>
                            </p:stCondLst>
                            <p:childTnLst>
                              <p:par>
                                <p:cTn id="17" presetID="9" presetClass="exit" presetSubtype="0" fill="hold" grpId="0" nodeType="afterEffect">
                                  <p:stCondLst>
                                    <p:cond delay="0"/>
                                  </p:stCondLst>
                                  <p:childTnLst>
                                    <p:animEffect transition="out" filter="dissolve">
                                      <p:cBhvr>
                                        <p:cTn id="18" dur="1000"/>
                                        <p:tgtEl>
                                          <p:spTgt spid="17"/>
                                        </p:tgtEl>
                                      </p:cBhvr>
                                    </p:animEffect>
                                    <p:set>
                                      <p:cBhvr>
                                        <p:cTn id="19"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p:stCondLst>
                              <p:cond delay="3500"/>
                            </p:stCondLst>
                            <p:childTnLst>
                              <p:par>
                                <p:cTn id="21" presetID="9" presetClass="exit" presetSubtype="0" fill="hold" grpId="0" nodeType="afterEffect">
                                  <p:stCondLst>
                                    <p:cond delay="0"/>
                                  </p:stCondLst>
                                  <p:childTnLst>
                                    <p:animEffect transition="out" filter="dissolve">
                                      <p:cBhvr>
                                        <p:cTn id="22" dur="1000"/>
                                        <p:tgtEl>
                                          <p:spTgt spid="16"/>
                                        </p:tgtEl>
                                      </p:cBhvr>
                                    </p:animEffect>
                                    <p:set>
                                      <p:cBhvr>
                                        <p:cTn id="23"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p:stCondLst>
                              <p:cond delay="4500"/>
                            </p:stCondLst>
                            <p:childTnLst>
                              <p:par>
                                <p:cTn id="25" presetID="9" presetClass="exit" presetSubtype="0" fill="hold" grpId="0" nodeType="afterEffect">
                                  <p:stCondLst>
                                    <p:cond delay="0"/>
                                  </p:stCondLst>
                                  <p:childTnLst>
                                    <p:animEffect transition="out" filter="dissolve">
                                      <p:cBhvr>
                                        <p:cTn id="26" dur="1000"/>
                                        <p:tgtEl>
                                          <p:spTgt spid="15"/>
                                        </p:tgtEl>
                                      </p:cBhvr>
                                    </p:animEffect>
                                    <p:set>
                                      <p:cBhvr>
                                        <p:cTn id="27"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explode.wav"/>
                                        </p:tgtEl>
                                      </p:cMediaNode>
                                    </p:audio>
                                  </p:subTnLst>
                                </p:cTn>
                              </p:par>
                            </p:childTnLst>
                          </p:cTn>
                        </p:par>
                        <p:par>
                          <p:cTn id="28" fill="hold">
                            <p:stCondLst>
                              <p:cond delay="5500"/>
                            </p:stCondLst>
                            <p:childTnLst>
                              <p:par>
                                <p:cTn id="29" presetID="5" presetClass="entr" presetSubtype="1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heckerboard(across)">
                                      <p:cBhvr>
                                        <p:cTn id="31" dur="1000"/>
                                        <p:tgtEl>
                                          <p:spTgt spid="20"/>
                                        </p:tgtEl>
                                      </p:cBhvr>
                                    </p:animEffect>
                                  </p:childTnLst>
                                  <p:subTnLst>
                                    <p:audio>
                                      <p:cMediaNode>
                                        <p:cTn display="0" masterRel="sameClick">
                                          <p:stCondLst>
                                            <p:cond evt="begin" delay="0">
                                              <p:tn val="29"/>
                                            </p:cond>
                                          </p:stCondLst>
                                          <p:endCondLst>
                                            <p:cond evt="onStopAudio" delay="0">
                                              <p:tgtEl>
                                                <p:sldTgt/>
                                              </p:tgtEl>
                                            </p:cond>
                                          </p:endCondLst>
                                        </p:cTn>
                                        <p:tgtEl>
                                          <p:sndTgt r:embed="rId4" name="REC04.wav"/>
                                        </p:tgtEl>
                                      </p:cMediaNode>
                                    </p:audio>
                                  </p:sub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145">
                                          <p:stCondLst>
                                            <p:cond delay="0"/>
                                          </p:stCondLst>
                                        </p:cTn>
                                        <p:tgtEl>
                                          <p:spTgt spid="7"/>
                                        </p:tgtEl>
                                      </p:cBhvr>
                                    </p:animEffect>
                                    <p:anim calcmode="lin" valueType="num">
                                      <p:cBhvr>
                                        <p:cTn id="37"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8"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9"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40"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41"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42" dur="7">
                                          <p:stCondLst>
                                            <p:cond delay="162"/>
                                          </p:stCondLst>
                                        </p:cTn>
                                        <p:tgtEl>
                                          <p:spTgt spid="7"/>
                                        </p:tgtEl>
                                      </p:cBhvr>
                                      <p:to x="100000" y="60000"/>
                                    </p:animScale>
                                    <p:animScale>
                                      <p:cBhvr>
                                        <p:cTn id="43" dur="41" decel="50000">
                                          <p:stCondLst>
                                            <p:cond delay="169"/>
                                          </p:stCondLst>
                                        </p:cTn>
                                        <p:tgtEl>
                                          <p:spTgt spid="7"/>
                                        </p:tgtEl>
                                      </p:cBhvr>
                                      <p:to x="100000" y="100000"/>
                                    </p:animScale>
                                    <p:animScale>
                                      <p:cBhvr>
                                        <p:cTn id="44" dur="7">
                                          <p:stCondLst>
                                            <p:cond delay="328"/>
                                          </p:stCondLst>
                                        </p:cTn>
                                        <p:tgtEl>
                                          <p:spTgt spid="7"/>
                                        </p:tgtEl>
                                      </p:cBhvr>
                                      <p:to x="100000" y="80000"/>
                                    </p:animScale>
                                    <p:animScale>
                                      <p:cBhvr>
                                        <p:cTn id="45" dur="41" decel="50000">
                                          <p:stCondLst>
                                            <p:cond delay="335"/>
                                          </p:stCondLst>
                                        </p:cTn>
                                        <p:tgtEl>
                                          <p:spTgt spid="7"/>
                                        </p:tgtEl>
                                      </p:cBhvr>
                                      <p:to x="100000" y="100000"/>
                                    </p:animScale>
                                    <p:animScale>
                                      <p:cBhvr>
                                        <p:cTn id="46" dur="7">
                                          <p:stCondLst>
                                            <p:cond delay="410"/>
                                          </p:stCondLst>
                                        </p:cTn>
                                        <p:tgtEl>
                                          <p:spTgt spid="7"/>
                                        </p:tgtEl>
                                      </p:cBhvr>
                                      <p:to x="100000" y="90000"/>
                                    </p:animScale>
                                    <p:animScale>
                                      <p:cBhvr>
                                        <p:cTn id="47" dur="41" decel="50000">
                                          <p:stCondLst>
                                            <p:cond delay="417"/>
                                          </p:stCondLst>
                                        </p:cTn>
                                        <p:tgtEl>
                                          <p:spTgt spid="7"/>
                                        </p:tgtEl>
                                      </p:cBhvr>
                                      <p:to x="100000" y="100000"/>
                                    </p:animScale>
                                    <p:animScale>
                                      <p:cBhvr>
                                        <p:cTn id="48" dur="7">
                                          <p:stCondLst>
                                            <p:cond delay="452"/>
                                          </p:stCondLst>
                                        </p:cTn>
                                        <p:tgtEl>
                                          <p:spTgt spid="7"/>
                                        </p:tgtEl>
                                      </p:cBhvr>
                                      <p:to x="100000" y="95000"/>
                                    </p:animScale>
                                    <p:animScale>
                                      <p:cBhvr>
                                        <p:cTn id="49" dur="41" decel="50000">
                                          <p:stCondLst>
                                            <p:cond delay="458"/>
                                          </p:stCondLst>
                                        </p:cTn>
                                        <p:tgtEl>
                                          <p:spTgt spid="7"/>
                                        </p:tgtEl>
                                      </p:cBhvr>
                                      <p:to x="100000" y="100000"/>
                                    </p:animScale>
                                  </p:childTnLst>
                                </p:cTn>
                              </p:par>
                            </p:childTnLst>
                          </p:cTn>
                        </p:par>
                        <p:par>
                          <p:cTn id="50" fill="hold">
                            <p:stCondLst>
                              <p:cond delay="499"/>
                            </p:stCondLst>
                            <p:childTnLst>
                              <p:par>
                                <p:cTn id="51" presetID="2" presetClass="entr" presetSubtype="8"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0-#ppt_w/2"/>
                                          </p:val>
                                        </p:tav>
                                        <p:tav tm="100000">
                                          <p:val>
                                            <p:strVal val="#ppt_x"/>
                                          </p:val>
                                        </p:tav>
                                      </p:tavLst>
                                    </p:anim>
                                    <p:anim calcmode="lin" valueType="num">
                                      <p:cBhvr additive="base">
                                        <p:cTn id="54" dur="500" fill="hold"/>
                                        <p:tgtEl>
                                          <p:spTgt spid="8"/>
                                        </p:tgtEl>
                                        <p:attrNameLst>
                                          <p:attrName>ppt_y</p:attrName>
                                        </p:attrNameLst>
                                      </p:cBhvr>
                                      <p:tavLst>
                                        <p:tav tm="0">
                                          <p:val>
                                            <p:strVal val="#ppt_y"/>
                                          </p:val>
                                        </p:tav>
                                        <p:tav tm="100000">
                                          <p:val>
                                            <p:strVal val="#ppt_y"/>
                                          </p:val>
                                        </p:tav>
                                      </p:tavLst>
                                    </p:anim>
                                  </p:childTnLst>
                                </p:cTn>
                              </p:par>
                            </p:childTnLst>
                          </p:cTn>
                        </p:par>
                        <p:par>
                          <p:cTn id="55" fill="hold">
                            <p:stCondLst>
                              <p:cond delay="999"/>
                            </p:stCondLst>
                            <p:childTnLst>
                              <p:par>
                                <p:cTn id="56" presetID="27" presetClass="entr" presetSubtype="0" repeatCount="3000" fill="hold" grpId="0" nodeType="afterEffect">
                                  <p:stCondLst>
                                    <p:cond delay="0"/>
                                  </p:stCondLst>
                                  <p:iterate type="lt">
                                    <p:tmPct val="50000"/>
                                  </p:iterate>
                                  <p:childTnLst>
                                    <p:set>
                                      <p:cBhvr>
                                        <p:cTn id="57" dur="1" fill="hold">
                                          <p:stCondLst>
                                            <p:cond delay="0"/>
                                          </p:stCondLst>
                                        </p:cTn>
                                        <p:tgtEl>
                                          <p:spTgt spid="12"/>
                                        </p:tgtEl>
                                        <p:attrNameLst>
                                          <p:attrName>style.visibility</p:attrName>
                                        </p:attrNameLst>
                                      </p:cBhvr>
                                      <p:to>
                                        <p:strVal val="visible"/>
                                      </p:to>
                                    </p:set>
                                    <p:anim calcmode="discrete" valueType="clr">
                                      <p:cBhvr override="childStyle">
                                        <p:cTn id="58" dur="30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59" dur="300"/>
                                        <p:tgtEl>
                                          <p:spTgt spid="12"/>
                                        </p:tgtEl>
                                        <p:attrNameLst>
                                          <p:attrName>fillcolor</p:attrName>
                                        </p:attrNameLst>
                                      </p:cBhvr>
                                      <p:tavLst>
                                        <p:tav tm="0">
                                          <p:val>
                                            <p:clrVal>
                                              <a:schemeClr val="accent2"/>
                                            </p:clrVal>
                                          </p:val>
                                        </p:tav>
                                        <p:tav tm="50000">
                                          <p:val>
                                            <p:clrVal>
                                              <a:schemeClr val="hlink"/>
                                            </p:clrVal>
                                          </p:val>
                                        </p:tav>
                                      </p:tavLst>
                                    </p:anim>
                                    <p:set>
                                      <p:cBhvr>
                                        <p:cTn id="60" dur="300"/>
                                        <p:tgtEl>
                                          <p:spTgt spid="12"/>
                                        </p:tgtEl>
                                        <p:attrNameLst>
                                          <p:attrName>fill.type</p:attrName>
                                        </p:attrNameLst>
                                      </p:cBhvr>
                                      <p:to>
                                        <p:strVal val="solid"/>
                                      </p:to>
                                    </p:set>
                                  </p:childTnLst>
                                  <p:subTnLst>
                                    <p:audio>
                                      <p:cMediaNode>
                                        <p:cTn display="0" masterRel="sameClick">
                                          <p:stCondLst>
                                            <p:cond evt="begin" delay="0">
                                              <p:tn val="5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P spid="18"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4">
            <a:extLst>
              <a:ext uri="{FF2B5EF4-FFF2-40B4-BE49-F238E27FC236}">
                <a16:creationId xmlns:a16="http://schemas.microsoft.com/office/drawing/2014/main" xmlns="" id="{88D0510C-AE83-4EFB-91DE-9F2BF9E41F39}"/>
              </a:ext>
            </a:extLst>
          </p:cNvPr>
          <p:cNvSpPr/>
          <p:nvPr/>
        </p:nvSpPr>
        <p:spPr>
          <a:xfrm>
            <a:off x="7162800" y="761997"/>
            <a:ext cx="3816626" cy="5532783"/>
          </a:xfrm>
          <a:prstGeom prst="roundRect">
            <a:avLst/>
          </a:prstGeom>
          <a:solidFill>
            <a:schemeClr val="bg1"/>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3" name="Picture 2">
            <a:extLst>
              <a:ext uri="{FF2B5EF4-FFF2-40B4-BE49-F238E27FC236}">
                <a16:creationId xmlns:a16="http://schemas.microsoft.com/office/drawing/2014/main" xmlns="" id="{B54B2438-8DE6-A368-906D-806EE7E7AF74}"/>
              </a:ext>
            </a:extLst>
          </p:cNvPr>
          <p:cNvPicPr>
            <a:picLocks noChangeAspect="1"/>
          </p:cNvPicPr>
          <p:nvPr/>
        </p:nvPicPr>
        <p:blipFill>
          <a:blip r:embed="rId3"/>
          <a:stretch>
            <a:fillRect/>
          </a:stretch>
        </p:blipFill>
        <p:spPr>
          <a:xfrm>
            <a:off x="7071202" y="1057430"/>
            <a:ext cx="3645724" cy="5218628"/>
          </a:xfrm>
          <a:prstGeom prst="rect">
            <a:avLst/>
          </a:prstGeom>
        </p:spPr>
      </p:pic>
    </p:spTree>
    <p:extLst>
      <p:ext uri="{BB962C8B-B14F-4D97-AF65-F5344CB8AC3E}">
        <p14:creationId xmlns:p14="http://schemas.microsoft.com/office/powerpoint/2010/main" val="1317546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xmlns=""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xmlns="" id="{989893CC-4751-F58D-8A99-735056C69061}"/>
              </a:ext>
            </a:extLst>
          </p:cNvPr>
          <p:cNvGrpSpPr/>
          <p:nvPr/>
        </p:nvGrpSpPr>
        <p:grpSpPr>
          <a:xfrm>
            <a:off x="4629537" y="2338591"/>
            <a:ext cx="6419462" cy="1992085"/>
            <a:chOff x="4442924" y="2338591"/>
            <a:chExt cx="6419462" cy="1992085"/>
          </a:xfrm>
        </p:grpSpPr>
        <p:sp>
          <p:nvSpPr>
            <p:cNvPr id="11" name="Speech Bubble: Rectangle with Corners Rounded 10">
              <a:extLst>
                <a:ext uri="{FF2B5EF4-FFF2-40B4-BE49-F238E27FC236}">
                  <a16:creationId xmlns:a16="http://schemas.microsoft.com/office/drawing/2014/main" xmlns=""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951398C8-19F6-2EE7-6DA7-98E0E1D5FBAE}"/>
                </a:ext>
              </a:extLst>
            </p:cNvPr>
            <p:cNvSpPr txBox="1"/>
            <p:nvPr/>
          </p:nvSpPr>
          <p:spPr>
            <a:xfrm>
              <a:off x="4578219" y="2473604"/>
              <a:ext cx="614887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Nêu 5 danh từ mà em nghe được trong bài hát </a:t>
              </a:r>
              <a:r>
                <a:rPr kumimoji="0" lang="vi-VN" sz="3600" b="1" i="1" u="none" strike="noStrike" kern="1200" cap="none" spc="0" normalizeH="0" baseline="0" noProof="0" dirty="0">
                  <a:ln>
                    <a:noFill/>
                  </a:ln>
                  <a:solidFill>
                    <a:prstClr val="black"/>
                  </a:solidFill>
                  <a:effectLst/>
                  <a:uLnTx/>
                  <a:uFillTx/>
                  <a:latin typeface="Calibri" panose="020F0502020204030204"/>
                  <a:ea typeface="+mn-ea"/>
                  <a:cs typeface="+mn-cs"/>
                </a:rPr>
                <a:t>Vườn cây của ba.</a:t>
              </a: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Thiếu Nhi - Vườn Cây Của Ba ♫ Bé Ngọc Vy - Bé Ngọc My ♫ Nhạc Thiếu Nhi Cho Bé ♫ Mầm Chồi Lá">
            <a:hlinkClick r:id="" action="ppaction://media"/>
            <a:extLst>
              <a:ext uri="{FF2B5EF4-FFF2-40B4-BE49-F238E27FC236}">
                <a16:creationId xmlns:a16="http://schemas.microsoft.com/office/drawing/2014/main" xmlns="" id="{A5C4A652-924D-1874-9E46-A4B9B6BC5F0D}"/>
              </a:ext>
            </a:extLst>
          </p:cNvPr>
          <p:cNvPicPr>
            <a:picLocks noChangeAspect="1"/>
          </p:cNvPicPr>
          <p:nvPr>
            <a:videoFile r:link="rId1"/>
            <p:extLst>
              <p:ext uri="{DAA4B4D4-6D71-4841-9C94-3DE7FCFB9230}">
                <p14:media xmlns:p14="http://schemas.microsoft.com/office/powerpoint/2010/main" r:embed="rId2">
                  <p14:trim st="9380" end="138661"/>
                </p14:media>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354921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Thiếu Nhi - Vườn Cây Của Ba ♫ Bé Ngọc Vy - Bé Ngọc My ♫ Nhạc Thiếu Nhi Cho Bé ♫ Mầm Chồi Lá">
            <a:hlinkClick r:id="" action="ppaction://media"/>
            <a:extLst>
              <a:ext uri="{FF2B5EF4-FFF2-40B4-BE49-F238E27FC236}">
                <a16:creationId xmlns:a16="http://schemas.microsoft.com/office/drawing/2014/main" xmlns="" id="{A5C4A652-924D-1874-9E46-A4B9B6BC5F0D}"/>
              </a:ext>
            </a:extLst>
          </p:cNvPr>
          <p:cNvPicPr>
            <a:picLocks noChangeAspect="1"/>
          </p:cNvPicPr>
          <p:nvPr>
            <a:videoFile r:link="rId1"/>
            <p:extLst>
              <p:ext uri="{DAA4B4D4-6D71-4841-9C94-3DE7FCFB9230}">
                <p14:media xmlns:p14="http://schemas.microsoft.com/office/powerpoint/2010/main" r:embed="rId2">
                  <p14:trim st="31315" end="91971"/>
                </p14:media>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349352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xmlns="" id="{A59FBEF2-DB25-3709-F73D-DD013E721FB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10B0BF8-E7BF-CB58-68C6-377C241CC007}"/>
              </a:ext>
            </a:extLst>
          </p:cNvPr>
          <p:cNvPicPr>
            <a:picLocks noChangeAspect="1"/>
          </p:cNvPicPr>
          <p:nvPr/>
        </p:nvPicPr>
        <p:blipFill>
          <a:blip r:embed="rId5"/>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xmlns="" id="{C0189F35-0BBA-3711-360D-6285D23F6126}"/>
              </a:ext>
            </a:extLst>
          </p:cNvPr>
          <p:cNvPicPr>
            <a:picLocks noChangeAspect="1"/>
          </p:cNvPicPr>
          <p:nvPr/>
        </p:nvPicPr>
        <p:blipFill>
          <a:blip r:embed="rId6"/>
          <a:stretch>
            <a:fillRect/>
          </a:stretch>
        </p:blipFill>
        <p:spPr>
          <a:xfrm>
            <a:off x="2130619" y="3236862"/>
            <a:ext cx="2154414" cy="3184934"/>
          </a:xfrm>
          <a:prstGeom prst="rect">
            <a:avLst/>
          </a:prstGeom>
        </p:spPr>
      </p:pic>
      <p:sp>
        <p:nvSpPr>
          <p:cNvPr id="3" name="TextBox 2">
            <a:extLst>
              <a:ext uri="{FF2B5EF4-FFF2-40B4-BE49-F238E27FC236}">
                <a16:creationId xmlns:a16="http://schemas.microsoft.com/office/drawing/2014/main" xmlns="" id="{C36F9501-2627-8738-1E11-89B72089FB52}"/>
              </a:ext>
            </a:extLst>
          </p:cNvPr>
          <p:cNvSpPr txBox="1"/>
          <p:nvPr/>
        </p:nvSpPr>
        <p:spPr>
          <a:xfrm>
            <a:off x="3402623" y="1776046"/>
            <a:ext cx="5451231" cy="1200329"/>
          </a:xfrm>
          <a:prstGeom prst="rect">
            <a:avLst/>
          </a:prstGeom>
          <a:noFill/>
        </p:spPr>
        <p:txBody>
          <a:bodyPr wrap="square" rtlCol="0">
            <a:spAutoFit/>
          </a:bodyPr>
          <a:lstStyle/>
          <a:p>
            <a:r>
              <a:rPr lang="en-US" sz="6600" dirty="0"/>
              <a:t>    </a:t>
            </a:r>
            <a:r>
              <a:rPr lang="en-US" sz="7200" dirty="0">
                <a:solidFill>
                  <a:srgbClr val="FF0000"/>
                </a:solidFill>
              </a:rPr>
              <a:t>KHÁM PHÁ</a:t>
            </a:r>
            <a:endParaRPr lang="vi-VN" sz="6600" dirty="0">
              <a:solidFill>
                <a:srgbClr val="FF0000"/>
              </a:solidFill>
            </a:endParaRPr>
          </a:p>
        </p:txBody>
      </p:sp>
    </p:spTree>
    <p:extLst>
      <p:ext uri="{BB962C8B-B14F-4D97-AF65-F5344CB8AC3E}">
        <p14:creationId xmlns:p14="http://schemas.microsoft.com/office/powerpoint/2010/main" val="144591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xmlns="" id="{10347056-A807-5F20-1F3C-02DF63DC9B2F}"/>
              </a:ext>
            </a:extLst>
          </p:cNvPr>
          <p:cNvGrpSpPr/>
          <p:nvPr/>
        </p:nvGrpSpPr>
        <p:grpSpPr>
          <a:xfrm>
            <a:off x="643632" y="141601"/>
            <a:ext cx="9416453" cy="1200329"/>
            <a:chOff x="825624" y="561120"/>
            <a:chExt cx="10908656" cy="1200329"/>
          </a:xfrm>
        </p:grpSpPr>
        <p:sp>
          <p:nvSpPr>
            <p:cNvPr id="6" name="Rectangle: Rounded Corners 5">
              <a:extLst>
                <a:ext uri="{FF2B5EF4-FFF2-40B4-BE49-F238E27FC236}">
                  <a16:creationId xmlns:a16="http://schemas.microsoft.com/office/drawing/2014/main" xmlns="" id="{4AF7B388-5AA0-88FF-2895-7E1BD75143F0}"/>
                </a:ext>
              </a:extLst>
            </p:cNvPr>
            <p:cNvSpPr/>
            <p:nvPr/>
          </p:nvSpPr>
          <p:spPr>
            <a:xfrm>
              <a:off x="825624" y="606090"/>
              <a:ext cx="10647284"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CCC13418-945C-8BC9-99DA-8E8F9619F799}"/>
                </a:ext>
              </a:extLst>
            </p:cNvPr>
            <p:cNvSpPr txBox="1"/>
            <p:nvPr/>
          </p:nvSpPr>
          <p:spPr>
            <a:xfrm>
              <a:off x="1230817" y="561120"/>
              <a:ext cx="1050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1.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danh từ chỉ thời gian, con vật, cây cối trong đoạn văn dưới đây:</a:t>
              </a:r>
            </a:p>
          </p:txBody>
        </p:sp>
      </p:gr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97EEBDD1-0D82-FACD-ACE7-D957B1DAFDA1}"/>
              </a:ext>
            </a:extLst>
          </p:cNvPr>
          <p:cNvSpPr txBox="1"/>
          <p:nvPr/>
        </p:nvSpPr>
        <p:spPr>
          <a:xfrm>
            <a:off x="723900" y="1914787"/>
            <a:ext cx="10658475" cy="2769989"/>
          </a:xfrm>
          <a:prstGeom prst="rect">
            <a:avLst/>
          </a:prstGeom>
          <a:noFill/>
        </p:spPr>
        <p:txBody>
          <a:bodyPr wrap="square" rtlCol="0">
            <a:spAutoFit/>
          </a:bodyPr>
          <a:lstStyle/>
          <a:p>
            <a:pPr lvl="0" algn="just"/>
            <a:r>
              <a:rPr lang="en-US" sz="2900" dirty="0">
                <a:solidFill>
                  <a:prstClr val="black"/>
                </a:solidFill>
                <a:latin typeface="Calibri" panose="020F0502020204030204"/>
              </a:rPr>
              <a:t>   </a:t>
            </a:r>
            <a:r>
              <a:rPr lang="vi-VN" sz="2900" dirty="0">
                <a:solidFill>
                  <a:prstClr val="black"/>
                </a:solidFill>
                <a:latin typeface="Calibri" panose="020F0502020204030204"/>
              </a:rPr>
              <a:t>Tổ vành khuyên nhỏ xinh nằm lọt thỏm giữa hai chiếc lá bưởi. Mẹ vành khuyên cẩn thận khâu hai chiếc lá lại rồi tha cỏ khô về đan tổ bên trong. Đêm đêm, mùi cỏ, mùi lá bưởi thơm cả vào những giấc mơ. Mấy anh em vành khuyên nằm gối đầu lên nhau, mơ một ngày khôn lớn sải cánh bay ra trời rộng.</a:t>
            </a:r>
          </a:p>
          <a:p>
            <a:pPr lvl="0" algn="r"/>
            <a:r>
              <a:rPr lang="vi-VN" sz="2900" i="1" dirty="0">
                <a:solidFill>
                  <a:prstClr val="black"/>
                </a:solidFill>
                <a:latin typeface="Calibri" panose="020F0502020204030204"/>
              </a:rPr>
              <a:t>(Theo Trần Đức Tiến)</a:t>
            </a:r>
            <a:endParaRPr kumimoji="0" lang="vi-VN" sz="2600" b="0" i="1"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35" name="Picture 34">
            <a:extLst>
              <a:ext uri="{FF2B5EF4-FFF2-40B4-BE49-F238E27FC236}">
                <a16:creationId xmlns:a16="http://schemas.microsoft.com/office/drawing/2014/main" xmlns="" id="{3EAE73E4-B149-0A09-438E-74D38341E9E5}"/>
              </a:ext>
            </a:extLst>
          </p:cNvPr>
          <p:cNvPicPr>
            <a:picLocks noChangeAspect="1"/>
          </p:cNvPicPr>
          <p:nvPr/>
        </p:nvPicPr>
        <p:blipFill>
          <a:blip r:embed="rId5"/>
          <a:stretch>
            <a:fillRect/>
          </a:stretch>
        </p:blipFill>
        <p:spPr>
          <a:xfrm>
            <a:off x="7205662" y="4822789"/>
            <a:ext cx="1833563" cy="1720886"/>
          </a:xfrm>
          <a:prstGeom prst="rect">
            <a:avLst/>
          </a:prstGeom>
        </p:spPr>
      </p:pic>
      <p:pic>
        <p:nvPicPr>
          <p:cNvPr id="37" name="Picture 36">
            <a:extLst>
              <a:ext uri="{FF2B5EF4-FFF2-40B4-BE49-F238E27FC236}">
                <a16:creationId xmlns:a16="http://schemas.microsoft.com/office/drawing/2014/main" xmlns="" id="{895D4A6E-84CE-CC9F-8210-9168989CBCD7}"/>
              </a:ext>
            </a:extLst>
          </p:cNvPr>
          <p:cNvPicPr>
            <a:picLocks noChangeAspect="1"/>
          </p:cNvPicPr>
          <p:nvPr/>
        </p:nvPicPr>
        <p:blipFill>
          <a:blip r:embed="rId6"/>
          <a:stretch>
            <a:fillRect/>
          </a:stretch>
        </p:blipFill>
        <p:spPr>
          <a:xfrm>
            <a:off x="4243387" y="4972050"/>
            <a:ext cx="1704975" cy="1600200"/>
          </a:xfrm>
          <a:prstGeom prst="rect">
            <a:avLst/>
          </a:prstGeom>
        </p:spPr>
      </p:pic>
      <p:pic>
        <p:nvPicPr>
          <p:cNvPr id="39" name="Picture 38">
            <a:extLst>
              <a:ext uri="{FF2B5EF4-FFF2-40B4-BE49-F238E27FC236}">
                <a16:creationId xmlns:a16="http://schemas.microsoft.com/office/drawing/2014/main" xmlns="" id="{8BA2FAB7-175D-53EB-20AA-1D85031D8844}"/>
              </a:ext>
            </a:extLst>
          </p:cNvPr>
          <p:cNvPicPr>
            <a:picLocks noChangeAspect="1"/>
          </p:cNvPicPr>
          <p:nvPr/>
        </p:nvPicPr>
        <p:blipFill>
          <a:blip r:embed="rId7"/>
          <a:stretch>
            <a:fillRect/>
          </a:stretch>
        </p:blipFill>
        <p:spPr>
          <a:xfrm>
            <a:off x="1357312" y="4857750"/>
            <a:ext cx="1590675" cy="1619250"/>
          </a:xfrm>
          <a:prstGeom prst="rect">
            <a:avLst/>
          </a:prstGeom>
        </p:spPr>
      </p:pic>
      <p:pic>
        <p:nvPicPr>
          <p:cNvPr id="44" name="Picture 43">
            <a:extLst>
              <a:ext uri="{FF2B5EF4-FFF2-40B4-BE49-F238E27FC236}">
                <a16:creationId xmlns:a16="http://schemas.microsoft.com/office/drawing/2014/main" xmlns="" id="{E66C7A90-A27D-064A-2D87-A9818DDA061A}"/>
              </a:ext>
            </a:extLst>
          </p:cNvPr>
          <p:cNvPicPr>
            <a:picLocks noChangeAspect="1"/>
          </p:cNvPicPr>
          <p:nvPr/>
        </p:nvPicPr>
        <p:blipFill>
          <a:blip r:embed="rId8"/>
          <a:stretch>
            <a:fillRect/>
          </a:stretch>
        </p:blipFill>
        <p:spPr>
          <a:xfrm>
            <a:off x="9093161" y="4693051"/>
            <a:ext cx="2793757" cy="1802999"/>
          </a:xfrm>
          <a:prstGeom prst="rect">
            <a:avLst/>
          </a:prstGeom>
        </p:spPr>
      </p:pic>
      <p:cxnSp>
        <p:nvCxnSpPr>
          <p:cNvPr id="55" name="Straight Connector 54">
            <a:extLst>
              <a:ext uri="{FF2B5EF4-FFF2-40B4-BE49-F238E27FC236}">
                <a16:creationId xmlns:a16="http://schemas.microsoft.com/office/drawing/2014/main" xmlns="" id="{1F645F1E-AC27-B0E3-D43C-B836B9A21C16}"/>
              </a:ext>
            </a:extLst>
          </p:cNvPr>
          <p:cNvCxnSpPr/>
          <p:nvPr/>
        </p:nvCxnSpPr>
        <p:spPr>
          <a:xfrm>
            <a:off x="2435087" y="675861"/>
            <a:ext cx="69474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7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44"/>
                                        </p:tgtEl>
                                      </p:cBhvr>
                                    </p:animEffect>
                                    <p:set>
                                      <p:cBhvr>
                                        <p:cTn id="50" dur="1" fill="hold">
                                          <p:stCondLst>
                                            <p:cond delay="1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2" name="Group 1">
            <a:extLst>
              <a:ext uri="{FF2B5EF4-FFF2-40B4-BE49-F238E27FC236}">
                <a16:creationId xmlns:a16="http://schemas.microsoft.com/office/drawing/2014/main" xmlns="" id="{D13B6014-B44E-4CAF-3FBB-ED56501D3020}"/>
              </a:ext>
            </a:extLst>
          </p:cNvPr>
          <p:cNvGrpSpPr/>
          <p:nvPr/>
        </p:nvGrpSpPr>
        <p:grpSpPr>
          <a:xfrm>
            <a:off x="305385" y="559606"/>
            <a:ext cx="11263535" cy="5482749"/>
            <a:chOff x="400635" y="1483531"/>
            <a:chExt cx="11263535" cy="5482749"/>
          </a:xfrm>
        </p:grpSpPr>
        <p:sp>
          <p:nvSpPr>
            <p:cNvPr id="12" name="Rectangle: Rounded Corners 1">
              <a:extLst>
                <a:ext uri="{FF2B5EF4-FFF2-40B4-BE49-F238E27FC236}">
                  <a16:creationId xmlns:a16="http://schemas.microsoft.com/office/drawing/2014/main" xmlns=""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6">
              <a:extLst>
                <a:ext uri="{FF2B5EF4-FFF2-40B4-BE49-F238E27FC236}">
                  <a16:creationId xmlns:a16="http://schemas.microsoft.com/office/drawing/2014/main" xmlns="" id="{6BE2DDE7-870F-805F-4E88-E6C3D577EEF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400635" y="59246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xmlns="" id="{83AAA08A-8499-3A34-8E2C-0B0591021ABC}"/>
              </a:ext>
            </a:extLst>
          </p:cNvPr>
          <p:cNvPicPr>
            <a:picLocks noChangeAspect="1"/>
          </p:cNvPicPr>
          <p:nvPr/>
        </p:nvPicPr>
        <p:blipFill>
          <a:blip r:embed="rId6"/>
          <a:stretch>
            <a:fillRect/>
          </a:stretch>
        </p:blipFill>
        <p:spPr>
          <a:xfrm>
            <a:off x="1566862" y="1190625"/>
            <a:ext cx="1590675" cy="1619250"/>
          </a:xfrm>
          <a:prstGeom prst="rect">
            <a:avLst/>
          </a:prstGeom>
        </p:spPr>
      </p:pic>
      <p:sp>
        <p:nvSpPr>
          <p:cNvPr id="8" name="Hình chữ nhật 8">
            <a:extLst>
              <a:ext uri="{FF2B5EF4-FFF2-40B4-BE49-F238E27FC236}">
                <a16:creationId xmlns:a16="http://schemas.microsoft.com/office/drawing/2014/main" xmlns="" id="{51078341-6F6A-BF33-F33E-FD2529B37408}"/>
              </a:ext>
            </a:extLst>
          </p:cNvPr>
          <p:cNvSpPr/>
          <p:nvPr/>
        </p:nvSpPr>
        <p:spPr>
          <a:xfrm>
            <a:off x="888711" y="2862014"/>
            <a:ext cx="2456122" cy="1200329"/>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đêm</a:t>
            </a:r>
            <a:r>
              <a:rPr lang="en-US" sz="3600" dirty="0">
                <a:ln w="0"/>
              </a:rPr>
              <a:t> </a:t>
            </a:r>
            <a:r>
              <a:rPr lang="en-US" sz="3600" dirty="0" err="1">
                <a:ln w="0"/>
              </a:rPr>
              <a:t>đêm</a:t>
            </a:r>
            <a:endParaRPr lang="vi-VN" sz="3600" dirty="0">
              <a:ln w="0"/>
            </a:endParaRPr>
          </a:p>
          <a:p>
            <a:pPr marL="457200" indent="-457200">
              <a:buFont typeface="Wingdings" panose="05000000000000000000" pitchFamily="2" charset="2"/>
              <a:buChar char="Ø"/>
            </a:pPr>
            <a:r>
              <a:rPr lang="en-US" sz="3600" b="0" cap="none" spc="0" dirty="0" err="1">
                <a:ln w="0"/>
                <a:solidFill>
                  <a:schemeClr val="tx1"/>
                </a:solidFill>
              </a:rPr>
              <a:t>ngày</a:t>
            </a:r>
            <a:endParaRPr lang="vi-VN" sz="3600" dirty="0">
              <a:ln w="0"/>
            </a:endParaRPr>
          </a:p>
        </p:txBody>
      </p:sp>
      <p:pic>
        <p:nvPicPr>
          <p:cNvPr id="11" name="Picture 10">
            <a:extLst>
              <a:ext uri="{FF2B5EF4-FFF2-40B4-BE49-F238E27FC236}">
                <a16:creationId xmlns:a16="http://schemas.microsoft.com/office/drawing/2014/main" xmlns="" id="{4CF5DC3D-7528-CB16-B91B-7EE8586D18E7}"/>
              </a:ext>
            </a:extLst>
          </p:cNvPr>
          <p:cNvPicPr>
            <a:picLocks noChangeAspect="1"/>
          </p:cNvPicPr>
          <p:nvPr/>
        </p:nvPicPr>
        <p:blipFill>
          <a:blip r:embed="rId7"/>
          <a:stretch>
            <a:fillRect/>
          </a:stretch>
        </p:blipFill>
        <p:spPr>
          <a:xfrm>
            <a:off x="4976812" y="1152524"/>
            <a:ext cx="1814513" cy="1703007"/>
          </a:xfrm>
          <a:prstGeom prst="rect">
            <a:avLst/>
          </a:prstGeom>
        </p:spPr>
      </p:pic>
      <p:sp>
        <p:nvSpPr>
          <p:cNvPr id="14" name="Hình chữ nhật 8">
            <a:extLst>
              <a:ext uri="{FF2B5EF4-FFF2-40B4-BE49-F238E27FC236}">
                <a16:creationId xmlns:a16="http://schemas.microsoft.com/office/drawing/2014/main" xmlns="" id="{0BAD84E6-D1F1-3A3D-2F57-395963F0832D}"/>
              </a:ext>
            </a:extLst>
          </p:cNvPr>
          <p:cNvSpPr/>
          <p:nvPr/>
        </p:nvSpPr>
        <p:spPr>
          <a:xfrm>
            <a:off x="4412961" y="2852489"/>
            <a:ext cx="3059556" cy="646331"/>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vành</a:t>
            </a:r>
            <a:r>
              <a:rPr lang="en-US" sz="3600" dirty="0">
                <a:ln w="0"/>
              </a:rPr>
              <a:t> </a:t>
            </a:r>
            <a:r>
              <a:rPr lang="en-US" sz="3600" dirty="0" err="1">
                <a:ln w="0"/>
              </a:rPr>
              <a:t>khuyên</a:t>
            </a:r>
            <a:endParaRPr lang="vi-VN" sz="3600" dirty="0">
              <a:ln w="0"/>
            </a:endParaRPr>
          </a:p>
        </p:txBody>
      </p:sp>
      <p:pic>
        <p:nvPicPr>
          <p:cNvPr id="16" name="Picture 15">
            <a:extLst>
              <a:ext uri="{FF2B5EF4-FFF2-40B4-BE49-F238E27FC236}">
                <a16:creationId xmlns:a16="http://schemas.microsoft.com/office/drawing/2014/main" xmlns="" id="{F275F8DD-6CC4-D069-C22B-255C128254A8}"/>
              </a:ext>
            </a:extLst>
          </p:cNvPr>
          <p:cNvPicPr>
            <a:picLocks noChangeAspect="1"/>
          </p:cNvPicPr>
          <p:nvPr/>
        </p:nvPicPr>
        <p:blipFill>
          <a:blip r:embed="rId8"/>
          <a:stretch>
            <a:fillRect/>
          </a:stretch>
        </p:blipFill>
        <p:spPr>
          <a:xfrm>
            <a:off x="8510587" y="1184239"/>
            <a:ext cx="1833563" cy="1720886"/>
          </a:xfrm>
          <a:prstGeom prst="rect">
            <a:avLst/>
          </a:prstGeom>
        </p:spPr>
      </p:pic>
      <p:sp>
        <p:nvSpPr>
          <p:cNvPr id="17" name="Hình chữ nhật 8">
            <a:extLst>
              <a:ext uri="{FF2B5EF4-FFF2-40B4-BE49-F238E27FC236}">
                <a16:creationId xmlns:a16="http://schemas.microsoft.com/office/drawing/2014/main" xmlns="" id="{11A83918-47DC-8E11-998C-48E2A79A77FF}"/>
              </a:ext>
            </a:extLst>
          </p:cNvPr>
          <p:cNvSpPr/>
          <p:nvPr/>
        </p:nvSpPr>
        <p:spPr>
          <a:xfrm>
            <a:off x="8280111" y="2842964"/>
            <a:ext cx="1550424" cy="1754326"/>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Lá</a:t>
            </a:r>
            <a:endParaRPr lang="en-US" sz="3600" dirty="0">
              <a:ln w="0"/>
            </a:endParaRPr>
          </a:p>
          <a:p>
            <a:pPr marL="457200" indent="-457200">
              <a:buFont typeface="Wingdings" panose="05000000000000000000" pitchFamily="2" charset="2"/>
              <a:buChar char="Ø"/>
            </a:pPr>
            <a:r>
              <a:rPr lang="en-US" sz="3600" dirty="0" err="1">
                <a:ln w="0"/>
              </a:rPr>
              <a:t>bưởi</a:t>
            </a:r>
            <a:endParaRPr lang="en-US" sz="3600" dirty="0">
              <a:ln w="0"/>
            </a:endParaRPr>
          </a:p>
          <a:p>
            <a:pPr marL="457200" indent="-457200">
              <a:buFont typeface="Wingdings" panose="05000000000000000000" pitchFamily="2" charset="2"/>
              <a:buChar char="Ø"/>
            </a:pPr>
            <a:r>
              <a:rPr lang="en-US" sz="3600" dirty="0" err="1">
                <a:ln w="0"/>
              </a:rPr>
              <a:t>cỏ</a:t>
            </a:r>
            <a:endParaRPr lang="vi-VN" sz="3600" dirty="0">
              <a:ln w="0"/>
            </a:endParaRPr>
          </a:p>
        </p:txBody>
      </p:sp>
    </p:spTree>
    <p:extLst>
      <p:ext uri="{BB962C8B-B14F-4D97-AF65-F5344CB8AC3E}">
        <p14:creationId xmlns:p14="http://schemas.microsoft.com/office/powerpoint/2010/main" val="22432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left)">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wipe(left)">
                                      <p:cBhvr>
                                        <p:cTn id="42" dur="500"/>
                                        <p:tgtEl>
                                          <p:spTgt spid="1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wipe(left)">
                                      <p:cBhvr>
                                        <p:cTn id="4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pic>
        <p:nvPicPr>
          <p:cNvPr id="11" name="Picture 10">
            <a:extLst>
              <a:ext uri="{FF2B5EF4-FFF2-40B4-BE49-F238E27FC236}">
                <a16:creationId xmlns:a16="http://schemas.microsoft.com/office/drawing/2014/main" xmlns="" id="{B310CFD5-370D-2198-BA8A-667E24F901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21706" y="3101898"/>
            <a:ext cx="5878851" cy="3756102"/>
          </a:xfrm>
          <a:prstGeom prst="rect">
            <a:avLst/>
          </a:prstGeom>
        </p:spPr>
      </p:pic>
      <p:sp>
        <p:nvSpPr>
          <p:cNvPr id="14" name="TextBox 13">
            <a:extLst>
              <a:ext uri="{FF2B5EF4-FFF2-40B4-BE49-F238E27FC236}">
                <a16:creationId xmlns:a16="http://schemas.microsoft.com/office/drawing/2014/main" xmlns="" id="{7A30F095-8D4E-6344-2266-6098B60EBDF8}"/>
              </a:ext>
            </a:extLst>
          </p:cNvPr>
          <p:cNvSpPr txBox="1"/>
          <p:nvPr/>
        </p:nvSpPr>
        <p:spPr>
          <a:xfrm>
            <a:off x="2781301" y="1356382"/>
            <a:ext cx="6467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Tìm</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tiếp</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các</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danh</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từ</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chỉ</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thời</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gian</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con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vật</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cây</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cối</a:t>
            </a:r>
            <a:endParaRPr kumimoji="0" lang="vi-VN" sz="4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110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1_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702</Words>
  <Application>Microsoft Office PowerPoint</Application>
  <PresentationFormat>Custom</PresentationFormat>
  <Paragraphs>117</Paragraphs>
  <Slides>26</Slides>
  <Notes>4</Notes>
  <HiddenSlides>0</HiddenSlides>
  <MMClips>2</MMClip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1_包图主题2</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51</cp:revision>
  <dcterms:created xsi:type="dcterms:W3CDTF">2023-07-02T10:47:43Z</dcterms:created>
  <dcterms:modified xsi:type="dcterms:W3CDTF">2024-10-04T07:37:01Z</dcterms:modified>
</cp:coreProperties>
</file>