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media/audio3.wav" ContentType="audio/wav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notesSlides/notesSlide10.xml" ContentType="application/vnd.openxmlformats-officedocument.presentationml.notesSlide+xml"/>
  <Override PartName="/ppt/media/media2.wav" ContentType="audio/wav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80" r:id="rId2"/>
    <p:sldMasterId id="2147483686" r:id="rId3"/>
  </p:sldMasterIdLst>
  <p:notesMasterIdLst>
    <p:notesMasterId r:id="rId29"/>
  </p:notesMasterIdLst>
  <p:sldIdLst>
    <p:sldId id="336" r:id="rId4"/>
    <p:sldId id="298" r:id="rId5"/>
    <p:sldId id="365" r:id="rId6"/>
    <p:sldId id="366" r:id="rId7"/>
    <p:sldId id="367" r:id="rId8"/>
    <p:sldId id="368" r:id="rId9"/>
    <p:sldId id="373" r:id="rId10"/>
    <p:sldId id="374" r:id="rId11"/>
    <p:sldId id="353" r:id="rId12"/>
    <p:sldId id="305" r:id="rId13"/>
    <p:sldId id="331" r:id="rId14"/>
    <p:sldId id="359" r:id="rId15"/>
    <p:sldId id="332" r:id="rId16"/>
    <p:sldId id="333" r:id="rId17"/>
    <p:sldId id="349" r:id="rId18"/>
    <p:sldId id="350" r:id="rId19"/>
    <p:sldId id="375" r:id="rId20"/>
    <p:sldId id="351" r:id="rId21"/>
    <p:sldId id="354" r:id="rId22"/>
    <p:sldId id="355" r:id="rId23"/>
    <p:sldId id="326" r:id="rId24"/>
    <p:sldId id="358" r:id="rId25"/>
    <p:sldId id="356" r:id="rId26"/>
    <p:sldId id="357" r:id="rId27"/>
    <p:sldId id="330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66" d="100"/>
          <a:sy n="66" d="100"/>
        </p:scale>
        <p:origin x="-888" y="-27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B90912-FDBA-42D0-991E-ACEDF6CDF452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9C894-4488-4BFE-B29D-6D5F74E3F2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60854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F9454C-C74F-4488-8342-D951352342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23106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幻灯片图像占位符 1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备注占位符 2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>
              <a:latin typeface="Arial" pitchFamily="34" charset="0"/>
            </a:endParaRPr>
          </a:p>
        </p:txBody>
      </p:sp>
      <p:sp>
        <p:nvSpPr>
          <p:cNvPr id="24580" name="灯片编号占位符 3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 b="1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 b="1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 b="1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 b="1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 b="1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fld id="{7126B0F8-635B-4A05-9267-DD920797E73C}" type="slidenum">
              <a:rPr lang="zh-CN" altLang="en-US" sz="1200" b="0">
                <a:solidFill>
                  <a:srgbClr val="000000"/>
                </a:solidFill>
                <a:latin typeface="Calibri" pitchFamily="34" charset="0"/>
              </a:rPr>
              <a:pPr/>
              <a:t>3</a:t>
            </a:fld>
            <a:endParaRPr lang="zh-CN" altLang="en-US" sz="1200" b="0">
              <a:solidFill>
                <a:srgbClr val="000000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52263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幻灯片图像占位符 1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51" name="备注占位符 2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>
              <a:latin typeface="Arial" pitchFamily="34" charset="0"/>
            </a:endParaRPr>
          </a:p>
        </p:txBody>
      </p:sp>
      <p:sp>
        <p:nvSpPr>
          <p:cNvPr id="27652" name="灯片编号占位符 3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 b="1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 b="1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 b="1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 b="1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 b="1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fld id="{6D975E7A-853D-4BEB-872F-6A0533D63D06}" type="slidenum">
              <a:rPr lang="zh-CN" altLang="en-US" sz="1200" b="0">
                <a:solidFill>
                  <a:srgbClr val="000000"/>
                </a:solidFill>
                <a:latin typeface="Calibri" pitchFamily="34" charset="0"/>
              </a:rPr>
              <a:pPr/>
              <a:t>5</a:t>
            </a:fld>
            <a:endParaRPr lang="zh-CN" altLang="en-US" sz="1200" b="0">
              <a:solidFill>
                <a:srgbClr val="000000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19280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幻灯片图像占位符 1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51" name="备注占位符 2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>
              <a:latin typeface="Arial" pitchFamily="34" charset="0"/>
            </a:endParaRPr>
          </a:p>
        </p:txBody>
      </p:sp>
      <p:sp>
        <p:nvSpPr>
          <p:cNvPr id="27652" name="灯片编号占位符 3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 b="1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 b="1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 b="1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 b="1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 b="1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fld id="{6D975E7A-853D-4BEB-872F-6A0533D63D06}" type="slidenum">
              <a:rPr lang="zh-CN" altLang="en-US" sz="1200" b="0">
                <a:solidFill>
                  <a:srgbClr val="000000"/>
                </a:solidFill>
                <a:latin typeface="Calibri" pitchFamily="34" charset="0"/>
              </a:rPr>
              <a:pPr/>
              <a:t>7</a:t>
            </a:fld>
            <a:endParaRPr lang="zh-CN" altLang="en-US" sz="1200" b="0">
              <a:solidFill>
                <a:srgbClr val="000000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02300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7">
            <a:extLst>
              <a:ext uri="{FF2B5EF4-FFF2-40B4-BE49-F238E27FC236}">
                <a16:creationId xmlns:a16="http://schemas.microsoft.com/office/drawing/2014/main" xmlns="" id="{61583BD5-BC55-F3DB-E6B6-C62F24945ED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9C1AC04-E9C0-4234-9A2C-D9CCAB510862}" type="slidenum">
              <a:rPr kumimoji="0" lang="en-US" altLang="en-US" smtClean="0">
                <a:latin typeface=".VnArial" panose="020B7200000000000000" pitchFamily="34" charset="0"/>
              </a:rPr>
              <a:pPr>
                <a:spcBef>
                  <a:spcPct val="0"/>
                </a:spcBef>
              </a:pPr>
              <a:t>9</a:t>
            </a:fld>
            <a:endParaRPr kumimoji="0" lang="en-US" altLang="en-US">
              <a:latin typeface=".VnArial" panose="020B7200000000000000" pitchFamily="34" charset="0"/>
            </a:endParaRPr>
          </a:p>
        </p:txBody>
      </p:sp>
      <p:sp>
        <p:nvSpPr>
          <p:cNvPr id="14339" name="Rectangle 2">
            <a:extLst>
              <a:ext uri="{FF2B5EF4-FFF2-40B4-BE49-F238E27FC236}">
                <a16:creationId xmlns:a16="http://schemas.microsoft.com/office/drawing/2014/main" xmlns="" id="{359459C1-4937-245B-43DA-2A4772884E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40" name="Rectangle 3">
            <a:extLst>
              <a:ext uri="{FF2B5EF4-FFF2-40B4-BE49-F238E27FC236}">
                <a16:creationId xmlns:a16="http://schemas.microsoft.com/office/drawing/2014/main" xmlns="" id="{A6828AC5-A5F4-D50C-6541-19B8254999F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vi-VN" altLang="en-US"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57315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1143000"/>
            <a:ext cx="5486400" cy="3086100"/>
          </a:xfrm>
          <a:ln/>
        </p:spPr>
      </p:sp>
      <p:sp>
        <p:nvSpPr>
          <p:cNvPr id="37891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vi-VN" altLang="en-US"/>
          </a:p>
        </p:txBody>
      </p:sp>
      <p:sp>
        <p:nvSpPr>
          <p:cNvPr id="37892" name="Slide Number Placeholder 3"/>
          <p:cNvSpPr txBox="1">
            <a:spLocks noGrp="1"/>
          </p:cNvSpPr>
          <p:nvPr/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4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4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4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4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4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fld id="{A242C2B4-AE27-41EB-85F9-FB11E9F371DD}" type="slidenum">
              <a:rPr lang="en-US" altLang="en-US" sz="1200">
                <a:latin typeface="Calibri" panose="020F0502020204030204" pitchFamily="34" charset="0"/>
                <a:cs typeface="Arial" panose="020B0604020202020204" pitchFamily="34" charset="0"/>
              </a:rPr>
              <a:pPr algn="r" eaLnBrk="1" hangingPunct="1"/>
              <a:t>19</a:t>
            </a:fld>
            <a:endParaRPr lang="en-US" altLang="en-US" sz="1200"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77697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5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5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5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1335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1335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5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endParaRPr sz="1335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1C68D01-8BBA-4E2D-8FB7-18B183BD007B}" type="datetimeFigureOut">
              <a:rPr lang="zh-CN" altLang="en-US" smtClean="0"/>
              <a:t>2024/10/4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B60496D-2E80-4BA7-8F7A-F9FCE7EC197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7136708"/>
      </p:ext>
    </p:extLst>
  </p:cSld>
  <p:clrMapOvr>
    <a:masterClrMapping/>
  </p:clrMapOvr>
  <p:transition spd="slow">
    <p:randomBar dir="vert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134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B5A7301A-A133-D3F7-F81C-1CD53154F0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074"/>
          <a:stretch/>
        </p:blipFill>
        <p:spPr>
          <a:xfrm>
            <a:off x="0" y="1197173"/>
            <a:ext cx="12192000" cy="5660827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98549F52-CB56-7342-EEF3-4AAC7C8DAE4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5522" y="0"/>
            <a:ext cx="6096478" cy="28157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9354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2"/>
          <p:cNvGrpSpPr>
            <a:grpSpLocks/>
          </p:cNvGrpSpPr>
          <p:nvPr userDrawn="1"/>
        </p:nvGrpSpPr>
        <p:grpSpPr bwMode="auto">
          <a:xfrm>
            <a:off x="594785" y="4965700"/>
            <a:ext cx="11002433" cy="1919288"/>
            <a:chOff x="-4251670" y="1149350"/>
            <a:chExt cx="16299090" cy="2844800"/>
          </a:xfrm>
        </p:grpSpPr>
        <p:pic>
          <p:nvPicPr>
            <p:cNvPr id="3" name="children_1" descr="F:\1-原创素材\1_mm1102\PPT\PPT_014\materaials\children_1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251670" y="1339850"/>
              <a:ext cx="1790700" cy="246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" name="children_2" descr="F:\1-原创素材\1_mm1102\PPT\PPT_014\materaials\children_2.png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758950" y="1308100"/>
              <a:ext cx="1574800" cy="2527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" name="children_3" descr="F:\1-原创素材\1_mm1102\PPT\PPT_014\materaials\children_3.png"/>
            <p:cNvPicPr>
              <a:picLocks noChangeAspect="1" noChangeArrowheads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" y="1295400"/>
              <a:ext cx="1790700" cy="255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children_4" descr="F:\1-原创素材\1_mm1102\PPT\PPT_014\materaials\children_4.png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149350"/>
              <a:ext cx="1600200" cy="284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children_5" descr="F:\1-原创素材\1_mm1102\PPT\PPT_014\materaials\children_5.png"/>
            <p:cNvPicPr>
              <a:picLocks noChangeAspect="1" noChangeArrowheads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7361" y="1244600"/>
              <a:ext cx="2006600" cy="265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children_6" descr="F:\1-原创素材\1_mm1102\PPT\PPT_014\materaials\children_6.png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951" y="1219200"/>
              <a:ext cx="1689100" cy="270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children_7" descr="F:\1-原创素材\1_mm1102\PPT\PPT_014\materaials\children_7.png"/>
            <p:cNvPicPr>
              <a:picLocks noChangeAspect="1" noChangeArrowheads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8835" y="1346200"/>
              <a:ext cx="2019300" cy="2451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children_8" descr="F:\1-原创素材\1_mm1102\PPT\PPT_014\materaials\children_8.png"/>
            <p:cNvPicPr>
              <a:picLocks noChangeAspect="1" noChangeArrowheads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9420" y="1327150"/>
              <a:ext cx="1778000" cy="248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-3888317" y="7845426"/>
            <a:ext cx="1366080" cy="46166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 sz="2800" b="1">
                <a:solidFill>
                  <a:srgbClr val="0000FF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 b="1">
                <a:solidFill>
                  <a:srgbClr val="0000FF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 b="1">
                <a:solidFill>
                  <a:srgbClr val="0000FF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 b="1">
                <a:solidFill>
                  <a:srgbClr val="0000FF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 b="1">
                <a:solidFill>
                  <a:srgbClr val="0000FF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00FF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en-US" altLang="zh-CN" sz="2400">
                <a:solidFill>
                  <a:schemeClr val="bg1"/>
                </a:solidFill>
                <a:latin typeface=".VnTime" panose="020B7200000000000000" pitchFamily="34" charset="0"/>
              </a:rPr>
              <a:t>Contents</a:t>
            </a:r>
            <a:endParaRPr lang="zh-CN" altLang="en-US" sz="2400">
              <a:solidFill>
                <a:schemeClr val="bg1"/>
              </a:solidFill>
              <a:latin typeface=".VnTime" panose="020B7200000000000000" pitchFamily="34" charset="0"/>
            </a:endParaRPr>
          </a:p>
        </p:txBody>
      </p:sp>
      <p:pic>
        <p:nvPicPr>
          <p:cNvPr id="12" name="kite" descr="F:\1-原创素材\1_mm1102\PPT\PPT_014\materaials\contents_4.png"/>
          <p:cNvPicPr>
            <a:picLocks noChangeAspect="1" noChangeArrowheads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7318" y="3033714"/>
            <a:ext cx="901700" cy="75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grassland" descr="F:\1-原创素材\1_mm1102\PPT\PPT_014\materaials\contents_5.png"/>
          <p:cNvPicPr>
            <a:picLocks noChangeAspect="1" noChangeArrowheads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3950"/>
            <a:ext cx="12192000" cy="192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shape" descr="F:\1-原创素材\1_mm1102\PPT\PPT_014\materaials\contents_2.png"/>
          <p:cNvPicPr>
            <a:picLocks noChangeAspect="1" noChangeArrowheads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2767" y="1019175"/>
            <a:ext cx="9177867" cy="478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balloon_2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28631" flipH="1">
            <a:off x="563034" y="190500"/>
            <a:ext cx="4984751" cy="648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balloon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8584" y="260351"/>
            <a:ext cx="2870200" cy="3954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bg" descr="F:\1-原创素材\1_mm1102\PPT\PPT_014\materaials\contents_1.png"/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89A82E-4315-4D26-BE6A-DB8928D627E5}" type="datetimeFigureOut">
              <a:rPr lang="en-US"/>
              <a:pPr>
                <a:defRPr/>
              </a:pPr>
              <a:t>4/10/2024</a:t>
            </a:fld>
            <a:endParaRPr lang="en-US"/>
          </a:p>
        </p:txBody>
      </p:sp>
      <p:sp>
        <p:nvSpPr>
          <p:cNvPr id="19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E181A6A-A0B4-47C9-886A-72C18CB7709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511843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93827E-7 L -0.64809 -0.37593 " pathEditMode="relative" rAng="0" ptsTypes="AA">
                                      <p:cBhvr>
                                        <p:cTn id="11" dur="1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400" y="-1880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300000">
                                      <p:cBhvr>
                                        <p:cTn id="2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-300000">
                                      <p:cBhvr>
                                        <p:cTn id="2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300000">
                                      <p:cBhvr>
                                        <p:cTn id="30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600000">
                                      <p:cBhvr>
                                        <p:cTn id="3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-600000">
                                      <p:cBhvr>
                                        <p:cTn id="3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0640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200" lvl="1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800" lvl="2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400" lvl="3" indent="-406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8000" lvl="4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600" lvl="5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200" lvl="6" indent="-406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800" lvl="7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400" lvl="8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3048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5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image" Target="../media/image1.jpe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35.xml"/><Relationship Id="rId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8.xml"/><Relationship Id="rId11" Type="http://schemas.openxmlformats.org/officeDocument/2006/relationships/tags" Target="../tags/tag3.xml"/><Relationship Id="rId5" Type="http://schemas.openxmlformats.org/officeDocument/2006/relationships/slideLayout" Target="../slideLayouts/slideLayout37.xml"/><Relationship Id="rId10" Type="http://schemas.openxmlformats.org/officeDocument/2006/relationships/tags" Target="../tags/tag2.xml"/><Relationship Id="rId4" Type="http://schemas.openxmlformats.org/officeDocument/2006/relationships/slideLayout" Target="../slideLayouts/slideLayout36.xml"/><Relationship Id="rId9" Type="http://schemas.openxmlformats.org/officeDocument/2006/relationships/tags" Target="../tags/tag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5.xml"/><Relationship Id="rId3" Type="http://schemas.openxmlformats.org/officeDocument/2006/relationships/slideLayout" Target="../slideLayouts/slideLayout42.xml"/><Relationship Id="rId7" Type="http://schemas.openxmlformats.org/officeDocument/2006/relationships/tags" Target="../tags/tag4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3.xml"/><Relationship Id="rId9" Type="http://schemas.openxmlformats.org/officeDocument/2006/relationships/tags" Target="../tags/tag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3000"/>
              <a:buFont typeface="Balsamiq Sans"/>
              <a:buNone/>
              <a:defRPr sz="3000" b="1">
                <a:solidFill>
                  <a:srgbClr val="FFA200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4" name="Picture 3" descr="A picture containing text, font, graphics, design&#10;&#10;Description automatically generated"/>
          <p:cNvPicPr>
            <a:picLocks noChangeAspect="1"/>
          </p:cNvPicPr>
          <p:nvPr userDrawn="1"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200939" y="256954"/>
            <a:ext cx="1842534" cy="1842534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  <p:sldLayoutId id="2147483677" r:id="rId28"/>
    <p:sldLayoutId id="2147483678" r:id="rId29"/>
    <p:sldLayoutId id="2147483679" r:id="rId30"/>
    <p:sldLayoutId id="2147483692" r:id="rId31"/>
    <p:sldLayoutId id="2147483694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>
            <a:grpSpLocks noGrp="1" noSelect="1" noRot="1" noMove="1" noResize="1"/>
          </p:cNvGrpSpPr>
          <p:nvPr userDrawn="1">
            <p:custDataLst>
              <p:tags r:id="rId9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/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/>
          <p:cNvSpPr>
            <a:spLocks noSelect="1"/>
          </p:cNvSpPr>
          <p:nvPr userDrawn="1">
            <p:custDataLst>
              <p:tags r:id="rId10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/>
          <p:cNvSpPr>
            <a:spLocks noSelect="1"/>
          </p:cNvSpPr>
          <p:nvPr userDrawn="1">
            <p:custDataLst>
              <p:tags r:id="rId11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93" r:id="rId6"/>
    <p:sldLayoutId id="2147483719" r:id="rId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/>
          <p:cNvSpPr txBox="1"/>
          <p:nvPr userDrawn="1"/>
        </p:nvSpPr>
        <p:spPr>
          <a:xfrm>
            <a:off x="0" y="-1512332"/>
            <a:ext cx="12192000" cy="369332"/>
          </a:xfrm>
          <a:prstGeom prst="rect">
            <a:avLst/>
          </a:prstGeom>
          <a:noFill/>
        </p:spPr>
        <p:txBody>
          <a:bodyPr vert="horz" wrap="none" lIns="0" tIns="0" rIns="0" bIns="0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9B9EE9-F3BF-4B40-83E7-C9BC68FDDB0E}" type="datetimeFigureOut">
              <a:rPr lang="en-US" smtClean="0"/>
              <a:t>4/10/2024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  <p:grpSp>
        <p:nvGrpSpPr>
          <p:cNvPr id="11" name="Group 10"/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/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/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/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gif"/><Relationship Id="rId2" Type="http://schemas.openxmlformats.org/officeDocument/2006/relationships/image" Target="../media/image17.gif"/><Relationship Id="rId1" Type="http://schemas.openxmlformats.org/officeDocument/2006/relationships/slideLayout" Target="../slideLayouts/slideLayout3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35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36.svg"/><Relationship Id="rId5" Type="http://schemas.openxmlformats.org/officeDocument/2006/relationships/image" Target="../media/image34.png"/><Relationship Id="rId4" Type="http://schemas.openxmlformats.org/officeDocument/2006/relationships/image" Target="../media/image34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6.jpe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3.xml"/><Relationship Id="rId6" Type="http://schemas.microsoft.com/office/2007/relationships/hdphoto" Target="../media/hdphoto1.wdp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4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3.xml"/><Relationship Id="rId6" Type="http://schemas.microsoft.com/office/2007/relationships/hdphoto" Target="../media/hdphoto2.wdp"/><Relationship Id="rId5" Type="http://schemas.openxmlformats.org/officeDocument/2006/relationships/image" Target="../media/image43.png"/><Relationship Id="rId4" Type="http://schemas.openxmlformats.org/officeDocument/2006/relationships/image" Target="../media/image3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8.xml"/><Relationship Id="rId1" Type="http://schemas.openxmlformats.org/officeDocument/2006/relationships/tags" Target="../tags/tag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8.xml"/><Relationship Id="rId1" Type="http://schemas.openxmlformats.org/officeDocument/2006/relationships/tags" Target="../tags/tag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8.xml"/><Relationship Id="rId1" Type="http://schemas.openxmlformats.org/officeDocument/2006/relationships/tags" Target="../tags/tag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8.xml"/><Relationship Id="rId1" Type="http://schemas.openxmlformats.org/officeDocument/2006/relationships/tags" Target="../tags/tag10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gi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48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20.png"/><Relationship Id="rId4" Type="http://schemas.openxmlformats.org/officeDocument/2006/relationships/image" Target="../media/image19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13" Type="http://schemas.openxmlformats.org/officeDocument/2006/relationships/image" Target="../media/image56.emf"/><Relationship Id="rId18" Type="http://schemas.openxmlformats.org/officeDocument/2006/relationships/image" Target="../media/image61.emf"/><Relationship Id="rId3" Type="http://schemas.openxmlformats.org/officeDocument/2006/relationships/tags" Target="../tags/tag13.xml"/><Relationship Id="rId21" Type="http://schemas.microsoft.com/office/2007/relationships/hdphoto" Target="../media/hdphoto3.wdp"/><Relationship Id="rId7" Type="http://schemas.openxmlformats.org/officeDocument/2006/relationships/image" Target="../media/image50.png"/><Relationship Id="rId12" Type="http://schemas.openxmlformats.org/officeDocument/2006/relationships/image" Target="../media/image55.emf"/><Relationship Id="rId17" Type="http://schemas.openxmlformats.org/officeDocument/2006/relationships/image" Target="../media/image60.emf"/><Relationship Id="rId2" Type="http://schemas.openxmlformats.org/officeDocument/2006/relationships/tags" Target="../tags/tag12.xml"/><Relationship Id="rId16" Type="http://schemas.openxmlformats.org/officeDocument/2006/relationships/image" Target="../media/image59.emf"/><Relationship Id="rId20" Type="http://schemas.openxmlformats.org/officeDocument/2006/relationships/image" Target="../media/image63.png"/><Relationship Id="rId1" Type="http://schemas.openxmlformats.org/officeDocument/2006/relationships/tags" Target="../tags/tag11.xml"/><Relationship Id="rId6" Type="http://schemas.openxmlformats.org/officeDocument/2006/relationships/image" Target="../media/image49.png"/><Relationship Id="rId11" Type="http://schemas.openxmlformats.org/officeDocument/2006/relationships/image" Target="../media/image54.png"/><Relationship Id="rId5" Type="http://schemas.openxmlformats.org/officeDocument/2006/relationships/notesSlide" Target="../notesSlides/notesSlide10.xml"/><Relationship Id="rId15" Type="http://schemas.openxmlformats.org/officeDocument/2006/relationships/image" Target="../media/image58.emf"/><Relationship Id="rId10" Type="http://schemas.openxmlformats.org/officeDocument/2006/relationships/image" Target="../media/image53.png"/><Relationship Id="rId19" Type="http://schemas.openxmlformats.org/officeDocument/2006/relationships/image" Target="../media/image62.emf"/><Relationship Id="rId4" Type="http://schemas.openxmlformats.org/officeDocument/2006/relationships/slideLayout" Target="../slideLayouts/slideLayout38.xml"/><Relationship Id="rId9" Type="http://schemas.openxmlformats.org/officeDocument/2006/relationships/image" Target="../media/image52.png"/><Relationship Id="rId14" Type="http://schemas.openxmlformats.org/officeDocument/2006/relationships/image" Target="../media/image57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jpeg"/><Relationship Id="rId3" Type="http://schemas.microsoft.com/office/2007/relationships/media" Target="../media/media2.wav"/><Relationship Id="rId7" Type="http://schemas.openxmlformats.org/officeDocument/2006/relationships/audio" Target="../media/audio4.wav"/><Relationship Id="rId12" Type="http://schemas.openxmlformats.org/officeDocument/2006/relationships/image" Target="../media/image6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notesSlide" Target="../notesSlides/notesSlide11.xml"/><Relationship Id="rId11" Type="http://schemas.openxmlformats.org/officeDocument/2006/relationships/image" Target="../media/image66.png"/><Relationship Id="rId5" Type="http://schemas.openxmlformats.org/officeDocument/2006/relationships/slideLayout" Target="../slideLayouts/slideLayout40.xml"/><Relationship Id="rId10" Type="http://schemas.microsoft.com/office/2007/relationships/hdphoto" Target="../media/hdphoto4.wdp"/><Relationship Id="rId4" Type="http://schemas.openxmlformats.org/officeDocument/2006/relationships/audio" Target="../media/media2.wav"/><Relationship Id="rId9" Type="http://schemas.openxmlformats.org/officeDocument/2006/relationships/image" Target="../media/image6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66.png"/><Relationship Id="rId4" Type="http://schemas.microsoft.com/office/2007/relationships/hdphoto" Target="../media/hdphoto4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66.png"/><Relationship Id="rId4" Type="http://schemas.microsoft.com/office/2007/relationships/hdphoto" Target="../media/hdphoto4.wdp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74.svg"/><Relationship Id="rId4" Type="http://schemas.openxmlformats.org/officeDocument/2006/relationships/image" Target="../media/image6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23.png"/><Relationship Id="rId2" Type="http://schemas.openxmlformats.org/officeDocument/2006/relationships/slideLayout" Target="../slideLayouts/slideLayout39.xml"/><Relationship Id="rId1" Type="http://schemas.openxmlformats.org/officeDocument/2006/relationships/audio" Target="file:///D:\GADT\AM%20THANH\applause3.mp3" TargetMode="Externa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10" Type="http://schemas.openxmlformats.org/officeDocument/2006/relationships/image" Target="../media/image26.png"/><Relationship Id="rId4" Type="http://schemas.openxmlformats.org/officeDocument/2006/relationships/audio" Target="../media/audio2.wav"/><Relationship Id="rId9" Type="http://schemas.openxmlformats.org/officeDocument/2006/relationships/image" Target="../media/image25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29.gi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jpeg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24.png"/><Relationship Id="rId2" Type="http://schemas.openxmlformats.org/officeDocument/2006/relationships/slideLayout" Target="../slideLayouts/slideLayout39.xml"/><Relationship Id="rId1" Type="http://schemas.openxmlformats.org/officeDocument/2006/relationships/audio" Target="file:///D:\GADT\AM%20THANH\applause3.mp3" TargetMode="External"/><Relationship Id="rId6" Type="http://schemas.openxmlformats.org/officeDocument/2006/relationships/image" Target="../media/image23.png"/><Relationship Id="rId5" Type="http://schemas.openxmlformats.org/officeDocument/2006/relationships/image" Target="../media/image21.png"/><Relationship Id="rId4" Type="http://schemas.openxmlformats.org/officeDocument/2006/relationships/audio" Target="../media/audio3.wav"/><Relationship Id="rId9" Type="http://schemas.openxmlformats.org/officeDocument/2006/relationships/image" Target="../media/image2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29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jpe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4.png"/><Relationship Id="rId2" Type="http://schemas.openxmlformats.org/officeDocument/2006/relationships/slideLayout" Target="../slideLayouts/slideLayout39.xml"/><Relationship Id="rId1" Type="http://schemas.openxmlformats.org/officeDocument/2006/relationships/audio" Target="file:///D:\GADT\AM%20THANH\applause3.mp3" TargetMode="External"/><Relationship Id="rId6" Type="http://schemas.openxmlformats.org/officeDocument/2006/relationships/image" Target="../media/image23.png"/><Relationship Id="rId5" Type="http://schemas.openxmlformats.org/officeDocument/2006/relationships/image" Target="../media/image21.png"/><Relationship Id="rId4" Type="http://schemas.openxmlformats.org/officeDocument/2006/relationships/audio" Target="../media/audio3.wav"/><Relationship Id="rId9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29.gi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1" name="Text Box 16">
            <a:extLst>
              <a:ext uri="{FF2B5EF4-FFF2-40B4-BE49-F238E27FC236}">
                <a16:creationId xmlns:a16="http://schemas.microsoft.com/office/drawing/2014/main" xmlns="" id="{14083AF5-C761-CA71-38B0-9C722BCCA2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1325" y="5638800"/>
            <a:ext cx="7086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Giáo</a:t>
            </a:r>
            <a:r>
              <a:rPr lang="en-US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viên</a:t>
            </a:r>
            <a:r>
              <a:rPr lang="en-US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Hồ</a:t>
            </a:r>
            <a:r>
              <a:rPr lang="en-US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Thị</a:t>
            </a:r>
            <a:r>
              <a:rPr lang="en-US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Thừa</a:t>
            </a:r>
            <a:endParaRPr lang="en-US" altLang="en-US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5D562F53-FAA8-958D-D51F-3292E980F40D}"/>
              </a:ext>
            </a:extLst>
          </p:cNvPr>
          <p:cNvSpPr/>
          <p:nvPr/>
        </p:nvSpPr>
        <p:spPr>
          <a:xfrm>
            <a:off x="2133600" y="1600200"/>
            <a:ext cx="8077200" cy="5257800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836025"/>
              </a:avLst>
            </a:prstTxWarp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 eaLnBrk="1" hangingPunct="1">
              <a:defRPr/>
            </a:pPr>
            <a:r>
              <a:rPr lang="en-US" sz="2000" cap="all" dirty="0">
                <a:ln>
                  <a:solidFill>
                    <a:srgbClr val="002060"/>
                  </a:solidFill>
                </a:ln>
                <a:solidFill>
                  <a:prstClr val="black"/>
                </a:solidFill>
                <a:effectLst>
                  <a:outerShdw blurRad="19685" dist="12700" dir="5400000" algn="tl" rotWithShape="0">
                    <a:srgbClr val="4F81BD">
                      <a:satMod val="130000"/>
                      <a:alpha val="60000"/>
                    </a:srgbClr>
                  </a:outerShdw>
                  <a:reflection blurRad="10000" stA="55000" endPos="48000" dist="500" dir="5400000" sy="-100000" algn="bl" rotWithShape="0"/>
                </a:effectLst>
                <a:latin typeface="Arial" charset="0"/>
              </a:rPr>
              <a:t>CHÀO MỪNG QUÝ THẦY CÔ VỀ DỰ </a:t>
            </a:r>
            <a:r>
              <a:rPr lang="en-US" sz="2000" cap="all" dirty="0" err="1">
                <a:ln>
                  <a:solidFill>
                    <a:srgbClr val="002060"/>
                  </a:solidFill>
                </a:ln>
                <a:solidFill>
                  <a:prstClr val="black"/>
                </a:solidFill>
                <a:effectLst>
                  <a:outerShdw blurRad="19685" dist="12700" dir="5400000" algn="tl" rotWithShape="0">
                    <a:srgbClr val="4F81BD">
                      <a:satMod val="130000"/>
                      <a:alpha val="60000"/>
                    </a:srgbClr>
                  </a:outerShdw>
                  <a:reflection blurRad="10000" stA="55000" endPos="48000" dist="500" dir="5400000" sy="-100000" algn="bl" rotWithShape="0"/>
                </a:effectLst>
                <a:latin typeface="Arial" charset="0"/>
              </a:rPr>
              <a:t>GiỜ</a:t>
            </a:r>
            <a:r>
              <a:rPr lang="en-US" sz="2000" cap="all" dirty="0">
                <a:ln>
                  <a:solidFill>
                    <a:srgbClr val="002060"/>
                  </a:solidFill>
                </a:ln>
                <a:solidFill>
                  <a:prstClr val="black"/>
                </a:solidFill>
                <a:effectLst>
                  <a:outerShdw blurRad="19685" dist="12700" dir="5400000" algn="tl" rotWithShape="0">
                    <a:srgbClr val="4F81BD">
                      <a:satMod val="130000"/>
                      <a:alpha val="60000"/>
                    </a:srgbClr>
                  </a:outerShdw>
                  <a:reflection blurRad="10000" stA="55000" endPos="48000" dist="500" dir="5400000" sy="-100000" algn="bl" rotWithShape="0"/>
                </a:effectLst>
                <a:latin typeface="Arial" charset="0"/>
              </a:rPr>
              <a:t> </a:t>
            </a:r>
            <a:r>
              <a:rPr lang="en-US" sz="2000" cap="all" dirty="0" err="1">
                <a:ln>
                  <a:solidFill>
                    <a:srgbClr val="002060"/>
                  </a:solidFill>
                </a:ln>
                <a:solidFill>
                  <a:prstClr val="black"/>
                </a:solidFill>
                <a:effectLst>
                  <a:outerShdw blurRad="19685" dist="12700" dir="5400000" algn="tl" rotWithShape="0">
                    <a:srgbClr val="4F81BD">
                      <a:satMod val="130000"/>
                      <a:alpha val="60000"/>
                    </a:srgbClr>
                  </a:outerShdw>
                  <a:reflection blurRad="10000" stA="55000" endPos="48000" dist="500" dir="5400000" sy="-100000" algn="bl" rotWithShape="0"/>
                </a:effectLst>
                <a:latin typeface="Arial" charset="0"/>
              </a:rPr>
              <a:t>LớP</a:t>
            </a:r>
            <a:r>
              <a:rPr lang="en-US" sz="2000" cap="all" dirty="0">
                <a:ln>
                  <a:solidFill>
                    <a:srgbClr val="002060"/>
                  </a:solidFill>
                </a:ln>
                <a:solidFill>
                  <a:prstClr val="black"/>
                </a:solidFill>
                <a:effectLst>
                  <a:outerShdw blurRad="19685" dist="12700" dir="5400000" algn="tl" rotWithShape="0">
                    <a:srgbClr val="4F81BD">
                      <a:satMod val="130000"/>
                      <a:alpha val="60000"/>
                    </a:srgbClr>
                  </a:outerShdw>
                  <a:reflection blurRad="10000" stA="55000" endPos="48000" dist="500" dir="5400000" sy="-100000" algn="bl" rotWithShape="0"/>
                </a:effectLst>
                <a:latin typeface="Arial" charset="0"/>
              </a:rPr>
              <a:t> 4</a:t>
            </a:r>
            <a:r>
              <a:rPr lang="vi-VN" sz="2000" cap="all" dirty="0">
                <a:ln>
                  <a:solidFill>
                    <a:srgbClr val="002060"/>
                  </a:solidFill>
                </a:ln>
                <a:solidFill>
                  <a:prstClr val="black"/>
                </a:solidFill>
                <a:effectLst>
                  <a:outerShdw blurRad="19685" dist="12700" dir="5400000" algn="tl" rotWithShape="0">
                    <a:srgbClr val="4F81BD">
                      <a:satMod val="130000"/>
                      <a:alpha val="60000"/>
                    </a:srgbClr>
                  </a:outerShdw>
                  <a:reflection blurRad="10000" stA="55000" endPos="48000" dist="500" dir="5400000" sy="-100000" algn="bl" rotWithShape="0"/>
                </a:effectLst>
                <a:latin typeface="Arial" charset="0"/>
              </a:rPr>
              <a:t>D</a:t>
            </a:r>
            <a:endParaRPr lang="en-US" sz="2000" cap="all" dirty="0">
              <a:ln>
                <a:solidFill>
                  <a:srgbClr val="002060"/>
                </a:solidFill>
              </a:ln>
              <a:solidFill>
                <a:prstClr val="black"/>
              </a:solidFill>
              <a:effectLst>
                <a:outerShdw blurRad="19685" dist="12700" dir="5400000" algn="tl" rotWithShape="0">
                  <a:srgbClr val="4F81BD">
                    <a:satMod val="130000"/>
                    <a:alpha val="60000"/>
                  </a:srgbClr>
                </a:outerShdw>
                <a:reflection blurRad="10000" stA="55000" endPos="48000" dist="500" dir="5400000" sy="-100000" algn="bl" rotWithShape="0"/>
              </a:effectLst>
              <a:latin typeface="Arial" charset="0"/>
            </a:endParaRPr>
          </a:p>
        </p:txBody>
      </p:sp>
      <p:sp>
        <p:nvSpPr>
          <p:cNvPr id="6148" name="Rectangle 14">
            <a:extLst>
              <a:ext uri="{FF2B5EF4-FFF2-40B4-BE49-F238E27FC236}">
                <a16:creationId xmlns:a16="http://schemas.microsoft.com/office/drawing/2014/main" xmlns="" id="{1CD898B8-8EF9-6076-B4F4-1632D72A9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228601"/>
            <a:ext cx="6629400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200">
                <a:solidFill>
                  <a:srgbClr val="000000"/>
                </a:solidFill>
              </a:rPr>
              <a:t>TRƯỜNG TIỂU HỌC SỐ I THỊ TRẤN DIÊU TRÌ</a:t>
            </a:r>
          </a:p>
        </p:txBody>
      </p:sp>
      <p:pic>
        <p:nvPicPr>
          <p:cNvPr id="6149" name="Picture 9" descr="Hinh dong buom dan">
            <a:extLst>
              <a:ext uri="{FF2B5EF4-FFF2-40B4-BE49-F238E27FC236}">
                <a16:creationId xmlns:a16="http://schemas.microsoft.com/office/drawing/2014/main" xmlns="" id="{64235EC4-2194-91BB-736F-7697E0E5809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443267">
            <a:off x="1597025" y="20638"/>
            <a:ext cx="9906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0" name="Picture 8" descr="Hinh dong buom dan">
            <a:extLst>
              <a:ext uri="{FF2B5EF4-FFF2-40B4-BE49-F238E27FC236}">
                <a16:creationId xmlns:a16="http://schemas.microsoft.com/office/drawing/2014/main" xmlns="" id="{61975D4E-524C-AC7E-3445-093ECC1B194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8664" y="4229100"/>
            <a:ext cx="896937" cy="2628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1" name="Picture 5" descr="D6813819845B4220B39B42C244DE315A">
            <a:extLst>
              <a:ext uri="{FF2B5EF4-FFF2-40B4-BE49-F238E27FC236}">
                <a16:creationId xmlns:a16="http://schemas.microsoft.com/office/drawing/2014/main" xmlns="" id="{FF8CBA0D-2CEA-E5CB-DD64-0E490ECFFC7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962400"/>
            <a:ext cx="85725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2" name="Picture 10" descr="D6813819845B4220B39B42C244DE315A">
            <a:extLst>
              <a:ext uri="{FF2B5EF4-FFF2-40B4-BE49-F238E27FC236}">
                <a16:creationId xmlns:a16="http://schemas.microsoft.com/office/drawing/2014/main" xmlns="" id="{87618206-A525-25E6-C735-38325D76D5E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047875" y="5038725"/>
            <a:ext cx="85725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3" name="Picture 5" descr="D6813819845B4220B39B42C244DE315A">
            <a:extLst>
              <a:ext uri="{FF2B5EF4-FFF2-40B4-BE49-F238E27FC236}">
                <a16:creationId xmlns:a16="http://schemas.microsoft.com/office/drawing/2014/main" xmlns="" id="{D34158C9-A130-5EC7-4C1B-4CD57CEEBE0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733800"/>
            <a:ext cx="85725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4" name="Picture 6" descr="D6813819845B4220B39B42C244DE315A">
            <a:extLst>
              <a:ext uri="{FF2B5EF4-FFF2-40B4-BE49-F238E27FC236}">
                <a16:creationId xmlns:a16="http://schemas.microsoft.com/office/drawing/2014/main" xmlns="" id="{A84CA451-D70C-091A-B3D8-C26CE588B53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0750" y="0"/>
            <a:ext cx="85725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5" name="Picture 16" descr="D6813819845B4220B39B42C244DE315A">
            <a:extLst>
              <a:ext uri="{FF2B5EF4-FFF2-40B4-BE49-F238E27FC236}">
                <a16:creationId xmlns:a16="http://schemas.microsoft.com/office/drawing/2014/main" xmlns="" id="{5502EAD2-98F1-7B6B-1594-8C0A9F9D7EC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047875" y="5476875"/>
            <a:ext cx="85725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6" name="Picture 5" descr="D6813819845B4220B39B42C244DE315A">
            <a:extLst>
              <a:ext uri="{FF2B5EF4-FFF2-40B4-BE49-F238E27FC236}">
                <a16:creationId xmlns:a16="http://schemas.microsoft.com/office/drawing/2014/main" xmlns="" id="{979E5705-D469-E5DE-F0AE-B860B3706AD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276600"/>
            <a:ext cx="85725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7" name="Picture 6" descr="D6813819845B4220B39B42C244DE315A">
            <a:extLst>
              <a:ext uri="{FF2B5EF4-FFF2-40B4-BE49-F238E27FC236}">
                <a16:creationId xmlns:a16="http://schemas.microsoft.com/office/drawing/2014/main" xmlns="" id="{CD6A0262-49C2-8221-EB90-19D3BE6F43D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72600" y="228600"/>
            <a:ext cx="85725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9D9A83E6-84F7-0728-B194-E4A3DFD82B0D}"/>
              </a:ext>
            </a:extLst>
          </p:cNvPr>
          <p:cNvSpPr txBox="1"/>
          <p:nvPr/>
        </p:nvSpPr>
        <p:spPr>
          <a:xfrm>
            <a:off x="2381250" y="3830718"/>
            <a:ext cx="78486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en-US" sz="3600" dirty="0">
                <a:latin typeface="Arial" charset="0"/>
                <a:cs typeface="Arial" charset="0"/>
              </a:rPr>
              <a:t>         </a:t>
            </a:r>
            <a:endParaRPr lang="en-US" sz="3600" b="1" dirty="0">
              <a:latin typeface="Arial" charset="0"/>
              <a:cs typeface="Arial" charset="0"/>
            </a:endParaRPr>
          </a:p>
        </p:txBody>
      </p:sp>
      <p:sp>
        <p:nvSpPr>
          <p:cNvPr id="6159" name="TextBox 5">
            <a:extLst>
              <a:ext uri="{FF2B5EF4-FFF2-40B4-BE49-F238E27FC236}">
                <a16:creationId xmlns:a16="http://schemas.microsoft.com/office/drawing/2014/main" xmlns="" id="{19F8A56D-0E0B-D773-EB34-6A4D7660B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4" y="2709863"/>
            <a:ext cx="3038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</a:t>
            </a:r>
            <a:r>
              <a:rPr lang="en-US" alt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: </a:t>
            </a:r>
            <a:r>
              <a:rPr lang="vi-VN" alt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altLang="en-US" sz="18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33880150"/>
      </p:ext>
    </p:extLst>
  </p:cSld>
  <p:clrMapOvr>
    <a:masterClrMapping/>
  </p:clrMapOvr>
  <p:transition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" dur="500"/>
                                        <p:tgtEl>
                                          <p:spTgt spid="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/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/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44915" y="2061957"/>
            <a:ext cx="7163421" cy="1859441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507" y="-526774"/>
            <a:ext cx="17373599" cy="811842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99761" y="2052083"/>
            <a:ext cx="5562600" cy="2895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Picture 6" descr="A cartoon of a child&#10;&#10;Description automatically generated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778" y="2328531"/>
            <a:ext cx="2625519" cy="2893429"/>
          </a:xfrm>
          <a:prstGeom prst="rect">
            <a:avLst/>
          </a:prstGeom>
        </p:spPr>
      </p:pic>
      <p:sp>
        <p:nvSpPr>
          <p:cNvPr id="8" name="Speech Bubble: Rectangle with Corners Rounded 7"/>
          <p:cNvSpPr/>
          <p:nvPr/>
        </p:nvSpPr>
        <p:spPr>
          <a:xfrm>
            <a:off x="1137683" y="510363"/>
            <a:ext cx="3338623" cy="1648046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60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20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10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390431" y="2520027"/>
            <a:ext cx="1343025" cy="2562225"/>
          </a:xfrm>
          <a:prstGeom prst="rect">
            <a:avLst/>
          </a:prstGeom>
        </p:spPr>
      </p:pic>
      <p:sp>
        <p:nvSpPr>
          <p:cNvPr id="12" name="Speech Bubble: Rectangle with Corners Rounded 11"/>
          <p:cNvSpPr/>
          <p:nvPr/>
        </p:nvSpPr>
        <p:spPr>
          <a:xfrm>
            <a:off x="8335925" y="404037"/>
            <a:ext cx="3338623" cy="1648046"/>
          </a:xfrm>
          <a:prstGeom prst="wedgeRoundRectCallout">
            <a:avLst>
              <a:gd name="adj1" fmla="val -7139"/>
              <a:gd name="adj2" fmla="val 72177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542830" y="2494132"/>
            <a:ext cx="1343025" cy="2562225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439553" y="3427676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16D16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Đội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16D16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1: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894666" y="3578315"/>
            <a:ext cx="2875635" cy="452393"/>
            <a:chOff x="3276600" y="3124200"/>
            <a:chExt cx="3505200" cy="399872"/>
          </a:xfrm>
        </p:grpSpPr>
        <p:cxnSp>
          <p:nvCxnSpPr>
            <p:cNvPr id="10" name="Straight Connector 9"/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/>
          <p:cNvSpPr/>
          <p:nvPr/>
        </p:nvSpPr>
        <p:spPr>
          <a:xfrm>
            <a:off x="6802347" y="3427676"/>
            <a:ext cx="660741" cy="2000693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657446" y="3157610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18288" y="4189720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16D16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Đội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16D16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2: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1894666" y="4312234"/>
            <a:ext cx="4296811" cy="451154"/>
            <a:chOff x="3276600" y="3124200"/>
            <a:chExt cx="3505200" cy="399872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/>
          <p:cNvCxnSpPr/>
          <p:nvPr/>
        </p:nvCxnSpPr>
        <p:spPr>
          <a:xfrm flipV="1">
            <a:off x="4770301" y="4030708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/>
          <p:cNvSpPr/>
          <p:nvPr/>
        </p:nvSpPr>
        <p:spPr>
          <a:xfrm rot="16200000">
            <a:off x="5236167" y="3609742"/>
            <a:ext cx="488609" cy="1330541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876996" y="3590537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7424003" y="3930681"/>
            <a:ext cx="1494650" cy="781940"/>
            <a:chOff x="9141412" y="3327992"/>
            <a:chExt cx="1494650" cy="781940"/>
          </a:xfrm>
        </p:grpSpPr>
        <p:sp>
          <p:nvSpPr>
            <p:cNvPr id="28" name="TextBox 27"/>
            <p:cNvSpPr txBox="1"/>
            <p:nvPr/>
          </p:nvSpPr>
          <p:spPr>
            <a:xfrm>
              <a:off x="9141412" y="3391284"/>
              <a:ext cx="1494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cây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>
              <a:fillRect/>
            </a:stretch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/>
          <p:cNvSpPr txBox="1"/>
          <p:nvPr/>
        </p:nvSpPr>
        <p:spPr>
          <a:xfrm>
            <a:off x="385841" y="4929402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16D16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Đội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16D16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3:</a:t>
            </a:r>
          </a:p>
        </p:txBody>
      </p:sp>
      <p:grpSp>
        <p:nvGrpSpPr>
          <p:cNvPr id="38" name="Group 37"/>
          <p:cNvGrpSpPr/>
          <p:nvPr/>
        </p:nvGrpSpPr>
        <p:grpSpPr>
          <a:xfrm>
            <a:off x="1880491" y="5025292"/>
            <a:ext cx="3588393" cy="437182"/>
            <a:chOff x="3276600" y="3124200"/>
            <a:chExt cx="3505200" cy="399872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/>
          <p:cNvCxnSpPr/>
          <p:nvPr/>
        </p:nvCxnSpPr>
        <p:spPr>
          <a:xfrm flipV="1">
            <a:off x="5468884" y="4593416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/>
          <p:cNvSpPr/>
          <p:nvPr/>
        </p:nvSpPr>
        <p:spPr>
          <a:xfrm rot="16200000">
            <a:off x="5735246" y="4416902"/>
            <a:ext cx="170121" cy="637953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397426" y="4790217"/>
            <a:ext cx="14590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838893" y="2541181"/>
            <a:ext cx="256244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</a:t>
            </a:r>
            <a:r>
              <a:rPr kumimoji="0" lang="en-US" sz="4400" b="1" i="1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400" b="1" i="1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tắt</a:t>
            </a:r>
            <a:endParaRPr kumimoji="0" lang="en-US" sz="4400" b="1" i="1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 flipV="1">
            <a:off x="1894667" y="4012786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1880491" y="4656580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xmlns="" id="{E967543B-DA56-7B72-4B43-21395BDDE4CF}"/>
              </a:ext>
            </a:extLst>
          </p:cNvPr>
          <p:cNvSpPr/>
          <p:nvPr/>
        </p:nvSpPr>
        <p:spPr>
          <a:xfrm>
            <a:off x="1137683" y="510363"/>
            <a:ext cx="3338623" cy="1648046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Đội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trồng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được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60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đội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Hai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hơn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đội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20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đội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Ba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ít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hơn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đội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Hai 10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B19FA227-AC8B-CEC6-CE91-28A6E122084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66869" y="450072"/>
            <a:ext cx="3444539" cy="20911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183797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5" grpId="0" animBg="1"/>
      <p:bldP spid="17" grpId="0"/>
      <p:bldP spid="18" grpId="0"/>
      <p:bldP spid="24" grpId="0" animBg="1"/>
      <p:bldP spid="25" grpId="0"/>
      <p:bldP spid="37" grpId="0"/>
      <p:bldP spid="43" grpId="0" animBg="1"/>
      <p:bldP spid="44" grpId="0"/>
      <p:bldP spid="4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7296" y="-613666"/>
            <a:ext cx="17713842" cy="8118421"/>
          </a:xfrm>
          <a:prstGeom prst="rect">
            <a:avLst/>
          </a:prstGeom>
        </p:spPr>
      </p:pic>
      <p:pic>
        <p:nvPicPr>
          <p:cNvPr id="3" name="Picture 2" descr="A cartoon of a robot pointing&#10;&#10;Description automatically generated with medium confidence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98" y="996748"/>
            <a:ext cx="1749745" cy="2142545"/>
          </a:xfrm>
          <a:prstGeom prst="rect">
            <a:avLst/>
          </a:prstGeom>
        </p:spPr>
      </p:pic>
      <p:sp>
        <p:nvSpPr>
          <p:cNvPr id="4" name="Speech Bubble: Rectangle with Corners Rounded 3"/>
          <p:cNvSpPr/>
          <p:nvPr/>
        </p:nvSpPr>
        <p:spPr>
          <a:xfrm>
            <a:off x="2764464" y="350874"/>
            <a:ext cx="6028662" cy="2041451"/>
          </a:xfrm>
          <a:prstGeom prst="wedgeRoundRectCallout">
            <a:avLst>
              <a:gd name="adj1" fmla="val -61472"/>
              <a:gd name="adj2" fmla="val 11334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Ta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thể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bước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vi-VN" sz="28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Hai.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Ba.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tổng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39553" y="3353752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894667" y="3594369"/>
            <a:ext cx="1975584" cy="414105"/>
            <a:chOff x="3276600" y="3124200"/>
            <a:chExt cx="3505200" cy="399872"/>
          </a:xfrm>
        </p:grpSpPr>
        <p:cxnSp>
          <p:nvCxnSpPr>
            <p:cNvPr id="10" name="Straight Connector 9"/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/>
          <p:cNvSpPr/>
          <p:nvPr/>
        </p:nvSpPr>
        <p:spPr>
          <a:xfrm>
            <a:off x="5468884" y="3512796"/>
            <a:ext cx="660741" cy="2000693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099896" y="3122380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18288" y="4189720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1894668" y="4268184"/>
            <a:ext cx="2978706" cy="527945"/>
            <a:chOff x="3276600" y="3124200"/>
            <a:chExt cx="3505200" cy="399872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/>
          <p:cNvCxnSpPr>
            <a:cxnSpLocks/>
          </p:cNvCxnSpPr>
          <p:nvPr/>
        </p:nvCxnSpPr>
        <p:spPr>
          <a:xfrm flipH="1" flipV="1">
            <a:off x="3868779" y="4040373"/>
            <a:ext cx="1472" cy="498581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/>
          <p:cNvSpPr/>
          <p:nvPr/>
        </p:nvSpPr>
        <p:spPr>
          <a:xfrm rot="16200000">
            <a:off x="4235944" y="3769389"/>
            <a:ext cx="334061" cy="940797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974234" y="3613785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5955809" y="4072756"/>
            <a:ext cx="1381847" cy="781940"/>
            <a:chOff x="9141412" y="3327992"/>
            <a:chExt cx="1494650" cy="781940"/>
          </a:xfrm>
        </p:grpSpPr>
        <p:sp>
          <p:nvSpPr>
            <p:cNvPr id="28" name="TextBox 27"/>
            <p:cNvSpPr txBox="1"/>
            <p:nvPr/>
          </p:nvSpPr>
          <p:spPr>
            <a:xfrm>
              <a:off x="9141412" y="3391284"/>
              <a:ext cx="149465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cây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>
              <a:fillRect/>
            </a:stretch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/>
          <p:cNvSpPr txBox="1"/>
          <p:nvPr/>
        </p:nvSpPr>
        <p:spPr>
          <a:xfrm>
            <a:off x="439553" y="4955264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894667" y="5025689"/>
            <a:ext cx="2473817" cy="503244"/>
            <a:chOff x="3276600" y="3124200"/>
            <a:chExt cx="3505200" cy="399872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/>
          <p:cNvCxnSpPr>
            <a:cxnSpLocks/>
          </p:cNvCxnSpPr>
          <p:nvPr/>
        </p:nvCxnSpPr>
        <p:spPr>
          <a:xfrm flipH="1" flipV="1">
            <a:off x="4364323" y="4538954"/>
            <a:ext cx="221" cy="416310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/>
          <p:cNvSpPr/>
          <p:nvPr/>
        </p:nvSpPr>
        <p:spPr>
          <a:xfrm rot="16200000">
            <a:off x="4539988" y="4424501"/>
            <a:ext cx="139179" cy="396491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4364544" y="4788940"/>
            <a:ext cx="1493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838893" y="2541181"/>
            <a:ext cx="256244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sz="4400" b="1" i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endParaRPr lang="en-US" sz="4400" b="1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7240249" y="2498652"/>
            <a:ext cx="4646950" cy="408060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4000" b="1" i="1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Bài giải</a:t>
            </a:r>
            <a:endParaRPr lang="vi-VN" sz="40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Hai trồng được là</a:t>
            </a:r>
            <a:r>
              <a:rPr lang="en-US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+ 20 = 80 (cây)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Ba trồng được là</a:t>
            </a:r>
            <a:r>
              <a:rPr lang="en-US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80 – 10 = 70 (cây)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cả ba đội trồng được là</a:t>
            </a:r>
            <a:r>
              <a:rPr lang="en-US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+ 80 + 70 = 210 (cây)</a:t>
            </a:r>
            <a:endParaRPr lang="en-US" sz="2800" b="1" i="0" u="none" strike="noStrike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Đáp số: 210 cây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xmlns="" id="{B3D45165-46CD-9851-10BA-A86915B30292}"/>
              </a:ext>
            </a:extLst>
          </p:cNvPr>
          <p:cNvCxnSpPr>
            <a:cxnSpLocks/>
          </p:cNvCxnSpPr>
          <p:nvPr/>
        </p:nvCxnSpPr>
        <p:spPr>
          <a:xfrm flipV="1">
            <a:off x="1894667" y="3916897"/>
            <a:ext cx="2488" cy="300371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xmlns="" id="{41C3582F-4718-D8C7-0452-DA72F5A2D037}"/>
              </a:ext>
            </a:extLst>
          </p:cNvPr>
          <p:cNvCxnSpPr>
            <a:cxnSpLocks/>
          </p:cNvCxnSpPr>
          <p:nvPr/>
        </p:nvCxnSpPr>
        <p:spPr>
          <a:xfrm flipV="1">
            <a:off x="1891814" y="4761786"/>
            <a:ext cx="951" cy="258957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/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85889" y="1227902"/>
            <a:ext cx="7163421" cy="3657917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11811" y="476671"/>
            <a:ext cx="11403623" cy="6233746"/>
          </a:xfrm>
          <a:prstGeom prst="rect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CDBFDBF9-1975-1316-866F-E9DF0A026656}"/>
              </a:ext>
            </a:extLst>
          </p:cNvPr>
          <p:cNvGrpSpPr/>
          <p:nvPr/>
        </p:nvGrpSpPr>
        <p:grpSpPr>
          <a:xfrm>
            <a:off x="356578" y="476671"/>
            <a:ext cx="841938" cy="923330"/>
            <a:chOff x="1185739" y="707335"/>
            <a:chExt cx="841938" cy="923330"/>
          </a:xfrm>
        </p:grpSpPr>
        <p:sp>
          <p:nvSpPr>
            <p:cNvPr id="9" name="Flowchart: Connector 8">
              <a:extLst>
                <a:ext uri="{FF2B5EF4-FFF2-40B4-BE49-F238E27FC236}">
                  <a16:creationId xmlns:a16="http://schemas.microsoft.com/office/drawing/2014/main" xmlns="" id="{74B9CC36-76BB-6326-AFD8-CC6AFAAAEB7E}"/>
                </a:ext>
              </a:extLst>
            </p:cNvPr>
            <p:cNvSpPr/>
            <p:nvPr/>
          </p:nvSpPr>
          <p:spPr>
            <a:xfrm>
              <a:off x="1240972" y="839755"/>
              <a:ext cx="765111" cy="765111"/>
            </a:xfrm>
            <a:prstGeom prst="flowChartConnector">
              <a:avLst/>
            </a:prstGeom>
            <a:solidFill>
              <a:srgbClr val="32A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10" name="PA-文本框 54">
              <a:extLst>
                <a:ext uri="{FF2B5EF4-FFF2-40B4-BE49-F238E27FC236}">
                  <a16:creationId xmlns:a16="http://schemas.microsoft.com/office/drawing/2014/main" xmlns="" id="{086E8024-EF33-861E-9EF1-0CDFC2493050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185739" y="707335"/>
              <a:ext cx="8419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dist">
                <a:defRPr sz="4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字魂59号-创粗黑" panose="00000500000000000000" pitchFamily="2" charset="-122"/>
                  <a:ea typeface="字魂59号-创粗黑" panose="00000500000000000000" pitchFamily="2" charset="-122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400" b="0" i="0" u="none" strike="noStrike" kern="1200" cap="none" spc="-30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字魂156号-萌趣苏打饼" panose="00000500000000000000" pitchFamily="2" charset="-122"/>
                  <a:cs typeface="+mn-cs"/>
                  <a:sym typeface="思源黑体 CN" panose="020B0500000000000000" pitchFamily="34" charset="-122"/>
                </a:rPr>
                <a:t>1</a:t>
              </a:r>
              <a:endParaRPr kumimoji="0" lang="zh-CN" altLang="en-US" sz="5400" b="0" i="0" u="none" strike="noStrike" kern="1200" cap="none" spc="-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字魂156号-萌趣苏打饼" panose="00000500000000000000" pitchFamily="2" charset="-122"/>
                <a:cs typeface="+mn-cs"/>
                <a:sym typeface="思源黑体 CN" panose="020B0500000000000000" pitchFamily="34" charset="-122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7907841-CFA3-8B7D-0408-D61F1D9B8B18}"/>
              </a:ext>
            </a:extLst>
          </p:cNvPr>
          <p:cNvSpPr txBox="1"/>
          <p:nvPr/>
        </p:nvSpPr>
        <p:spPr>
          <a:xfrm>
            <a:off x="1171575" y="416622"/>
            <a:ext cx="10191750" cy="2456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280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</a:t>
            </a:r>
            <a:r>
              <a:rPr lang="en-US" sz="32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Mai </a:t>
            </a:r>
            <a:r>
              <a:rPr lang="vi-VN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đến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cửa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hàng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v</a:t>
            </a:r>
            <a:r>
              <a:rPr lang="vi-VN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ă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phòng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phẩm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mua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5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mỗi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giá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8 000 </a:t>
            </a:r>
            <a:r>
              <a:rPr lang="vi-VN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mua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2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hộp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bút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chì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màu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mỗi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hộp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giá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25 000 </a:t>
            </a:r>
            <a:r>
              <a:rPr lang="vi-VN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Hỏi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Mai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phải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trả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cô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bán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hàng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tất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bao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nhiêu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tiền</a:t>
            </a:r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  <a:endParaRPr lang="en-US" sz="3200" b="1" dirty="0"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8122070-F2FA-E08B-369E-4FE791665724}"/>
              </a:ext>
            </a:extLst>
          </p:cNvPr>
          <p:cNvSpPr txBox="1"/>
          <p:nvPr/>
        </p:nvSpPr>
        <p:spPr>
          <a:xfrm>
            <a:off x="1198516" y="3232375"/>
            <a:ext cx="9909195" cy="27515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3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lang="en-US" sz="3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endParaRPr lang="en-US" sz="30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20000"/>
              </a:lnSpc>
            </a:pPr>
            <a:r>
              <a:rPr lang="en-US" sz="3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5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–  1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8 000 </a:t>
            </a:r>
            <a:r>
              <a:rPr lang="vi-VN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endParaRPr lang="en-US" sz="3000" b="1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20000"/>
              </a:lnSpc>
            </a:pP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2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hộp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bút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chì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màu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–   1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hộp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:  25 000 </a:t>
            </a:r>
            <a:r>
              <a:rPr lang="vi-VN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endParaRPr lang="en-US" sz="3000" b="1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20000"/>
              </a:lnSpc>
            </a:pP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5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2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hộp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bút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chì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màu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… </a:t>
            </a:r>
            <a:r>
              <a:rPr lang="vi-VN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  <a:endParaRPr lang="vi-VN" sz="3000" dirty="0"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marL="0" marR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vi-VN" sz="240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8630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11811" y="476671"/>
            <a:ext cx="11403623" cy="6233746"/>
          </a:xfrm>
          <a:prstGeom prst="rect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CDBFDBF9-1975-1316-866F-E9DF0A026656}"/>
              </a:ext>
            </a:extLst>
          </p:cNvPr>
          <p:cNvGrpSpPr/>
          <p:nvPr/>
        </p:nvGrpSpPr>
        <p:grpSpPr>
          <a:xfrm>
            <a:off x="356578" y="476671"/>
            <a:ext cx="841938" cy="923330"/>
            <a:chOff x="1185739" y="707335"/>
            <a:chExt cx="841938" cy="923330"/>
          </a:xfrm>
        </p:grpSpPr>
        <p:sp>
          <p:nvSpPr>
            <p:cNvPr id="9" name="Flowchart: Connector 8">
              <a:extLst>
                <a:ext uri="{FF2B5EF4-FFF2-40B4-BE49-F238E27FC236}">
                  <a16:creationId xmlns:a16="http://schemas.microsoft.com/office/drawing/2014/main" xmlns="" id="{74B9CC36-76BB-6326-AFD8-CC6AFAAAEB7E}"/>
                </a:ext>
              </a:extLst>
            </p:cNvPr>
            <p:cNvSpPr/>
            <p:nvPr/>
          </p:nvSpPr>
          <p:spPr>
            <a:xfrm>
              <a:off x="1240972" y="839755"/>
              <a:ext cx="765111" cy="765111"/>
            </a:xfrm>
            <a:prstGeom prst="flowChartConnector">
              <a:avLst/>
            </a:prstGeom>
            <a:solidFill>
              <a:srgbClr val="32A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10" name="PA-文本框 54">
              <a:extLst>
                <a:ext uri="{FF2B5EF4-FFF2-40B4-BE49-F238E27FC236}">
                  <a16:creationId xmlns:a16="http://schemas.microsoft.com/office/drawing/2014/main" xmlns="" id="{086E8024-EF33-861E-9EF1-0CDFC2493050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185739" y="707335"/>
              <a:ext cx="8419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dist">
                <a:defRPr sz="4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字魂59号-创粗黑" panose="00000500000000000000" pitchFamily="2" charset="-122"/>
                  <a:ea typeface="字魂59号-创粗黑" panose="00000500000000000000" pitchFamily="2" charset="-122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400" b="0" i="0" u="none" strike="noStrike" kern="1200" cap="none" spc="-30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字魂156号-萌趣苏打饼" panose="00000500000000000000" pitchFamily="2" charset="-122"/>
                  <a:cs typeface="+mn-cs"/>
                  <a:sym typeface="思源黑体 CN" panose="020B0500000000000000" pitchFamily="34" charset="-122"/>
                </a:rPr>
                <a:t>1</a:t>
              </a:r>
              <a:endParaRPr kumimoji="0" lang="zh-CN" altLang="en-US" sz="5400" b="0" i="0" u="none" strike="noStrike" kern="1200" cap="none" spc="-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字魂156号-萌趣苏打饼" panose="00000500000000000000" pitchFamily="2" charset="-122"/>
                <a:cs typeface="+mn-cs"/>
                <a:sym typeface="思源黑体 CN" panose="020B0500000000000000" pitchFamily="34" charset="-122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7907841-CFA3-8B7D-0408-D61F1D9B8B18}"/>
              </a:ext>
            </a:extLst>
          </p:cNvPr>
          <p:cNvSpPr txBox="1"/>
          <p:nvPr/>
        </p:nvSpPr>
        <p:spPr>
          <a:xfrm>
            <a:off x="1176922" y="416622"/>
            <a:ext cx="1019175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80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</a:t>
            </a:r>
            <a:r>
              <a:rPr lang="en-US" sz="3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lang="en-US" sz="3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endParaRPr lang="en-US" sz="30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20000"/>
              </a:lnSpc>
            </a:pPr>
            <a:r>
              <a:rPr lang="en-US" sz="3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5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–  1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8 000 </a:t>
            </a:r>
            <a:r>
              <a:rPr lang="vi-VN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endParaRPr lang="en-US" sz="3000" b="1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20000"/>
              </a:lnSpc>
            </a:pP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2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hộp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bút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chì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màu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–   1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hộp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:  25 000 </a:t>
            </a:r>
            <a:r>
              <a:rPr lang="vi-VN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endParaRPr lang="en-US" sz="3000" b="1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20000"/>
              </a:lnSpc>
            </a:pP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5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2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hộp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bút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chì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màu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… </a:t>
            </a:r>
            <a:r>
              <a:rPr lang="vi-VN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  <a:endParaRPr lang="vi-VN" sz="3000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8122070-F2FA-E08B-369E-4FE791665724}"/>
              </a:ext>
            </a:extLst>
          </p:cNvPr>
          <p:cNvSpPr txBox="1"/>
          <p:nvPr/>
        </p:nvSpPr>
        <p:spPr>
          <a:xfrm>
            <a:off x="1312852" y="2872611"/>
            <a:ext cx="9909195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20000"/>
              </a:lnSpc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quyển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vở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     8 000 × 5 = 40 000 (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         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bút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chì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màu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     25 000 × 2 = 50 000 (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                      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Mai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phải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trả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cô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tất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               40 000 + 50 000 = 90 000 (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r">
              <a:defRPr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: 90 000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vi-VN" sz="240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877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11811" y="476671"/>
            <a:ext cx="11403623" cy="6233746"/>
          </a:xfrm>
          <a:prstGeom prst="rect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CDBFDBF9-1975-1316-866F-E9DF0A026656}"/>
              </a:ext>
            </a:extLst>
          </p:cNvPr>
          <p:cNvGrpSpPr/>
          <p:nvPr/>
        </p:nvGrpSpPr>
        <p:grpSpPr>
          <a:xfrm>
            <a:off x="356578" y="476671"/>
            <a:ext cx="841938" cy="923330"/>
            <a:chOff x="1185739" y="707335"/>
            <a:chExt cx="841938" cy="923330"/>
          </a:xfrm>
        </p:grpSpPr>
        <p:sp>
          <p:nvSpPr>
            <p:cNvPr id="9" name="Flowchart: Connector 8">
              <a:extLst>
                <a:ext uri="{FF2B5EF4-FFF2-40B4-BE49-F238E27FC236}">
                  <a16:creationId xmlns:a16="http://schemas.microsoft.com/office/drawing/2014/main" xmlns="" id="{74B9CC36-76BB-6326-AFD8-CC6AFAAAEB7E}"/>
                </a:ext>
              </a:extLst>
            </p:cNvPr>
            <p:cNvSpPr/>
            <p:nvPr/>
          </p:nvSpPr>
          <p:spPr>
            <a:xfrm>
              <a:off x="1240972" y="839755"/>
              <a:ext cx="765111" cy="765111"/>
            </a:xfrm>
            <a:prstGeom prst="flowChartConnector">
              <a:avLst/>
            </a:prstGeom>
            <a:solidFill>
              <a:srgbClr val="32A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10" name="PA-文本框 54">
              <a:extLst>
                <a:ext uri="{FF2B5EF4-FFF2-40B4-BE49-F238E27FC236}">
                  <a16:creationId xmlns:a16="http://schemas.microsoft.com/office/drawing/2014/main" xmlns="" id="{086E8024-EF33-861E-9EF1-0CDFC2493050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185739" y="707335"/>
              <a:ext cx="8419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dist">
                <a:defRPr sz="4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字魂59号-创粗黑" panose="00000500000000000000" pitchFamily="2" charset="-122"/>
                  <a:ea typeface="字魂59号-创粗黑" panose="00000500000000000000" pitchFamily="2" charset="-122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vi-VN" altLang="zh-CN" sz="5400" b="0" spc="-300" dirty="0">
                  <a:solidFill>
                    <a:prstClr val="white"/>
                  </a:solidFill>
                  <a:effectLst/>
                  <a:latin typeface="Cambria" panose="02040503050406030204" pitchFamily="18" charset="0"/>
                  <a:ea typeface="字魂156号-萌趣苏打饼" panose="00000500000000000000" pitchFamily="2" charset="-122"/>
                  <a:sym typeface="思源黑体 CN" panose="020B0500000000000000" pitchFamily="34" charset="-122"/>
                </a:rPr>
                <a:t>2</a:t>
              </a:r>
              <a:endParaRPr kumimoji="0" lang="zh-CN" altLang="en-US" sz="5400" b="0" i="0" u="none" strike="noStrike" kern="1200" cap="none" spc="-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字魂156号-萌趣苏打饼" panose="00000500000000000000" pitchFamily="2" charset="-122"/>
                <a:cs typeface="+mn-cs"/>
                <a:sym typeface="思源黑体 CN" panose="020B0500000000000000" pitchFamily="34" charset="-122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7907841-CFA3-8B7D-0408-D61F1D9B8B18}"/>
              </a:ext>
            </a:extLst>
          </p:cNvPr>
          <p:cNvSpPr txBox="1"/>
          <p:nvPr/>
        </p:nvSpPr>
        <p:spPr>
          <a:xfrm>
            <a:off x="1171575" y="416622"/>
            <a:ext cx="1019175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280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</a:t>
            </a:r>
            <a:r>
              <a:rPr lang="en-US" sz="3200" b="1" dirty="0" smtClean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Chia 40 quả táo vào các túi, mỗi túi 8 quả và chia 36 quả cam vào các túi, mỗi túi 6 quả. Hỏi số túi táo hay túi cam có nhiều </a:t>
            </a:r>
            <a:r>
              <a:rPr lang="vi-VN" sz="3200" b="1" dirty="0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vi-VN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và nhiều hơn mấy túi?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8122070-F2FA-E08B-369E-4FE791665724}"/>
              </a:ext>
            </a:extLst>
          </p:cNvPr>
          <p:cNvSpPr txBox="1"/>
          <p:nvPr/>
        </p:nvSpPr>
        <p:spPr>
          <a:xfrm>
            <a:off x="1312852" y="2392925"/>
            <a:ext cx="9909195" cy="22572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3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lang="en-US" sz="3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endParaRPr lang="en-US" sz="30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20000"/>
              </a:lnSpc>
            </a:pPr>
            <a:r>
              <a:rPr lang="en-US" sz="3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40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quả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táo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–  1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túi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8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quả</a:t>
            </a:r>
            <a:endParaRPr lang="en-US" sz="3000" b="1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20000"/>
              </a:lnSpc>
            </a:pP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36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quả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cam –   1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túi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6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quả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</a:t>
            </a:r>
          </a:p>
          <a:p>
            <a:pPr algn="ctr">
              <a:lnSpc>
                <a:spcPct val="120000"/>
              </a:lnSpc>
            </a:pP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túi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táo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hay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túi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cam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nhiều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h</a:t>
            </a:r>
            <a:r>
              <a:rPr lang="vi-VN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ơ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nhiều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h</a:t>
            </a:r>
            <a:r>
              <a:rPr lang="vi-VN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ơ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…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túi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  <a:endParaRPr lang="vi-VN" sz="240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1773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11811" y="476671"/>
            <a:ext cx="11403623" cy="6233746"/>
          </a:xfrm>
          <a:prstGeom prst="rect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CDBFDBF9-1975-1316-866F-E9DF0A026656}"/>
              </a:ext>
            </a:extLst>
          </p:cNvPr>
          <p:cNvGrpSpPr/>
          <p:nvPr/>
        </p:nvGrpSpPr>
        <p:grpSpPr>
          <a:xfrm>
            <a:off x="356578" y="476671"/>
            <a:ext cx="841938" cy="923330"/>
            <a:chOff x="1185739" y="707335"/>
            <a:chExt cx="841938" cy="923330"/>
          </a:xfrm>
        </p:grpSpPr>
        <p:sp>
          <p:nvSpPr>
            <p:cNvPr id="9" name="Flowchart: Connector 8">
              <a:extLst>
                <a:ext uri="{FF2B5EF4-FFF2-40B4-BE49-F238E27FC236}">
                  <a16:creationId xmlns:a16="http://schemas.microsoft.com/office/drawing/2014/main" xmlns="" id="{74B9CC36-76BB-6326-AFD8-CC6AFAAAEB7E}"/>
                </a:ext>
              </a:extLst>
            </p:cNvPr>
            <p:cNvSpPr/>
            <p:nvPr/>
          </p:nvSpPr>
          <p:spPr>
            <a:xfrm>
              <a:off x="1240972" y="839755"/>
              <a:ext cx="765111" cy="765111"/>
            </a:xfrm>
            <a:prstGeom prst="flowChartConnector">
              <a:avLst/>
            </a:prstGeom>
            <a:solidFill>
              <a:srgbClr val="32A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10" name="PA-文本框 54">
              <a:extLst>
                <a:ext uri="{FF2B5EF4-FFF2-40B4-BE49-F238E27FC236}">
                  <a16:creationId xmlns:a16="http://schemas.microsoft.com/office/drawing/2014/main" xmlns="" id="{086E8024-EF33-861E-9EF1-0CDFC2493050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185739" y="707335"/>
              <a:ext cx="8419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dist">
                <a:defRPr sz="44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字魂59号-创粗黑" panose="00000500000000000000" pitchFamily="2" charset="-122"/>
                  <a:ea typeface="字魂59号-创粗黑" panose="00000500000000000000" pitchFamily="2" charset="-122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5400" b="0" spc="-300" dirty="0">
                  <a:solidFill>
                    <a:prstClr val="white"/>
                  </a:solidFill>
                  <a:effectLst/>
                  <a:latin typeface="Cambria" panose="02040503050406030204" pitchFamily="18" charset="0"/>
                  <a:ea typeface="字魂156号-萌趣苏打饼" panose="00000500000000000000" pitchFamily="2" charset="-122"/>
                  <a:sym typeface="思源黑体 CN" panose="020B0500000000000000" pitchFamily="34" charset="-122"/>
                </a:rPr>
                <a:t>2</a:t>
              </a:r>
              <a:endParaRPr kumimoji="0" lang="zh-CN" altLang="en-US" sz="5400" b="0" i="0" u="none" strike="noStrike" kern="1200" cap="none" spc="-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字魂156号-萌趣苏打饼" panose="00000500000000000000" pitchFamily="2" charset="-122"/>
                <a:cs typeface="+mn-cs"/>
                <a:sym typeface="思源黑体 CN" panose="020B0500000000000000" pitchFamily="34" charset="-122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7907841-CFA3-8B7D-0408-D61F1D9B8B18}"/>
              </a:ext>
            </a:extLst>
          </p:cNvPr>
          <p:cNvSpPr txBox="1"/>
          <p:nvPr/>
        </p:nvSpPr>
        <p:spPr>
          <a:xfrm>
            <a:off x="1176922" y="416622"/>
            <a:ext cx="1019175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vi-VN" sz="3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                </a:t>
            </a:r>
            <a:r>
              <a:rPr lang="en-US" sz="3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lang="en-US" sz="3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endParaRPr lang="en-US" sz="30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20000"/>
              </a:lnSpc>
            </a:pPr>
            <a:r>
              <a:rPr lang="en-US" sz="3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40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quả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táo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–  1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túi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8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quả</a:t>
            </a:r>
            <a:endParaRPr lang="en-US" sz="3000" b="1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20000"/>
              </a:lnSpc>
            </a:pP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36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quả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cam –   1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túi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6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quả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</a:t>
            </a:r>
          </a:p>
          <a:p>
            <a:pPr algn="ctr">
              <a:lnSpc>
                <a:spcPct val="120000"/>
              </a:lnSpc>
            </a:pP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túi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táo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hay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túi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cam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nhiều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h</a:t>
            </a:r>
            <a:r>
              <a:rPr lang="vi-VN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ơ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nhiều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h</a:t>
            </a:r>
            <a:r>
              <a:rPr lang="vi-VN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ơ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…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túi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  <a:endParaRPr lang="vi-VN" sz="3000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8122070-F2FA-E08B-369E-4FE791665724}"/>
              </a:ext>
            </a:extLst>
          </p:cNvPr>
          <p:cNvSpPr txBox="1"/>
          <p:nvPr/>
        </p:nvSpPr>
        <p:spPr>
          <a:xfrm>
            <a:off x="1312852" y="2872611"/>
            <a:ext cx="9909195" cy="36256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                  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r>
              <a:rPr lang="vi-VN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               Số túi táo là:</a:t>
            </a:r>
          </a:p>
          <a:p>
            <a:r>
              <a:rPr lang="en-US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</a:t>
            </a:r>
            <a:r>
              <a:rPr lang="vi-VN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            40 : 8 = 5 (túi)</a:t>
            </a:r>
          </a:p>
          <a:p>
            <a:r>
              <a:rPr lang="vi-VN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               Số túi cam là:</a:t>
            </a:r>
          </a:p>
          <a:p>
            <a:r>
              <a:rPr lang="en-US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</a:t>
            </a:r>
            <a:r>
              <a:rPr lang="vi-VN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            36 : 6 = 6 (túi)</a:t>
            </a:r>
          </a:p>
          <a:p>
            <a:r>
              <a:rPr lang="vi-VN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              Số túi cam nhiều hơn số túi táo là:</a:t>
            </a:r>
          </a:p>
          <a:p>
            <a:r>
              <a:rPr lang="en-US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</a:t>
            </a:r>
            <a:r>
              <a:rPr lang="vi-VN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                6 – 5 = 1 (túi)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US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</a:t>
            </a:r>
            <a:r>
              <a:rPr lang="vi-VN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                 </a:t>
            </a:r>
            <a:r>
              <a:rPr lang="en-US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 số: 1 túi</a:t>
            </a:r>
            <a:endParaRPr lang="vi-VN" sz="240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6670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1" descr="Dove-02-jun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258" y="681317"/>
            <a:ext cx="1676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11" descr="Dove-02-jun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268" y="423664"/>
            <a:ext cx="3369732" cy="1359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 descr="Dove-02-jun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45806" y="658905"/>
            <a:ext cx="1676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8" descr="Book-09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268" y="4002360"/>
            <a:ext cx="2984250" cy="1073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884420" y="2114236"/>
            <a:ext cx="10937786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 DỤNG</a:t>
            </a:r>
            <a:r>
              <a:rPr lang="vi-VN" sz="6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6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TRẢI NGHIỆM</a:t>
            </a:r>
          </a:p>
        </p:txBody>
      </p:sp>
    </p:spTree>
    <p:extLst>
      <p:ext uri="{BB962C8B-B14F-4D97-AF65-F5344CB8AC3E}">
        <p14:creationId xmlns:p14="http://schemas.microsoft.com/office/powerpoint/2010/main" val="4070730205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4038600" y="1143000"/>
            <a:ext cx="716280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1500" b="1" i="0" u="none" strike="noStrike" kern="1200" cap="none" spc="0" normalizeH="0" baseline="0" noProof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15633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UVN Banh Mi" pitchFamily="2" charset="0"/>
                <a:ea typeface="+mn-ea"/>
                <a:cs typeface="+mn-cs"/>
              </a:rPr>
              <a:t>KHỞI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1500" b="1" i="0" u="none" strike="noStrike" kern="1200" cap="none" spc="0" normalizeH="0" baseline="0" noProof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15633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UVN Banh Mi" pitchFamily="2" charset="0"/>
                <a:ea typeface="+mn-ea"/>
                <a:cs typeface="+mn-cs"/>
              </a:rPr>
              <a:t> ĐỘNG</a:t>
            </a:r>
            <a:endParaRPr kumimoji="0" lang="en-US" sz="11500" b="1" i="0" u="none" strike="noStrike" kern="1200" cap="none" spc="0" normalizeH="0" baseline="0" noProof="0" dirty="0">
              <a:ln w="12700">
                <a:solidFill>
                  <a:srgbClr val="FFFFFF"/>
                </a:solidFill>
                <a:prstDash val="solid"/>
              </a:ln>
              <a:solidFill>
                <a:srgbClr val="156336"/>
              </a:solidFill>
              <a:effectLst>
                <a:outerShdw blurRad="12700" dist="38100" dir="2400000" algn="tl" rotWithShape="0">
                  <a:srgbClr val="9FC532">
                    <a:alpha val="90000"/>
                  </a:srgbClr>
                </a:outerShdw>
              </a:effectLst>
              <a:uLnTx/>
              <a:uFillTx/>
              <a:latin typeface="UVN Banh Mi" pitchFamily="2" charset="0"/>
              <a:ea typeface="+mn-ea"/>
              <a:cs typeface="+mn-cs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9445" y="-82483"/>
            <a:ext cx="12579409" cy="7988598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588935" y="-395677"/>
            <a:ext cx="3974937" cy="265199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4970" y="-446169"/>
            <a:ext cx="2438611" cy="2438611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82845" y="-83682"/>
            <a:ext cx="4102964" cy="2743438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xmlns="" id="{DAFD0E75-F0E2-455F-A1E7-65DE8BEC517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23705" y="1027865"/>
            <a:ext cx="8287676" cy="5770296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22057" y="690474"/>
            <a:ext cx="1322947" cy="1420491"/>
          </a:xfrm>
          <a:prstGeom prst="rect">
            <a:avLst/>
          </a:prstGeom>
        </p:spPr>
      </p:pic>
      <p:pic>
        <p:nvPicPr>
          <p:cNvPr id="21" name="PA_图片 5">
            <a:extLst>
              <a:ext uri="{FF2B5EF4-FFF2-40B4-BE49-F238E27FC236}">
                <a16:creationId xmlns:a16="http://schemas.microsoft.com/office/drawing/2014/main" xmlns="" id="{A9A22A9E-97DA-4ADC-ADD7-46559719808D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/>
          <a:stretch>
            <a:fillRect/>
          </a:stretch>
        </p:blipFill>
        <p:spPr>
          <a:xfrm>
            <a:off x="10643395" y="4968196"/>
            <a:ext cx="1816569" cy="1549627"/>
          </a:xfrm>
          <a:prstGeom prst="rect">
            <a:avLst/>
          </a:prstGeom>
        </p:spPr>
      </p:pic>
      <p:pic>
        <p:nvPicPr>
          <p:cNvPr id="26" name="PA_图片 8">
            <a:extLst>
              <a:ext uri="{FF2B5EF4-FFF2-40B4-BE49-F238E27FC236}">
                <a16:creationId xmlns:a16="http://schemas.microsoft.com/office/drawing/2014/main" xmlns="" id="{9DDD65F6-D06C-40C6-B11F-BB4F6B5C393C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/>
          <a:stretch>
            <a:fillRect/>
          </a:stretch>
        </p:blipFill>
        <p:spPr>
          <a:xfrm>
            <a:off x="3007916" y="6023533"/>
            <a:ext cx="698425" cy="635244"/>
          </a:xfrm>
          <a:prstGeom prst="rect">
            <a:avLst/>
          </a:prstGeom>
        </p:spPr>
      </p:pic>
      <p:pic>
        <p:nvPicPr>
          <p:cNvPr id="27" name="图片 17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20812872">
            <a:off x="11618115" y="6991161"/>
            <a:ext cx="711685" cy="1908955"/>
          </a:xfrm>
          <a:prstGeom prst="rect">
            <a:avLst/>
          </a:prstGeom>
        </p:spPr>
      </p:pic>
      <p:pic>
        <p:nvPicPr>
          <p:cNvPr id="28" name="图片 18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218431" y="8539785"/>
            <a:ext cx="439257" cy="701740"/>
          </a:xfrm>
          <a:prstGeom prst="rect">
            <a:avLst/>
          </a:prstGeom>
        </p:spPr>
      </p:pic>
      <p:pic>
        <p:nvPicPr>
          <p:cNvPr id="30" name="图片 19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2224306" y="8956590"/>
            <a:ext cx="471316" cy="484832"/>
          </a:xfrm>
          <a:prstGeom prst="rect">
            <a:avLst/>
          </a:prstGeom>
        </p:spPr>
      </p:pic>
      <p:pic>
        <p:nvPicPr>
          <p:cNvPr id="31" name="图片 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1423112">
            <a:off x="11656018" y="7168505"/>
            <a:ext cx="590804" cy="1593966"/>
          </a:xfrm>
          <a:prstGeom prst="rect">
            <a:avLst/>
          </a:prstGeom>
        </p:spPr>
      </p:pic>
      <p:pic>
        <p:nvPicPr>
          <p:cNvPr id="32" name="图片 21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11858491" y="6971063"/>
            <a:ext cx="356257" cy="2125755"/>
          </a:xfrm>
          <a:prstGeom prst="rect">
            <a:avLst/>
          </a:prstGeom>
        </p:spPr>
      </p:pic>
      <p:pic>
        <p:nvPicPr>
          <p:cNvPr id="33" name="PA_图片 7">
            <a:extLst>
              <a:ext uri="{FF2B5EF4-FFF2-40B4-BE49-F238E27FC236}">
                <a16:creationId xmlns:a16="http://schemas.microsoft.com/office/drawing/2014/main" xmlns="" id="{6D0BAA3D-431E-4D9D-B705-0E86AF7CCB50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/>
          <a:stretch>
            <a:fillRect/>
          </a:stretch>
        </p:blipFill>
        <p:spPr>
          <a:xfrm>
            <a:off x="1104530" y="3241225"/>
            <a:ext cx="825094" cy="876300"/>
          </a:xfrm>
          <a:prstGeom prst="rect">
            <a:avLst/>
          </a:prstGeom>
        </p:spPr>
      </p:pic>
      <p:sp>
        <p:nvSpPr>
          <p:cNvPr id="24" name="TextBox 23"/>
          <p:cNvSpPr txBox="1"/>
          <p:nvPr/>
        </p:nvSpPr>
        <p:spPr>
          <a:xfrm>
            <a:off x="3308166" y="1708518"/>
            <a:ext cx="7629686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vi-VN" sz="8000" b="1" dirty="0">
                <a:solidFill>
                  <a:srgbClr val="FFC000"/>
                </a:solidFill>
                <a:latin typeface="UTM Bell" panose="02040603050506020204" pitchFamily="18" charset="0"/>
                <a:cs typeface="Arial" panose="020B0604020202020204" pitchFamily="34" charset="0"/>
              </a:rPr>
              <a:t>Trò chơi: </a:t>
            </a:r>
          </a:p>
          <a:p>
            <a:pPr lvl="0" algn="ctr">
              <a:defRPr/>
            </a:pPr>
            <a:r>
              <a:rPr lang="vi-VN" sz="8000" b="1" dirty="0">
                <a:solidFill>
                  <a:srgbClr val="C00000"/>
                </a:solidFill>
                <a:latin typeface="UTM Bell" panose="02040603050506020204" pitchFamily="18" charset="0"/>
                <a:cs typeface="Arial" panose="020B0604020202020204" pitchFamily="34" charset="0"/>
              </a:rPr>
              <a:t>Ai nhanh nhất?</a:t>
            </a:r>
            <a:endParaRPr kumimoji="0" lang="en-US" sz="8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UTM Bell" panose="02040603050506020204" pitchFamily="18" charset="0"/>
              <a:cs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10000" r="90000">
                        <a14:foregroundMark x1="40828" y1="38166" x2="40828" y2="38166"/>
                        <a14:foregroundMark x1="38757" y1="36391" x2="38757" y2="42308"/>
                        <a14:foregroundMark x1="54142" y1="39941" x2="61538" y2="39941"/>
                        <a14:foregroundMark x1="46154" y1="46154" x2="51775" y2="47929"/>
                        <a14:foregroundMark x1="27515" y1="85503" x2="70710" y2="846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935" y="1874590"/>
            <a:ext cx="5830135" cy="58301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359463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6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5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5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033399" y="152400"/>
            <a:ext cx="10125202" cy="1828800"/>
            <a:chOff x="344809" y="1235554"/>
            <a:chExt cx="8721721" cy="3175756"/>
          </a:xfrm>
        </p:grpSpPr>
        <p:pic>
          <p:nvPicPr>
            <p:cNvPr id="7" name="Picture 8"/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/>
            <p:cNvSpPr txBox="1"/>
            <p:nvPr/>
          </p:nvSpPr>
          <p:spPr>
            <a:xfrm>
              <a:off x="622997" y="1897170"/>
              <a:ext cx="8165345" cy="20844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Đọc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sau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và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biết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bằng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bước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tính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-533400" y="2514600"/>
            <a:ext cx="7772400" cy="3694043"/>
            <a:chOff x="-228600" y="2743200"/>
            <a:chExt cx="7772400" cy="3694043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5" name="TextBox 14"/>
            <p:cNvSpPr txBox="1"/>
            <p:nvPr/>
          </p:nvSpPr>
          <p:spPr>
            <a:xfrm>
              <a:off x="609600" y="3436059"/>
              <a:ext cx="563880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>
                <a:defRPr/>
              </a:pP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Bài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1: </a:t>
              </a:r>
              <a:r>
                <a:rPr lang="en-US" sz="3600" b="1" dirty="0" err="1">
                  <a:latin typeface="Calibri" panose="020F0502020204030204"/>
                </a:rPr>
                <a:t>Sóc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 smtClean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lang="vi-VN" sz="3600" b="1" dirty="0">
                  <a:latin typeface="Calibri" panose="020F0502020204030204"/>
                </a:rPr>
                <a:t> dẻ</a:t>
              </a:r>
              <a:r>
                <a:rPr kumimoji="0" lang="en-US" sz="3600" b="1" i="0" u="none" strike="noStrike" kern="120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hai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486400" y="2514600"/>
            <a:ext cx="7772400" cy="3694043"/>
            <a:chOff x="-228600" y="2743200"/>
            <a:chExt cx="7772400" cy="3694043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09600" y="2936329"/>
              <a:ext cx="5638801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>
                <a:defRPr/>
              </a:pP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Bài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2: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Sóc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 smtClean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lang="vi-VN" sz="3600" b="1" dirty="0">
                  <a:latin typeface="Calibri" panose="020F0502020204030204"/>
                </a:rPr>
                <a:t> dẻ</a:t>
              </a:r>
              <a:r>
                <a:rPr kumimoji="0" lang="en-US" sz="3600" b="1" i="0" u="none" strike="noStrike" kern="120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Thỏ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được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nhiều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hơn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Chuột</a:t>
              </a:r>
              <a:r>
                <a:rPr lang="en-US" sz="3600" b="1" dirty="0">
                  <a:latin typeface="Calibri" panose="020F0502020204030204"/>
                </a:rPr>
                <a:t> 10 </a:t>
              </a:r>
              <a:r>
                <a:rPr lang="en-US" sz="3600" b="1" dirty="0" err="1" smtClean="0">
                  <a:latin typeface="Calibri" panose="020F0502020204030204"/>
                </a:rPr>
                <a:t>hạt</a:t>
              </a:r>
              <a:r>
                <a:rPr lang="vi-VN" sz="3600" b="1" dirty="0">
                  <a:latin typeface="Calibri" panose="020F0502020204030204"/>
                </a:rPr>
                <a:t> dẻ</a:t>
              </a:r>
              <a:r>
                <a:rPr lang="en-US" sz="3600" b="1" dirty="0" smtClean="0">
                  <a:latin typeface="Calibri" panose="020F0502020204030204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pic>
        <p:nvPicPr>
          <p:cNvPr id="5" name="tieng chuong ting ting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743200" y="1462687"/>
            <a:ext cx="487363" cy="487363"/>
          </a:xfrm>
          <a:prstGeom prst="rect">
            <a:avLst/>
          </a:prstGeom>
        </p:spPr>
      </p:pic>
      <p:pic>
        <p:nvPicPr>
          <p:cNvPr id="10" name="chien thang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704237" y="2270918"/>
            <a:ext cx="487363" cy="48736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-0.28125 0.00856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3" y="417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3542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843790" y="0"/>
            <a:ext cx="8133193" cy="925033"/>
            <a:chOff x="344808" y="-1339561"/>
            <a:chExt cx="8721721" cy="3175756"/>
          </a:xfrm>
        </p:grpSpPr>
        <p:pic>
          <p:nvPicPr>
            <p:cNvPr id="7" name="Picture 8"/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8" y="-1339561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/>
            <p:cNvSpPr txBox="1"/>
            <p:nvPr/>
          </p:nvSpPr>
          <p:spPr>
            <a:xfrm>
              <a:off x="344808" y="-646004"/>
              <a:ext cx="8721721" cy="19019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kumimoji="0" lang="en-US" sz="3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</a:rPr>
                <a:t>Hãy</a:t>
              </a:r>
              <a:r>
                <a:rPr kumimoji="0" 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</a:rPr>
                <a:t> </a:t>
              </a:r>
              <a:r>
                <a:rPr lang="en-US" sz="3000" b="1" dirty="0" err="1">
                  <a:solidFill>
                    <a:srgbClr val="156336"/>
                  </a:solidFill>
                  <a:latin typeface="Calibri" panose="020F0502020204030204"/>
                </a:rPr>
                <a:t>giải</a:t>
              </a:r>
              <a:r>
                <a:rPr lang="en-US" sz="3000" b="1" dirty="0">
                  <a:solidFill>
                    <a:srgbClr val="156336"/>
                  </a:solidFill>
                  <a:latin typeface="Calibri" panose="020F0502020204030204"/>
                </a:rPr>
                <a:t> </a:t>
              </a:r>
              <a:r>
                <a:rPr lang="vi-VN" sz="3000" b="1" dirty="0">
                  <a:solidFill>
                    <a:srgbClr val="156336"/>
                  </a:solidFill>
                  <a:latin typeface="Calibri" panose="020F0502020204030204"/>
                </a:rPr>
                <a:t>nhẩm </a:t>
              </a:r>
              <a:r>
                <a:rPr kumimoji="0" lang="en-US" sz="3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</a:rPr>
                <a:t>nhanh</a:t>
              </a:r>
              <a:r>
                <a:rPr lang="vi-VN" sz="3000" b="1" dirty="0">
                  <a:solidFill>
                    <a:srgbClr val="156336"/>
                  </a:solidFill>
                  <a:latin typeface="Calibri" panose="020F0502020204030204"/>
                </a:rPr>
                <a:t> và </a:t>
              </a:r>
              <a:r>
                <a:rPr lang="vi-VN" sz="3000" b="1" dirty="0" smtClean="0">
                  <a:solidFill>
                    <a:srgbClr val="156336"/>
                  </a:solidFill>
                  <a:latin typeface="Calibri" panose="020F0502020204030204"/>
                </a:rPr>
                <a:t>nêu kết </a:t>
              </a:r>
              <a:r>
                <a:rPr lang="vi-VN" sz="3000" b="1" dirty="0">
                  <a:solidFill>
                    <a:srgbClr val="156336"/>
                  </a:solidFill>
                  <a:latin typeface="Calibri" panose="020F0502020204030204"/>
                </a:rPr>
                <a:t>quả</a:t>
              </a:r>
              <a:r>
                <a:rPr kumimoji="0" 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</a:rPr>
                <a:t> </a:t>
              </a:r>
              <a:r>
                <a:rPr kumimoji="0" lang="en-US" sz="3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</a:rPr>
                <a:t>bài</a:t>
              </a:r>
              <a:r>
                <a:rPr kumimoji="0" 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</a:rPr>
                <a:t> </a:t>
              </a:r>
              <a:r>
                <a:rPr kumimoji="0" lang="en-US" sz="3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</a:rPr>
                <a:t>toán</a:t>
              </a:r>
              <a:r>
                <a:rPr kumimoji="0" 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</a:rPr>
                <a:t> </a:t>
              </a:r>
              <a:r>
                <a:rPr kumimoji="0" lang="en-US" sz="30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</a:rPr>
                <a:t>này</a:t>
              </a:r>
              <a:r>
                <a:rPr kumimoji="0" lang="en-US" sz="3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</a:rPr>
                <a:t>!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156336"/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-623578" y="893134"/>
            <a:ext cx="13868400" cy="2571316"/>
            <a:chOff x="-241455" y="1955677"/>
            <a:chExt cx="7772400" cy="5773311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41455" y="1955677"/>
              <a:ext cx="7772400" cy="4371934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81567" y="2546166"/>
              <a:ext cx="5638801" cy="51828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>
                <a:defRPr/>
              </a:pP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Bài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2: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Sóc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nhặt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được</a:t>
              </a:r>
              <a:r>
                <a:rPr lang="en-US" sz="3600" b="1" dirty="0">
                  <a:latin typeface="Calibri" panose="020F0502020204030204"/>
                </a:rPr>
                <a:t> 20 </a:t>
              </a:r>
              <a:r>
                <a:rPr lang="en-US" sz="3600" b="1" dirty="0" err="1">
                  <a:latin typeface="Calibri" panose="020F0502020204030204"/>
                </a:rPr>
                <a:t>hạt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dẻ</a:t>
              </a:r>
              <a:r>
                <a:rPr lang="en-US" sz="3600" b="1" dirty="0">
                  <a:latin typeface="Calibri" panose="020F0502020204030204"/>
                </a:rPr>
                <a:t>, </a:t>
              </a:r>
              <a:r>
                <a:rPr lang="en-US" sz="3600" b="1" dirty="0" err="1">
                  <a:latin typeface="Calibri" panose="020F0502020204030204"/>
                </a:rPr>
                <a:t>Chuột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nhặt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nhiều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vi-VN" sz="3600" b="1" dirty="0" smtClean="0">
                  <a:latin typeface="Calibri" panose="020F0502020204030204"/>
                </a:rPr>
                <a:t>  </a:t>
              </a:r>
              <a:r>
                <a:rPr lang="en-US" sz="3600" b="1" dirty="0" err="1" smtClean="0">
                  <a:latin typeface="Calibri" panose="020F0502020204030204"/>
                </a:rPr>
                <a:t>hơn</a:t>
              </a:r>
              <a:r>
                <a:rPr lang="en-US" sz="3600" b="1" dirty="0" smtClean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Sóc</a:t>
              </a:r>
              <a:r>
                <a:rPr lang="en-US" sz="3600" b="1" dirty="0">
                  <a:latin typeface="Calibri" panose="020F0502020204030204"/>
                </a:rPr>
                <a:t> 5 </a:t>
              </a:r>
              <a:r>
                <a:rPr lang="en-US" sz="3600" b="1" dirty="0" err="1">
                  <a:latin typeface="Calibri" panose="020F0502020204030204"/>
                </a:rPr>
                <a:t>hạt</a:t>
              </a:r>
              <a:r>
                <a:rPr lang="vi-VN" sz="3600" b="1" dirty="0">
                  <a:latin typeface="Calibri" panose="020F0502020204030204"/>
                </a:rPr>
                <a:t> dẻ</a:t>
              </a:r>
              <a:r>
                <a:rPr lang="en-US" sz="3600" b="1" dirty="0">
                  <a:latin typeface="Calibri" panose="020F0502020204030204"/>
                </a:rPr>
                <a:t>. </a:t>
              </a:r>
              <a:r>
                <a:rPr lang="en-US" sz="3600" b="1" dirty="0" err="1">
                  <a:latin typeface="Calibri" panose="020F0502020204030204"/>
                </a:rPr>
                <a:t>Thỏ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nhặt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được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nhiều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hơn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Chuột</a:t>
              </a:r>
              <a:r>
                <a:rPr lang="en-US" sz="3600" b="1" dirty="0">
                  <a:latin typeface="Calibri" panose="020F0502020204030204"/>
                </a:rPr>
                <a:t> 10 </a:t>
              </a:r>
              <a:r>
                <a:rPr lang="en-US" sz="3600" b="1" dirty="0" err="1">
                  <a:latin typeface="Calibri" panose="020F0502020204030204"/>
                </a:rPr>
                <a:t>hạt</a:t>
              </a:r>
              <a:r>
                <a:rPr lang="vi-VN" sz="3600" b="1" dirty="0">
                  <a:latin typeface="Calibri" panose="020F0502020204030204"/>
                </a:rPr>
                <a:t> dẻ</a:t>
              </a:r>
              <a:r>
                <a:rPr lang="en-US" sz="3600" b="1" dirty="0">
                  <a:latin typeface="Calibri" panose="020F0502020204030204"/>
                </a:rPr>
                <a:t>. </a:t>
              </a:r>
              <a:r>
                <a:rPr lang="en-US" sz="3600" b="1" dirty="0" err="1">
                  <a:latin typeface="Calibri" panose="020F0502020204030204"/>
                </a:rPr>
                <a:t>Hỏi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cả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ba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bạn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nhặt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được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bao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nhiêu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hạt</a:t>
              </a:r>
              <a:r>
                <a:rPr lang="en-US" sz="3600" b="1" dirty="0">
                  <a:latin typeface="Calibri" panose="020F0502020204030204"/>
                </a:rPr>
                <a:t> </a:t>
              </a:r>
              <a:r>
                <a:rPr lang="en-US" sz="3600" b="1" dirty="0" err="1">
                  <a:latin typeface="Calibri" panose="020F0502020204030204"/>
                </a:rPr>
                <a:t>dẻ</a:t>
              </a:r>
              <a:r>
                <a:rPr lang="en-US" sz="3600" b="1" dirty="0">
                  <a:latin typeface="Calibri" panose="020F0502020204030204"/>
                </a:rPr>
                <a:t>?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1005763" y="2840305"/>
            <a:ext cx="10591800" cy="4017695"/>
            <a:chOff x="-228600" y="2696239"/>
            <a:chExt cx="7772400" cy="3694043"/>
          </a:xfrm>
        </p:grpSpPr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696239"/>
              <a:ext cx="7772400" cy="3694043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656518" y="3135912"/>
              <a:ext cx="5638801" cy="6543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3112327" y="370705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vi-VN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Kết quả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: </a:t>
            </a:r>
            <a:r>
              <a:rPr lang="en-US" sz="3600" b="1" dirty="0">
                <a:solidFill>
                  <a:srgbClr val="C00000"/>
                </a:solidFill>
                <a:latin typeface="Calibri" panose="020F0502020204030204"/>
              </a:rPr>
              <a:t>80 </a:t>
            </a:r>
            <a:r>
              <a:rPr lang="en-US" sz="3600" b="1" dirty="0" err="1">
                <a:solidFill>
                  <a:srgbClr val="C00000"/>
                </a:solidFill>
                <a:latin typeface="Calibri" panose="020F0502020204030204"/>
              </a:rPr>
              <a:t>hạt</a:t>
            </a:r>
            <a:r>
              <a:rPr lang="en-US" sz="3600" b="1" dirty="0">
                <a:solidFill>
                  <a:srgbClr val="C00000"/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C00000"/>
                </a:solidFill>
                <a:latin typeface="Calibri" panose="020F0502020204030204"/>
              </a:rPr>
              <a:t>dẻ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23654041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2383436" y="0"/>
            <a:ext cx="8004747" cy="1156126"/>
            <a:chOff x="344808" y="-1339561"/>
            <a:chExt cx="8877955" cy="3969128"/>
          </a:xfrm>
        </p:grpSpPr>
        <p:pic>
          <p:nvPicPr>
            <p:cNvPr id="7" name="Picture 8"/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8" y="-1339561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/>
            <p:cNvSpPr txBox="1"/>
            <p:nvPr/>
          </p:nvSpPr>
          <p:spPr>
            <a:xfrm>
              <a:off x="344808" y="-646004"/>
              <a:ext cx="8877955" cy="32755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2800" b="1" dirty="0" err="1">
                  <a:solidFill>
                    <a:srgbClr val="156336"/>
                  </a:solidFill>
                  <a:latin typeface="Calibri" panose="020F0502020204030204"/>
                </a:rPr>
                <a:t>Hãy</a:t>
              </a:r>
              <a:r>
                <a:rPr lang="en-US" sz="2800" b="1" dirty="0">
                  <a:solidFill>
                    <a:srgbClr val="156336"/>
                  </a:solidFill>
                  <a:latin typeface="Calibri" panose="020F0502020204030204"/>
                </a:rPr>
                <a:t> </a:t>
              </a:r>
              <a:r>
                <a:rPr lang="en-US" sz="2800" b="1" dirty="0" err="1">
                  <a:solidFill>
                    <a:srgbClr val="156336"/>
                  </a:solidFill>
                  <a:latin typeface="Calibri" panose="020F0502020204030204"/>
                </a:rPr>
                <a:t>giải</a:t>
              </a:r>
              <a:r>
                <a:rPr lang="en-US" sz="2800" b="1" dirty="0">
                  <a:solidFill>
                    <a:srgbClr val="156336"/>
                  </a:solidFill>
                  <a:latin typeface="Calibri" panose="020F0502020204030204"/>
                </a:rPr>
                <a:t> </a:t>
              </a:r>
              <a:r>
                <a:rPr lang="vi-VN" sz="2800" b="1" dirty="0">
                  <a:solidFill>
                    <a:srgbClr val="156336"/>
                  </a:solidFill>
                  <a:latin typeface="Calibri" panose="020F0502020204030204"/>
                </a:rPr>
                <a:t>nhẩm </a:t>
              </a:r>
              <a:r>
                <a:rPr lang="en-US" sz="2800" b="1" dirty="0" err="1">
                  <a:solidFill>
                    <a:srgbClr val="156336"/>
                  </a:solidFill>
                  <a:latin typeface="Calibri" panose="020F0502020204030204"/>
                </a:rPr>
                <a:t>nhanh</a:t>
              </a:r>
              <a:r>
                <a:rPr lang="vi-VN" sz="2800" b="1" dirty="0">
                  <a:solidFill>
                    <a:srgbClr val="156336"/>
                  </a:solidFill>
                  <a:latin typeface="Calibri" panose="020F0502020204030204"/>
                </a:rPr>
                <a:t> và nêu kết quả</a:t>
              </a:r>
              <a:r>
                <a:rPr lang="en-US" sz="2800" b="1" dirty="0">
                  <a:solidFill>
                    <a:srgbClr val="156336"/>
                  </a:solidFill>
                  <a:latin typeface="Calibri" panose="020F0502020204030204"/>
                </a:rPr>
                <a:t> </a:t>
              </a:r>
              <a:r>
                <a:rPr lang="en-US" sz="2800" b="1" dirty="0" err="1">
                  <a:solidFill>
                    <a:srgbClr val="156336"/>
                  </a:solidFill>
                  <a:latin typeface="Calibri" panose="020F0502020204030204"/>
                </a:rPr>
                <a:t>bài</a:t>
              </a:r>
              <a:r>
                <a:rPr lang="en-US" sz="2800" b="1" dirty="0">
                  <a:solidFill>
                    <a:srgbClr val="156336"/>
                  </a:solidFill>
                  <a:latin typeface="Calibri" panose="020F0502020204030204"/>
                </a:rPr>
                <a:t> </a:t>
              </a:r>
              <a:r>
                <a:rPr lang="en-US" sz="2800" b="1" dirty="0" err="1">
                  <a:solidFill>
                    <a:srgbClr val="156336"/>
                  </a:solidFill>
                  <a:latin typeface="Calibri" panose="020F0502020204030204"/>
                </a:rPr>
                <a:t>toán</a:t>
              </a:r>
              <a:r>
                <a:rPr lang="en-US" sz="2800" b="1" dirty="0">
                  <a:solidFill>
                    <a:srgbClr val="156336"/>
                  </a:solidFill>
                  <a:latin typeface="Calibri" panose="020F0502020204030204"/>
                </a:rPr>
                <a:t> </a:t>
              </a:r>
              <a:r>
                <a:rPr lang="en-US" sz="2800" b="1" dirty="0" err="1">
                  <a:solidFill>
                    <a:srgbClr val="156336"/>
                  </a:solidFill>
                  <a:latin typeface="Calibri" panose="020F0502020204030204"/>
                </a:rPr>
                <a:t>này</a:t>
              </a:r>
              <a:r>
                <a:rPr lang="en-US" sz="2800" b="1" dirty="0">
                  <a:solidFill>
                    <a:srgbClr val="156336"/>
                  </a:solidFill>
                  <a:latin typeface="Calibri" panose="020F0502020204030204"/>
                </a:rPr>
                <a:t>!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-623578" y="893134"/>
            <a:ext cx="13868400" cy="1947171"/>
            <a:chOff x="-241455" y="1955677"/>
            <a:chExt cx="7772400" cy="4371934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41455" y="1955677"/>
              <a:ext cx="7772400" cy="4371934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77650" y="2180858"/>
              <a:ext cx="5638801" cy="37316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>
                <a:defRPr/>
              </a:pPr>
              <a:r>
                <a:rPr lang="en-US" sz="3400" b="1" dirty="0" err="1">
                  <a:solidFill>
                    <a:srgbClr val="FF0000"/>
                  </a:solidFill>
                  <a:latin typeface="Calibri" panose="020F0502020204030204"/>
                </a:rPr>
                <a:t>Bài</a:t>
              </a:r>
              <a:r>
                <a:rPr lang="en-US" sz="3400" b="1" dirty="0">
                  <a:solidFill>
                    <a:srgbClr val="FF0000"/>
                  </a:solidFill>
                  <a:latin typeface="Calibri" panose="020F0502020204030204"/>
                </a:rPr>
                <a:t> 2:</a:t>
              </a:r>
              <a:r>
                <a:rPr lang="en-US" sz="34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Sóc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nhặt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được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20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hạt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dẻ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,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Chuột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nhặt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nhiều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vi-VN" sz="3400" b="1" dirty="0">
                  <a:solidFill>
                    <a:schemeClr val="bg1"/>
                  </a:solidFill>
                  <a:latin typeface="Calibri" panose="020F0502020204030204"/>
                </a:rPr>
                <a:t> 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hơn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Sóc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5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hạt</a:t>
              </a:r>
              <a:r>
                <a:rPr lang="vi-VN" sz="3400" b="1" dirty="0">
                  <a:solidFill>
                    <a:schemeClr val="bg1"/>
                  </a:solidFill>
                  <a:latin typeface="Calibri" panose="020F0502020204030204"/>
                </a:rPr>
                <a:t> dẻ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.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Thỏ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nhặt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được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nhiều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hơn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Chuột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10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hạt</a:t>
              </a:r>
              <a:r>
                <a:rPr lang="vi-VN" sz="3400" b="1" dirty="0">
                  <a:solidFill>
                    <a:schemeClr val="bg1"/>
                  </a:solidFill>
                  <a:latin typeface="Calibri" panose="020F0502020204030204"/>
                </a:rPr>
                <a:t> dẻ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.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Hỏi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cả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ba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bạn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nhặt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được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bao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nhiêu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hạt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 </a:t>
              </a:r>
              <a:r>
                <a:rPr lang="en-US" sz="3400" b="1" dirty="0" err="1">
                  <a:solidFill>
                    <a:schemeClr val="bg1"/>
                  </a:solidFill>
                  <a:latin typeface="Calibri" panose="020F0502020204030204"/>
                </a:rPr>
                <a:t>dẻ</a:t>
              </a:r>
              <a:r>
                <a:rPr lang="en-US" sz="3400" b="1" dirty="0">
                  <a:solidFill>
                    <a:schemeClr val="bg1"/>
                  </a:solidFill>
                  <a:latin typeface="Calibri" panose="020F0502020204030204"/>
                </a:rPr>
                <a:t>?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1016394" y="2840305"/>
            <a:ext cx="10591800" cy="4017695"/>
            <a:chOff x="-228600" y="2696239"/>
            <a:chExt cx="7772400" cy="3694043"/>
          </a:xfrm>
        </p:grpSpPr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696239"/>
              <a:ext cx="7772400" cy="3694043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656518" y="3135912"/>
              <a:ext cx="5638801" cy="6543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3039657" y="2824911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Chuột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890871" y="3244920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+ 5 = 25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938439" y="3674472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7030A0"/>
                </a:solidFill>
                <a:latin typeface="Calibri" panose="020F0502020204030204"/>
              </a:rPr>
              <a:t>Thỏ</a:t>
            </a:r>
            <a:r>
              <a:rPr lang="en-US" sz="3600" b="1" dirty="0">
                <a:solidFill>
                  <a:srgbClr val="7030A0"/>
                </a:solidFill>
                <a:latin typeface="Calibri" panose="020F050202020403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938439" y="41069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 + 10 = 35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22396" y="4588872"/>
            <a:ext cx="70493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cả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3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bạn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980969" y="50213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+ 25 + 35 = 80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725247" y="564864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Đáp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số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: </a:t>
            </a:r>
            <a:r>
              <a:rPr lang="en-US" sz="3600" b="1" dirty="0">
                <a:solidFill>
                  <a:srgbClr val="C00000"/>
                </a:solidFill>
                <a:latin typeface="Calibri" panose="020F0502020204030204"/>
              </a:rPr>
              <a:t>80 </a:t>
            </a:r>
            <a:r>
              <a:rPr lang="en-US" sz="3600" b="1" dirty="0" err="1">
                <a:solidFill>
                  <a:srgbClr val="C00000"/>
                </a:solidFill>
                <a:latin typeface="Calibri" panose="020F0502020204030204"/>
              </a:rPr>
              <a:t>hạt</a:t>
            </a:r>
            <a:r>
              <a:rPr lang="en-US" sz="3600" b="1" dirty="0">
                <a:solidFill>
                  <a:srgbClr val="C00000"/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C00000"/>
                </a:solidFill>
                <a:latin typeface="Calibri" panose="020F0502020204030204"/>
              </a:rPr>
              <a:t>dẻ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35860685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9" grpId="0"/>
      <p:bldP spid="10" grpId="0"/>
      <p:bldP spid="1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4091;p44"/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Text Placeholder 7"/>
          <p:cNvSpPr txBox="1"/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3" name="Graphic 2"/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5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DẶN:</a:t>
              </a: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1413061" y="2650662"/>
            <a:ext cx="8756274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dạng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toán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</a:p>
          <a:p>
            <a:pPr lvl="0" algn="ctr">
              <a:lnSpc>
                <a:spcPct val="150000"/>
              </a:lnSpc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sz="4800" b="1" dirty="0">
                <a:solidFill>
                  <a:srgbClr val="2F4D0F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lang="en-US" sz="4800" b="1" dirty="0" err="1">
                <a:solidFill>
                  <a:srgbClr val="2F4D0F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Luyện</a:t>
            </a:r>
            <a:r>
              <a:rPr lang="en-US" sz="4800" b="1" dirty="0">
                <a:solidFill>
                  <a:srgbClr val="2F4D0F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2F4D0F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tập</a:t>
            </a:r>
            <a:r>
              <a:rPr lang="en-US" sz="4800" b="1" dirty="0">
                <a:solidFill>
                  <a:srgbClr val="2F4D0F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b="1" dirty="0" err="1">
                <a:solidFill>
                  <a:srgbClr val="2F4D0F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trang</a:t>
            </a:r>
            <a:r>
              <a:rPr lang="en-US" sz="4800" b="1" dirty="0">
                <a:solidFill>
                  <a:srgbClr val="2F4D0F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20</a:t>
            </a:r>
            <a:r>
              <a:rPr lang="en-US" sz="4800" b="1" dirty="0" smtClean="0">
                <a:solidFill>
                  <a:srgbClr val="2F4D0F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423144" y="6772939"/>
            <a:ext cx="44444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</a:rPr>
              <a:t>Hương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Thảo</a:t>
            </a:r>
            <a:r>
              <a:rPr lang="en-US" dirty="0">
                <a:solidFill>
                  <a:srgbClr val="FF0000"/>
                </a:solidFill>
              </a:rPr>
              <a:t> – </a:t>
            </a:r>
            <a:r>
              <a:rPr lang="en-US" dirty="0" err="1">
                <a:solidFill>
                  <a:srgbClr val="FF0000"/>
                </a:solidFill>
              </a:rPr>
              <a:t>Zalo</a:t>
            </a:r>
            <a:r>
              <a:rPr lang="en-US" dirty="0">
                <a:solidFill>
                  <a:srgbClr val="FF0000"/>
                </a:solidFill>
              </a:rPr>
              <a:t> 0972.115.126</a:t>
            </a:r>
          </a:p>
        </p:txBody>
      </p:sp>
    </p:spTree>
    <p:extLst>
      <p:ext uri="{BB962C8B-B14F-4D97-AF65-F5344CB8AC3E}">
        <p14:creationId xmlns:p14="http://schemas.microsoft.com/office/powerpoint/2010/main" val="30387494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31" name="Graphic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85030" y="1607771"/>
            <a:ext cx="5785605" cy="3578662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934" y="4930775"/>
            <a:ext cx="378884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图片 2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7584" y="4795839"/>
            <a:ext cx="378883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图片 29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078" t="28333" r="21550" b="19472"/>
          <a:stretch>
            <a:fillRect/>
          </a:stretch>
        </p:blipFill>
        <p:spPr bwMode="auto">
          <a:xfrm rot="-2458874">
            <a:off x="10562168" y="1258889"/>
            <a:ext cx="776817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applause3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03717" y="1979613"/>
            <a:ext cx="406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TextBox 10"/>
          <p:cNvSpPr txBox="1"/>
          <p:nvPr/>
        </p:nvSpPr>
        <p:spPr>
          <a:xfrm>
            <a:off x="1220906" y="1807685"/>
            <a:ext cx="8562985" cy="1569660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85800">
              <a:defRPr/>
            </a:pPr>
            <a:r>
              <a:rPr lang="en-US" sz="960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4BACC6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Ô</a:t>
            </a:r>
            <a:r>
              <a:rPr lang="en-US" sz="960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 </a:t>
            </a:r>
            <a:r>
              <a:rPr lang="en-US" sz="960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5050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CỬA</a:t>
            </a:r>
            <a:r>
              <a:rPr lang="en-US" sz="960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 </a:t>
            </a:r>
            <a:r>
              <a:rPr lang="en-US" sz="960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4BACC6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BÍ</a:t>
            </a:r>
            <a:r>
              <a:rPr lang="en-US" sz="960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 </a:t>
            </a:r>
            <a:r>
              <a:rPr lang="en-US" sz="960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5050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MẬT</a:t>
            </a:r>
          </a:p>
        </p:txBody>
      </p:sp>
      <p:grpSp>
        <p:nvGrpSpPr>
          <p:cNvPr id="2" name="Group 39"/>
          <p:cNvGrpSpPr>
            <a:grpSpLocks/>
          </p:cNvGrpSpPr>
          <p:nvPr/>
        </p:nvGrpSpPr>
        <p:grpSpPr bwMode="auto">
          <a:xfrm>
            <a:off x="773468" y="3543555"/>
            <a:ext cx="3359149" cy="2219325"/>
            <a:chOff x="1371600" y="2667000"/>
            <a:chExt cx="1981200" cy="1591057"/>
          </a:xfrm>
        </p:grpSpPr>
        <p:pic>
          <p:nvPicPr>
            <p:cNvPr id="23566" name="Picture 15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58" r="3258"/>
            <a:stretch>
              <a:fillRect/>
            </a:stretch>
          </p:blipFill>
          <p:spPr bwMode="auto">
            <a:xfrm>
              <a:off x="1371600" y="2667001"/>
              <a:ext cx="1981200" cy="1591056"/>
            </a:xfrm>
            <a:prstGeom prst="rect">
              <a:avLst/>
            </a:prstGeom>
            <a:blipFill dpi="0" rotWithShape="1">
              <a:blip r:embed="rId9"/>
              <a:srcRect l="3258" r="3258"/>
              <a:stretch>
                <a:fillRect/>
              </a:stretch>
            </a:blipFill>
            <a:ln w="57150">
              <a:solidFill>
                <a:srgbClr val="FF3300"/>
              </a:solidFill>
              <a:miter lim="800000"/>
              <a:headEnd/>
              <a:tailEnd/>
            </a:ln>
          </p:spPr>
        </p:pic>
        <p:sp>
          <p:nvSpPr>
            <p:cNvPr id="4" name="Rectangle 17"/>
            <p:cNvSpPr/>
            <p:nvPr/>
          </p:nvSpPr>
          <p:spPr>
            <a:xfrm>
              <a:off x="1371600" y="2667000"/>
              <a:ext cx="450670" cy="569048"/>
            </a:xfrm>
            <a:prstGeom prst="rect">
              <a:avLst/>
            </a:prstGeom>
            <a:ln>
              <a:headEnd type="none" w="med" len="med"/>
              <a:tailEnd type="none" w="med" len="med"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none" anchor="ctr"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indent="0" algn="ctr" defTabSz="685800">
                <a:spcBef>
                  <a:spcPct val="0"/>
                </a:spcBef>
                <a:buFontTx/>
                <a:buNone/>
                <a:defRPr/>
              </a:pPr>
              <a:r>
                <a:rPr sz="3199" dirty="0">
                  <a:solidFill>
                    <a:srgbClr val="990099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23560" name="Group 36"/>
          <p:cNvGrpSpPr>
            <a:grpSpLocks/>
          </p:cNvGrpSpPr>
          <p:nvPr/>
        </p:nvGrpSpPr>
        <p:grpSpPr bwMode="auto">
          <a:xfrm>
            <a:off x="4495419" y="3534824"/>
            <a:ext cx="3251200" cy="2236787"/>
            <a:chOff x="4724400" y="3114411"/>
            <a:chExt cx="1676400" cy="1332403"/>
          </a:xfrm>
        </p:grpSpPr>
        <p:pic>
          <p:nvPicPr>
            <p:cNvPr id="23564" name="Picture 14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49" r="4749"/>
            <a:stretch>
              <a:fillRect/>
            </a:stretch>
          </p:blipFill>
          <p:spPr bwMode="auto">
            <a:xfrm>
              <a:off x="4724400" y="3124200"/>
              <a:ext cx="1676400" cy="1322614"/>
            </a:xfrm>
            <a:prstGeom prst="rect">
              <a:avLst/>
            </a:prstGeom>
            <a:noFill/>
            <a:ln w="57150">
              <a:solidFill>
                <a:srgbClr val="FF33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Rectangle 18"/>
            <p:cNvSpPr/>
            <p:nvPr/>
          </p:nvSpPr>
          <p:spPr>
            <a:xfrm>
              <a:off x="4724400" y="3114411"/>
              <a:ext cx="457299" cy="489840"/>
            </a:xfrm>
            <a:prstGeom prst="rect">
              <a:avLst/>
            </a:prstGeom>
            <a:ln>
              <a:headEnd type="none" w="med" len="med"/>
              <a:tailEnd type="none" w="med" len="med"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wrap="none" anchor="ctr"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indent="0" algn="ctr" defTabSz="685800">
                <a:spcBef>
                  <a:spcPct val="0"/>
                </a:spcBef>
                <a:buFontTx/>
                <a:buNone/>
                <a:defRPr/>
              </a:pPr>
              <a:r>
                <a:rPr sz="3199" dirty="0">
                  <a:solidFill>
                    <a:srgbClr val="990099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</p:grpSp>
      <p:grpSp>
        <p:nvGrpSpPr>
          <p:cNvPr id="14" name="Group 13"/>
          <p:cNvGrpSpPr>
            <a:grpSpLocks/>
          </p:cNvGrpSpPr>
          <p:nvPr/>
        </p:nvGrpSpPr>
        <p:grpSpPr bwMode="auto">
          <a:xfrm>
            <a:off x="3848101" y="709613"/>
            <a:ext cx="4442884" cy="931862"/>
            <a:chOff x="2886456" y="-148247"/>
            <a:chExt cx="3331514" cy="931838"/>
          </a:xfrm>
        </p:grpSpPr>
        <p:pic>
          <p:nvPicPr>
            <p:cNvPr id="23562" name="Picture 14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6456" y="-124363"/>
              <a:ext cx="3197712" cy="9079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" name="TextBox 15"/>
            <p:cNvSpPr txBox="1"/>
            <p:nvPr/>
          </p:nvSpPr>
          <p:spPr>
            <a:xfrm>
              <a:off x="3193634" y="-148247"/>
              <a:ext cx="3024336" cy="83134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685800">
                <a:defRPr/>
              </a:pPr>
              <a:r>
                <a:rPr lang="en-US" sz="4800" dirty="0" err="1">
                  <a:ln w="12700">
                    <a:solidFill>
                      <a:prstClr val="white"/>
                    </a:solidFill>
                  </a:ln>
                  <a:solidFill>
                    <a:srgbClr val="FF0000"/>
                  </a:solidFill>
                  <a:effectLst>
                    <a:glow rad="63500">
                      <a:srgbClr val="9BBB59">
                        <a:satMod val="175000"/>
                        <a:alpha val="40000"/>
                      </a:srgbClr>
                    </a:glow>
                  </a:effectLst>
                  <a:latin typeface="UTM Cookies" panose="02040603050506020204" pitchFamily="18" charset="0"/>
                </a:rPr>
                <a:t>Trò</a:t>
              </a:r>
              <a:r>
                <a:rPr lang="en-US" sz="4800" dirty="0">
                  <a:ln w="12700">
                    <a:solidFill>
                      <a:prstClr val="white"/>
                    </a:solidFill>
                  </a:ln>
                  <a:solidFill>
                    <a:srgbClr val="FF0000"/>
                  </a:solidFill>
                  <a:effectLst>
                    <a:glow rad="63500">
                      <a:srgbClr val="9BBB59">
                        <a:satMod val="175000"/>
                        <a:alpha val="40000"/>
                      </a:srgbClr>
                    </a:glow>
                  </a:effectLst>
                  <a:latin typeface="UTM Cookies" panose="02040603050506020204" pitchFamily="18" charset="0"/>
                </a:rPr>
                <a:t> </a:t>
              </a:r>
              <a:r>
                <a:rPr lang="en-US" sz="4800" dirty="0" err="1">
                  <a:ln w="12700">
                    <a:solidFill>
                      <a:prstClr val="white"/>
                    </a:solidFill>
                  </a:ln>
                  <a:solidFill>
                    <a:srgbClr val="FF0000"/>
                  </a:solidFill>
                  <a:effectLst>
                    <a:glow rad="63500">
                      <a:srgbClr val="9BBB59">
                        <a:satMod val="175000"/>
                        <a:alpha val="40000"/>
                      </a:srgbClr>
                    </a:glow>
                  </a:effectLst>
                  <a:latin typeface="UTM Cookies" panose="02040603050506020204" pitchFamily="18" charset="0"/>
                </a:rPr>
                <a:t>chơi</a:t>
              </a:r>
              <a:endParaRPr lang="en-US" sz="4800" dirty="0">
                <a:ln w="12700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glow rad="63500">
                    <a:srgbClr val="9BBB59">
                      <a:satMod val="175000"/>
                      <a:alpha val="40000"/>
                    </a:srgbClr>
                  </a:glow>
                </a:effectLst>
                <a:latin typeface="UTM Cookies" panose="02040603050506020204" pitchFamily="18" charset="0"/>
              </a:endParaRPr>
            </a:p>
          </p:txBody>
        </p:sp>
      </p:grpSp>
      <p:pic>
        <p:nvPicPr>
          <p:cNvPr id="17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49" r="4749"/>
          <a:stretch>
            <a:fillRect/>
          </a:stretch>
        </p:blipFill>
        <p:spPr bwMode="auto">
          <a:xfrm>
            <a:off x="8158291" y="3585478"/>
            <a:ext cx="3251200" cy="2220354"/>
          </a:xfrm>
          <a:prstGeom prst="rect">
            <a:avLst/>
          </a:prstGeom>
          <a:noFill/>
          <a:ln w="57150">
            <a:solidFill>
              <a:srgbClr val="FF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Rectangle 18"/>
          <p:cNvSpPr/>
          <p:nvPr/>
        </p:nvSpPr>
        <p:spPr bwMode="auto">
          <a:xfrm>
            <a:off x="8839701" y="3644049"/>
            <a:ext cx="886883" cy="822325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 anchor="ctr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indent="0" algn="ctr" defTabSz="685800">
              <a:spcBef>
                <a:spcPct val="0"/>
              </a:spcBef>
              <a:buFontTx/>
              <a:buNone/>
              <a:defRPr/>
            </a:pPr>
            <a:r>
              <a:rPr lang="en-US" sz="3199" dirty="0">
                <a:solidFill>
                  <a:srgbClr val="990099"/>
                </a:solidFill>
                <a:latin typeface="Times New Roman" panose="02020603050405020304" pitchFamily="18" charset="0"/>
              </a:rPr>
              <a:t>3</a:t>
            </a:r>
            <a:endParaRPr sz="3199" dirty="0">
              <a:solidFill>
                <a:srgbClr val="990099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2981264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5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5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Rot by="-21600000">
                                      <p:cBhvr>
                                        <p:cTn id="18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9" dur="3576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3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5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18" descr="giu khe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2534" y="854075"/>
            <a:ext cx="1308100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Oval Callout 4"/>
          <p:cNvSpPr/>
          <p:nvPr/>
        </p:nvSpPr>
        <p:spPr>
          <a:xfrm>
            <a:off x="3763434" y="2522539"/>
            <a:ext cx="5990167" cy="3216275"/>
          </a:xfrm>
          <a:prstGeom prst="wedgeEllipseCallout">
            <a:avLst>
              <a:gd name="adj1" fmla="val -62440"/>
              <a:gd name="adj2" fmla="val -75053"/>
            </a:avLst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just">
              <a:lnSpc>
                <a:spcPct val="120000"/>
              </a:lnSpc>
            </a:pPr>
            <a:r>
              <a:rPr lang="en-US" sz="24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</a:t>
            </a:r>
            <a:r>
              <a:rPr lang="vi-VN" sz="24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ă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10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ng</a:t>
            </a:r>
            <a:r>
              <a:rPr lang="vi-VN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ă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d</a:t>
            </a:r>
            <a:r>
              <a:rPr lang="vi-VN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ưới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ít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h</a:t>
            </a:r>
            <a:r>
              <a:rPr lang="vi-VN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ơ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ng</a:t>
            </a:r>
            <a:r>
              <a:rPr lang="vi-VN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ă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3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ng</a:t>
            </a:r>
            <a:r>
              <a:rPr lang="vi-VN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ă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d</a:t>
            </a:r>
            <a:r>
              <a:rPr lang="vi-VN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ưới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  <a:endParaRPr lang="en-US" sz="24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Cloud Callout 6"/>
          <p:cNvSpPr/>
          <p:nvPr/>
        </p:nvSpPr>
        <p:spPr>
          <a:xfrm>
            <a:off x="2907672" y="2522539"/>
            <a:ext cx="6883400" cy="3635375"/>
          </a:xfrm>
          <a:prstGeom prst="cloudCallout">
            <a:avLst>
              <a:gd name="adj1" fmla="val 38858"/>
              <a:gd name="adj2" fmla="val -6723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lnSpc>
                <a:spcPct val="120000"/>
              </a:lnSpc>
            </a:pPr>
            <a:r>
              <a:rPr lang="en-US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</a:t>
            </a:r>
            <a:r>
              <a:rPr lang="vi-VN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ă</a:t>
            </a:r>
            <a:r>
              <a:rPr lang="en-US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d</a:t>
            </a:r>
            <a:r>
              <a:rPr lang="vi-VN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ưới</a:t>
            </a:r>
            <a:r>
              <a:rPr lang="en-US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có</a:t>
            </a:r>
            <a:r>
              <a:rPr lang="en-US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7 </a:t>
            </a:r>
            <a:r>
              <a:rPr lang="en-US" sz="4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sách</a:t>
            </a:r>
            <a:endParaRPr lang="vi-VN" sz="40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05" name="Hình ảnh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69917" y="642938"/>
            <a:ext cx="2537883" cy="207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8" descr="Flash Buom va hoa 1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971179">
            <a:off x="1032404" y="2561697"/>
            <a:ext cx="1025525" cy="1337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7" name="Picture 18" descr="Flash Buom va hoa 1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971179">
            <a:off x="10725680" y="1331913"/>
            <a:ext cx="1025525" cy="1339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4766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4.44444E-6 L 0.40222 4.44444E-6 C 0.58229 4.44444E-6 0.80443 -0.05996 0.80443 -0.10834 L 0.80443 -0.21667 " pathEditMode="relative" rAng="0" ptsTypes="AAAA">
                                      <p:cBhvr>
                                        <p:cTn id="2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221" y="-108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934" y="4930775"/>
            <a:ext cx="378884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27" name="图片 29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078" t="28333" r="21550" b="19472"/>
          <a:stretch>
            <a:fillRect/>
          </a:stretch>
        </p:blipFill>
        <p:spPr bwMode="auto">
          <a:xfrm rot="-2458874">
            <a:off x="10562168" y="1258889"/>
            <a:ext cx="776817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applause3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03717" y="1979613"/>
            <a:ext cx="406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TextBox 10"/>
          <p:cNvSpPr txBox="1"/>
          <p:nvPr/>
        </p:nvSpPr>
        <p:spPr>
          <a:xfrm>
            <a:off x="1220906" y="1807685"/>
            <a:ext cx="8562985" cy="1569660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85800">
              <a:defRPr/>
            </a:pP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4BACC6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Ô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 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5050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CỬA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 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4BACC6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BÍ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 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5050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MẬT</a:t>
            </a:r>
          </a:p>
        </p:txBody>
      </p:sp>
      <p:grpSp>
        <p:nvGrpSpPr>
          <p:cNvPr id="2" name="Group 39"/>
          <p:cNvGrpSpPr>
            <a:grpSpLocks/>
          </p:cNvGrpSpPr>
          <p:nvPr/>
        </p:nvGrpSpPr>
        <p:grpSpPr bwMode="auto">
          <a:xfrm>
            <a:off x="806519" y="4089400"/>
            <a:ext cx="3359151" cy="2219325"/>
            <a:chOff x="1371600" y="2667000"/>
            <a:chExt cx="1981200" cy="1591057"/>
          </a:xfrm>
        </p:grpSpPr>
        <p:pic>
          <p:nvPicPr>
            <p:cNvPr id="26637" name="Picture 1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58" r="3258"/>
            <a:stretch>
              <a:fillRect/>
            </a:stretch>
          </p:blipFill>
          <p:spPr bwMode="auto">
            <a:xfrm>
              <a:off x="1371600" y="2667001"/>
              <a:ext cx="1981200" cy="1591056"/>
            </a:xfrm>
            <a:prstGeom prst="rect">
              <a:avLst/>
            </a:prstGeom>
            <a:blipFill dpi="0" rotWithShape="1">
              <a:blip r:embed="rId8"/>
              <a:srcRect l="3258" r="3258"/>
              <a:stretch>
                <a:fillRect/>
              </a:stretch>
            </a:blipFill>
            <a:ln w="57150">
              <a:solidFill>
                <a:srgbClr val="FF3300"/>
              </a:solidFill>
              <a:miter lim="800000"/>
              <a:headEnd/>
              <a:tailEnd/>
            </a:ln>
          </p:spPr>
        </p:pic>
        <p:sp>
          <p:nvSpPr>
            <p:cNvPr id="4" name="Rectangle 17"/>
            <p:cNvSpPr/>
            <p:nvPr/>
          </p:nvSpPr>
          <p:spPr>
            <a:xfrm>
              <a:off x="1371600" y="2667000"/>
              <a:ext cx="450670" cy="569048"/>
            </a:xfrm>
            <a:prstGeom prst="rect">
              <a:avLst/>
            </a:prstGeom>
            <a:ln>
              <a:headEnd type="none" w="med" len="med"/>
              <a:tailEnd type="none" w="med" len="med"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none" anchor="ctr"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indent="0" algn="ctr" defTabSz="685800">
                <a:spcBef>
                  <a:spcPct val="0"/>
                </a:spcBef>
                <a:buFontTx/>
                <a:buNone/>
                <a:defRPr/>
              </a:pPr>
              <a:r>
                <a:rPr sz="3199" dirty="0">
                  <a:solidFill>
                    <a:srgbClr val="990099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5" name="Group 36"/>
          <p:cNvGrpSpPr>
            <a:grpSpLocks/>
          </p:cNvGrpSpPr>
          <p:nvPr/>
        </p:nvGrpSpPr>
        <p:grpSpPr bwMode="auto">
          <a:xfrm>
            <a:off x="4510002" y="4081463"/>
            <a:ext cx="3251200" cy="2235200"/>
            <a:chOff x="4724400" y="3114411"/>
            <a:chExt cx="1676400" cy="1332403"/>
          </a:xfrm>
        </p:grpSpPr>
        <p:pic>
          <p:nvPicPr>
            <p:cNvPr id="26635" name="Picture 14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49" r="4749"/>
            <a:stretch>
              <a:fillRect/>
            </a:stretch>
          </p:blipFill>
          <p:spPr bwMode="auto">
            <a:xfrm>
              <a:off x="4724400" y="3124200"/>
              <a:ext cx="1676400" cy="1322614"/>
            </a:xfrm>
            <a:prstGeom prst="rect">
              <a:avLst/>
            </a:prstGeom>
            <a:noFill/>
            <a:ln w="57150">
              <a:solidFill>
                <a:srgbClr val="FF33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Rectangle 18"/>
            <p:cNvSpPr/>
            <p:nvPr/>
          </p:nvSpPr>
          <p:spPr>
            <a:xfrm>
              <a:off x="4724400" y="3114411"/>
              <a:ext cx="457300" cy="489242"/>
            </a:xfrm>
            <a:prstGeom prst="rect">
              <a:avLst/>
            </a:prstGeom>
            <a:ln>
              <a:headEnd type="none" w="med" len="med"/>
              <a:tailEnd type="none" w="med" len="med"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wrap="none" anchor="ctr"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indent="0" algn="ctr" defTabSz="685800">
                <a:spcBef>
                  <a:spcPct val="0"/>
                </a:spcBef>
                <a:buFontTx/>
                <a:buNone/>
                <a:defRPr/>
              </a:pPr>
              <a:r>
                <a:rPr sz="3199" dirty="0">
                  <a:solidFill>
                    <a:srgbClr val="990099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</p:grpSp>
      <p:grpSp>
        <p:nvGrpSpPr>
          <p:cNvPr id="26632" name="Group 8"/>
          <p:cNvGrpSpPr>
            <a:grpSpLocks/>
          </p:cNvGrpSpPr>
          <p:nvPr/>
        </p:nvGrpSpPr>
        <p:grpSpPr bwMode="auto">
          <a:xfrm>
            <a:off x="3896785" y="787401"/>
            <a:ext cx="4398433" cy="1020763"/>
            <a:chOff x="2886456" y="56803"/>
            <a:chExt cx="3298730" cy="1020768"/>
          </a:xfrm>
        </p:grpSpPr>
        <p:pic>
          <p:nvPicPr>
            <p:cNvPr id="26633" name="Picture 14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6456" y="169617"/>
              <a:ext cx="3197712" cy="9079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TextBox 13"/>
            <p:cNvSpPr txBox="1"/>
            <p:nvPr/>
          </p:nvSpPr>
          <p:spPr>
            <a:xfrm>
              <a:off x="3160850" y="56803"/>
              <a:ext cx="3024336" cy="83134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685800">
                <a:defRPr/>
              </a:pPr>
              <a:r>
                <a:rPr lang="en-US" sz="4800" dirty="0" err="1">
                  <a:ln w="12700">
                    <a:solidFill>
                      <a:prstClr val="white"/>
                    </a:solidFill>
                  </a:ln>
                  <a:solidFill>
                    <a:srgbClr val="FF0000"/>
                  </a:solidFill>
                  <a:effectLst>
                    <a:glow rad="63500">
                      <a:srgbClr val="9BBB59">
                        <a:satMod val="175000"/>
                        <a:alpha val="40000"/>
                      </a:srgbClr>
                    </a:glow>
                  </a:effectLst>
                  <a:latin typeface="UTM Cookies" panose="02040603050506020204" pitchFamily="18" charset="0"/>
                </a:rPr>
                <a:t>Trò</a:t>
              </a:r>
              <a:r>
                <a:rPr lang="en-US" sz="4800" dirty="0">
                  <a:ln w="12700">
                    <a:solidFill>
                      <a:prstClr val="white"/>
                    </a:solidFill>
                  </a:ln>
                  <a:solidFill>
                    <a:srgbClr val="FF0000"/>
                  </a:solidFill>
                  <a:effectLst>
                    <a:glow rad="63500">
                      <a:srgbClr val="9BBB59">
                        <a:satMod val="175000"/>
                        <a:alpha val="40000"/>
                      </a:srgbClr>
                    </a:glow>
                  </a:effectLst>
                  <a:latin typeface="UTM Cookies" panose="02040603050506020204" pitchFamily="18" charset="0"/>
                </a:rPr>
                <a:t> </a:t>
              </a:r>
              <a:r>
                <a:rPr lang="en-US" sz="4800" dirty="0" err="1">
                  <a:ln w="12700">
                    <a:solidFill>
                      <a:prstClr val="white"/>
                    </a:solidFill>
                  </a:ln>
                  <a:solidFill>
                    <a:srgbClr val="FF0000"/>
                  </a:solidFill>
                  <a:effectLst>
                    <a:glow rad="63500">
                      <a:srgbClr val="9BBB59">
                        <a:satMod val="175000"/>
                        <a:alpha val="40000"/>
                      </a:srgbClr>
                    </a:glow>
                  </a:effectLst>
                  <a:latin typeface="UTM Cookies" panose="02040603050506020204" pitchFamily="18" charset="0"/>
                </a:rPr>
                <a:t>chơi</a:t>
              </a:r>
              <a:endParaRPr lang="en-US" sz="4800" dirty="0">
                <a:ln w="12700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glow rad="63500">
                    <a:srgbClr val="9BBB59">
                      <a:satMod val="175000"/>
                      <a:alpha val="40000"/>
                    </a:srgbClr>
                  </a:glow>
                </a:effectLst>
                <a:latin typeface="UTM Cookies" panose="02040603050506020204" pitchFamily="18" charset="0"/>
              </a:endParaRPr>
            </a:p>
          </p:txBody>
        </p:sp>
      </p:grpSp>
      <p:pic>
        <p:nvPicPr>
          <p:cNvPr id="15" name="Picture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49" r="4749"/>
          <a:stretch>
            <a:fillRect/>
          </a:stretch>
        </p:blipFill>
        <p:spPr bwMode="auto">
          <a:xfrm>
            <a:off x="8105534" y="4103621"/>
            <a:ext cx="3251200" cy="2218778"/>
          </a:xfrm>
          <a:prstGeom prst="rect">
            <a:avLst/>
          </a:prstGeom>
          <a:noFill/>
          <a:ln w="57150">
            <a:solidFill>
              <a:srgbClr val="FF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angle 18"/>
          <p:cNvSpPr/>
          <p:nvPr/>
        </p:nvSpPr>
        <p:spPr bwMode="auto">
          <a:xfrm>
            <a:off x="8160523" y="4171796"/>
            <a:ext cx="886885" cy="820738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 anchor="ctr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indent="0" algn="ctr" defTabSz="685800">
              <a:spcBef>
                <a:spcPct val="0"/>
              </a:spcBef>
              <a:buFontTx/>
              <a:buNone/>
              <a:defRPr/>
            </a:pPr>
            <a:r>
              <a:rPr lang="en-US" sz="3199" dirty="0">
                <a:solidFill>
                  <a:srgbClr val="990099"/>
                </a:solidFill>
                <a:latin typeface="Times New Roman" panose="02020603050405020304" pitchFamily="18" charset="0"/>
              </a:rPr>
              <a:t>3</a:t>
            </a:r>
            <a:endParaRPr sz="3199" dirty="0">
              <a:solidFill>
                <a:srgbClr val="990099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402442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8" presetClass="emph" presetSubtype="0" repeatCount="5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3576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2000" fill="hold"/>
                                        <p:tgtEl>
                                          <p:spTgt spid="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18" descr="giu khe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922339"/>
            <a:ext cx="1308100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Oval Callout 4"/>
          <p:cNvSpPr/>
          <p:nvPr/>
        </p:nvSpPr>
        <p:spPr>
          <a:xfrm>
            <a:off x="3657600" y="2286000"/>
            <a:ext cx="5666317" cy="2622550"/>
          </a:xfrm>
          <a:prstGeom prst="wedgeEllipseCallout">
            <a:avLst>
              <a:gd name="adj1" fmla="val -62440"/>
              <a:gd name="adj2" fmla="val -75053"/>
            </a:avLst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just">
              <a:lnSpc>
                <a:spcPct val="120000"/>
              </a:lnSpc>
            </a:pP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3 con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bò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12 con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trâu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Hỏi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trâu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nhiều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h</a:t>
            </a:r>
            <a:r>
              <a:rPr lang="vi-VN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ơ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bò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mấy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con?</a:t>
            </a:r>
          </a:p>
        </p:txBody>
      </p:sp>
      <p:sp>
        <p:nvSpPr>
          <p:cNvPr id="7" name="Cloud Callout 6"/>
          <p:cNvSpPr/>
          <p:nvPr/>
        </p:nvSpPr>
        <p:spPr>
          <a:xfrm>
            <a:off x="2696100" y="2472531"/>
            <a:ext cx="7010400" cy="2706688"/>
          </a:xfrm>
          <a:prstGeom prst="cloudCallout">
            <a:avLst>
              <a:gd name="adj1" fmla="val 38858"/>
              <a:gd name="adj2" fmla="val -6723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lnSpc>
                <a:spcPct val="120000"/>
              </a:lnSpc>
            </a:pPr>
            <a:r>
              <a:rPr lang="en-US" sz="4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Trâu</a:t>
            </a:r>
            <a:r>
              <a:rPr lang="en-US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nhiều</a:t>
            </a:r>
            <a:r>
              <a:rPr lang="en-US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h</a:t>
            </a:r>
            <a:r>
              <a:rPr lang="vi-VN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ơ</a:t>
            </a:r>
            <a:r>
              <a:rPr lang="en-US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 </a:t>
            </a:r>
            <a:r>
              <a:rPr lang="en-US" sz="40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bò</a:t>
            </a:r>
            <a:r>
              <a:rPr lang="en-US" sz="40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9 con</a:t>
            </a:r>
            <a:endParaRPr lang="vi-VN" sz="40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8677" name="Hình ảnh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7001" y="668338"/>
            <a:ext cx="2537884" cy="207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8" descr="Flash Buom va hoa 1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971179">
            <a:off x="1032404" y="2561697"/>
            <a:ext cx="1025525" cy="1337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9" name="Picture 18" descr="Flash Buom va hoa 1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971179">
            <a:off x="10725680" y="1331913"/>
            <a:ext cx="1025525" cy="1339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4305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4.44444E-6 L 0.40222 4.44444E-6 C 0.58229 4.44444E-6 0.80443 -0.05996 0.80443 -0.10834 L 0.80443 -0.21667 " pathEditMode="relative" rAng="0" ptsTypes="AAAA">
                                      <p:cBhvr>
                                        <p:cTn id="2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221" y="-108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934" y="4930775"/>
            <a:ext cx="378884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27" name="图片 29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078" t="28333" r="21550" b="19472"/>
          <a:stretch>
            <a:fillRect/>
          </a:stretch>
        </p:blipFill>
        <p:spPr bwMode="auto">
          <a:xfrm rot="-2458874">
            <a:off x="10562168" y="1258889"/>
            <a:ext cx="776817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applause3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03717" y="1979613"/>
            <a:ext cx="406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TextBox 10"/>
          <p:cNvSpPr txBox="1"/>
          <p:nvPr/>
        </p:nvSpPr>
        <p:spPr>
          <a:xfrm>
            <a:off x="1220906" y="1807685"/>
            <a:ext cx="8562985" cy="1569660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85800">
              <a:defRPr/>
            </a:pP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4BACC6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Ô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 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5050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CỬA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 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4BACC6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BÍ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4BACC6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 </a:t>
            </a:r>
            <a:r>
              <a:rPr lang="en-US" sz="960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5050"/>
                </a:solidFill>
                <a:effectLst>
                  <a:glow rad="63500">
                    <a:srgbClr val="C0504D">
                      <a:satMod val="175000"/>
                      <a:alpha val="40000"/>
                    </a:srgbClr>
                  </a:glow>
                  <a:outerShdw blurRad="12700" dist="38100" dir="2700000" algn="tl" rotWithShape="0">
                    <a:srgbClr val="4BACC6">
                      <a:lumMod val="60000"/>
                      <a:lumOff val="40000"/>
                    </a:srgbClr>
                  </a:outerShdw>
                </a:effectLst>
                <a:latin typeface="UTM Azuki" panose="02040603050506020204" pitchFamily="18" charset="0"/>
              </a:rPr>
              <a:t>MẬT</a:t>
            </a:r>
          </a:p>
        </p:txBody>
      </p:sp>
      <p:grpSp>
        <p:nvGrpSpPr>
          <p:cNvPr id="2" name="Group 39"/>
          <p:cNvGrpSpPr>
            <a:grpSpLocks/>
          </p:cNvGrpSpPr>
          <p:nvPr/>
        </p:nvGrpSpPr>
        <p:grpSpPr bwMode="auto">
          <a:xfrm>
            <a:off x="806519" y="4089400"/>
            <a:ext cx="3359151" cy="2219325"/>
            <a:chOff x="1371600" y="2667000"/>
            <a:chExt cx="1981200" cy="1591057"/>
          </a:xfrm>
        </p:grpSpPr>
        <p:pic>
          <p:nvPicPr>
            <p:cNvPr id="26637" name="Picture 1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58" r="3258"/>
            <a:stretch>
              <a:fillRect/>
            </a:stretch>
          </p:blipFill>
          <p:spPr bwMode="auto">
            <a:xfrm>
              <a:off x="1371600" y="2667001"/>
              <a:ext cx="1981200" cy="1591056"/>
            </a:xfrm>
            <a:prstGeom prst="rect">
              <a:avLst/>
            </a:prstGeom>
            <a:blipFill dpi="0" rotWithShape="1">
              <a:blip r:embed="rId8"/>
              <a:srcRect l="3258" r="3258"/>
              <a:stretch>
                <a:fillRect/>
              </a:stretch>
            </a:blipFill>
            <a:ln w="57150">
              <a:solidFill>
                <a:srgbClr val="FF3300"/>
              </a:solidFill>
              <a:miter lim="800000"/>
              <a:headEnd/>
              <a:tailEnd/>
            </a:ln>
          </p:spPr>
        </p:pic>
        <p:sp>
          <p:nvSpPr>
            <p:cNvPr id="4" name="Rectangle 17"/>
            <p:cNvSpPr/>
            <p:nvPr/>
          </p:nvSpPr>
          <p:spPr>
            <a:xfrm>
              <a:off x="1371600" y="2667000"/>
              <a:ext cx="450670" cy="569048"/>
            </a:xfrm>
            <a:prstGeom prst="rect">
              <a:avLst/>
            </a:prstGeom>
            <a:ln>
              <a:headEnd type="none" w="med" len="med"/>
              <a:tailEnd type="none" w="med" len="med"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none" anchor="ctr"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indent="0" algn="ctr" defTabSz="685800">
                <a:spcBef>
                  <a:spcPct val="0"/>
                </a:spcBef>
                <a:buFontTx/>
                <a:buNone/>
                <a:defRPr/>
              </a:pPr>
              <a:r>
                <a:rPr lang="en-US" sz="3199" dirty="0">
                  <a:solidFill>
                    <a:srgbClr val="990099"/>
                  </a:solidFill>
                  <a:latin typeface="Times New Roman" panose="02020603050405020304" pitchFamily="18" charset="0"/>
                </a:rPr>
                <a:t>2</a:t>
              </a:r>
              <a:endParaRPr sz="3199" dirty="0">
                <a:solidFill>
                  <a:srgbClr val="990099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5" name="Group 36"/>
          <p:cNvGrpSpPr>
            <a:grpSpLocks/>
          </p:cNvGrpSpPr>
          <p:nvPr/>
        </p:nvGrpSpPr>
        <p:grpSpPr bwMode="auto">
          <a:xfrm>
            <a:off x="4510002" y="4081463"/>
            <a:ext cx="3251200" cy="2235200"/>
            <a:chOff x="4724400" y="3114411"/>
            <a:chExt cx="1676400" cy="1332403"/>
          </a:xfrm>
        </p:grpSpPr>
        <p:pic>
          <p:nvPicPr>
            <p:cNvPr id="26635" name="Picture 14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49" r="4749"/>
            <a:stretch>
              <a:fillRect/>
            </a:stretch>
          </p:blipFill>
          <p:spPr bwMode="auto">
            <a:xfrm>
              <a:off x="4724400" y="3124200"/>
              <a:ext cx="1676400" cy="1322614"/>
            </a:xfrm>
            <a:prstGeom prst="rect">
              <a:avLst/>
            </a:prstGeom>
            <a:noFill/>
            <a:ln w="57150">
              <a:solidFill>
                <a:srgbClr val="FF33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Rectangle 18"/>
            <p:cNvSpPr/>
            <p:nvPr/>
          </p:nvSpPr>
          <p:spPr>
            <a:xfrm>
              <a:off x="4724400" y="3114411"/>
              <a:ext cx="457300" cy="489242"/>
            </a:xfrm>
            <a:prstGeom prst="rect">
              <a:avLst/>
            </a:prstGeom>
            <a:ln>
              <a:headEnd type="none" w="med" len="med"/>
              <a:tailEnd type="none" w="med" len="med"/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wrap="none" anchor="ctr"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</a:lstStyle>
            <a:p>
              <a:pPr marL="0" indent="0" algn="ctr" defTabSz="685800">
                <a:spcBef>
                  <a:spcPct val="0"/>
                </a:spcBef>
                <a:buFontTx/>
                <a:buNone/>
                <a:defRPr/>
              </a:pPr>
              <a:r>
                <a:rPr lang="en-US" sz="3199" dirty="0">
                  <a:solidFill>
                    <a:srgbClr val="990099"/>
                  </a:solidFill>
                  <a:latin typeface="Times New Roman" panose="02020603050405020304" pitchFamily="18" charset="0"/>
                </a:rPr>
                <a:t>3</a:t>
              </a:r>
              <a:endParaRPr sz="3199" dirty="0">
                <a:solidFill>
                  <a:srgbClr val="990099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6632" name="Group 8"/>
          <p:cNvGrpSpPr>
            <a:grpSpLocks/>
          </p:cNvGrpSpPr>
          <p:nvPr/>
        </p:nvGrpSpPr>
        <p:grpSpPr bwMode="auto">
          <a:xfrm>
            <a:off x="3896785" y="787401"/>
            <a:ext cx="4398433" cy="1020763"/>
            <a:chOff x="2886456" y="56803"/>
            <a:chExt cx="3298730" cy="1020768"/>
          </a:xfrm>
        </p:grpSpPr>
        <p:pic>
          <p:nvPicPr>
            <p:cNvPr id="26633" name="Picture 14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6456" y="169617"/>
              <a:ext cx="3197712" cy="9079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TextBox 13"/>
            <p:cNvSpPr txBox="1"/>
            <p:nvPr/>
          </p:nvSpPr>
          <p:spPr>
            <a:xfrm>
              <a:off x="3160850" y="56803"/>
              <a:ext cx="3024336" cy="83134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685800">
                <a:defRPr/>
              </a:pPr>
              <a:r>
                <a:rPr lang="en-US" sz="4800" dirty="0" err="1">
                  <a:ln w="12700">
                    <a:solidFill>
                      <a:prstClr val="white"/>
                    </a:solidFill>
                  </a:ln>
                  <a:solidFill>
                    <a:srgbClr val="FF0000"/>
                  </a:solidFill>
                  <a:effectLst>
                    <a:glow rad="63500">
                      <a:srgbClr val="9BBB59">
                        <a:satMod val="175000"/>
                        <a:alpha val="40000"/>
                      </a:srgbClr>
                    </a:glow>
                  </a:effectLst>
                  <a:latin typeface="UTM Cookies" panose="02040603050506020204" pitchFamily="18" charset="0"/>
                </a:rPr>
                <a:t>Trò</a:t>
              </a:r>
              <a:r>
                <a:rPr lang="en-US" sz="4800" dirty="0">
                  <a:ln w="12700">
                    <a:solidFill>
                      <a:prstClr val="white"/>
                    </a:solidFill>
                  </a:ln>
                  <a:solidFill>
                    <a:srgbClr val="FF0000"/>
                  </a:solidFill>
                  <a:effectLst>
                    <a:glow rad="63500">
                      <a:srgbClr val="9BBB59">
                        <a:satMod val="175000"/>
                        <a:alpha val="40000"/>
                      </a:srgbClr>
                    </a:glow>
                  </a:effectLst>
                  <a:latin typeface="UTM Cookies" panose="02040603050506020204" pitchFamily="18" charset="0"/>
                </a:rPr>
                <a:t> </a:t>
              </a:r>
              <a:r>
                <a:rPr lang="en-US" sz="4800" dirty="0" err="1">
                  <a:ln w="12700">
                    <a:solidFill>
                      <a:prstClr val="white"/>
                    </a:solidFill>
                  </a:ln>
                  <a:solidFill>
                    <a:srgbClr val="FF0000"/>
                  </a:solidFill>
                  <a:effectLst>
                    <a:glow rad="63500">
                      <a:srgbClr val="9BBB59">
                        <a:satMod val="175000"/>
                        <a:alpha val="40000"/>
                      </a:srgbClr>
                    </a:glow>
                  </a:effectLst>
                  <a:latin typeface="UTM Cookies" panose="02040603050506020204" pitchFamily="18" charset="0"/>
                </a:rPr>
                <a:t>chơi</a:t>
              </a:r>
              <a:endParaRPr lang="en-US" sz="4800" dirty="0">
                <a:ln w="12700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glow rad="63500">
                    <a:srgbClr val="9BBB59">
                      <a:satMod val="175000"/>
                      <a:alpha val="40000"/>
                    </a:srgbClr>
                  </a:glow>
                </a:effectLst>
                <a:latin typeface="UTM Cookies" panose="0204060305050602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7509057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8" presetClass="emph" presetSubtype="0" repeatCount="5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3576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2000" fill="hold"/>
                                        <p:tgtEl>
                                          <p:spTgt spid="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18" descr="giu khe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922339"/>
            <a:ext cx="1308100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Oval Callout 4"/>
          <p:cNvSpPr/>
          <p:nvPr/>
        </p:nvSpPr>
        <p:spPr>
          <a:xfrm>
            <a:off x="3399568" y="2710421"/>
            <a:ext cx="5962879" cy="2706688"/>
          </a:xfrm>
          <a:prstGeom prst="wedgeEllipseCallout">
            <a:avLst>
              <a:gd name="adj1" fmla="val -62440"/>
              <a:gd name="adj2" fmla="val -75053"/>
            </a:avLst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just">
              <a:lnSpc>
                <a:spcPct val="120000"/>
              </a:lnSpc>
            </a:pP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2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bút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chì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vi-VN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đỏ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3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bút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chì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xanh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5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bút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chì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vi-VN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en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Hỏi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tất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bao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nhiêu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bút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chì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7" name="Cloud Callout 6"/>
          <p:cNvSpPr/>
          <p:nvPr/>
        </p:nvSpPr>
        <p:spPr>
          <a:xfrm>
            <a:off x="2590800" y="2826766"/>
            <a:ext cx="7010400" cy="2706688"/>
          </a:xfrm>
          <a:prstGeom prst="cloudCallout">
            <a:avLst>
              <a:gd name="adj1" fmla="val 38858"/>
              <a:gd name="adj2" fmla="val -6723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lnSpc>
                <a:spcPct val="120000"/>
              </a:lnSpc>
            </a:pP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Có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tất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10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bút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chì</a:t>
            </a:r>
            <a:endParaRPr lang="vi-VN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8677" name="Hình ảnh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7001" y="668338"/>
            <a:ext cx="2537884" cy="207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8" descr="Flash Buom va hoa 1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971179">
            <a:off x="1032404" y="2561697"/>
            <a:ext cx="1025525" cy="1337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9" name="Picture 18" descr="Flash Buom va hoa 1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971179">
            <a:off x="10725680" y="1331913"/>
            <a:ext cx="1025525" cy="1339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00208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4.44444E-6 L 0.40222 4.44444E-6 C 0.58229 4.44444E-6 0.80443 -0.05996 0.80443 -0.10834 L 0.80443 -0.21667 " pathEditMode="relative" rAng="0" ptsTypes="AAAA">
                                      <p:cBhvr>
                                        <p:cTn id="2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221" y="-108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xmlns="" id="{D0AE1581-6075-CE44-07E8-4F79570600DF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2164557" y="1282648"/>
            <a:ext cx="7924800" cy="3063321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en-US" altLang="en-US" sz="5400" b="1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Toán</a:t>
            </a:r>
            <a:r>
              <a:rPr lang="en-US" altLang="en-US" sz="5400" b="1" dirty="0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b="1" u="sng" dirty="0">
                <a:solidFill>
                  <a:srgbClr val="FF0000"/>
                </a:solidFill>
                <a:latin typeface="Times New Roman" panose="02020603050405020304" pitchFamily="18" charset="0"/>
              </a:rPr>
              <a:t/>
            </a:r>
            <a:br>
              <a:rPr lang="en-US" altLang="en-US" sz="3200" b="1" u="sng" dirty="0">
                <a:solidFill>
                  <a:srgbClr val="FF0000"/>
                </a:solidFill>
                <a:latin typeface="Times New Roman" panose="02020603050405020304" pitchFamily="18" charset="0"/>
              </a:rPr>
            </a:b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/>
            </a:r>
            <a:b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</a:b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   </a:t>
            </a:r>
            <a:r>
              <a:rPr lang="en-US" altLang="en-US" sz="66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Giải</a:t>
            </a:r>
            <a:r>
              <a:rPr lang="en-US" altLang="en-US" sz="66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66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sz="66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66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toán</a:t>
            </a:r>
            <a:r>
              <a:rPr lang="en-US" altLang="en-US" sz="66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66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66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66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ba</a:t>
            </a:r>
            <a:r>
              <a:rPr lang="en-US" altLang="en-US" sz="66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b</a:t>
            </a:r>
            <a:r>
              <a:rPr lang="vi-VN" altLang="en-US" sz="66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ước</a:t>
            </a:r>
            <a:r>
              <a:rPr lang="en-US" altLang="en-US" sz="66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66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tính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/>
            </a:r>
            <a:b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</a:br>
            <a: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alt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/>
            </a:r>
            <a:b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</a:br>
            <a:endParaRPr lang="en-US" altLang="en-US" sz="2800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315" name="Rectangle 14">
            <a:extLst>
              <a:ext uri="{FF2B5EF4-FFF2-40B4-BE49-F238E27FC236}">
                <a16:creationId xmlns:a16="http://schemas.microsoft.com/office/drawing/2014/main" xmlns="" id="{A345C8BC-6EC6-7094-1EC8-D537F72C0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7429" y="458789"/>
            <a:ext cx="985291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en-US" altLang="en-US" sz="4400" b="1" i="1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Thứ</a:t>
            </a:r>
            <a:r>
              <a:rPr lang="en-US" altLang="en-US" sz="4400" b="1" i="1" dirty="0">
                <a:solidFill>
                  <a:srgbClr val="0000CC"/>
                </a:solidFill>
                <a:latin typeface="Times New Roman" panose="02020603050405020304" pitchFamily="18" charset="0"/>
              </a:rPr>
              <a:t> T</a:t>
            </a:r>
            <a:r>
              <a:rPr lang="vi-VN" altLang="en-US" sz="4400" b="1" i="1" dirty="0">
                <a:solidFill>
                  <a:srgbClr val="0000CC"/>
                </a:solidFill>
                <a:latin typeface="Times New Roman" panose="02020603050405020304" pitchFamily="18" charset="0"/>
              </a:rPr>
              <a:t>ư</a:t>
            </a:r>
            <a:r>
              <a:rPr lang="en-US" altLang="en-US" sz="4400" b="1" i="1" dirty="0">
                <a:solidFill>
                  <a:srgbClr val="0000CC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400" b="1" i="1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ngày</a:t>
            </a:r>
            <a:r>
              <a:rPr lang="en-US" altLang="en-US" sz="4400" b="1" i="1" dirty="0">
                <a:solidFill>
                  <a:srgbClr val="0000CC"/>
                </a:solidFill>
                <a:latin typeface="Times New Roman" panose="02020603050405020304" pitchFamily="18" charset="0"/>
              </a:rPr>
              <a:t> 18 </a:t>
            </a:r>
            <a:r>
              <a:rPr lang="en-US" altLang="en-US" sz="4400" b="1" i="1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tháng</a:t>
            </a:r>
            <a:r>
              <a:rPr lang="en-US" altLang="en-US" sz="4400" b="1" i="1" dirty="0">
                <a:solidFill>
                  <a:srgbClr val="0000CC"/>
                </a:solidFill>
                <a:latin typeface="Times New Roman" panose="02020603050405020304" pitchFamily="18" charset="0"/>
              </a:rPr>
              <a:t> 9 </a:t>
            </a:r>
            <a:r>
              <a:rPr lang="en-US" altLang="en-US" sz="4400" b="1" i="1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năm</a:t>
            </a:r>
            <a:r>
              <a:rPr lang="en-US" altLang="en-US" sz="4400" b="1" i="1" dirty="0">
                <a:solidFill>
                  <a:srgbClr val="0000CC"/>
                </a:solidFill>
                <a:latin typeface="Times New Roman" panose="02020603050405020304" pitchFamily="18" charset="0"/>
              </a:rPr>
              <a:t> 2024</a:t>
            </a:r>
            <a:endParaRPr lang="vi-VN" altLang="en-US" sz="4400" b="1" i="1" dirty="0">
              <a:solidFill>
                <a:srgbClr val="0000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316" name="TextBox 7">
            <a:extLst>
              <a:ext uri="{FF2B5EF4-FFF2-40B4-BE49-F238E27FC236}">
                <a16:creationId xmlns:a16="http://schemas.microsoft.com/office/drawing/2014/main" xmlns="" id="{7501915F-2FFE-736A-BE40-206EAB00B5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3939" y="5407025"/>
            <a:ext cx="46037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2" name="图片 7">
            <a:extLst>
              <a:ext uri="{FF2B5EF4-FFF2-40B4-BE49-F238E27FC236}">
                <a16:creationId xmlns:a16="http://schemas.microsoft.com/office/drawing/2014/main" xmlns="" id="{0EA8A33E-E61D-0290-ADF4-1BAFEB85C5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5906" y="3000994"/>
            <a:ext cx="2615497" cy="3751006"/>
          </a:xfrm>
          <a:prstGeom prst="rect">
            <a:avLst/>
          </a:prstGeom>
        </p:spPr>
      </p:pic>
      <p:pic>
        <p:nvPicPr>
          <p:cNvPr id="3" name="图片 3" descr="cf6a03843171e56c4b8f06e4c8cde872">
            <a:extLst>
              <a:ext uri="{FF2B5EF4-FFF2-40B4-BE49-F238E27FC236}">
                <a16:creationId xmlns:a16="http://schemas.microsoft.com/office/drawing/2014/main" xmlns="" id="{4102C9ED-D68E-577A-287C-03880DC9EE5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100573" y="135756"/>
            <a:ext cx="1832499" cy="1722046"/>
          </a:xfrm>
          <a:prstGeom prst="rect">
            <a:avLst/>
          </a:prstGeom>
        </p:spPr>
      </p:pic>
      <p:pic>
        <p:nvPicPr>
          <p:cNvPr id="4" name="图片 8">
            <a:extLst>
              <a:ext uri="{FF2B5EF4-FFF2-40B4-BE49-F238E27FC236}">
                <a16:creationId xmlns:a16="http://schemas.microsoft.com/office/drawing/2014/main" xmlns="" id="{F841D3F2-969B-71F0-A80B-1A83877E5547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399" y="2643150"/>
            <a:ext cx="4861219" cy="4108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0325400"/>
      </p:ext>
    </p:extLst>
  </p:cSld>
  <p:clrMapOvr>
    <a:masterClrMapping/>
  </p:clrMapOvr>
  <p:transition spd="slow">
    <p:zoom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0"/>
  <p:tag name="RESOURCELIBID_ANIM" val="46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0"/>
  <p:tag name="RESOURCELIBID_ANIM" val="46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0"/>
  <p:tag name="RESOURCELIBID_ANIM" val="46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0"/>
  <p:tag name="RESOURCELIBID_ANIM" val="460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369</TotalTime>
  <Words>1109</Words>
  <Application>Microsoft Office PowerPoint</Application>
  <PresentationFormat>Custom</PresentationFormat>
  <Paragraphs>139</Paragraphs>
  <Slides>25</Slides>
  <Notes>15</Notes>
  <HiddenSlides>0</HiddenSlides>
  <MMClips>5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25</vt:i4>
      </vt:variant>
    </vt:vector>
  </HeadingPairs>
  <TitlesOfParts>
    <vt:vector size="28" baseType="lpstr">
      <vt:lpstr>The Jungle Agency by Slidesgo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Toán       Giải bài toán có ba bước tính 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82</cp:revision>
  <dcterms:created xsi:type="dcterms:W3CDTF">2023-07-04T00:04:00Z</dcterms:created>
  <dcterms:modified xsi:type="dcterms:W3CDTF">2024-10-04T07:34:45Z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A4462E413547462FA7101CA5F624EDC1</vt:lpwstr>
  </property>
  <property fmtid="{D5CDD505-2E9C-101B-9397-08002B2CF9AE}" pid="3" name="KSOProductBuildVer">
    <vt:lpwstr>1033-11.2.0.11537</vt:lpwstr>
  </property>
</Properties>
</file>