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44" r:id="rId2"/>
    <p:sldMasterId id="2147483758" r:id="rId3"/>
  </p:sldMasterIdLst>
  <p:notesMasterIdLst>
    <p:notesMasterId r:id="rId25"/>
  </p:notesMasterIdLst>
  <p:sldIdLst>
    <p:sldId id="363" r:id="rId4"/>
    <p:sldId id="352" r:id="rId5"/>
    <p:sldId id="256" r:id="rId6"/>
    <p:sldId id="262" r:id="rId7"/>
    <p:sldId id="356" r:id="rId8"/>
    <p:sldId id="266" r:id="rId9"/>
    <p:sldId id="344" r:id="rId10"/>
    <p:sldId id="272" r:id="rId11"/>
    <p:sldId id="358" r:id="rId12"/>
    <p:sldId id="357" r:id="rId13"/>
    <p:sldId id="359" r:id="rId14"/>
    <p:sldId id="360" r:id="rId15"/>
    <p:sldId id="361" r:id="rId16"/>
    <p:sldId id="362" r:id="rId17"/>
    <p:sldId id="345" r:id="rId18"/>
    <p:sldId id="277" r:id="rId19"/>
    <p:sldId id="312" r:id="rId20"/>
    <p:sldId id="282" r:id="rId21"/>
    <p:sldId id="355" r:id="rId22"/>
    <p:sldId id="293" r:id="rId23"/>
    <p:sldId id="323" r:id="rId24"/>
  </p:sldIdLst>
  <p:sldSz cx="9144000" cy="5143500" type="screen16x9"/>
  <p:notesSz cx="6858000" cy="9144000"/>
  <p:embeddedFontLst>
    <p:embeddedFont>
      <p:font typeface="Comfortaa Medium" charset="0"/>
      <p:regular r:id="rId26"/>
      <p:bold r:id="rId27"/>
    </p:embeddedFont>
    <p:embeddedFont>
      <p:font typeface="Source Sans Pro" charset="0"/>
      <p:regular r:id="rId28"/>
      <p:bold r:id="rId29"/>
      <p:italic r:id="rId30"/>
      <p:boldItalic r:id="rId31"/>
    </p:embeddedFont>
    <p:embeddedFont>
      <p:font typeface="Comic Sans MS" pitchFamily="66" charset="0"/>
      <p:regular r:id="rId32"/>
      <p:bold r:id="rId33"/>
    </p:embeddedFont>
    <p:embeddedFont>
      <p:font typeface="Fira Sans Extra Condensed Medium" charset="0"/>
      <p:regular r:id="rId34"/>
      <p:bold r:id="rId35"/>
      <p:italic r:id="rId36"/>
      <p:boldItalic r:id="rId37"/>
    </p:embeddedFont>
    <p:embeddedFont>
      <p:font typeface="Catamaran" charset="0"/>
      <p:regular r:id="rId38"/>
      <p:bold r:id="rId39"/>
    </p:embeddedFont>
    <p:embeddedFont>
      <p:font typeface="Arial Rounded MT Bold" charset="0"/>
      <p:regular r:id="rId40"/>
    </p:embeddedFont>
    <p:embeddedFont>
      <p:font typeface="Sport Day" charset="0"/>
      <p:regular r:id="rId41"/>
      <p:bold r:id="rId42"/>
      <p:italic r:id="rId43"/>
      <p:boldItalic r:id="rId44"/>
    </p:embeddedFon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Cooper Black" charset="0"/>
      <p:regular r:id="rId49"/>
    </p:embeddedFont>
    <p:embeddedFont>
      <p:font typeface="Century Gothic" charset="0"/>
      <p:regular r:id="rId50"/>
      <p:bold r:id="rId51"/>
      <p:italic r:id="rId52"/>
      <p:boldItalic r:id="rId53"/>
    </p:embeddedFont>
    <p:embeddedFont>
      <p:font typeface="Vibur" charset="0"/>
      <p:regular r:id="rId54"/>
    </p:embeddedFont>
    <p:embeddedFont>
      <p:font typeface="Barrio" charset="0"/>
      <p:regular r:id="rId55"/>
    </p:embeddedFont>
    <p:embeddedFont>
      <p:font typeface="Ubuntu" charset="0"/>
      <p:regular r:id="rId56"/>
      <p:bold r:id="rId57"/>
      <p:italic r:id="rId58"/>
      <p:boldItalic r:id="rId59"/>
    </p:embeddedFont>
    <p:embeddedFont>
      <p:font typeface="Comfortaa" charset="0"/>
      <p:regular r:id="rId60"/>
      <p:bold r:id="rId61"/>
    </p:embeddedFont>
    <p:embeddedFont>
      <p:font typeface="Roboto Slab Light" charset="0"/>
      <p:regular r:id="rId62"/>
      <p:bold r:id="rId63"/>
    </p:embeddedFont>
    <p:embeddedFont>
      <p:font typeface="Calibri Light" charset="0"/>
      <p:regular r:id="rId64"/>
      <p: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C74908F-1B05-447D-B9A2-9EA550F7D07F}">
  <a:tblStyle styleId="{DC74908F-1B05-447D-B9A2-9EA550F7D0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4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63" Type="http://schemas.openxmlformats.org/officeDocument/2006/relationships/font" Target="fonts/font38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font" Target="fonts/font33.fntdata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61" Type="http://schemas.openxmlformats.org/officeDocument/2006/relationships/font" Target="fonts/font3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font" Target="fonts/font35.fntdata"/><Relationship Id="rId65" Type="http://schemas.openxmlformats.org/officeDocument/2006/relationships/font" Target="fonts/font4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64" Type="http://schemas.openxmlformats.org/officeDocument/2006/relationships/font" Target="fonts/font39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font" Target="fonts/font34.fntdata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62" Type="http://schemas.openxmlformats.org/officeDocument/2006/relationships/font" Target="fonts/font3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6852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6" name="Google Shape;72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7" name="Google Shape;72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5909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https://www.freepik.com/premium-photo/common-pet-parakeet-african-grey-parrot-lovebirds-zebra-finch-cockatielisolated-white_13748224.htm#query=parrots&amp;position=13&amp;from_view=search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96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https://www.freepik.com/premium-photo/goldfish-swimming-isolated-white-background_19668306.htm#query=goldfish&amp;position=6&amp;from_view=search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75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d4d592a5c7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d4d592a5c7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9595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d4d592a5c7_0_1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d4d592a5c7_0_1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782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cho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hs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vòng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nhận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điểm</a:t>
            </a:r>
            <a:endParaRPr lang="en-GB" baseline="0" dirty="0" smtClean="0"/>
          </a:p>
          <a:p>
            <a:r>
              <a:rPr lang="en-GB" baseline="0" dirty="0" err="1" smtClean="0"/>
              <a:t>Gọi</a:t>
            </a:r>
            <a:r>
              <a:rPr lang="en-GB" baseline="0" dirty="0" smtClean="0"/>
              <a:t> 2 </a:t>
            </a:r>
            <a:r>
              <a:rPr lang="en-GB" baseline="0" dirty="0" err="1" smtClean="0"/>
              <a:t>hs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mỗi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theo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mẫu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bài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34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5" name="Google Shape;4285;gd4d592a5c7_0_2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6" name="Google Shape;4286;gd4d592a5c7_0_2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375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408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8592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45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https://www.youtube.com/watch?v=pWepfJ-8XU0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2580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348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d4d592a5c7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d4d592a5c7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2269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https://www.freepik.com/premium-photo/puppy-cat_4193304.htm#query=cats&amp;position=7&amp;from_view=search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5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https://www.freepik.com/premium-photo/many-different-small-feeding-rabbits-animal-farm-rabbit-hutch_10916142.htm#query=many%20rabbits%20pets&amp;position=17&amp;from_view=search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58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https://www.freepik.com/premium-photo/puppy-cat_4193304.htm#query=cats&amp;position=7&amp;from_view=search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9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6"/>
          <p:cNvGrpSpPr/>
          <p:nvPr/>
        </p:nvGrpSpPr>
        <p:grpSpPr>
          <a:xfrm rot="5642159">
            <a:off x="7509495" y="-1067581"/>
            <a:ext cx="1109640" cy="2575974"/>
            <a:chOff x="-751900" y="2850775"/>
            <a:chExt cx="516875" cy="1199900"/>
          </a:xfrm>
        </p:grpSpPr>
        <p:sp>
          <p:nvSpPr>
            <p:cNvPr id="79" name="Google Shape;79;p6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" name="Google Shape;80;p6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81" name="Google Shape;81;p6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6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6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6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6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6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6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6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6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6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6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" name="Google Shape;104;p6"/>
          <p:cNvSpPr txBox="1">
            <a:spLocks noGrp="1"/>
          </p:cNvSpPr>
          <p:nvPr>
            <p:ph type="title"/>
          </p:nvPr>
        </p:nvSpPr>
        <p:spPr>
          <a:xfrm>
            <a:off x="2727450" y="537875"/>
            <a:ext cx="36891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05" name="Google Shape;105;p6"/>
          <p:cNvGrpSpPr/>
          <p:nvPr/>
        </p:nvGrpSpPr>
        <p:grpSpPr>
          <a:xfrm rot="-2319052">
            <a:off x="78829" y="124939"/>
            <a:ext cx="1290477" cy="820137"/>
            <a:chOff x="7685850" y="32550"/>
            <a:chExt cx="1290421" cy="820102"/>
          </a:xfrm>
        </p:grpSpPr>
        <p:sp>
          <p:nvSpPr>
            <p:cNvPr id="106" name="Google Shape;106;p6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635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04/10/2024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915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04/10/2024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409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04/10/2024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825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04/10/2024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79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04/10/2024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863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04/10/2024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8907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04/10/2024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98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04/10/2024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32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04/10/2024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270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04/10/2024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976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04/10/2024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379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4343442" y="1425537"/>
            <a:ext cx="6982232" cy="4941924"/>
          </a:xfrm>
          <a:custGeom>
            <a:avLst/>
            <a:gdLst/>
            <a:ahLst/>
            <a:cxnLst/>
            <a:rect l="l" t="t" r="r" b="b"/>
            <a:pathLst>
              <a:path w="90461" h="64027" extrusionOk="0">
                <a:moveTo>
                  <a:pt x="15782" y="1"/>
                </a:moveTo>
                <a:cubicBezTo>
                  <a:pt x="12821" y="1"/>
                  <a:pt x="9653" y="1218"/>
                  <a:pt x="7104" y="3863"/>
                </a:cubicBezTo>
                <a:cubicBezTo>
                  <a:pt x="1" y="12055"/>
                  <a:pt x="2071" y="28807"/>
                  <a:pt x="7972" y="36860"/>
                </a:cubicBezTo>
                <a:cubicBezTo>
                  <a:pt x="19185" y="52644"/>
                  <a:pt x="47079" y="64026"/>
                  <a:pt x="67230" y="64026"/>
                </a:cubicBezTo>
                <a:cubicBezTo>
                  <a:pt x="68184" y="64026"/>
                  <a:pt x="69122" y="64001"/>
                  <a:pt x="70039" y="63949"/>
                </a:cubicBezTo>
                <a:cubicBezTo>
                  <a:pt x="81406" y="63564"/>
                  <a:pt x="89230" y="58842"/>
                  <a:pt x="89811" y="46714"/>
                </a:cubicBezTo>
                <a:cubicBezTo>
                  <a:pt x="90460" y="35433"/>
                  <a:pt x="84773" y="30908"/>
                  <a:pt x="75820" y="30908"/>
                </a:cubicBezTo>
                <a:cubicBezTo>
                  <a:pt x="74160" y="30908"/>
                  <a:pt x="72387" y="31064"/>
                  <a:pt x="70522" y="31361"/>
                </a:cubicBezTo>
                <a:cubicBezTo>
                  <a:pt x="69135" y="31582"/>
                  <a:pt x="68034" y="31714"/>
                  <a:pt x="67093" y="31714"/>
                </a:cubicBezTo>
                <a:cubicBezTo>
                  <a:pt x="63819" y="31714"/>
                  <a:pt x="62498" y="30108"/>
                  <a:pt x="57927" y="25034"/>
                </a:cubicBezTo>
                <a:cubicBezTo>
                  <a:pt x="54989" y="21771"/>
                  <a:pt x="52960" y="20359"/>
                  <a:pt x="50439" y="20359"/>
                </a:cubicBezTo>
                <a:cubicBezTo>
                  <a:pt x="48914" y="20359"/>
                  <a:pt x="47208" y="20875"/>
                  <a:pt x="45012" y="21810"/>
                </a:cubicBezTo>
                <a:cubicBezTo>
                  <a:pt x="41180" y="23520"/>
                  <a:pt x="38428" y="26414"/>
                  <a:pt x="34630" y="26414"/>
                </a:cubicBezTo>
                <a:cubicBezTo>
                  <a:pt x="33537" y="26414"/>
                  <a:pt x="32358" y="26175"/>
                  <a:pt x="31042" y="25599"/>
                </a:cubicBezTo>
                <a:cubicBezTo>
                  <a:pt x="26312" y="23619"/>
                  <a:pt x="23431" y="18561"/>
                  <a:pt x="24716" y="12006"/>
                </a:cubicBezTo>
                <a:cubicBezTo>
                  <a:pt x="26401" y="4497"/>
                  <a:pt x="21472" y="1"/>
                  <a:pt x="15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1421588" flipH="1">
            <a:off x="5675746" y="4205344"/>
            <a:ext cx="2429666" cy="1714279"/>
            <a:chOff x="2853950" y="4245800"/>
            <a:chExt cx="946150" cy="667625"/>
          </a:xfrm>
        </p:grpSpPr>
        <p:sp>
          <p:nvSpPr>
            <p:cNvPr id="11" name="Google Shape;11;p2"/>
            <p:cNvSpPr/>
            <p:nvPr/>
          </p:nvSpPr>
          <p:spPr>
            <a:xfrm>
              <a:off x="2853950" y="4438475"/>
              <a:ext cx="806000" cy="151675"/>
            </a:xfrm>
            <a:custGeom>
              <a:avLst/>
              <a:gdLst/>
              <a:ahLst/>
              <a:cxnLst/>
              <a:rect l="l" t="t" r="r" b="b"/>
              <a:pathLst>
                <a:path w="32240" h="6067" extrusionOk="0">
                  <a:moveTo>
                    <a:pt x="361" y="0"/>
                  </a:moveTo>
                  <a:cubicBezTo>
                    <a:pt x="1" y="0"/>
                    <a:pt x="436" y="698"/>
                    <a:pt x="436" y="698"/>
                  </a:cubicBezTo>
                  <a:cubicBezTo>
                    <a:pt x="5434" y="3995"/>
                    <a:pt x="10662" y="6066"/>
                    <a:pt x="16523" y="6066"/>
                  </a:cubicBezTo>
                  <a:cubicBezTo>
                    <a:pt x="17486" y="6066"/>
                    <a:pt x="18466" y="6010"/>
                    <a:pt x="19464" y="5895"/>
                  </a:cubicBezTo>
                  <a:cubicBezTo>
                    <a:pt x="26543" y="5077"/>
                    <a:pt x="32239" y="625"/>
                    <a:pt x="32239" y="624"/>
                  </a:cubicBezTo>
                  <a:lnTo>
                    <a:pt x="32239" y="624"/>
                  </a:lnTo>
                  <a:cubicBezTo>
                    <a:pt x="32238" y="625"/>
                    <a:pt x="24243" y="5068"/>
                    <a:pt x="19292" y="5437"/>
                  </a:cubicBezTo>
                  <a:cubicBezTo>
                    <a:pt x="18802" y="5473"/>
                    <a:pt x="18310" y="5490"/>
                    <a:pt x="17820" y="5490"/>
                  </a:cubicBezTo>
                  <a:cubicBezTo>
                    <a:pt x="9535" y="5490"/>
                    <a:pt x="1454" y="558"/>
                    <a:pt x="1222" y="403"/>
                  </a:cubicBezTo>
                  <a:cubicBezTo>
                    <a:pt x="764" y="107"/>
                    <a:pt x="502" y="0"/>
                    <a:pt x="36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641300" y="4439150"/>
              <a:ext cx="158800" cy="31150"/>
            </a:xfrm>
            <a:custGeom>
              <a:avLst/>
              <a:gdLst/>
              <a:ahLst/>
              <a:cxnLst/>
              <a:rect l="l" t="t" r="r" b="b"/>
              <a:pathLst>
                <a:path w="6352" h="1246" extrusionOk="0">
                  <a:moveTo>
                    <a:pt x="6351" y="164"/>
                  </a:moveTo>
                  <a:cubicBezTo>
                    <a:pt x="6351" y="164"/>
                    <a:pt x="6351" y="164"/>
                    <a:pt x="6351" y="164"/>
                  </a:cubicBezTo>
                  <a:cubicBezTo>
                    <a:pt x="6351" y="164"/>
                    <a:pt x="6351" y="164"/>
                    <a:pt x="6351" y="164"/>
                  </a:cubicBezTo>
                  <a:close/>
                  <a:moveTo>
                    <a:pt x="5657" y="1"/>
                  </a:moveTo>
                  <a:cubicBezTo>
                    <a:pt x="3972" y="1"/>
                    <a:pt x="0" y="1146"/>
                    <a:pt x="0" y="1146"/>
                  </a:cubicBezTo>
                  <a:cubicBezTo>
                    <a:pt x="724" y="1215"/>
                    <a:pt x="1369" y="1245"/>
                    <a:pt x="1945" y="1245"/>
                  </a:cubicBezTo>
                  <a:cubicBezTo>
                    <a:pt x="5412" y="1245"/>
                    <a:pt x="6339" y="164"/>
                    <a:pt x="6351" y="164"/>
                  </a:cubicBezTo>
                  <a:lnTo>
                    <a:pt x="6351" y="164"/>
                  </a:lnTo>
                  <a:cubicBezTo>
                    <a:pt x="6251" y="48"/>
                    <a:pt x="6002" y="1"/>
                    <a:pt x="5657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28000" y="4472625"/>
              <a:ext cx="122175" cy="27300"/>
            </a:xfrm>
            <a:custGeom>
              <a:avLst/>
              <a:gdLst/>
              <a:ahLst/>
              <a:cxnLst/>
              <a:rect l="l" t="t" r="r" b="b"/>
              <a:pathLst>
                <a:path w="4887" h="1092" extrusionOk="0">
                  <a:moveTo>
                    <a:pt x="1582" y="1"/>
                  </a:moveTo>
                  <a:cubicBezTo>
                    <a:pt x="683" y="1"/>
                    <a:pt x="0" y="150"/>
                    <a:pt x="0" y="150"/>
                  </a:cubicBezTo>
                  <a:cubicBezTo>
                    <a:pt x="2177" y="1018"/>
                    <a:pt x="4886" y="1092"/>
                    <a:pt x="4886" y="1092"/>
                  </a:cubicBezTo>
                  <a:cubicBezTo>
                    <a:pt x="3982" y="205"/>
                    <a:pt x="2634" y="1"/>
                    <a:pt x="158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607325" y="4481275"/>
              <a:ext cx="135075" cy="49350"/>
            </a:xfrm>
            <a:custGeom>
              <a:avLst/>
              <a:gdLst/>
              <a:ahLst/>
              <a:cxnLst/>
              <a:rect l="l" t="t" r="r" b="b"/>
              <a:pathLst>
                <a:path w="5403" h="1974" extrusionOk="0">
                  <a:moveTo>
                    <a:pt x="1" y="1"/>
                  </a:moveTo>
                  <a:lnTo>
                    <a:pt x="1" y="1"/>
                  </a:lnTo>
                  <a:cubicBezTo>
                    <a:pt x="1523" y="778"/>
                    <a:pt x="5402" y="1973"/>
                    <a:pt x="5402" y="1973"/>
                  </a:cubicBezTo>
                  <a:cubicBezTo>
                    <a:pt x="3995" y="49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587475" y="4491725"/>
              <a:ext cx="131600" cy="75300"/>
            </a:xfrm>
            <a:custGeom>
              <a:avLst/>
              <a:gdLst/>
              <a:ahLst/>
              <a:cxnLst/>
              <a:rect l="l" t="t" r="r" b="b"/>
              <a:pathLst>
                <a:path w="5264" h="3012" extrusionOk="0">
                  <a:moveTo>
                    <a:pt x="1" y="0"/>
                  </a:moveTo>
                  <a:lnTo>
                    <a:pt x="1" y="0"/>
                  </a:lnTo>
                  <a:cubicBezTo>
                    <a:pt x="1531" y="1506"/>
                    <a:pt x="5263" y="3012"/>
                    <a:pt x="5263" y="3012"/>
                  </a:cubicBezTo>
                  <a:cubicBezTo>
                    <a:pt x="3757" y="117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68450" y="4508925"/>
              <a:ext cx="122375" cy="94125"/>
            </a:xfrm>
            <a:custGeom>
              <a:avLst/>
              <a:gdLst/>
              <a:ahLst/>
              <a:cxnLst/>
              <a:rect l="l" t="t" r="r" b="b"/>
              <a:pathLst>
                <a:path w="4895" h="3765" extrusionOk="0">
                  <a:moveTo>
                    <a:pt x="86" y="1"/>
                  </a:moveTo>
                  <a:cubicBezTo>
                    <a:pt x="26" y="1"/>
                    <a:pt x="0" y="19"/>
                    <a:pt x="17" y="57"/>
                  </a:cubicBezTo>
                  <a:cubicBezTo>
                    <a:pt x="721" y="1637"/>
                    <a:pt x="4895" y="3764"/>
                    <a:pt x="4895" y="3764"/>
                  </a:cubicBezTo>
                  <a:cubicBezTo>
                    <a:pt x="3801" y="1415"/>
                    <a:pt x="612" y="1"/>
                    <a:pt x="8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50450" y="4518525"/>
              <a:ext cx="101725" cy="131375"/>
            </a:xfrm>
            <a:custGeom>
              <a:avLst/>
              <a:gdLst/>
              <a:ahLst/>
              <a:cxnLst/>
              <a:rect l="l" t="t" r="r" b="b"/>
              <a:pathLst>
                <a:path w="4069" h="5255" extrusionOk="0">
                  <a:moveTo>
                    <a:pt x="1" y="0"/>
                  </a:moveTo>
                  <a:cubicBezTo>
                    <a:pt x="906" y="1982"/>
                    <a:pt x="4053" y="5231"/>
                    <a:pt x="4068" y="5254"/>
                  </a:cubicBezTo>
                  <a:lnTo>
                    <a:pt x="4068" y="5254"/>
                  </a:lnTo>
                  <a:cubicBezTo>
                    <a:pt x="3160" y="2120"/>
                    <a:pt x="1" y="1"/>
                    <a:pt x="1" y="0"/>
                  </a:cubicBezTo>
                  <a:close/>
                  <a:moveTo>
                    <a:pt x="4068" y="5254"/>
                  </a:moveTo>
                  <a:cubicBezTo>
                    <a:pt x="4068" y="5254"/>
                    <a:pt x="4068" y="5254"/>
                    <a:pt x="4068" y="5254"/>
                  </a:cubicBezTo>
                  <a:cubicBezTo>
                    <a:pt x="4068" y="5254"/>
                    <a:pt x="4068" y="5254"/>
                    <a:pt x="4068" y="5254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520575" y="4528750"/>
              <a:ext cx="125250" cy="135050"/>
            </a:xfrm>
            <a:custGeom>
              <a:avLst/>
              <a:gdLst/>
              <a:ahLst/>
              <a:cxnLst/>
              <a:rect l="l" t="t" r="r" b="b"/>
              <a:pathLst>
                <a:path w="5010" h="5402" extrusionOk="0">
                  <a:moveTo>
                    <a:pt x="1" y="1"/>
                  </a:moveTo>
                  <a:cubicBezTo>
                    <a:pt x="942" y="2930"/>
                    <a:pt x="5009" y="5402"/>
                    <a:pt x="5009" y="5402"/>
                  </a:cubicBezTo>
                  <a:cubicBezTo>
                    <a:pt x="2497" y="98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49675" y="4387175"/>
              <a:ext cx="98450" cy="72650"/>
            </a:xfrm>
            <a:custGeom>
              <a:avLst/>
              <a:gdLst/>
              <a:ahLst/>
              <a:cxnLst/>
              <a:rect l="l" t="t" r="r" b="b"/>
              <a:pathLst>
                <a:path w="3938" h="2906" extrusionOk="0">
                  <a:moveTo>
                    <a:pt x="3937" y="0"/>
                  </a:moveTo>
                  <a:cubicBezTo>
                    <a:pt x="3929" y="0"/>
                    <a:pt x="1720" y="999"/>
                    <a:pt x="1" y="2906"/>
                  </a:cubicBezTo>
                  <a:cubicBezTo>
                    <a:pt x="1" y="2906"/>
                    <a:pt x="3324" y="2079"/>
                    <a:pt x="393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28000" y="4368750"/>
              <a:ext cx="72450" cy="107650"/>
            </a:xfrm>
            <a:custGeom>
              <a:avLst/>
              <a:gdLst/>
              <a:ahLst/>
              <a:cxnLst/>
              <a:rect l="l" t="t" r="r" b="b"/>
              <a:pathLst>
                <a:path w="2898" h="4306" extrusionOk="0">
                  <a:moveTo>
                    <a:pt x="2898" y="1"/>
                  </a:moveTo>
                  <a:cubicBezTo>
                    <a:pt x="2897" y="1"/>
                    <a:pt x="860" y="1801"/>
                    <a:pt x="0" y="4305"/>
                  </a:cubicBezTo>
                  <a:cubicBezTo>
                    <a:pt x="0" y="4305"/>
                    <a:pt x="2783" y="1940"/>
                    <a:pt x="2898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82175" y="4381025"/>
              <a:ext cx="71225" cy="114800"/>
            </a:xfrm>
            <a:custGeom>
              <a:avLst/>
              <a:gdLst/>
              <a:ahLst/>
              <a:cxnLst/>
              <a:rect l="l" t="t" r="r" b="b"/>
              <a:pathLst>
                <a:path w="2849" h="4592" extrusionOk="0">
                  <a:moveTo>
                    <a:pt x="2406" y="1"/>
                  </a:moveTo>
                  <a:lnTo>
                    <a:pt x="2406" y="1"/>
                  </a:lnTo>
                  <a:cubicBezTo>
                    <a:pt x="2398" y="1"/>
                    <a:pt x="786" y="2129"/>
                    <a:pt x="0" y="4592"/>
                  </a:cubicBezTo>
                  <a:cubicBezTo>
                    <a:pt x="0" y="4592"/>
                    <a:pt x="2848" y="2636"/>
                    <a:pt x="240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553725" y="4385125"/>
              <a:ext cx="53225" cy="133825"/>
            </a:xfrm>
            <a:custGeom>
              <a:avLst/>
              <a:gdLst/>
              <a:ahLst/>
              <a:cxnLst/>
              <a:rect l="l" t="t" r="r" b="b"/>
              <a:pathLst>
                <a:path w="2129" h="5353" extrusionOk="0">
                  <a:moveTo>
                    <a:pt x="1793" y="0"/>
                  </a:moveTo>
                  <a:cubicBezTo>
                    <a:pt x="1793" y="1"/>
                    <a:pt x="410" y="3716"/>
                    <a:pt x="1" y="5353"/>
                  </a:cubicBezTo>
                  <a:cubicBezTo>
                    <a:pt x="1" y="5353"/>
                    <a:pt x="2128" y="2382"/>
                    <a:pt x="1793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507700" y="4382050"/>
              <a:ext cx="63450" cy="150625"/>
            </a:xfrm>
            <a:custGeom>
              <a:avLst/>
              <a:gdLst/>
              <a:ahLst/>
              <a:cxnLst/>
              <a:rect l="l" t="t" r="r" b="b"/>
              <a:pathLst>
                <a:path w="2538" h="6025" extrusionOk="0">
                  <a:moveTo>
                    <a:pt x="2063" y="1"/>
                  </a:moveTo>
                  <a:cubicBezTo>
                    <a:pt x="2058" y="1"/>
                    <a:pt x="0" y="3809"/>
                    <a:pt x="123" y="6024"/>
                  </a:cubicBezTo>
                  <a:cubicBezTo>
                    <a:pt x="123" y="6024"/>
                    <a:pt x="2537" y="2669"/>
                    <a:pt x="2063" y="1"/>
                  </a:cubicBezTo>
                  <a:cubicBezTo>
                    <a:pt x="2063" y="1"/>
                    <a:pt x="2063" y="1"/>
                    <a:pt x="2063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466375" y="4396775"/>
              <a:ext cx="56075" cy="152875"/>
            </a:xfrm>
            <a:custGeom>
              <a:avLst/>
              <a:gdLst/>
              <a:ahLst/>
              <a:cxnLst/>
              <a:rect l="l" t="t" r="r" b="b"/>
              <a:pathLst>
                <a:path w="2243" h="6115" extrusionOk="0">
                  <a:moveTo>
                    <a:pt x="2128" y="1"/>
                  </a:moveTo>
                  <a:cubicBezTo>
                    <a:pt x="2128" y="1"/>
                    <a:pt x="237" y="3643"/>
                    <a:pt x="0" y="6114"/>
                  </a:cubicBezTo>
                  <a:cubicBezTo>
                    <a:pt x="0" y="6114"/>
                    <a:pt x="2242" y="3545"/>
                    <a:pt x="2128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465950" y="4549625"/>
              <a:ext cx="151650" cy="137500"/>
            </a:xfrm>
            <a:custGeom>
              <a:avLst/>
              <a:gdLst/>
              <a:ahLst/>
              <a:cxnLst/>
              <a:rect l="l" t="t" r="r" b="b"/>
              <a:pathLst>
                <a:path w="6066" h="5500" extrusionOk="0">
                  <a:moveTo>
                    <a:pt x="1" y="0"/>
                  </a:moveTo>
                  <a:cubicBezTo>
                    <a:pt x="1547" y="2636"/>
                    <a:pt x="6065" y="5500"/>
                    <a:pt x="6065" y="5500"/>
                  </a:cubicBezTo>
                  <a:cubicBezTo>
                    <a:pt x="2685" y="1244"/>
                    <a:pt x="17" y="0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1325" y="4391250"/>
              <a:ext cx="75925" cy="178025"/>
            </a:xfrm>
            <a:custGeom>
              <a:avLst/>
              <a:gdLst/>
              <a:ahLst/>
              <a:cxnLst/>
              <a:rect l="l" t="t" r="r" b="b"/>
              <a:pathLst>
                <a:path w="3037" h="7121" extrusionOk="0">
                  <a:moveTo>
                    <a:pt x="3012" y="1"/>
                  </a:moveTo>
                  <a:cubicBezTo>
                    <a:pt x="3004" y="1"/>
                    <a:pt x="246" y="5558"/>
                    <a:pt x="1" y="7121"/>
                  </a:cubicBezTo>
                  <a:cubicBezTo>
                    <a:pt x="1" y="7121"/>
                    <a:pt x="3037" y="5623"/>
                    <a:pt x="301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1200" y="4398225"/>
              <a:ext cx="106000" cy="179250"/>
            </a:xfrm>
            <a:custGeom>
              <a:avLst/>
              <a:gdLst/>
              <a:ahLst/>
              <a:cxnLst/>
              <a:rect l="l" t="t" r="r" b="b"/>
              <a:pathLst>
                <a:path w="4240" h="7170" extrusionOk="0">
                  <a:moveTo>
                    <a:pt x="3438" y="0"/>
                  </a:moveTo>
                  <a:cubicBezTo>
                    <a:pt x="3438" y="1"/>
                    <a:pt x="524" y="4845"/>
                    <a:pt x="1" y="7169"/>
                  </a:cubicBezTo>
                  <a:cubicBezTo>
                    <a:pt x="1" y="7169"/>
                    <a:pt x="4240" y="3577"/>
                    <a:pt x="3438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21925" y="4376125"/>
              <a:ext cx="92500" cy="207900"/>
            </a:xfrm>
            <a:custGeom>
              <a:avLst/>
              <a:gdLst/>
              <a:ahLst/>
              <a:cxnLst/>
              <a:rect l="l" t="t" r="r" b="b"/>
              <a:pathLst>
                <a:path w="3700" h="8316" extrusionOk="0">
                  <a:moveTo>
                    <a:pt x="3151" y="0"/>
                  </a:moveTo>
                  <a:cubicBezTo>
                    <a:pt x="3151" y="1"/>
                    <a:pt x="336" y="6924"/>
                    <a:pt x="0" y="8315"/>
                  </a:cubicBezTo>
                  <a:cubicBezTo>
                    <a:pt x="0" y="8315"/>
                    <a:pt x="3699" y="4608"/>
                    <a:pt x="315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79350" y="4361800"/>
              <a:ext cx="117050" cy="221200"/>
            </a:xfrm>
            <a:custGeom>
              <a:avLst/>
              <a:gdLst/>
              <a:ahLst/>
              <a:cxnLst/>
              <a:rect l="l" t="t" r="r" b="b"/>
              <a:pathLst>
                <a:path w="4682" h="8848" extrusionOk="0">
                  <a:moveTo>
                    <a:pt x="2628" y="0"/>
                  </a:moveTo>
                  <a:cubicBezTo>
                    <a:pt x="2342" y="3225"/>
                    <a:pt x="1" y="8847"/>
                    <a:pt x="1" y="8847"/>
                  </a:cubicBezTo>
                  <a:cubicBezTo>
                    <a:pt x="4682" y="4837"/>
                    <a:pt x="2628" y="1"/>
                    <a:pt x="2628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423600" y="4564550"/>
              <a:ext cx="172500" cy="152050"/>
            </a:xfrm>
            <a:custGeom>
              <a:avLst/>
              <a:gdLst/>
              <a:ahLst/>
              <a:cxnLst/>
              <a:rect l="l" t="t" r="r" b="b"/>
              <a:pathLst>
                <a:path w="6900" h="608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3634" y="5877"/>
                    <a:pt x="6900" y="6081"/>
                  </a:cubicBezTo>
                  <a:cubicBezTo>
                    <a:pt x="6900" y="6081"/>
                    <a:pt x="2423" y="803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83300" y="4565375"/>
              <a:ext cx="184575" cy="187850"/>
            </a:xfrm>
            <a:custGeom>
              <a:avLst/>
              <a:gdLst/>
              <a:ahLst/>
              <a:cxnLst/>
              <a:rect l="l" t="t" r="r" b="b"/>
              <a:pathLst>
                <a:path w="7383" h="7514" extrusionOk="0">
                  <a:moveTo>
                    <a:pt x="0" y="1"/>
                  </a:moveTo>
                  <a:cubicBezTo>
                    <a:pt x="1" y="1"/>
                    <a:pt x="3863" y="6941"/>
                    <a:pt x="7382" y="7513"/>
                  </a:cubicBezTo>
                  <a:cubicBezTo>
                    <a:pt x="7382" y="7513"/>
                    <a:pt x="2472" y="1932"/>
                    <a:pt x="0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55875" y="4581750"/>
              <a:ext cx="155325" cy="221800"/>
            </a:xfrm>
            <a:custGeom>
              <a:avLst/>
              <a:gdLst/>
              <a:ahLst/>
              <a:cxnLst/>
              <a:rect l="l" t="t" r="r" b="b"/>
              <a:pathLst>
                <a:path w="6213" h="8872" extrusionOk="0">
                  <a:moveTo>
                    <a:pt x="1" y="0"/>
                  </a:moveTo>
                  <a:cubicBezTo>
                    <a:pt x="1" y="1"/>
                    <a:pt x="2759" y="8332"/>
                    <a:pt x="6212" y="8872"/>
                  </a:cubicBezTo>
                  <a:cubicBezTo>
                    <a:pt x="6171" y="8593"/>
                    <a:pt x="1539" y="1072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725" y="4584800"/>
              <a:ext cx="165975" cy="280550"/>
            </a:xfrm>
            <a:custGeom>
              <a:avLst/>
              <a:gdLst/>
              <a:ahLst/>
              <a:cxnLst/>
              <a:rect l="l" t="t" r="r" b="b"/>
              <a:pathLst>
                <a:path w="6639" h="11222" extrusionOk="0">
                  <a:moveTo>
                    <a:pt x="1" y="1"/>
                  </a:moveTo>
                  <a:cubicBezTo>
                    <a:pt x="1" y="1"/>
                    <a:pt x="2252" y="9085"/>
                    <a:pt x="6638" y="11221"/>
                  </a:cubicBezTo>
                  <a:cubicBezTo>
                    <a:pt x="6393" y="10100"/>
                    <a:pt x="1556" y="484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55025" y="4336025"/>
              <a:ext cx="74700" cy="241850"/>
            </a:xfrm>
            <a:custGeom>
              <a:avLst/>
              <a:gdLst/>
              <a:ahLst/>
              <a:cxnLst/>
              <a:rect l="l" t="t" r="r" b="b"/>
              <a:pathLst>
                <a:path w="2988" h="9674" extrusionOk="0">
                  <a:moveTo>
                    <a:pt x="2987" y="0"/>
                  </a:moveTo>
                  <a:lnTo>
                    <a:pt x="2987" y="0"/>
                  </a:lnTo>
                  <a:cubicBezTo>
                    <a:pt x="1179" y="1588"/>
                    <a:pt x="0" y="9674"/>
                    <a:pt x="0" y="9674"/>
                  </a:cubicBezTo>
                  <a:cubicBezTo>
                    <a:pt x="2046" y="7685"/>
                    <a:pt x="2987" y="1"/>
                    <a:pt x="298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210625" y="4336425"/>
              <a:ext cx="82275" cy="248200"/>
            </a:xfrm>
            <a:custGeom>
              <a:avLst/>
              <a:gdLst/>
              <a:ahLst/>
              <a:cxnLst/>
              <a:rect l="l" t="t" r="r" b="b"/>
              <a:pathLst>
                <a:path w="3291" h="9928" extrusionOk="0">
                  <a:moveTo>
                    <a:pt x="3290" y="1"/>
                  </a:moveTo>
                  <a:cubicBezTo>
                    <a:pt x="3286" y="1"/>
                    <a:pt x="1" y="7278"/>
                    <a:pt x="778" y="9928"/>
                  </a:cubicBezTo>
                  <a:cubicBezTo>
                    <a:pt x="778" y="9928"/>
                    <a:pt x="3020" y="3512"/>
                    <a:pt x="3290" y="1"/>
                  </a:cubicBezTo>
                  <a:cubicBezTo>
                    <a:pt x="3290" y="1"/>
                    <a:pt x="3290" y="1"/>
                    <a:pt x="3290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69150" y="4582975"/>
              <a:ext cx="125825" cy="286450"/>
            </a:xfrm>
            <a:custGeom>
              <a:avLst/>
              <a:gdLst/>
              <a:ahLst/>
              <a:cxnLst/>
              <a:rect l="l" t="t" r="r" b="b"/>
              <a:pathLst>
                <a:path w="5033" h="11458" extrusionOk="0">
                  <a:moveTo>
                    <a:pt x="409" y="0"/>
                  </a:moveTo>
                  <a:cubicBezTo>
                    <a:pt x="1" y="3790"/>
                    <a:pt x="5019" y="11425"/>
                    <a:pt x="5033" y="11458"/>
                  </a:cubicBezTo>
                  <a:lnTo>
                    <a:pt x="5033" y="11458"/>
                  </a:lnTo>
                  <a:cubicBezTo>
                    <a:pt x="4378" y="7791"/>
                    <a:pt x="409" y="1"/>
                    <a:pt x="409" y="0"/>
                  </a:cubicBezTo>
                  <a:close/>
                  <a:moveTo>
                    <a:pt x="5033" y="11458"/>
                  </a:moveTo>
                  <a:cubicBezTo>
                    <a:pt x="5033" y="11458"/>
                    <a:pt x="5033" y="11458"/>
                    <a:pt x="5033" y="11458"/>
                  </a:cubicBezTo>
                  <a:cubicBezTo>
                    <a:pt x="5033" y="11458"/>
                    <a:pt x="5033" y="11458"/>
                    <a:pt x="5033" y="11458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202625" y="4581550"/>
              <a:ext cx="156750" cy="301800"/>
            </a:xfrm>
            <a:custGeom>
              <a:avLst/>
              <a:gdLst/>
              <a:ahLst/>
              <a:cxnLst/>
              <a:rect l="l" t="t" r="r" b="b"/>
              <a:pathLst>
                <a:path w="6270" h="12072" extrusionOk="0">
                  <a:moveTo>
                    <a:pt x="1728" y="0"/>
                  </a:moveTo>
                  <a:lnTo>
                    <a:pt x="1728" y="0"/>
                  </a:lnTo>
                  <a:cubicBezTo>
                    <a:pt x="1" y="5483"/>
                    <a:pt x="6262" y="12063"/>
                    <a:pt x="6270" y="12071"/>
                  </a:cubicBezTo>
                  <a:cubicBezTo>
                    <a:pt x="2849" y="5688"/>
                    <a:pt x="1728" y="0"/>
                    <a:pt x="1728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174200" y="4324575"/>
              <a:ext cx="106000" cy="252700"/>
            </a:xfrm>
            <a:custGeom>
              <a:avLst/>
              <a:gdLst/>
              <a:ahLst/>
              <a:cxnLst/>
              <a:rect l="l" t="t" r="r" b="b"/>
              <a:pathLst>
                <a:path w="4240" h="10108" extrusionOk="0">
                  <a:moveTo>
                    <a:pt x="4240" y="0"/>
                  </a:moveTo>
                  <a:cubicBezTo>
                    <a:pt x="4239" y="1"/>
                    <a:pt x="0" y="6138"/>
                    <a:pt x="164" y="10107"/>
                  </a:cubicBezTo>
                  <a:cubicBezTo>
                    <a:pt x="164" y="10107"/>
                    <a:pt x="3184" y="3691"/>
                    <a:pt x="4240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134100" y="4314750"/>
              <a:ext cx="145075" cy="260475"/>
            </a:xfrm>
            <a:custGeom>
              <a:avLst/>
              <a:gdLst/>
              <a:ahLst/>
              <a:cxnLst/>
              <a:rect l="l" t="t" r="r" b="b"/>
              <a:pathLst>
                <a:path w="5803" h="10419" extrusionOk="0">
                  <a:moveTo>
                    <a:pt x="5803" y="0"/>
                  </a:moveTo>
                  <a:cubicBezTo>
                    <a:pt x="5793" y="0"/>
                    <a:pt x="0" y="4948"/>
                    <a:pt x="123" y="10418"/>
                  </a:cubicBezTo>
                  <a:cubicBezTo>
                    <a:pt x="123" y="10418"/>
                    <a:pt x="3724" y="2357"/>
                    <a:pt x="5803" y="0"/>
                  </a:cubicBezTo>
                  <a:cubicBezTo>
                    <a:pt x="5803" y="0"/>
                    <a:pt x="5803" y="0"/>
                    <a:pt x="5803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086225" y="4287725"/>
              <a:ext cx="172900" cy="268275"/>
            </a:xfrm>
            <a:custGeom>
              <a:avLst/>
              <a:gdLst/>
              <a:ahLst/>
              <a:cxnLst/>
              <a:rect l="l" t="t" r="r" b="b"/>
              <a:pathLst>
                <a:path w="6916" h="10731" extrusionOk="0">
                  <a:moveTo>
                    <a:pt x="6916" y="1"/>
                  </a:moveTo>
                  <a:cubicBezTo>
                    <a:pt x="6915" y="1"/>
                    <a:pt x="843" y="6074"/>
                    <a:pt x="0" y="10730"/>
                  </a:cubicBezTo>
                  <a:cubicBezTo>
                    <a:pt x="0" y="10730"/>
                    <a:pt x="4943" y="4428"/>
                    <a:pt x="691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39000" y="4579700"/>
              <a:ext cx="192150" cy="314075"/>
            </a:xfrm>
            <a:custGeom>
              <a:avLst/>
              <a:gdLst/>
              <a:ahLst/>
              <a:cxnLst/>
              <a:rect l="l" t="t" r="r" b="b"/>
              <a:pathLst>
                <a:path w="7686" h="12563" extrusionOk="0">
                  <a:moveTo>
                    <a:pt x="2914" y="0"/>
                  </a:moveTo>
                  <a:lnTo>
                    <a:pt x="2914" y="0"/>
                  </a:lnTo>
                  <a:cubicBezTo>
                    <a:pt x="1" y="7980"/>
                    <a:pt x="7686" y="12563"/>
                    <a:pt x="7686" y="12563"/>
                  </a:cubicBezTo>
                  <a:cubicBezTo>
                    <a:pt x="3160" y="8962"/>
                    <a:pt x="2914" y="1"/>
                    <a:pt x="2914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097175" y="4573475"/>
              <a:ext cx="156625" cy="339950"/>
            </a:xfrm>
            <a:custGeom>
              <a:avLst/>
              <a:gdLst/>
              <a:ahLst/>
              <a:cxnLst/>
              <a:rect l="l" t="t" r="r" b="b"/>
              <a:pathLst>
                <a:path w="6265" h="13598" extrusionOk="0">
                  <a:moveTo>
                    <a:pt x="3043" y="0"/>
                  </a:moveTo>
                  <a:cubicBezTo>
                    <a:pt x="3042" y="0"/>
                    <a:pt x="3041" y="2"/>
                    <a:pt x="3041" y="4"/>
                  </a:cubicBezTo>
                  <a:cubicBezTo>
                    <a:pt x="0" y="7588"/>
                    <a:pt x="6248" y="13573"/>
                    <a:pt x="6265" y="13597"/>
                  </a:cubicBezTo>
                  <a:lnTo>
                    <a:pt x="6265" y="13597"/>
                  </a:lnTo>
                  <a:cubicBezTo>
                    <a:pt x="2605" y="6771"/>
                    <a:pt x="3101" y="0"/>
                    <a:pt x="3043" y="0"/>
                  </a:cubicBezTo>
                  <a:close/>
                  <a:moveTo>
                    <a:pt x="6265" y="13597"/>
                  </a:moveTo>
                  <a:cubicBezTo>
                    <a:pt x="6265" y="13597"/>
                    <a:pt x="6265" y="13597"/>
                    <a:pt x="6265" y="13597"/>
                  </a:cubicBezTo>
                  <a:cubicBezTo>
                    <a:pt x="6265" y="13597"/>
                    <a:pt x="6265" y="13597"/>
                    <a:pt x="6265" y="13597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062500" y="4562500"/>
              <a:ext cx="142625" cy="338025"/>
            </a:xfrm>
            <a:custGeom>
              <a:avLst/>
              <a:gdLst/>
              <a:ahLst/>
              <a:cxnLst/>
              <a:rect l="l" t="t" r="r" b="b"/>
              <a:pathLst>
                <a:path w="5705" h="13521" extrusionOk="0">
                  <a:moveTo>
                    <a:pt x="3274" y="1"/>
                  </a:moveTo>
                  <a:cubicBezTo>
                    <a:pt x="3273" y="1"/>
                    <a:pt x="1350" y="1041"/>
                    <a:pt x="1514" y="6016"/>
                  </a:cubicBezTo>
                  <a:cubicBezTo>
                    <a:pt x="1678" y="10558"/>
                    <a:pt x="5704" y="13521"/>
                    <a:pt x="5704" y="13521"/>
                  </a:cubicBezTo>
                  <a:cubicBezTo>
                    <a:pt x="0" y="6000"/>
                    <a:pt x="3273" y="1"/>
                    <a:pt x="3274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43875" y="4257050"/>
              <a:ext cx="196425" cy="286050"/>
            </a:xfrm>
            <a:custGeom>
              <a:avLst/>
              <a:gdLst/>
              <a:ahLst/>
              <a:cxnLst/>
              <a:rect l="l" t="t" r="r" b="b"/>
              <a:pathLst>
                <a:path w="7857" h="11442" extrusionOk="0">
                  <a:moveTo>
                    <a:pt x="7857" y="0"/>
                  </a:moveTo>
                  <a:lnTo>
                    <a:pt x="7857" y="0"/>
                  </a:lnTo>
                  <a:cubicBezTo>
                    <a:pt x="3487" y="3397"/>
                    <a:pt x="0" y="11441"/>
                    <a:pt x="0" y="11441"/>
                  </a:cubicBezTo>
                  <a:lnTo>
                    <a:pt x="0" y="11441"/>
                  </a:lnTo>
                  <a:cubicBezTo>
                    <a:pt x="3069" y="8643"/>
                    <a:pt x="7857" y="1"/>
                    <a:pt x="785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19100" y="4245800"/>
              <a:ext cx="181300" cy="284825"/>
            </a:xfrm>
            <a:custGeom>
              <a:avLst/>
              <a:gdLst/>
              <a:ahLst/>
              <a:cxnLst/>
              <a:rect l="l" t="t" r="r" b="b"/>
              <a:pathLst>
                <a:path w="7252" h="11393" extrusionOk="0">
                  <a:moveTo>
                    <a:pt x="7252" y="0"/>
                  </a:moveTo>
                  <a:lnTo>
                    <a:pt x="7252" y="0"/>
                  </a:lnTo>
                  <a:cubicBezTo>
                    <a:pt x="566" y="2374"/>
                    <a:pt x="1" y="11392"/>
                    <a:pt x="1" y="11392"/>
                  </a:cubicBezTo>
                  <a:cubicBezTo>
                    <a:pt x="2603" y="4919"/>
                    <a:pt x="7252" y="0"/>
                    <a:pt x="7252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6475" y="4553100"/>
              <a:ext cx="88825" cy="331675"/>
            </a:xfrm>
            <a:custGeom>
              <a:avLst/>
              <a:gdLst/>
              <a:ahLst/>
              <a:cxnLst/>
              <a:rect l="l" t="t" r="r" b="b"/>
              <a:pathLst>
                <a:path w="3553" h="13267" extrusionOk="0">
                  <a:moveTo>
                    <a:pt x="2947" y="0"/>
                  </a:moveTo>
                  <a:cubicBezTo>
                    <a:pt x="1768" y="295"/>
                    <a:pt x="238" y="3151"/>
                    <a:pt x="156" y="5860"/>
                  </a:cubicBezTo>
                  <a:cubicBezTo>
                    <a:pt x="1" y="10460"/>
                    <a:pt x="3552" y="13267"/>
                    <a:pt x="3552" y="13267"/>
                  </a:cubicBezTo>
                  <a:cubicBezTo>
                    <a:pt x="1" y="6286"/>
                    <a:pt x="2947" y="1"/>
                    <a:pt x="294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953650" y="4538375"/>
              <a:ext cx="108650" cy="353150"/>
            </a:xfrm>
            <a:custGeom>
              <a:avLst/>
              <a:gdLst/>
              <a:ahLst/>
              <a:cxnLst/>
              <a:rect l="l" t="t" r="r" b="b"/>
              <a:pathLst>
                <a:path w="4346" h="14126" extrusionOk="0">
                  <a:moveTo>
                    <a:pt x="4346" y="0"/>
                  </a:moveTo>
                  <a:lnTo>
                    <a:pt x="4346" y="0"/>
                  </a:lnTo>
                  <a:cubicBezTo>
                    <a:pt x="4346" y="0"/>
                    <a:pt x="1293" y="1498"/>
                    <a:pt x="827" y="4649"/>
                  </a:cubicBezTo>
                  <a:cubicBezTo>
                    <a:pt x="49" y="10001"/>
                    <a:pt x="3331" y="14126"/>
                    <a:pt x="3331" y="14126"/>
                  </a:cubicBezTo>
                  <a:cubicBezTo>
                    <a:pt x="0" y="5819"/>
                    <a:pt x="4346" y="1"/>
                    <a:pt x="4346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58500" y="4530600"/>
              <a:ext cx="160625" cy="360725"/>
            </a:xfrm>
            <a:custGeom>
              <a:avLst/>
              <a:gdLst/>
              <a:ahLst/>
              <a:cxnLst/>
              <a:rect l="l" t="t" r="r" b="b"/>
              <a:pathLst>
                <a:path w="6425" h="14429" extrusionOk="0">
                  <a:moveTo>
                    <a:pt x="6425" y="0"/>
                  </a:moveTo>
                  <a:lnTo>
                    <a:pt x="6425" y="0"/>
                  </a:lnTo>
                  <a:cubicBezTo>
                    <a:pt x="4845" y="810"/>
                    <a:pt x="2603" y="2112"/>
                    <a:pt x="2055" y="5794"/>
                  </a:cubicBezTo>
                  <a:cubicBezTo>
                    <a:pt x="1269" y="11122"/>
                    <a:pt x="5320" y="14429"/>
                    <a:pt x="5320" y="14429"/>
                  </a:cubicBezTo>
                  <a:cubicBezTo>
                    <a:pt x="1" y="6589"/>
                    <a:pt x="6425" y="1"/>
                    <a:pt x="6425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9" name="Google Shape;49;p2"/>
          <p:cNvGrpSpPr/>
          <p:nvPr/>
        </p:nvGrpSpPr>
        <p:grpSpPr>
          <a:xfrm flipH="1">
            <a:off x="8628394" y="2706641"/>
            <a:ext cx="1522207" cy="1960342"/>
            <a:chOff x="4766800" y="4153725"/>
            <a:chExt cx="687475" cy="885350"/>
          </a:xfrm>
        </p:grpSpPr>
        <p:sp>
          <p:nvSpPr>
            <p:cNvPr id="50" name="Google Shape;50;p2"/>
            <p:cNvSpPr/>
            <p:nvPr/>
          </p:nvSpPr>
          <p:spPr>
            <a:xfrm>
              <a:off x="4858050" y="4282200"/>
              <a:ext cx="280325" cy="756875"/>
            </a:xfrm>
            <a:custGeom>
              <a:avLst/>
              <a:gdLst/>
              <a:ahLst/>
              <a:cxnLst/>
              <a:rect l="l" t="t" r="r" b="b"/>
              <a:pathLst>
                <a:path w="11213" h="30275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2"/>
                    <a:pt x="6384" y="6295"/>
                    <a:pt x="8102" y="10861"/>
                  </a:cubicBezTo>
                  <a:cubicBezTo>
                    <a:pt x="11147" y="18939"/>
                    <a:pt x="8454" y="28972"/>
                    <a:pt x="8372" y="29250"/>
                  </a:cubicBezTo>
                  <a:cubicBezTo>
                    <a:pt x="8139" y="30050"/>
                    <a:pt x="8206" y="30275"/>
                    <a:pt x="8355" y="30275"/>
                  </a:cubicBezTo>
                  <a:cubicBezTo>
                    <a:pt x="8546" y="30275"/>
                    <a:pt x="8872" y="29905"/>
                    <a:pt x="8872" y="29905"/>
                  </a:cubicBezTo>
                  <a:cubicBezTo>
                    <a:pt x="10868" y="23366"/>
                    <a:pt x="11212" y="17007"/>
                    <a:pt x="8495" y="10575"/>
                  </a:cubicBezTo>
                  <a:cubicBezTo>
                    <a:pt x="5762" y="4134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797275" y="4153725"/>
              <a:ext cx="78800" cy="142425"/>
            </a:xfrm>
            <a:custGeom>
              <a:avLst/>
              <a:gdLst/>
              <a:ahLst/>
              <a:cxnLst/>
              <a:rect l="l" t="t" r="r" b="b"/>
              <a:pathLst>
                <a:path w="3152" h="5697" extrusionOk="0">
                  <a:moveTo>
                    <a:pt x="467" y="0"/>
                  </a:moveTo>
                  <a:lnTo>
                    <a:pt x="467" y="0"/>
                  </a:lnTo>
                  <a:cubicBezTo>
                    <a:pt x="1" y="737"/>
                    <a:pt x="3151" y="5696"/>
                    <a:pt x="3151" y="5696"/>
                  </a:cubicBezTo>
                  <a:cubicBezTo>
                    <a:pt x="2210" y="762"/>
                    <a:pt x="467" y="0"/>
                    <a:pt x="46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49250" y="4184825"/>
              <a:ext cx="44200" cy="121550"/>
            </a:xfrm>
            <a:custGeom>
              <a:avLst/>
              <a:gdLst/>
              <a:ahLst/>
              <a:cxnLst/>
              <a:rect l="l" t="t" r="r" b="b"/>
              <a:pathLst>
                <a:path w="1768" h="4862" extrusionOk="0">
                  <a:moveTo>
                    <a:pt x="1081" y="0"/>
                  </a:moveTo>
                  <a:cubicBezTo>
                    <a:pt x="1081" y="0"/>
                    <a:pt x="1081" y="0"/>
                    <a:pt x="1081" y="0"/>
                  </a:cubicBezTo>
                  <a:cubicBezTo>
                    <a:pt x="0" y="2038"/>
                    <a:pt x="1555" y="4862"/>
                    <a:pt x="1555" y="4862"/>
                  </a:cubicBezTo>
                  <a:cubicBezTo>
                    <a:pt x="1768" y="2574"/>
                    <a:pt x="1083" y="0"/>
                    <a:pt x="108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882400" y="4183600"/>
              <a:ext cx="25175" cy="140575"/>
            </a:xfrm>
            <a:custGeom>
              <a:avLst/>
              <a:gdLst/>
              <a:ahLst/>
              <a:cxnLst/>
              <a:rect l="l" t="t" r="r" b="b"/>
              <a:pathLst>
                <a:path w="1007" h="5623" extrusionOk="0">
                  <a:moveTo>
                    <a:pt x="1007" y="0"/>
                  </a:moveTo>
                  <a:lnTo>
                    <a:pt x="1007" y="0"/>
                  </a:lnTo>
                  <a:cubicBezTo>
                    <a:pt x="0" y="1727"/>
                    <a:pt x="647" y="5623"/>
                    <a:pt x="647" y="5623"/>
                  </a:cubicBezTo>
                  <a:cubicBezTo>
                    <a:pt x="949" y="3978"/>
                    <a:pt x="1007" y="1"/>
                    <a:pt x="100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913700" y="4195675"/>
              <a:ext cx="34400" cy="144450"/>
            </a:xfrm>
            <a:custGeom>
              <a:avLst/>
              <a:gdLst/>
              <a:ahLst/>
              <a:cxnLst/>
              <a:rect l="l" t="t" r="r" b="b"/>
              <a:pathLst>
                <a:path w="1376" h="5778" extrusionOk="0">
                  <a:moveTo>
                    <a:pt x="1367" y="0"/>
                  </a:moveTo>
                  <a:lnTo>
                    <a:pt x="1367" y="0"/>
                  </a:lnTo>
                  <a:cubicBezTo>
                    <a:pt x="58" y="1923"/>
                    <a:pt x="0" y="5778"/>
                    <a:pt x="0" y="5778"/>
                  </a:cubicBezTo>
                  <a:cubicBezTo>
                    <a:pt x="999" y="3928"/>
                    <a:pt x="1375" y="0"/>
                    <a:pt x="136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929550" y="4212025"/>
              <a:ext cx="60275" cy="140675"/>
            </a:xfrm>
            <a:custGeom>
              <a:avLst/>
              <a:gdLst/>
              <a:ahLst/>
              <a:cxnLst/>
              <a:rect l="l" t="t" r="r" b="b"/>
              <a:pathLst>
                <a:path w="2411" h="5627" extrusionOk="0">
                  <a:moveTo>
                    <a:pt x="2411" y="1"/>
                  </a:moveTo>
                  <a:lnTo>
                    <a:pt x="2411" y="1"/>
                  </a:lnTo>
                  <a:cubicBezTo>
                    <a:pt x="348" y="1810"/>
                    <a:pt x="0" y="5627"/>
                    <a:pt x="257" y="5627"/>
                  </a:cubicBezTo>
                  <a:cubicBezTo>
                    <a:pt x="265" y="5627"/>
                    <a:pt x="274" y="5623"/>
                    <a:pt x="283" y="5615"/>
                  </a:cubicBezTo>
                  <a:cubicBezTo>
                    <a:pt x="1560" y="4518"/>
                    <a:pt x="2411" y="9"/>
                    <a:pt x="241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949100" y="4235550"/>
              <a:ext cx="95550" cy="132000"/>
            </a:xfrm>
            <a:custGeom>
              <a:avLst/>
              <a:gdLst/>
              <a:ahLst/>
              <a:cxnLst/>
              <a:rect l="l" t="t" r="r" b="b"/>
              <a:pathLst>
                <a:path w="3822" h="5280" extrusionOk="0">
                  <a:moveTo>
                    <a:pt x="3806" y="1"/>
                  </a:moveTo>
                  <a:cubicBezTo>
                    <a:pt x="1121" y="1720"/>
                    <a:pt x="0" y="5280"/>
                    <a:pt x="0" y="5280"/>
                  </a:cubicBezTo>
                  <a:cubicBezTo>
                    <a:pt x="1620" y="3872"/>
                    <a:pt x="3822" y="1"/>
                    <a:pt x="380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967100" y="4237600"/>
              <a:ext cx="92300" cy="155125"/>
            </a:xfrm>
            <a:custGeom>
              <a:avLst/>
              <a:gdLst/>
              <a:ahLst/>
              <a:cxnLst/>
              <a:rect l="l" t="t" r="r" b="b"/>
              <a:pathLst>
                <a:path w="3692" h="6205" extrusionOk="0">
                  <a:moveTo>
                    <a:pt x="3691" y="1"/>
                  </a:moveTo>
                  <a:lnTo>
                    <a:pt x="3691" y="1"/>
                  </a:lnTo>
                  <a:cubicBezTo>
                    <a:pt x="221" y="3585"/>
                    <a:pt x="0" y="6204"/>
                    <a:pt x="0" y="6204"/>
                  </a:cubicBezTo>
                  <a:cubicBezTo>
                    <a:pt x="2496" y="4518"/>
                    <a:pt x="3691" y="1"/>
                    <a:pt x="369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70875" y="4218175"/>
              <a:ext cx="95375" cy="72250"/>
            </a:xfrm>
            <a:custGeom>
              <a:avLst/>
              <a:gdLst/>
              <a:ahLst/>
              <a:cxnLst/>
              <a:rect l="l" t="t" r="r" b="b"/>
              <a:pathLst>
                <a:path w="3815" h="2890" extrusionOk="0">
                  <a:moveTo>
                    <a:pt x="1" y="0"/>
                  </a:moveTo>
                  <a:cubicBezTo>
                    <a:pt x="1" y="0"/>
                    <a:pt x="1556" y="1801"/>
                    <a:pt x="3815" y="2889"/>
                  </a:cubicBezTo>
                  <a:cubicBezTo>
                    <a:pt x="3815" y="2889"/>
                    <a:pt x="2121" y="0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66800" y="4266375"/>
              <a:ext cx="121350" cy="40000"/>
            </a:xfrm>
            <a:custGeom>
              <a:avLst/>
              <a:gdLst/>
              <a:ahLst/>
              <a:cxnLst/>
              <a:rect l="l" t="t" r="r" b="b"/>
              <a:pathLst>
                <a:path w="4854" h="1600" extrusionOk="0">
                  <a:moveTo>
                    <a:pt x="576" y="1"/>
                  </a:moveTo>
                  <a:cubicBezTo>
                    <a:pt x="376" y="1"/>
                    <a:pt x="183" y="19"/>
                    <a:pt x="0" y="61"/>
                  </a:cubicBezTo>
                  <a:lnTo>
                    <a:pt x="0" y="61"/>
                  </a:ln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lnTo>
                    <a:pt x="0" y="61"/>
                  </a:lnTo>
                  <a:cubicBezTo>
                    <a:pt x="19" y="65"/>
                    <a:pt x="2262" y="1477"/>
                    <a:pt x="4853" y="1600"/>
                  </a:cubicBezTo>
                  <a:cubicBezTo>
                    <a:pt x="4853" y="1600"/>
                    <a:pt x="2422" y="1"/>
                    <a:pt x="57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4425" y="4310775"/>
              <a:ext cx="124625" cy="33250"/>
            </a:xfrm>
            <a:custGeom>
              <a:avLst/>
              <a:gdLst/>
              <a:ahLst/>
              <a:cxnLst/>
              <a:rect l="l" t="t" r="r" b="b"/>
              <a:pathLst>
                <a:path w="4985" h="1330" extrusionOk="0">
                  <a:moveTo>
                    <a:pt x="1492" y="1"/>
                  </a:moveTo>
                  <a:cubicBezTo>
                    <a:pt x="1001" y="1"/>
                    <a:pt x="494" y="94"/>
                    <a:pt x="0" y="331"/>
                  </a:cubicBezTo>
                  <a:cubicBezTo>
                    <a:pt x="0" y="347"/>
                    <a:pt x="2447" y="1272"/>
                    <a:pt x="4984" y="1329"/>
                  </a:cubicBezTo>
                  <a:cubicBezTo>
                    <a:pt x="4984" y="1329"/>
                    <a:pt x="3343" y="1"/>
                    <a:pt x="149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10375" y="4349700"/>
              <a:ext cx="138325" cy="15000"/>
            </a:xfrm>
            <a:custGeom>
              <a:avLst/>
              <a:gdLst/>
              <a:ahLst/>
              <a:cxnLst/>
              <a:rect l="l" t="t" r="r" b="b"/>
              <a:pathLst>
                <a:path w="5533" h="600" extrusionOk="0">
                  <a:moveTo>
                    <a:pt x="2088" y="1"/>
                  </a:moveTo>
                  <a:cubicBezTo>
                    <a:pt x="1364" y="1"/>
                    <a:pt x="630" y="102"/>
                    <a:pt x="0" y="386"/>
                  </a:cubicBezTo>
                  <a:cubicBezTo>
                    <a:pt x="0" y="386"/>
                    <a:pt x="3146" y="599"/>
                    <a:pt x="4983" y="599"/>
                  </a:cubicBezTo>
                  <a:cubicBezTo>
                    <a:pt x="5184" y="599"/>
                    <a:pt x="5369" y="597"/>
                    <a:pt x="5533" y="591"/>
                  </a:cubicBezTo>
                  <a:cubicBezTo>
                    <a:pt x="5533" y="591"/>
                    <a:pt x="3840" y="1"/>
                    <a:pt x="2088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818150" y="4384900"/>
              <a:ext cx="155300" cy="23250"/>
            </a:xfrm>
            <a:custGeom>
              <a:avLst/>
              <a:gdLst/>
              <a:ahLst/>
              <a:cxnLst/>
              <a:rect l="l" t="t" r="r" b="b"/>
              <a:pathLst>
                <a:path w="6212" h="930" extrusionOk="0">
                  <a:moveTo>
                    <a:pt x="2461" y="1"/>
                  </a:moveTo>
                  <a:cubicBezTo>
                    <a:pt x="1607" y="1"/>
                    <a:pt x="736" y="127"/>
                    <a:pt x="0" y="492"/>
                  </a:cubicBezTo>
                  <a:cubicBezTo>
                    <a:pt x="0" y="492"/>
                    <a:pt x="2074" y="929"/>
                    <a:pt x="4016" y="929"/>
                  </a:cubicBezTo>
                  <a:cubicBezTo>
                    <a:pt x="4824" y="929"/>
                    <a:pt x="5609" y="854"/>
                    <a:pt x="6212" y="640"/>
                  </a:cubicBezTo>
                  <a:cubicBezTo>
                    <a:pt x="6212" y="640"/>
                    <a:pt x="4381" y="1"/>
                    <a:pt x="246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43300" y="4419900"/>
              <a:ext cx="158400" cy="21875"/>
            </a:xfrm>
            <a:custGeom>
              <a:avLst/>
              <a:gdLst/>
              <a:ahLst/>
              <a:cxnLst/>
              <a:rect l="l" t="t" r="r" b="b"/>
              <a:pathLst>
                <a:path w="6336" h="875" extrusionOk="0">
                  <a:moveTo>
                    <a:pt x="2655" y="0"/>
                  </a:moveTo>
                  <a:cubicBezTo>
                    <a:pt x="1833" y="0"/>
                    <a:pt x="928" y="111"/>
                    <a:pt x="1" y="418"/>
                  </a:cubicBezTo>
                  <a:cubicBezTo>
                    <a:pt x="1" y="418"/>
                    <a:pt x="2343" y="875"/>
                    <a:pt x="4511" y="875"/>
                  </a:cubicBezTo>
                  <a:cubicBezTo>
                    <a:pt x="5157" y="875"/>
                    <a:pt x="5787" y="834"/>
                    <a:pt x="6335" y="729"/>
                  </a:cubicBezTo>
                  <a:cubicBezTo>
                    <a:pt x="6335" y="729"/>
                    <a:pt x="4767" y="0"/>
                    <a:pt x="2655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01250" y="4257650"/>
              <a:ext cx="87800" cy="180700"/>
            </a:xfrm>
            <a:custGeom>
              <a:avLst/>
              <a:gdLst/>
              <a:ahLst/>
              <a:cxnLst/>
              <a:rect l="l" t="t" r="r" b="b"/>
              <a:pathLst>
                <a:path w="3512" h="7228" extrusionOk="0">
                  <a:moveTo>
                    <a:pt x="3512" y="1"/>
                  </a:moveTo>
                  <a:lnTo>
                    <a:pt x="3512" y="1"/>
                  </a:lnTo>
                  <a:cubicBezTo>
                    <a:pt x="454" y="4347"/>
                    <a:pt x="21" y="7198"/>
                    <a:pt x="1" y="7227"/>
                  </a:cubicBezTo>
                  <a:lnTo>
                    <a:pt x="1" y="7227"/>
                  </a:lnTo>
                  <a:cubicBezTo>
                    <a:pt x="2063" y="5050"/>
                    <a:pt x="3512" y="1"/>
                    <a:pt x="3512" y="1"/>
                  </a:cubicBezTo>
                  <a:close/>
                  <a:moveTo>
                    <a:pt x="1" y="7227"/>
                  </a:moveTo>
                  <a:lnTo>
                    <a:pt x="1" y="7227"/>
                  </a:lnTo>
                  <a:cubicBezTo>
                    <a:pt x="1" y="7227"/>
                    <a:pt x="1" y="7227"/>
                    <a:pt x="1" y="7227"/>
                  </a:cubicBezTo>
                  <a:cubicBezTo>
                    <a:pt x="1" y="7227"/>
                    <a:pt x="1" y="7227"/>
                    <a:pt x="1" y="7227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847200" y="4449475"/>
              <a:ext cx="188250" cy="35550"/>
            </a:xfrm>
            <a:custGeom>
              <a:avLst/>
              <a:gdLst/>
              <a:ahLst/>
              <a:cxnLst/>
              <a:rect l="l" t="t" r="r" b="b"/>
              <a:pathLst>
                <a:path w="7530" h="1422" extrusionOk="0">
                  <a:moveTo>
                    <a:pt x="3346" y="1"/>
                  </a:moveTo>
                  <a:cubicBezTo>
                    <a:pt x="2405" y="1"/>
                    <a:pt x="1293" y="147"/>
                    <a:pt x="0" y="536"/>
                  </a:cubicBezTo>
                  <a:cubicBezTo>
                    <a:pt x="0" y="536"/>
                    <a:pt x="4979" y="1422"/>
                    <a:pt x="7027" y="1422"/>
                  </a:cubicBezTo>
                  <a:cubicBezTo>
                    <a:pt x="7224" y="1422"/>
                    <a:pt x="7394" y="1414"/>
                    <a:pt x="7530" y="1396"/>
                  </a:cubicBezTo>
                  <a:cubicBezTo>
                    <a:pt x="7530" y="1396"/>
                    <a:pt x="6247" y="1"/>
                    <a:pt x="334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64600" y="4484425"/>
              <a:ext cx="192325" cy="45275"/>
            </a:xfrm>
            <a:custGeom>
              <a:avLst/>
              <a:gdLst/>
              <a:ahLst/>
              <a:cxnLst/>
              <a:rect l="l" t="t" r="r" b="b"/>
              <a:pathLst>
                <a:path w="7693" h="1811" extrusionOk="0">
                  <a:moveTo>
                    <a:pt x="2271" y="1"/>
                  </a:moveTo>
                  <a:cubicBezTo>
                    <a:pt x="1488" y="1"/>
                    <a:pt x="708" y="153"/>
                    <a:pt x="0" y="546"/>
                  </a:cubicBezTo>
                  <a:cubicBezTo>
                    <a:pt x="0" y="546"/>
                    <a:pt x="4821" y="1810"/>
                    <a:pt x="7304" y="1810"/>
                  </a:cubicBezTo>
                  <a:cubicBezTo>
                    <a:pt x="7441" y="1810"/>
                    <a:pt x="7571" y="1806"/>
                    <a:pt x="7693" y="1798"/>
                  </a:cubicBezTo>
                  <a:cubicBezTo>
                    <a:pt x="7693" y="1798"/>
                    <a:pt x="4963" y="1"/>
                    <a:pt x="227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56825" y="4531400"/>
              <a:ext cx="217500" cy="33100"/>
            </a:xfrm>
            <a:custGeom>
              <a:avLst/>
              <a:gdLst/>
              <a:ahLst/>
              <a:cxnLst/>
              <a:rect l="l" t="t" r="r" b="b"/>
              <a:pathLst>
                <a:path w="8700" h="1324" extrusionOk="0">
                  <a:moveTo>
                    <a:pt x="3334" y="1"/>
                  </a:moveTo>
                  <a:cubicBezTo>
                    <a:pt x="2261" y="1"/>
                    <a:pt x="1118" y="176"/>
                    <a:pt x="0" y="656"/>
                  </a:cubicBezTo>
                  <a:cubicBezTo>
                    <a:pt x="0" y="663"/>
                    <a:pt x="6607" y="1324"/>
                    <a:pt x="8457" y="1324"/>
                  </a:cubicBezTo>
                  <a:cubicBezTo>
                    <a:pt x="8551" y="1324"/>
                    <a:pt x="8632" y="1322"/>
                    <a:pt x="8700" y="1319"/>
                  </a:cubicBezTo>
                  <a:cubicBezTo>
                    <a:pt x="8700" y="1319"/>
                    <a:pt x="6275" y="1"/>
                    <a:pt x="3334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858650" y="4567800"/>
              <a:ext cx="226325" cy="36675"/>
            </a:xfrm>
            <a:custGeom>
              <a:avLst/>
              <a:gdLst/>
              <a:ahLst/>
              <a:cxnLst/>
              <a:rect l="l" t="t" r="r" b="b"/>
              <a:pathLst>
                <a:path w="9053" h="1467" extrusionOk="0">
                  <a:moveTo>
                    <a:pt x="4437" y="0"/>
                  </a:moveTo>
                  <a:cubicBezTo>
                    <a:pt x="1763" y="0"/>
                    <a:pt x="1" y="1450"/>
                    <a:pt x="1" y="1450"/>
                  </a:cubicBezTo>
                  <a:cubicBezTo>
                    <a:pt x="1020" y="1247"/>
                    <a:pt x="2342" y="1178"/>
                    <a:pt x="3660" y="1178"/>
                  </a:cubicBezTo>
                  <a:cubicBezTo>
                    <a:pt x="6366" y="1178"/>
                    <a:pt x="9052" y="1467"/>
                    <a:pt x="9052" y="1467"/>
                  </a:cubicBezTo>
                  <a:cubicBezTo>
                    <a:pt x="7355" y="366"/>
                    <a:pt x="5781" y="0"/>
                    <a:pt x="443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027650" y="4269725"/>
              <a:ext cx="113175" cy="204425"/>
            </a:xfrm>
            <a:custGeom>
              <a:avLst/>
              <a:gdLst/>
              <a:ahLst/>
              <a:cxnLst/>
              <a:rect l="l" t="t" r="r" b="b"/>
              <a:pathLst>
                <a:path w="4527" h="8177" extrusionOk="0">
                  <a:moveTo>
                    <a:pt x="3814" y="1"/>
                  </a:moveTo>
                  <a:lnTo>
                    <a:pt x="3814" y="1"/>
                  </a:lnTo>
                  <a:cubicBezTo>
                    <a:pt x="3806" y="1"/>
                    <a:pt x="74" y="5672"/>
                    <a:pt x="1" y="8176"/>
                  </a:cubicBezTo>
                  <a:cubicBezTo>
                    <a:pt x="1" y="8176"/>
                    <a:pt x="4526" y="3143"/>
                    <a:pt x="3814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39525" y="4286100"/>
              <a:ext cx="136500" cy="225700"/>
            </a:xfrm>
            <a:custGeom>
              <a:avLst/>
              <a:gdLst/>
              <a:ahLst/>
              <a:cxnLst/>
              <a:rect l="l" t="t" r="r" b="b"/>
              <a:pathLst>
                <a:path w="5460" h="9028" extrusionOk="0">
                  <a:moveTo>
                    <a:pt x="5017" y="0"/>
                  </a:moveTo>
                  <a:cubicBezTo>
                    <a:pt x="5017" y="1"/>
                    <a:pt x="1130" y="6171"/>
                    <a:pt x="0" y="9027"/>
                  </a:cubicBezTo>
                  <a:cubicBezTo>
                    <a:pt x="0" y="9027"/>
                    <a:pt x="5459" y="3470"/>
                    <a:pt x="501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062425" y="4325800"/>
              <a:ext cx="176800" cy="207475"/>
            </a:xfrm>
            <a:custGeom>
              <a:avLst/>
              <a:gdLst/>
              <a:ahLst/>
              <a:cxnLst/>
              <a:rect l="l" t="t" r="r" b="b"/>
              <a:pathLst>
                <a:path w="7072" h="8299" extrusionOk="0">
                  <a:moveTo>
                    <a:pt x="6622" y="0"/>
                  </a:moveTo>
                  <a:cubicBezTo>
                    <a:pt x="6376" y="115"/>
                    <a:pt x="582" y="6539"/>
                    <a:pt x="1" y="8299"/>
                  </a:cubicBezTo>
                  <a:cubicBezTo>
                    <a:pt x="1" y="8299"/>
                    <a:pt x="7072" y="3396"/>
                    <a:pt x="6622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076975" y="4338275"/>
              <a:ext cx="217900" cy="233875"/>
            </a:xfrm>
            <a:custGeom>
              <a:avLst/>
              <a:gdLst/>
              <a:ahLst/>
              <a:cxnLst/>
              <a:rect l="l" t="t" r="r" b="b"/>
              <a:pathLst>
                <a:path w="8716" h="9355" extrusionOk="0">
                  <a:moveTo>
                    <a:pt x="8716" y="0"/>
                  </a:moveTo>
                  <a:lnTo>
                    <a:pt x="8716" y="0"/>
                  </a:lnTo>
                  <a:cubicBezTo>
                    <a:pt x="7726" y="540"/>
                    <a:pt x="25" y="7759"/>
                    <a:pt x="0" y="9355"/>
                  </a:cubicBezTo>
                  <a:cubicBezTo>
                    <a:pt x="0" y="9355"/>
                    <a:pt x="7930" y="4731"/>
                    <a:pt x="8716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838400" y="4612925"/>
              <a:ext cx="248400" cy="27725"/>
            </a:xfrm>
            <a:custGeom>
              <a:avLst/>
              <a:gdLst/>
              <a:ahLst/>
              <a:cxnLst/>
              <a:rect l="l" t="t" r="r" b="b"/>
              <a:pathLst>
                <a:path w="9936" h="1109" extrusionOk="0">
                  <a:moveTo>
                    <a:pt x="5974" y="0"/>
                  </a:moveTo>
                  <a:cubicBezTo>
                    <a:pt x="3109" y="0"/>
                    <a:pt x="1" y="513"/>
                    <a:pt x="1" y="513"/>
                  </a:cubicBezTo>
                  <a:cubicBezTo>
                    <a:pt x="713" y="964"/>
                    <a:pt x="2189" y="1109"/>
                    <a:pt x="3791" y="1109"/>
                  </a:cubicBezTo>
                  <a:cubicBezTo>
                    <a:pt x="6662" y="1109"/>
                    <a:pt x="9936" y="644"/>
                    <a:pt x="9936" y="644"/>
                  </a:cubicBezTo>
                  <a:cubicBezTo>
                    <a:pt x="9067" y="157"/>
                    <a:pt x="7558" y="0"/>
                    <a:pt x="5974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848825" y="4648525"/>
              <a:ext cx="251075" cy="21275"/>
            </a:xfrm>
            <a:custGeom>
              <a:avLst/>
              <a:gdLst/>
              <a:ahLst/>
              <a:cxnLst/>
              <a:rect l="l" t="t" r="r" b="b"/>
              <a:pathLst>
                <a:path w="10043" h="851" extrusionOk="0">
                  <a:moveTo>
                    <a:pt x="6512" y="1"/>
                  </a:moveTo>
                  <a:cubicBezTo>
                    <a:pt x="4384" y="1"/>
                    <a:pt x="1755" y="91"/>
                    <a:pt x="1" y="464"/>
                  </a:cubicBezTo>
                  <a:cubicBezTo>
                    <a:pt x="1" y="464"/>
                    <a:pt x="2764" y="851"/>
                    <a:pt x="5476" y="851"/>
                  </a:cubicBezTo>
                  <a:cubicBezTo>
                    <a:pt x="7312" y="851"/>
                    <a:pt x="9124" y="674"/>
                    <a:pt x="10043" y="79"/>
                  </a:cubicBezTo>
                  <a:cubicBezTo>
                    <a:pt x="10043" y="79"/>
                    <a:pt x="8495" y="1"/>
                    <a:pt x="651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084950" y="4416625"/>
              <a:ext cx="237350" cy="187850"/>
            </a:xfrm>
            <a:custGeom>
              <a:avLst/>
              <a:gdLst/>
              <a:ahLst/>
              <a:cxnLst/>
              <a:rect l="l" t="t" r="r" b="b"/>
              <a:pathLst>
                <a:path w="9494" h="7514" extrusionOk="0">
                  <a:moveTo>
                    <a:pt x="9494" y="1"/>
                  </a:moveTo>
                  <a:lnTo>
                    <a:pt x="9494" y="1"/>
                  </a:lnTo>
                  <a:cubicBezTo>
                    <a:pt x="6228" y="1638"/>
                    <a:pt x="0" y="7514"/>
                    <a:pt x="0" y="7514"/>
                  </a:cubicBezTo>
                  <a:cubicBezTo>
                    <a:pt x="3683" y="6851"/>
                    <a:pt x="9493" y="1"/>
                    <a:pt x="9494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092725" y="4446500"/>
              <a:ext cx="252275" cy="190325"/>
            </a:xfrm>
            <a:custGeom>
              <a:avLst/>
              <a:gdLst/>
              <a:ahLst/>
              <a:cxnLst/>
              <a:rect l="l" t="t" r="r" b="b"/>
              <a:pathLst>
                <a:path w="10091" h="7613" extrusionOk="0">
                  <a:moveTo>
                    <a:pt x="10091" y="1"/>
                  </a:moveTo>
                  <a:lnTo>
                    <a:pt x="10091" y="1"/>
                  </a:lnTo>
                  <a:cubicBezTo>
                    <a:pt x="5041" y="4985"/>
                    <a:pt x="0" y="7612"/>
                    <a:pt x="0" y="7612"/>
                  </a:cubicBezTo>
                  <a:cubicBezTo>
                    <a:pt x="36" y="7612"/>
                    <a:pt x="71" y="7613"/>
                    <a:pt x="107" y="7613"/>
                  </a:cubicBezTo>
                  <a:cubicBezTo>
                    <a:pt x="5687" y="7613"/>
                    <a:pt x="10091" y="1"/>
                    <a:pt x="1009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841275" y="4675625"/>
              <a:ext cx="266000" cy="35225"/>
            </a:xfrm>
            <a:custGeom>
              <a:avLst/>
              <a:gdLst/>
              <a:ahLst/>
              <a:cxnLst/>
              <a:rect l="l" t="t" r="r" b="b"/>
              <a:pathLst>
                <a:path w="10640" h="1409" extrusionOk="0">
                  <a:moveTo>
                    <a:pt x="215" y="1"/>
                  </a:moveTo>
                  <a:cubicBezTo>
                    <a:pt x="143" y="1"/>
                    <a:pt x="71" y="1"/>
                    <a:pt x="0" y="2"/>
                  </a:cubicBezTo>
                  <a:cubicBezTo>
                    <a:pt x="7" y="2"/>
                    <a:pt x="4288" y="1408"/>
                    <a:pt x="7910" y="1408"/>
                  </a:cubicBezTo>
                  <a:cubicBezTo>
                    <a:pt x="8903" y="1408"/>
                    <a:pt x="9847" y="1302"/>
                    <a:pt x="10639" y="1033"/>
                  </a:cubicBezTo>
                  <a:cubicBezTo>
                    <a:pt x="10639" y="1033"/>
                    <a:pt x="4028" y="1"/>
                    <a:pt x="215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32475" y="4679550"/>
              <a:ext cx="284200" cy="70825"/>
            </a:xfrm>
            <a:custGeom>
              <a:avLst/>
              <a:gdLst/>
              <a:ahLst/>
              <a:cxnLst/>
              <a:rect l="l" t="t" r="r" b="b"/>
              <a:pathLst>
                <a:path w="11368" h="2833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lnTo>
                    <a:pt x="2" y="1"/>
                  </a:lnTo>
                  <a:cubicBezTo>
                    <a:pt x="1" y="0"/>
                    <a:pt x="0" y="0"/>
                    <a:pt x="0" y="0"/>
                  </a:cubicBezTo>
                  <a:close/>
                  <a:moveTo>
                    <a:pt x="2" y="1"/>
                  </a:moveTo>
                  <a:lnTo>
                    <a:pt x="2" y="1"/>
                  </a:lnTo>
                  <a:cubicBezTo>
                    <a:pt x="106" y="59"/>
                    <a:pt x="4415" y="2832"/>
                    <a:pt x="8777" y="2832"/>
                  </a:cubicBezTo>
                  <a:cubicBezTo>
                    <a:pt x="9650" y="2832"/>
                    <a:pt x="10524" y="2721"/>
                    <a:pt x="11368" y="2455"/>
                  </a:cubicBezTo>
                  <a:cubicBezTo>
                    <a:pt x="11368" y="2455"/>
                    <a:pt x="2787" y="1294"/>
                    <a:pt x="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12625" y="4705325"/>
              <a:ext cx="300175" cy="89500"/>
            </a:xfrm>
            <a:custGeom>
              <a:avLst/>
              <a:gdLst/>
              <a:ahLst/>
              <a:cxnLst/>
              <a:rect l="l" t="t" r="r" b="b"/>
              <a:pathLst>
                <a:path w="12007" h="3580" extrusionOk="0">
                  <a:moveTo>
                    <a:pt x="0" y="0"/>
                  </a:moveTo>
                  <a:cubicBezTo>
                    <a:pt x="1" y="0"/>
                    <a:pt x="6551" y="3580"/>
                    <a:pt x="11163" y="3580"/>
                  </a:cubicBezTo>
                  <a:cubicBezTo>
                    <a:pt x="11452" y="3580"/>
                    <a:pt x="11734" y="3566"/>
                    <a:pt x="12006" y="3536"/>
                  </a:cubicBezTo>
                  <a:cubicBezTo>
                    <a:pt x="12006" y="3536"/>
                    <a:pt x="4706" y="631"/>
                    <a:pt x="0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100275" y="4470025"/>
              <a:ext cx="262725" cy="199500"/>
            </a:xfrm>
            <a:custGeom>
              <a:avLst/>
              <a:gdLst/>
              <a:ahLst/>
              <a:cxnLst/>
              <a:rect l="l" t="t" r="r" b="b"/>
              <a:pathLst>
                <a:path w="10509" h="7980" extrusionOk="0">
                  <a:moveTo>
                    <a:pt x="10493" y="1"/>
                  </a:moveTo>
                  <a:lnTo>
                    <a:pt x="10493" y="1"/>
                  </a:lnTo>
                  <a:cubicBezTo>
                    <a:pt x="8357" y="5247"/>
                    <a:pt x="1" y="7956"/>
                    <a:pt x="1" y="7956"/>
                  </a:cubicBezTo>
                  <a:cubicBezTo>
                    <a:pt x="253" y="7972"/>
                    <a:pt x="500" y="7980"/>
                    <a:pt x="741" y="7980"/>
                  </a:cubicBezTo>
                  <a:cubicBezTo>
                    <a:pt x="8439" y="7980"/>
                    <a:pt x="10509" y="1"/>
                    <a:pt x="10493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100275" y="4537350"/>
              <a:ext cx="302425" cy="171250"/>
            </a:xfrm>
            <a:custGeom>
              <a:avLst/>
              <a:gdLst/>
              <a:ahLst/>
              <a:cxnLst/>
              <a:rect l="l" t="t" r="r" b="b"/>
              <a:pathLst>
                <a:path w="12097" h="6850" extrusionOk="0">
                  <a:moveTo>
                    <a:pt x="12097" y="0"/>
                  </a:moveTo>
                  <a:lnTo>
                    <a:pt x="12097" y="0"/>
                  </a:lnTo>
                  <a:cubicBezTo>
                    <a:pt x="6614" y="5402"/>
                    <a:pt x="1" y="6768"/>
                    <a:pt x="197" y="6793"/>
                  </a:cubicBezTo>
                  <a:cubicBezTo>
                    <a:pt x="588" y="6831"/>
                    <a:pt x="968" y="6849"/>
                    <a:pt x="1339" y="6849"/>
                  </a:cubicBezTo>
                  <a:cubicBezTo>
                    <a:pt x="8557" y="6849"/>
                    <a:pt x="12097" y="1"/>
                    <a:pt x="1209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102950" y="4586650"/>
              <a:ext cx="300975" cy="167650"/>
            </a:xfrm>
            <a:custGeom>
              <a:avLst/>
              <a:gdLst/>
              <a:ahLst/>
              <a:cxnLst/>
              <a:rect l="l" t="t" r="r" b="b"/>
              <a:pathLst>
                <a:path w="12039" h="6706" extrusionOk="0">
                  <a:moveTo>
                    <a:pt x="12039" y="1"/>
                  </a:moveTo>
                  <a:cubicBezTo>
                    <a:pt x="8067" y="5388"/>
                    <a:pt x="3542" y="6133"/>
                    <a:pt x="1342" y="6133"/>
                  </a:cubicBezTo>
                  <a:cubicBezTo>
                    <a:pt x="502" y="6133"/>
                    <a:pt x="1" y="6024"/>
                    <a:pt x="0" y="6024"/>
                  </a:cubicBezTo>
                  <a:lnTo>
                    <a:pt x="0" y="6024"/>
                  </a:lnTo>
                  <a:cubicBezTo>
                    <a:pt x="0" y="6024"/>
                    <a:pt x="664" y="6705"/>
                    <a:pt x="2477" y="6705"/>
                  </a:cubicBezTo>
                  <a:cubicBezTo>
                    <a:pt x="3389" y="6705"/>
                    <a:pt x="4592" y="6533"/>
                    <a:pt x="6147" y="6016"/>
                  </a:cubicBezTo>
                  <a:cubicBezTo>
                    <a:pt x="10369" y="4616"/>
                    <a:pt x="12039" y="1"/>
                    <a:pt x="12039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789100" y="4731725"/>
              <a:ext cx="323500" cy="105575"/>
            </a:xfrm>
            <a:custGeom>
              <a:avLst/>
              <a:gdLst/>
              <a:ahLst/>
              <a:cxnLst/>
              <a:rect l="l" t="t" r="r" b="b"/>
              <a:pathLst>
                <a:path w="12940" h="4223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  <a:moveTo>
                    <a:pt x="0" y="0"/>
                  </a:moveTo>
                  <a:cubicBezTo>
                    <a:pt x="4395" y="3167"/>
                    <a:pt x="12939" y="4223"/>
                    <a:pt x="12939" y="4223"/>
                  </a:cubicBezTo>
                  <a:cubicBezTo>
                    <a:pt x="9457" y="2114"/>
                    <a:pt x="16" y="5"/>
                    <a:pt x="0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789300" y="4772225"/>
              <a:ext cx="318175" cy="100100"/>
            </a:xfrm>
            <a:custGeom>
              <a:avLst/>
              <a:gdLst/>
              <a:ahLst/>
              <a:cxnLst/>
              <a:rect l="l" t="t" r="r" b="b"/>
              <a:pathLst>
                <a:path w="12727" h="4004" extrusionOk="0">
                  <a:moveTo>
                    <a:pt x="0" y="0"/>
                  </a:moveTo>
                  <a:lnTo>
                    <a:pt x="0" y="0"/>
                  </a:lnTo>
                  <a:cubicBezTo>
                    <a:pt x="2405" y="3323"/>
                    <a:pt x="6403" y="4004"/>
                    <a:pt x="9276" y="4004"/>
                  </a:cubicBezTo>
                  <a:cubicBezTo>
                    <a:pt x="11273" y="4004"/>
                    <a:pt x="12726" y="3675"/>
                    <a:pt x="12726" y="3675"/>
                  </a:cubicBezTo>
                  <a:cubicBezTo>
                    <a:pt x="5917" y="302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106225" y="4675450"/>
              <a:ext cx="307950" cy="138075"/>
            </a:xfrm>
            <a:custGeom>
              <a:avLst/>
              <a:gdLst/>
              <a:ahLst/>
              <a:cxnLst/>
              <a:rect l="l" t="t" r="r" b="b"/>
              <a:pathLst>
                <a:path w="12318" h="5523" extrusionOk="0">
                  <a:moveTo>
                    <a:pt x="12317" y="0"/>
                  </a:moveTo>
                  <a:lnTo>
                    <a:pt x="12317" y="0"/>
                  </a:lnTo>
                  <a:cubicBezTo>
                    <a:pt x="8301" y="3788"/>
                    <a:pt x="3708" y="4323"/>
                    <a:pt x="1433" y="4323"/>
                  </a:cubicBezTo>
                  <a:cubicBezTo>
                    <a:pt x="537" y="4323"/>
                    <a:pt x="0" y="4240"/>
                    <a:pt x="0" y="4240"/>
                  </a:cubicBezTo>
                  <a:lnTo>
                    <a:pt x="0" y="4240"/>
                  </a:lnTo>
                  <a:cubicBezTo>
                    <a:pt x="440" y="4984"/>
                    <a:pt x="2158" y="5522"/>
                    <a:pt x="4035" y="5522"/>
                  </a:cubicBezTo>
                  <a:cubicBezTo>
                    <a:pt x="4781" y="5522"/>
                    <a:pt x="5552" y="5437"/>
                    <a:pt x="6277" y="5246"/>
                  </a:cubicBezTo>
                  <a:cubicBezTo>
                    <a:pt x="10647" y="4109"/>
                    <a:pt x="12317" y="1"/>
                    <a:pt x="1231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102950" y="4747475"/>
              <a:ext cx="339050" cy="125550"/>
            </a:xfrm>
            <a:custGeom>
              <a:avLst/>
              <a:gdLst/>
              <a:ahLst/>
              <a:cxnLst/>
              <a:rect l="l" t="t" r="r" b="b"/>
              <a:pathLst>
                <a:path w="13562" h="5022" extrusionOk="0">
                  <a:moveTo>
                    <a:pt x="13561" y="0"/>
                  </a:moveTo>
                  <a:lnTo>
                    <a:pt x="13561" y="0"/>
                  </a:lnTo>
                  <a:cubicBezTo>
                    <a:pt x="9966" y="2843"/>
                    <a:pt x="6426" y="3522"/>
                    <a:pt x="3865" y="3522"/>
                  </a:cubicBezTo>
                  <a:cubicBezTo>
                    <a:pt x="1524" y="3522"/>
                    <a:pt x="1" y="2955"/>
                    <a:pt x="0" y="2955"/>
                  </a:cubicBezTo>
                  <a:lnTo>
                    <a:pt x="0" y="2955"/>
                  </a:lnTo>
                  <a:cubicBezTo>
                    <a:pt x="1" y="2955"/>
                    <a:pt x="1902" y="5021"/>
                    <a:pt x="4598" y="5021"/>
                  </a:cubicBezTo>
                  <a:cubicBezTo>
                    <a:pt x="4841" y="5021"/>
                    <a:pt x="5090" y="5004"/>
                    <a:pt x="5345" y="4968"/>
                  </a:cubicBezTo>
                  <a:cubicBezTo>
                    <a:pt x="10582" y="4240"/>
                    <a:pt x="13561" y="1"/>
                    <a:pt x="1356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107450" y="4790225"/>
              <a:ext cx="346825" cy="138750"/>
            </a:xfrm>
            <a:custGeom>
              <a:avLst/>
              <a:gdLst/>
              <a:ahLst/>
              <a:cxnLst/>
              <a:rect l="l" t="t" r="r" b="b"/>
              <a:pathLst>
                <a:path w="13873" h="5550" extrusionOk="0">
                  <a:moveTo>
                    <a:pt x="13872" y="1"/>
                  </a:moveTo>
                  <a:lnTo>
                    <a:pt x="13872" y="1"/>
                  </a:lnTo>
                  <a:cubicBezTo>
                    <a:pt x="11165" y="3298"/>
                    <a:pt x="8018" y="4189"/>
                    <a:pt x="5406" y="4189"/>
                  </a:cubicBezTo>
                  <a:cubicBezTo>
                    <a:pt x="2333" y="4189"/>
                    <a:pt x="1" y="2955"/>
                    <a:pt x="0" y="2955"/>
                  </a:cubicBezTo>
                  <a:lnTo>
                    <a:pt x="0" y="2955"/>
                  </a:lnTo>
                  <a:cubicBezTo>
                    <a:pt x="1050" y="4063"/>
                    <a:pt x="2612" y="5549"/>
                    <a:pt x="5424" y="5549"/>
                  </a:cubicBezTo>
                  <a:cubicBezTo>
                    <a:pt x="5813" y="5549"/>
                    <a:pt x="6224" y="5521"/>
                    <a:pt x="6662" y="5459"/>
                  </a:cubicBezTo>
                  <a:cubicBezTo>
                    <a:pt x="11891" y="4723"/>
                    <a:pt x="13872" y="1"/>
                    <a:pt x="1387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 flipH="1">
            <a:off x="7394888" y="3977887"/>
            <a:ext cx="2297466" cy="2109544"/>
            <a:chOff x="3914850" y="4311000"/>
            <a:chExt cx="768075" cy="705250"/>
          </a:xfrm>
        </p:grpSpPr>
        <p:sp>
          <p:nvSpPr>
            <p:cNvPr id="89" name="Google Shape;89;p2"/>
            <p:cNvSpPr/>
            <p:nvPr/>
          </p:nvSpPr>
          <p:spPr>
            <a:xfrm>
              <a:off x="3914850" y="4311000"/>
              <a:ext cx="768075" cy="705250"/>
            </a:xfrm>
            <a:custGeom>
              <a:avLst/>
              <a:gdLst/>
              <a:ahLst/>
              <a:cxnLst/>
              <a:rect l="l" t="t" r="r" b="b"/>
              <a:pathLst>
                <a:path w="30723" h="28210" extrusionOk="0">
                  <a:moveTo>
                    <a:pt x="13590" y="0"/>
                  </a:moveTo>
                  <a:cubicBezTo>
                    <a:pt x="13414" y="0"/>
                    <a:pt x="13295" y="8"/>
                    <a:pt x="13258" y="27"/>
                  </a:cubicBezTo>
                  <a:cubicBezTo>
                    <a:pt x="13029" y="150"/>
                    <a:pt x="12358" y="1992"/>
                    <a:pt x="11417" y="4201"/>
                  </a:cubicBezTo>
                  <a:cubicBezTo>
                    <a:pt x="10476" y="6403"/>
                    <a:pt x="10836" y="5838"/>
                    <a:pt x="10263" y="7049"/>
                  </a:cubicBezTo>
                  <a:cubicBezTo>
                    <a:pt x="10074" y="7450"/>
                    <a:pt x="9890" y="7641"/>
                    <a:pt x="9752" y="7641"/>
                  </a:cubicBezTo>
                  <a:cubicBezTo>
                    <a:pt x="9472" y="7641"/>
                    <a:pt x="9380" y="6856"/>
                    <a:pt x="9813" y="5437"/>
                  </a:cubicBezTo>
                  <a:cubicBezTo>
                    <a:pt x="10459" y="3334"/>
                    <a:pt x="11196" y="592"/>
                    <a:pt x="11196" y="592"/>
                  </a:cubicBezTo>
                  <a:lnTo>
                    <a:pt x="11196" y="592"/>
                  </a:lnTo>
                  <a:cubicBezTo>
                    <a:pt x="7800" y="1001"/>
                    <a:pt x="6646" y="2654"/>
                    <a:pt x="6122" y="4111"/>
                  </a:cubicBezTo>
                  <a:cubicBezTo>
                    <a:pt x="5568" y="5663"/>
                    <a:pt x="4830" y="10758"/>
                    <a:pt x="4479" y="10758"/>
                  </a:cubicBezTo>
                  <a:cubicBezTo>
                    <a:pt x="4467" y="10758"/>
                    <a:pt x="4455" y="10752"/>
                    <a:pt x="4444" y="10740"/>
                  </a:cubicBezTo>
                  <a:cubicBezTo>
                    <a:pt x="2897" y="9030"/>
                    <a:pt x="3274" y="5421"/>
                    <a:pt x="3274" y="5421"/>
                  </a:cubicBezTo>
                  <a:lnTo>
                    <a:pt x="3274" y="5421"/>
                  </a:lnTo>
                  <a:cubicBezTo>
                    <a:pt x="0" y="9971"/>
                    <a:pt x="1293" y="12459"/>
                    <a:pt x="3618" y="13605"/>
                  </a:cubicBezTo>
                  <a:cubicBezTo>
                    <a:pt x="5925" y="14750"/>
                    <a:pt x="5639" y="15495"/>
                    <a:pt x="5639" y="15495"/>
                  </a:cubicBezTo>
                  <a:cubicBezTo>
                    <a:pt x="5565" y="15604"/>
                    <a:pt x="5430" y="15652"/>
                    <a:pt x="5249" y="15652"/>
                  </a:cubicBezTo>
                  <a:cubicBezTo>
                    <a:pt x="3926" y="15652"/>
                    <a:pt x="164" y="13081"/>
                    <a:pt x="164" y="13081"/>
                  </a:cubicBezTo>
                  <a:lnTo>
                    <a:pt x="164" y="13081"/>
                  </a:lnTo>
                  <a:cubicBezTo>
                    <a:pt x="784" y="18304"/>
                    <a:pt x="3735" y="19181"/>
                    <a:pt x="5648" y="19181"/>
                  </a:cubicBezTo>
                  <a:cubicBezTo>
                    <a:pt x="6615" y="19181"/>
                    <a:pt x="7317" y="18957"/>
                    <a:pt x="7317" y="18957"/>
                  </a:cubicBezTo>
                  <a:cubicBezTo>
                    <a:pt x="7568" y="18839"/>
                    <a:pt x="7731" y="18796"/>
                    <a:pt x="7835" y="18796"/>
                  </a:cubicBezTo>
                  <a:cubicBezTo>
                    <a:pt x="8115" y="18796"/>
                    <a:pt x="7971" y="19104"/>
                    <a:pt x="7971" y="19104"/>
                  </a:cubicBezTo>
                  <a:cubicBezTo>
                    <a:pt x="7382" y="21756"/>
                    <a:pt x="7309" y="25799"/>
                    <a:pt x="7832" y="26241"/>
                  </a:cubicBezTo>
                  <a:cubicBezTo>
                    <a:pt x="9919" y="27998"/>
                    <a:pt x="11981" y="28210"/>
                    <a:pt x="12855" y="28210"/>
                  </a:cubicBezTo>
                  <a:cubicBezTo>
                    <a:pt x="13133" y="28210"/>
                    <a:pt x="13291" y="28188"/>
                    <a:pt x="13291" y="28188"/>
                  </a:cubicBezTo>
                  <a:lnTo>
                    <a:pt x="11802" y="25938"/>
                  </a:lnTo>
                  <a:cubicBezTo>
                    <a:pt x="11445" y="25401"/>
                    <a:pt x="11384" y="25190"/>
                    <a:pt x="11521" y="25190"/>
                  </a:cubicBezTo>
                  <a:cubicBezTo>
                    <a:pt x="11956" y="25190"/>
                    <a:pt x="14400" y="27354"/>
                    <a:pt x="15591" y="28008"/>
                  </a:cubicBezTo>
                  <a:cubicBezTo>
                    <a:pt x="15785" y="28114"/>
                    <a:pt x="15991" y="28160"/>
                    <a:pt x="16202" y="28160"/>
                  </a:cubicBezTo>
                  <a:cubicBezTo>
                    <a:pt x="17709" y="28160"/>
                    <a:pt x="19503" y="25807"/>
                    <a:pt x="19503" y="25807"/>
                  </a:cubicBezTo>
                  <a:cubicBezTo>
                    <a:pt x="19503" y="25807"/>
                    <a:pt x="15861" y="24080"/>
                    <a:pt x="14404" y="22861"/>
                  </a:cubicBezTo>
                  <a:cubicBezTo>
                    <a:pt x="13316" y="21950"/>
                    <a:pt x="13109" y="20908"/>
                    <a:pt x="13626" y="20908"/>
                  </a:cubicBezTo>
                  <a:cubicBezTo>
                    <a:pt x="13801" y="20908"/>
                    <a:pt x="14060" y="21028"/>
                    <a:pt x="14396" y="21314"/>
                  </a:cubicBezTo>
                  <a:cubicBezTo>
                    <a:pt x="15730" y="22451"/>
                    <a:pt x="19453" y="25439"/>
                    <a:pt x="20296" y="25733"/>
                  </a:cubicBezTo>
                  <a:cubicBezTo>
                    <a:pt x="20350" y="25752"/>
                    <a:pt x="20405" y="25761"/>
                    <a:pt x="20461" y="25761"/>
                  </a:cubicBezTo>
                  <a:cubicBezTo>
                    <a:pt x="21305" y="25761"/>
                    <a:pt x="22285" y="23679"/>
                    <a:pt x="22285" y="23679"/>
                  </a:cubicBezTo>
                  <a:cubicBezTo>
                    <a:pt x="22285" y="23679"/>
                    <a:pt x="18881" y="21829"/>
                    <a:pt x="17735" y="21289"/>
                  </a:cubicBezTo>
                  <a:cubicBezTo>
                    <a:pt x="16589" y="20741"/>
                    <a:pt x="15075" y="20086"/>
                    <a:pt x="15280" y="18932"/>
                  </a:cubicBezTo>
                  <a:cubicBezTo>
                    <a:pt x="15300" y="18817"/>
                    <a:pt x="15378" y="18764"/>
                    <a:pt x="15503" y="18764"/>
                  </a:cubicBezTo>
                  <a:cubicBezTo>
                    <a:pt x="16626" y="18764"/>
                    <a:pt x="21538" y="22958"/>
                    <a:pt x="22768" y="23098"/>
                  </a:cubicBezTo>
                  <a:cubicBezTo>
                    <a:pt x="22792" y="23100"/>
                    <a:pt x="22816" y="23102"/>
                    <a:pt x="22839" y="23102"/>
                  </a:cubicBezTo>
                  <a:cubicBezTo>
                    <a:pt x="24180" y="23102"/>
                    <a:pt x="25657" y="19333"/>
                    <a:pt x="25657" y="19333"/>
                  </a:cubicBezTo>
                  <a:cubicBezTo>
                    <a:pt x="19838" y="16927"/>
                    <a:pt x="19110" y="15773"/>
                    <a:pt x="19110" y="15773"/>
                  </a:cubicBezTo>
                  <a:cubicBezTo>
                    <a:pt x="19167" y="15764"/>
                    <a:pt x="19229" y="15760"/>
                    <a:pt x="19296" y="15760"/>
                  </a:cubicBezTo>
                  <a:cubicBezTo>
                    <a:pt x="21057" y="15760"/>
                    <a:pt x="25937" y="18761"/>
                    <a:pt x="26306" y="18761"/>
                  </a:cubicBezTo>
                  <a:cubicBezTo>
                    <a:pt x="26308" y="18761"/>
                    <a:pt x="26310" y="18761"/>
                    <a:pt x="26312" y="18760"/>
                  </a:cubicBezTo>
                  <a:cubicBezTo>
                    <a:pt x="27613" y="18605"/>
                    <a:pt x="29135" y="14358"/>
                    <a:pt x="29135" y="14358"/>
                  </a:cubicBezTo>
                  <a:lnTo>
                    <a:pt x="27294" y="13695"/>
                  </a:lnTo>
                  <a:lnTo>
                    <a:pt x="27294" y="13695"/>
                  </a:lnTo>
                  <a:cubicBezTo>
                    <a:pt x="27294" y="13695"/>
                    <a:pt x="28053" y="13841"/>
                    <a:pt x="28700" y="13841"/>
                  </a:cubicBezTo>
                  <a:cubicBezTo>
                    <a:pt x="29068" y="13841"/>
                    <a:pt x="29400" y="13794"/>
                    <a:pt x="29536" y="13646"/>
                  </a:cubicBezTo>
                  <a:cubicBezTo>
                    <a:pt x="30723" y="12328"/>
                    <a:pt x="28988" y="6558"/>
                    <a:pt x="28988" y="6558"/>
                  </a:cubicBezTo>
                  <a:cubicBezTo>
                    <a:pt x="28975" y="6555"/>
                    <a:pt x="28959" y="6554"/>
                    <a:pt x="28942" y="6554"/>
                  </a:cubicBezTo>
                  <a:cubicBezTo>
                    <a:pt x="28249" y="6554"/>
                    <a:pt x="24159" y="8888"/>
                    <a:pt x="23185" y="9423"/>
                  </a:cubicBezTo>
                  <a:cubicBezTo>
                    <a:pt x="22689" y="9695"/>
                    <a:pt x="22344" y="9807"/>
                    <a:pt x="22128" y="9807"/>
                  </a:cubicBezTo>
                  <a:cubicBezTo>
                    <a:pt x="21791" y="9807"/>
                    <a:pt x="21763" y="9536"/>
                    <a:pt x="21958" y="9177"/>
                  </a:cubicBezTo>
                  <a:cubicBezTo>
                    <a:pt x="22277" y="8580"/>
                    <a:pt x="27973" y="5912"/>
                    <a:pt x="27973" y="5912"/>
                  </a:cubicBezTo>
                  <a:cubicBezTo>
                    <a:pt x="27973" y="5912"/>
                    <a:pt x="26198" y="4790"/>
                    <a:pt x="25676" y="4790"/>
                  </a:cubicBezTo>
                  <a:cubicBezTo>
                    <a:pt x="25650" y="4790"/>
                    <a:pt x="25627" y="4793"/>
                    <a:pt x="25608" y="4799"/>
                  </a:cubicBezTo>
                  <a:cubicBezTo>
                    <a:pt x="25267" y="4901"/>
                    <a:pt x="23759" y="6182"/>
                    <a:pt x="23400" y="6182"/>
                  </a:cubicBezTo>
                  <a:cubicBezTo>
                    <a:pt x="23329" y="6182"/>
                    <a:pt x="23303" y="6131"/>
                    <a:pt x="23341" y="6010"/>
                  </a:cubicBezTo>
                  <a:cubicBezTo>
                    <a:pt x="23562" y="5290"/>
                    <a:pt x="24822" y="4078"/>
                    <a:pt x="24839" y="3252"/>
                  </a:cubicBezTo>
                  <a:cubicBezTo>
                    <a:pt x="24871" y="1345"/>
                    <a:pt x="19331" y="437"/>
                    <a:pt x="19331" y="437"/>
                  </a:cubicBezTo>
                  <a:cubicBezTo>
                    <a:pt x="19302" y="434"/>
                    <a:pt x="19273" y="433"/>
                    <a:pt x="19244" y="433"/>
                  </a:cubicBezTo>
                  <a:cubicBezTo>
                    <a:pt x="18019" y="433"/>
                    <a:pt x="17100" y="2467"/>
                    <a:pt x="15836" y="4930"/>
                  </a:cubicBezTo>
                  <a:cubicBezTo>
                    <a:pt x="14551" y="7458"/>
                    <a:pt x="15010" y="8629"/>
                    <a:pt x="14224" y="9144"/>
                  </a:cubicBezTo>
                  <a:cubicBezTo>
                    <a:pt x="14076" y="9239"/>
                    <a:pt x="13950" y="9282"/>
                    <a:pt x="13846" y="9282"/>
                  </a:cubicBezTo>
                  <a:cubicBezTo>
                    <a:pt x="13403" y="9282"/>
                    <a:pt x="13386" y="8484"/>
                    <a:pt x="13864" y="7508"/>
                  </a:cubicBezTo>
                  <a:cubicBezTo>
                    <a:pt x="14461" y="6313"/>
                    <a:pt x="17187" y="240"/>
                    <a:pt x="17187" y="240"/>
                  </a:cubicBezTo>
                  <a:cubicBezTo>
                    <a:pt x="17187" y="240"/>
                    <a:pt x="14549" y="0"/>
                    <a:pt x="135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025325" y="4452025"/>
              <a:ext cx="509475" cy="491675"/>
            </a:xfrm>
            <a:custGeom>
              <a:avLst/>
              <a:gdLst/>
              <a:ahLst/>
              <a:cxnLst/>
              <a:rect l="l" t="t" r="r" b="b"/>
              <a:pathLst>
                <a:path w="20379" h="19667" extrusionOk="0">
                  <a:moveTo>
                    <a:pt x="17105" y="1"/>
                  </a:moveTo>
                  <a:lnTo>
                    <a:pt x="17105" y="1"/>
                  </a:lnTo>
                  <a:cubicBezTo>
                    <a:pt x="15264" y="1662"/>
                    <a:pt x="13095" y="6008"/>
                    <a:pt x="12939" y="6425"/>
                  </a:cubicBezTo>
                  <a:cubicBezTo>
                    <a:pt x="12121" y="6728"/>
                    <a:pt x="11507" y="7039"/>
                    <a:pt x="10787" y="7383"/>
                  </a:cubicBezTo>
                  <a:cubicBezTo>
                    <a:pt x="10100" y="4330"/>
                    <a:pt x="12063" y="484"/>
                    <a:pt x="12064" y="483"/>
                  </a:cubicBezTo>
                  <a:lnTo>
                    <a:pt x="12064" y="483"/>
                  </a:lnTo>
                  <a:cubicBezTo>
                    <a:pt x="9977" y="3045"/>
                    <a:pt x="10214" y="6695"/>
                    <a:pt x="10312" y="7603"/>
                  </a:cubicBezTo>
                  <a:cubicBezTo>
                    <a:pt x="8790" y="8348"/>
                    <a:pt x="7481" y="9183"/>
                    <a:pt x="6368" y="10026"/>
                  </a:cubicBezTo>
                  <a:cubicBezTo>
                    <a:pt x="4453" y="7939"/>
                    <a:pt x="3250" y="2088"/>
                    <a:pt x="3250" y="2088"/>
                  </a:cubicBezTo>
                  <a:lnTo>
                    <a:pt x="3250" y="2088"/>
                  </a:lnTo>
                  <a:cubicBezTo>
                    <a:pt x="3110" y="5909"/>
                    <a:pt x="5885" y="10353"/>
                    <a:pt x="5885" y="10353"/>
                  </a:cubicBezTo>
                  <a:cubicBezTo>
                    <a:pt x="5885" y="10370"/>
                    <a:pt x="5893" y="10378"/>
                    <a:pt x="5909" y="10394"/>
                  </a:cubicBezTo>
                  <a:cubicBezTo>
                    <a:pt x="1261" y="14118"/>
                    <a:pt x="82" y="18144"/>
                    <a:pt x="82" y="18144"/>
                  </a:cubicBezTo>
                  <a:cubicBezTo>
                    <a:pt x="1" y="18513"/>
                    <a:pt x="312" y="18521"/>
                    <a:pt x="876" y="18570"/>
                  </a:cubicBezTo>
                  <a:cubicBezTo>
                    <a:pt x="882" y="18571"/>
                    <a:pt x="888" y="18571"/>
                    <a:pt x="893" y="18571"/>
                  </a:cubicBezTo>
                  <a:cubicBezTo>
                    <a:pt x="1401" y="18571"/>
                    <a:pt x="1085" y="16351"/>
                    <a:pt x="4453" y="12473"/>
                  </a:cubicBezTo>
                  <a:cubicBezTo>
                    <a:pt x="4747" y="13340"/>
                    <a:pt x="6499" y="17612"/>
                    <a:pt x="10018" y="19667"/>
                  </a:cubicBezTo>
                  <a:cubicBezTo>
                    <a:pt x="10018" y="19667"/>
                    <a:pt x="5386" y="15689"/>
                    <a:pt x="4895" y="11990"/>
                  </a:cubicBezTo>
                  <a:cubicBezTo>
                    <a:pt x="4944" y="11933"/>
                    <a:pt x="4993" y="11884"/>
                    <a:pt x="5058" y="11818"/>
                  </a:cubicBezTo>
                  <a:cubicBezTo>
                    <a:pt x="5959" y="10861"/>
                    <a:pt x="7080" y="9985"/>
                    <a:pt x="8291" y="9224"/>
                  </a:cubicBezTo>
                  <a:cubicBezTo>
                    <a:pt x="11237" y="12604"/>
                    <a:pt x="16679" y="14224"/>
                    <a:pt x="16679" y="14224"/>
                  </a:cubicBezTo>
                  <a:cubicBezTo>
                    <a:pt x="11679" y="11990"/>
                    <a:pt x="9085" y="9453"/>
                    <a:pt x="8782" y="8921"/>
                  </a:cubicBezTo>
                  <a:cubicBezTo>
                    <a:pt x="9551" y="8463"/>
                    <a:pt x="10345" y="8037"/>
                    <a:pt x="11123" y="7653"/>
                  </a:cubicBezTo>
                  <a:cubicBezTo>
                    <a:pt x="13029" y="8455"/>
                    <a:pt x="19593" y="9330"/>
                    <a:pt x="19593" y="9330"/>
                  </a:cubicBezTo>
                  <a:cubicBezTo>
                    <a:pt x="16221" y="8692"/>
                    <a:pt x="12342" y="7587"/>
                    <a:pt x="11679" y="7383"/>
                  </a:cubicBezTo>
                  <a:cubicBezTo>
                    <a:pt x="14936" y="6130"/>
                    <a:pt x="20378" y="4076"/>
                    <a:pt x="20379" y="4076"/>
                  </a:cubicBezTo>
                  <a:lnTo>
                    <a:pt x="20379" y="4076"/>
                  </a:lnTo>
                  <a:cubicBezTo>
                    <a:pt x="18938" y="4379"/>
                    <a:pt x="14822" y="5836"/>
                    <a:pt x="13610" y="6253"/>
                  </a:cubicBezTo>
                  <a:cubicBezTo>
                    <a:pt x="14159" y="4150"/>
                    <a:pt x="17105" y="1"/>
                    <a:pt x="17105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1" name="Google Shape;91;p2"/>
          <p:cNvSpPr/>
          <p:nvPr/>
        </p:nvSpPr>
        <p:spPr>
          <a:xfrm flipH="1">
            <a:off x="-823754" y="-1119875"/>
            <a:ext cx="4285479" cy="3166355"/>
          </a:xfrm>
          <a:custGeom>
            <a:avLst/>
            <a:gdLst/>
            <a:ahLst/>
            <a:cxnLst/>
            <a:rect l="l" t="t" r="r" b="b"/>
            <a:pathLst>
              <a:path w="115496" h="85335" extrusionOk="0">
                <a:moveTo>
                  <a:pt x="53261" y="1"/>
                </a:moveTo>
                <a:cubicBezTo>
                  <a:pt x="33998" y="1"/>
                  <a:pt x="2308" y="13935"/>
                  <a:pt x="986" y="33567"/>
                </a:cubicBezTo>
                <a:cubicBezTo>
                  <a:pt x="0" y="41269"/>
                  <a:pt x="5742" y="47981"/>
                  <a:pt x="12651" y="47981"/>
                </a:cubicBezTo>
                <a:cubicBezTo>
                  <a:pt x="13488" y="47981"/>
                  <a:pt x="14341" y="47883"/>
                  <a:pt x="15201" y="47676"/>
                </a:cubicBezTo>
                <a:cubicBezTo>
                  <a:pt x="23331" y="45398"/>
                  <a:pt x="32655" y="37507"/>
                  <a:pt x="41649" y="37507"/>
                </a:cubicBezTo>
                <a:cubicBezTo>
                  <a:pt x="44544" y="37507"/>
                  <a:pt x="47404" y="38325"/>
                  <a:pt x="50179" y="40409"/>
                </a:cubicBezTo>
                <a:cubicBezTo>
                  <a:pt x="56710" y="45614"/>
                  <a:pt x="55867" y="51817"/>
                  <a:pt x="64837" y="54428"/>
                </a:cubicBezTo>
                <a:cubicBezTo>
                  <a:pt x="73144" y="56858"/>
                  <a:pt x="76998" y="55696"/>
                  <a:pt x="81188" y="64584"/>
                </a:cubicBezTo>
                <a:cubicBezTo>
                  <a:pt x="83365" y="70116"/>
                  <a:pt x="84364" y="77507"/>
                  <a:pt x="88890" y="82196"/>
                </a:cubicBezTo>
                <a:cubicBezTo>
                  <a:pt x="91068" y="84073"/>
                  <a:pt x="94487" y="85334"/>
                  <a:pt x="97723" y="85334"/>
                </a:cubicBezTo>
                <a:cubicBezTo>
                  <a:pt x="101441" y="85334"/>
                  <a:pt x="104918" y="83670"/>
                  <a:pt x="105994" y="79364"/>
                </a:cubicBezTo>
                <a:lnTo>
                  <a:pt x="106248" y="79782"/>
                </a:lnTo>
                <a:cubicBezTo>
                  <a:pt x="115495" y="51457"/>
                  <a:pt x="87105" y="4056"/>
                  <a:pt x="58093" y="340"/>
                </a:cubicBezTo>
                <a:cubicBezTo>
                  <a:pt x="56602" y="112"/>
                  <a:pt x="54981" y="1"/>
                  <a:pt x="532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2" name="Google Shape;92;p2"/>
          <p:cNvSpPr/>
          <p:nvPr/>
        </p:nvSpPr>
        <p:spPr>
          <a:xfrm flipH="1">
            <a:off x="-384994" y="-1782600"/>
            <a:ext cx="2965969" cy="2402916"/>
          </a:xfrm>
          <a:custGeom>
            <a:avLst/>
            <a:gdLst/>
            <a:ahLst/>
            <a:cxnLst/>
            <a:rect l="l" t="t" r="r" b="b"/>
            <a:pathLst>
              <a:path w="54989" h="44550" extrusionOk="0">
                <a:moveTo>
                  <a:pt x="17090" y="0"/>
                </a:moveTo>
                <a:cubicBezTo>
                  <a:pt x="16357" y="0"/>
                  <a:pt x="15822" y="459"/>
                  <a:pt x="15755" y="1736"/>
                </a:cubicBezTo>
                <a:lnTo>
                  <a:pt x="15755" y="2194"/>
                </a:lnTo>
                <a:cubicBezTo>
                  <a:pt x="16631" y="4346"/>
                  <a:pt x="14159" y="6032"/>
                  <a:pt x="12710" y="7121"/>
                </a:cubicBezTo>
                <a:cubicBezTo>
                  <a:pt x="9478" y="9862"/>
                  <a:pt x="6360" y="12727"/>
                  <a:pt x="4068" y="16360"/>
                </a:cubicBezTo>
                <a:cubicBezTo>
                  <a:pt x="1556" y="20460"/>
                  <a:pt x="1" y="25436"/>
                  <a:pt x="2456" y="30175"/>
                </a:cubicBezTo>
                <a:cubicBezTo>
                  <a:pt x="4533" y="33754"/>
                  <a:pt x="8393" y="34519"/>
                  <a:pt x="12210" y="34519"/>
                </a:cubicBezTo>
                <a:cubicBezTo>
                  <a:pt x="13552" y="34519"/>
                  <a:pt x="14888" y="34424"/>
                  <a:pt x="16139" y="34324"/>
                </a:cubicBezTo>
                <a:cubicBezTo>
                  <a:pt x="16488" y="34304"/>
                  <a:pt x="16832" y="34295"/>
                  <a:pt x="17171" y="34295"/>
                </a:cubicBezTo>
                <a:cubicBezTo>
                  <a:pt x="21618" y="34295"/>
                  <a:pt x="25278" y="35967"/>
                  <a:pt x="28677" y="38727"/>
                </a:cubicBezTo>
                <a:cubicBezTo>
                  <a:pt x="32035" y="41498"/>
                  <a:pt x="34293" y="44550"/>
                  <a:pt x="38443" y="44550"/>
                </a:cubicBezTo>
                <a:cubicBezTo>
                  <a:pt x="39098" y="44550"/>
                  <a:pt x="39800" y="44474"/>
                  <a:pt x="40560" y="44308"/>
                </a:cubicBezTo>
                <a:cubicBezTo>
                  <a:pt x="48540" y="42672"/>
                  <a:pt x="54989" y="32704"/>
                  <a:pt x="52656" y="24749"/>
                </a:cubicBezTo>
                <a:cubicBezTo>
                  <a:pt x="49309" y="13840"/>
                  <a:pt x="39701" y="11286"/>
                  <a:pt x="30617" y="7219"/>
                </a:cubicBezTo>
                <a:cubicBezTo>
                  <a:pt x="27482" y="5828"/>
                  <a:pt x="24356" y="5132"/>
                  <a:pt x="21876" y="2799"/>
                </a:cubicBezTo>
                <a:cubicBezTo>
                  <a:pt x="21150" y="2118"/>
                  <a:pt x="18664" y="0"/>
                  <a:pt x="17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3" name="Google Shape;93;p2"/>
          <p:cNvGrpSpPr/>
          <p:nvPr/>
        </p:nvGrpSpPr>
        <p:grpSpPr>
          <a:xfrm flipH="1">
            <a:off x="340353" y="-276030"/>
            <a:ext cx="1156292" cy="815518"/>
            <a:chOff x="3783700" y="3044800"/>
            <a:chExt cx="553250" cy="390200"/>
          </a:xfrm>
        </p:grpSpPr>
        <p:sp>
          <p:nvSpPr>
            <p:cNvPr id="94" name="Google Shape;94;p2"/>
            <p:cNvSpPr/>
            <p:nvPr/>
          </p:nvSpPr>
          <p:spPr>
            <a:xfrm>
              <a:off x="3865525" y="3233850"/>
              <a:ext cx="471425" cy="87525"/>
            </a:xfrm>
            <a:custGeom>
              <a:avLst/>
              <a:gdLst/>
              <a:ahLst/>
              <a:cxnLst/>
              <a:rect l="l" t="t" r="r" b="b"/>
              <a:pathLst>
                <a:path w="18857" h="3501" extrusionOk="0">
                  <a:moveTo>
                    <a:pt x="9228" y="1"/>
                  </a:moveTo>
                  <a:cubicBezTo>
                    <a:pt x="8648" y="1"/>
                    <a:pt x="8058" y="35"/>
                    <a:pt x="7457" y="107"/>
                  </a:cubicBezTo>
                  <a:cubicBezTo>
                    <a:pt x="3324" y="598"/>
                    <a:pt x="1" y="3217"/>
                    <a:pt x="1" y="3217"/>
                  </a:cubicBezTo>
                  <a:cubicBezTo>
                    <a:pt x="1" y="3217"/>
                    <a:pt x="4666" y="598"/>
                    <a:pt x="7563" y="377"/>
                  </a:cubicBezTo>
                  <a:cubicBezTo>
                    <a:pt x="7865" y="353"/>
                    <a:pt x="8167" y="342"/>
                    <a:pt x="8469" y="342"/>
                  </a:cubicBezTo>
                  <a:cubicBezTo>
                    <a:pt x="13294" y="342"/>
                    <a:pt x="18006" y="3181"/>
                    <a:pt x="18137" y="3266"/>
                  </a:cubicBezTo>
                  <a:cubicBezTo>
                    <a:pt x="18406" y="3438"/>
                    <a:pt x="18560" y="3500"/>
                    <a:pt x="18644" y="3500"/>
                  </a:cubicBezTo>
                  <a:cubicBezTo>
                    <a:pt x="18857" y="3500"/>
                    <a:pt x="18603" y="3094"/>
                    <a:pt x="18603" y="3094"/>
                  </a:cubicBezTo>
                  <a:cubicBezTo>
                    <a:pt x="15680" y="1192"/>
                    <a:pt x="12631" y="1"/>
                    <a:pt x="9228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783700" y="3304975"/>
              <a:ext cx="92900" cy="18500"/>
            </a:xfrm>
            <a:custGeom>
              <a:avLst/>
              <a:gdLst/>
              <a:ahLst/>
              <a:cxnLst/>
              <a:rect l="l" t="t" r="r" b="b"/>
              <a:pathLst>
                <a:path w="3716" h="740" extrusionOk="0">
                  <a:moveTo>
                    <a:pt x="2628" y="0"/>
                  </a:moveTo>
                  <a:cubicBezTo>
                    <a:pt x="546" y="0"/>
                    <a:pt x="0" y="650"/>
                    <a:pt x="0" y="650"/>
                  </a:cubicBezTo>
                  <a:cubicBezTo>
                    <a:pt x="57" y="713"/>
                    <a:pt x="194" y="739"/>
                    <a:pt x="385" y="739"/>
                  </a:cubicBezTo>
                  <a:cubicBezTo>
                    <a:pt x="1358" y="739"/>
                    <a:pt x="3716" y="52"/>
                    <a:pt x="3716" y="52"/>
                  </a:cubicBezTo>
                  <a:cubicBezTo>
                    <a:pt x="3314" y="16"/>
                    <a:pt x="2952" y="0"/>
                    <a:pt x="2628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812550" y="3287650"/>
              <a:ext cx="71625" cy="15875"/>
            </a:xfrm>
            <a:custGeom>
              <a:avLst/>
              <a:gdLst/>
              <a:ahLst/>
              <a:cxnLst/>
              <a:rect l="l" t="t" r="r" b="b"/>
              <a:pathLst>
                <a:path w="2865" h="635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531" y="514"/>
                    <a:pt x="1307" y="634"/>
                    <a:pt x="1917" y="634"/>
                  </a:cubicBezTo>
                  <a:cubicBezTo>
                    <a:pt x="2455" y="634"/>
                    <a:pt x="2865" y="541"/>
                    <a:pt x="2865" y="541"/>
                  </a:cubicBezTo>
                  <a:cubicBezTo>
                    <a:pt x="1595" y="44"/>
                    <a:pt x="18" y="9"/>
                    <a:pt x="0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817250" y="3270050"/>
              <a:ext cx="79000" cy="28275"/>
            </a:xfrm>
            <a:custGeom>
              <a:avLst/>
              <a:gdLst/>
              <a:ahLst/>
              <a:cxnLst/>
              <a:rect l="l" t="t" r="r" b="b"/>
              <a:pathLst>
                <a:path w="3160" h="113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819" y="860"/>
                    <a:pt x="3160" y="1130"/>
                    <a:pt x="3160" y="1130"/>
                  </a:cubicBezTo>
                  <a:cubicBezTo>
                    <a:pt x="2273" y="691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830750" y="3248575"/>
              <a:ext cx="76950" cy="43800"/>
            </a:xfrm>
            <a:custGeom>
              <a:avLst/>
              <a:gdLst/>
              <a:ahLst/>
              <a:cxnLst/>
              <a:rect l="l" t="t" r="r" b="b"/>
              <a:pathLst>
                <a:path w="3078" h="1752" extrusionOk="0">
                  <a:moveTo>
                    <a:pt x="1" y="1"/>
                  </a:moveTo>
                  <a:lnTo>
                    <a:pt x="1" y="1"/>
                  </a:lnTo>
                  <a:cubicBezTo>
                    <a:pt x="885" y="1073"/>
                    <a:pt x="3078" y="1752"/>
                    <a:pt x="3078" y="1752"/>
                  </a:cubicBezTo>
                  <a:cubicBezTo>
                    <a:pt x="2194" y="86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847125" y="3227500"/>
              <a:ext cx="71900" cy="54650"/>
            </a:xfrm>
            <a:custGeom>
              <a:avLst/>
              <a:gdLst/>
              <a:ahLst/>
              <a:cxnLst/>
              <a:rect l="l" t="t" r="r" b="b"/>
              <a:pathLst>
                <a:path w="2876" h="2186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46" y="1373"/>
                    <a:pt x="2522" y="2186"/>
                    <a:pt x="2827" y="2186"/>
                  </a:cubicBezTo>
                  <a:cubicBezTo>
                    <a:pt x="2862" y="2186"/>
                    <a:pt x="2876" y="2175"/>
                    <a:pt x="2865" y="2153"/>
                  </a:cubicBezTo>
                  <a:cubicBezTo>
                    <a:pt x="2449" y="1231"/>
                    <a:pt x="17" y="1"/>
                    <a:pt x="0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869625" y="3199875"/>
              <a:ext cx="59975" cy="76550"/>
            </a:xfrm>
            <a:custGeom>
              <a:avLst/>
              <a:gdLst/>
              <a:ahLst/>
              <a:cxnLst/>
              <a:rect l="l" t="t" r="r" b="b"/>
              <a:pathLst>
                <a:path w="2399" h="3062" extrusionOk="0">
                  <a:moveTo>
                    <a:pt x="1" y="1"/>
                  </a:moveTo>
                  <a:lnTo>
                    <a:pt x="1" y="1"/>
                  </a:lnTo>
                  <a:cubicBezTo>
                    <a:pt x="541" y="1834"/>
                    <a:pt x="2399" y="3062"/>
                    <a:pt x="2399" y="3062"/>
                  </a:cubicBezTo>
                  <a:cubicBezTo>
                    <a:pt x="1850" y="190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873300" y="3191700"/>
              <a:ext cx="73700" cy="78600"/>
            </a:xfrm>
            <a:custGeom>
              <a:avLst/>
              <a:gdLst/>
              <a:ahLst/>
              <a:cxnLst/>
              <a:rect l="l" t="t" r="r" b="b"/>
              <a:pathLst>
                <a:path w="2948" h="3144" extrusionOk="0">
                  <a:moveTo>
                    <a:pt x="1" y="0"/>
                  </a:moveTo>
                  <a:lnTo>
                    <a:pt x="1" y="0"/>
                  </a:lnTo>
                  <a:cubicBezTo>
                    <a:pt x="1482" y="2578"/>
                    <a:pt x="2947" y="3143"/>
                    <a:pt x="2947" y="3143"/>
                  </a:cubicBezTo>
                  <a:cubicBezTo>
                    <a:pt x="2382" y="143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814175" y="3311175"/>
              <a:ext cx="57325" cy="42800"/>
            </a:xfrm>
            <a:custGeom>
              <a:avLst/>
              <a:gdLst/>
              <a:ahLst/>
              <a:cxnLst/>
              <a:rect l="l" t="t" r="r" b="b"/>
              <a:pathLst>
                <a:path w="2293" h="1712" extrusionOk="0">
                  <a:moveTo>
                    <a:pt x="2292" y="1"/>
                  </a:moveTo>
                  <a:lnTo>
                    <a:pt x="2292" y="1"/>
                  </a:lnTo>
                  <a:cubicBezTo>
                    <a:pt x="2292" y="1"/>
                    <a:pt x="344" y="492"/>
                    <a:pt x="1" y="1711"/>
                  </a:cubicBezTo>
                  <a:cubicBezTo>
                    <a:pt x="1" y="1711"/>
                    <a:pt x="1302" y="1106"/>
                    <a:pt x="2292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842000" y="3301150"/>
              <a:ext cx="42175" cy="63250"/>
            </a:xfrm>
            <a:custGeom>
              <a:avLst/>
              <a:gdLst/>
              <a:ahLst/>
              <a:cxnLst/>
              <a:rect l="l" t="t" r="r" b="b"/>
              <a:pathLst>
                <a:path w="1687" h="2530" extrusionOk="0">
                  <a:moveTo>
                    <a:pt x="1687" y="1"/>
                  </a:moveTo>
                  <a:cubicBezTo>
                    <a:pt x="1686" y="1"/>
                    <a:pt x="58" y="1392"/>
                    <a:pt x="1" y="2530"/>
                  </a:cubicBezTo>
                  <a:cubicBezTo>
                    <a:pt x="1" y="2530"/>
                    <a:pt x="1187" y="1474"/>
                    <a:pt x="1687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869425" y="3289700"/>
              <a:ext cx="41350" cy="67350"/>
            </a:xfrm>
            <a:custGeom>
              <a:avLst/>
              <a:gdLst/>
              <a:ahLst/>
              <a:cxnLst/>
              <a:rect l="l" t="t" r="r" b="b"/>
              <a:pathLst>
                <a:path w="1654" h="2694" extrusionOk="0">
                  <a:moveTo>
                    <a:pt x="1654" y="1"/>
                  </a:moveTo>
                  <a:cubicBezTo>
                    <a:pt x="1653" y="1"/>
                    <a:pt x="0" y="1155"/>
                    <a:pt x="262" y="2693"/>
                  </a:cubicBezTo>
                  <a:cubicBezTo>
                    <a:pt x="262" y="2693"/>
                    <a:pt x="1203" y="1441"/>
                    <a:pt x="1654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896425" y="3276200"/>
              <a:ext cx="31125" cy="78175"/>
            </a:xfrm>
            <a:custGeom>
              <a:avLst/>
              <a:gdLst/>
              <a:ahLst/>
              <a:cxnLst/>
              <a:rect l="l" t="t" r="r" b="b"/>
              <a:pathLst>
                <a:path w="1245" h="3127" extrusionOk="0">
                  <a:moveTo>
                    <a:pt x="1245" y="0"/>
                  </a:moveTo>
                  <a:cubicBezTo>
                    <a:pt x="1244" y="1"/>
                    <a:pt x="1" y="1736"/>
                    <a:pt x="205" y="3127"/>
                  </a:cubicBezTo>
                  <a:cubicBezTo>
                    <a:pt x="205" y="3127"/>
                    <a:pt x="205" y="3127"/>
                    <a:pt x="205" y="3127"/>
                  </a:cubicBezTo>
                  <a:cubicBezTo>
                    <a:pt x="208" y="3127"/>
                    <a:pt x="1008" y="956"/>
                    <a:pt x="1245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917500" y="3268025"/>
              <a:ext cx="36850" cy="88200"/>
            </a:xfrm>
            <a:custGeom>
              <a:avLst/>
              <a:gdLst/>
              <a:ahLst/>
              <a:cxnLst/>
              <a:rect l="l" t="t" r="r" b="b"/>
              <a:pathLst>
                <a:path w="1474" h="3528" extrusionOk="0">
                  <a:moveTo>
                    <a:pt x="1400" y="0"/>
                  </a:moveTo>
                  <a:cubicBezTo>
                    <a:pt x="1400" y="0"/>
                    <a:pt x="1" y="1964"/>
                    <a:pt x="287" y="3527"/>
                  </a:cubicBezTo>
                  <a:cubicBezTo>
                    <a:pt x="287" y="3527"/>
                    <a:pt x="287" y="3527"/>
                    <a:pt x="287" y="3527"/>
                  </a:cubicBezTo>
                  <a:cubicBezTo>
                    <a:pt x="291" y="3527"/>
                    <a:pt x="1474" y="1299"/>
                    <a:pt x="1400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946150" y="3258000"/>
              <a:ext cx="32550" cy="89225"/>
            </a:xfrm>
            <a:custGeom>
              <a:avLst/>
              <a:gdLst/>
              <a:ahLst/>
              <a:cxnLst/>
              <a:rect l="l" t="t" r="r" b="b"/>
              <a:pathLst>
                <a:path w="1302" h="3569" extrusionOk="0">
                  <a:moveTo>
                    <a:pt x="1302" y="0"/>
                  </a:moveTo>
                  <a:lnTo>
                    <a:pt x="1302" y="0"/>
                  </a:lnTo>
                  <a:cubicBezTo>
                    <a:pt x="1301" y="0"/>
                    <a:pt x="0" y="1506"/>
                    <a:pt x="74" y="3568"/>
                  </a:cubicBezTo>
                  <a:cubicBezTo>
                    <a:pt x="74" y="3568"/>
                    <a:pt x="74" y="3568"/>
                    <a:pt x="74" y="3568"/>
                  </a:cubicBezTo>
                  <a:cubicBezTo>
                    <a:pt x="82" y="3568"/>
                    <a:pt x="1163" y="1435"/>
                    <a:pt x="1302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889675" y="3178000"/>
              <a:ext cx="88625" cy="80025"/>
            </a:xfrm>
            <a:custGeom>
              <a:avLst/>
              <a:gdLst/>
              <a:ahLst/>
              <a:cxnLst/>
              <a:rect l="l" t="t" r="r" b="b"/>
              <a:pathLst>
                <a:path w="3545" h="3201" extrusionOk="0">
                  <a:moveTo>
                    <a:pt x="1" y="0"/>
                  </a:moveTo>
                  <a:lnTo>
                    <a:pt x="1" y="0"/>
                  </a:lnTo>
                  <a:cubicBezTo>
                    <a:pt x="1961" y="2453"/>
                    <a:pt x="3516" y="3180"/>
                    <a:pt x="3544" y="3200"/>
                  </a:cubicBezTo>
                  <a:lnTo>
                    <a:pt x="3544" y="3200"/>
                  </a:lnTo>
                  <a:cubicBezTo>
                    <a:pt x="2644" y="1669"/>
                    <a:pt x="1" y="0"/>
                    <a:pt x="1" y="0"/>
                  </a:cubicBezTo>
                  <a:close/>
                  <a:moveTo>
                    <a:pt x="3544" y="3200"/>
                  </a:moveTo>
                  <a:cubicBezTo>
                    <a:pt x="3544" y="3200"/>
                    <a:pt x="3544" y="3200"/>
                    <a:pt x="3544" y="3200"/>
                  </a:cubicBezTo>
                  <a:cubicBezTo>
                    <a:pt x="3545" y="3200"/>
                    <a:pt x="3544" y="3200"/>
                    <a:pt x="3544" y="320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966400" y="3246525"/>
              <a:ext cx="44225" cy="104375"/>
            </a:xfrm>
            <a:custGeom>
              <a:avLst/>
              <a:gdLst/>
              <a:ahLst/>
              <a:cxnLst/>
              <a:rect l="l" t="t" r="r" b="b"/>
              <a:pathLst>
                <a:path w="1769" h="4175" extrusionOk="0">
                  <a:moveTo>
                    <a:pt x="1768" y="1"/>
                  </a:moveTo>
                  <a:cubicBezTo>
                    <a:pt x="1768" y="1"/>
                    <a:pt x="1" y="877"/>
                    <a:pt x="25" y="4175"/>
                  </a:cubicBezTo>
                  <a:cubicBezTo>
                    <a:pt x="25" y="4166"/>
                    <a:pt x="1637" y="909"/>
                    <a:pt x="1768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978275" y="3241425"/>
              <a:ext cx="61800" cy="104975"/>
            </a:xfrm>
            <a:custGeom>
              <a:avLst/>
              <a:gdLst/>
              <a:ahLst/>
              <a:cxnLst/>
              <a:rect l="l" t="t" r="r" b="b"/>
              <a:pathLst>
                <a:path w="2472" h="4199" extrusionOk="0">
                  <a:moveTo>
                    <a:pt x="2472" y="0"/>
                  </a:moveTo>
                  <a:cubicBezTo>
                    <a:pt x="2472" y="0"/>
                    <a:pt x="0" y="2104"/>
                    <a:pt x="483" y="4199"/>
                  </a:cubicBezTo>
                  <a:lnTo>
                    <a:pt x="483" y="4199"/>
                  </a:lnTo>
                  <a:cubicBezTo>
                    <a:pt x="489" y="4182"/>
                    <a:pt x="2170" y="1353"/>
                    <a:pt x="2472" y="0"/>
                  </a:cubicBezTo>
                  <a:close/>
                  <a:moveTo>
                    <a:pt x="483" y="4199"/>
                  </a:moveTo>
                  <a:lnTo>
                    <a:pt x="483" y="4199"/>
                  </a:lnTo>
                  <a:cubicBezTo>
                    <a:pt x="483" y="4199"/>
                    <a:pt x="483" y="4199"/>
                    <a:pt x="483" y="4199"/>
                  </a:cubicBezTo>
                  <a:cubicBezTo>
                    <a:pt x="483" y="4199"/>
                    <a:pt x="483" y="4199"/>
                    <a:pt x="483" y="4199"/>
                  </a:cubicBezTo>
                  <a:cubicBezTo>
                    <a:pt x="483" y="4199"/>
                    <a:pt x="483" y="4199"/>
                    <a:pt x="483" y="4199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008950" y="3237525"/>
              <a:ext cx="54050" cy="121775"/>
            </a:xfrm>
            <a:custGeom>
              <a:avLst/>
              <a:gdLst/>
              <a:ahLst/>
              <a:cxnLst/>
              <a:rect l="l" t="t" r="r" b="b"/>
              <a:pathLst>
                <a:path w="2162" h="4871" extrusionOk="0">
                  <a:moveTo>
                    <a:pt x="2161" y="1"/>
                  </a:moveTo>
                  <a:cubicBezTo>
                    <a:pt x="2161" y="1"/>
                    <a:pt x="1" y="2178"/>
                    <a:pt x="345" y="4870"/>
                  </a:cubicBezTo>
                  <a:cubicBezTo>
                    <a:pt x="345" y="4870"/>
                    <a:pt x="1965" y="811"/>
                    <a:pt x="216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019600" y="3237725"/>
              <a:ext cx="68150" cy="129750"/>
            </a:xfrm>
            <a:custGeom>
              <a:avLst/>
              <a:gdLst/>
              <a:ahLst/>
              <a:cxnLst/>
              <a:rect l="l" t="t" r="r" b="b"/>
              <a:pathLst>
                <a:path w="2726" h="5190" extrusionOk="0">
                  <a:moveTo>
                    <a:pt x="2726" y="1"/>
                  </a:moveTo>
                  <a:lnTo>
                    <a:pt x="2726" y="1"/>
                  </a:lnTo>
                  <a:cubicBezTo>
                    <a:pt x="0" y="2366"/>
                    <a:pt x="1212" y="5189"/>
                    <a:pt x="1212" y="5189"/>
                  </a:cubicBezTo>
                  <a:cubicBezTo>
                    <a:pt x="1367" y="3307"/>
                    <a:pt x="2726" y="1"/>
                    <a:pt x="2726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902150" y="3160600"/>
              <a:ext cx="101300" cy="88400"/>
            </a:xfrm>
            <a:custGeom>
              <a:avLst/>
              <a:gdLst/>
              <a:ahLst/>
              <a:cxnLst/>
              <a:rect l="l" t="t" r="r" b="b"/>
              <a:pathLst>
                <a:path w="4052" h="3536" extrusionOk="0">
                  <a:moveTo>
                    <a:pt x="1" y="1"/>
                  </a:moveTo>
                  <a:cubicBezTo>
                    <a:pt x="1" y="9"/>
                    <a:pt x="2628" y="3086"/>
                    <a:pt x="4052" y="3536"/>
                  </a:cubicBezTo>
                  <a:cubicBezTo>
                    <a:pt x="4052" y="3536"/>
                    <a:pt x="1916" y="123"/>
                    <a:pt x="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918525" y="3139325"/>
              <a:ext cx="108475" cy="109275"/>
            </a:xfrm>
            <a:custGeom>
              <a:avLst/>
              <a:gdLst/>
              <a:ahLst/>
              <a:cxnLst/>
              <a:rect l="l" t="t" r="r" b="b"/>
              <a:pathLst>
                <a:path w="4339" h="437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2881" y="3241"/>
                    <a:pt x="4338" y="4371"/>
                  </a:cubicBezTo>
                  <a:cubicBezTo>
                    <a:pt x="4338" y="4371"/>
                    <a:pt x="2055" y="320"/>
                    <a:pt x="1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951675" y="3109850"/>
              <a:ext cx="91475" cy="129350"/>
            </a:xfrm>
            <a:custGeom>
              <a:avLst/>
              <a:gdLst/>
              <a:ahLst/>
              <a:cxnLst/>
              <a:rect l="l" t="t" r="r" b="b"/>
              <a:pathLst>
                <a:path w="3659" h="5174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156"/>
                    <a:pt x="2742" y="4535"/>
                    <a:pt x="3659" y="5173"/>
                  </a:cubicBezTo>
                  <a:cubicBezTo>
                    <a:pt x="3659" y="5173"/>
                    <a:pt x="2022" y="312"/>
                    <a:pt x="0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969675" y="3073225"/>
              <a:ext cx="98025" cy="163725"/>
            </a:xfrm>
            <a:custGeom>
              <a:avLst/>
              <a:gdLst/>
              <a:ahLst/>
              <a:cxnLst/>
              <a:rect l="l" t="t" r="r" b="b"/>
              <a:pathLst>
                <a:path w="3921" h="6549" extrusionOk="0">
                  <a:moveTo>
                    <a:pt x="1" y="1"/>
                  </a:moveTo>
                  <a:cubicBezTo>
                    <a:pt x="164" y="672"/>
                    <a:pt x="3004" y="6278"/>
                    <a:pt x="3921" y="6548"/>
                  </a:cubicBezTo>
                  <a:cubicBezTo>
                    <a:pt x="3921" y="6548"/>
                    <a:pt x="2579" y="1245"/>
                    <a:pt x="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058875" y="3240800"/>
              <a:ext cx="43000" cy="141825"/>
            </a:xfrm>
            <a:custGeom>
              <a:avLst/>
              <a:gdLst/>
              <a:ahLst/>
              <a:cxnLst/>
              <a:rect l="l" t="t" r="r" b="b"/>
              <a:pathLst>
                <a:path w="1720" h="5673" extrusionOk="0">
                  <a:moveTo>
                    <a:pt x="1719" y="1"/>
                  </a:moveTo>
                  <a:cubicBezTo>
                    <a:pt x="533" y="1171"/>
                    <a:pt x="1" y="5672"/>
                    <a:pt x="1" y="5672"/>
                  </a:cubicBezTo>
                  <a:cubicBezTo>
                    <a:pt x="1056" y="4739"/>
                    <a:pt x="1719" y="1"/>
                    <a:pt x="1719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080375" y="3236925"/>
              <a:ext cx="47875" cy="145275"/>
            </a:xfrm>
            <a:custGeom>
              <a:avLst/>
              <a:gdLst/>
              <a:ahLst/>
              <a:cxnLst/>
              <a:rect l="l" t="t" r="r" b="b"/>
              <a:pathLst>
                <a:path w="1915" h="5811" extrusionOk="0">
                  <a:moveTo>
                    <a:pt x="1440" y="0"/>
                  </a:moveTo>
                  <a:lnTo>
                    <a:pt x="1440" y="0"/>
                  </a:lnTo>
                  <a:cubicBezTo>
                    <a:pt x="1440" y="0"/>
                    <a:pt x="156" y="3757"/>
                    <a:pt x="0" y="5811"/>
                  </a:cubicBezTo>
                  <a:cubicBezTo>
                    <a:pt x="0" y="5811"/>
                    <a:pt x="0" y="5811"/>
                    <a:pt x="0" y="5811"/>
                  </a:cubicBezTo>
                  <a:cubicBezTo>
                    <a:pt x="4" y="5811"/>
                    <a:pt x="1915" y="1545"/>
                    <a:pt x="1440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4019600" y="3070775"/>
              <a:ext cx="73850" cy="166975"/>
            </a:xfrm>
            <a:custGeom>
              <a:avLst/>
              <a:gdLst/>
              <a:ahLst/>
              <a:cxnLst/>
              <a:rect l="l" t="t" r="r" b="b"/>
              <a:pathLst>
                <a:path w="2954" h="6679" extrusionOk="0">
                  <a:moveTo>
                    <a:pt x="0" y="1"/>
                  </a:moveTo>
                  <a:cubicBezTo>
                    <a:pt x="0" y="1"/>
                    <a:pt x="0" y="1"/>
                    <a:pt x="1" y="2"/>
                  </a:cubicBezTo>
                  <a:lnTo>
                    <a:pt x="1" y="2"/>
                  </a:lnTo>
                  <a:cubicBezTo>
                    <a:pt x="1" y="1"/>
                    <a:pt x="0" y="1"/>
                    <a:pt x="0" y="1"/>
                  </a:cubicBezTo>
                  <a:close/>
                  <a:moveTo>
                    <a:pt x="1" y="2"/>
                  </a:moveTo>
                  <a:lnTo>
                    <a:pt x="1" y="2"/>
                  </a:lnTo>
                  <a:cubicBezTo>
                    <a:pt x="386" y="2138"/>
                    <a:pt x="2726" y="6679"/>
                    <a:pt x="2726" y="6679"/>
                  </a:cubicBezTo>
                  <a:cubicBezTo>
                    <a:pt x="2953" y="4486"/>
                    <a:pt x="29" y="68"/>
                    <a:pt x="1" y="2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040050" y="3062600"/>
              <a:ext cx="92300" cy="176175"/>
            </a:xfrm>
            <a:custGeom>
              <a:avLst/>
              <a:gdLst/>
              <a:ahLst/>
              <a:cxnLst/>
              <a:rect l="l" t="t" r="r" b="b"/>
              <a:pathLst>
                <a:path w="3692" h="7047" extrusionOk="0">
                  <a:moveTo>
                    <a:pt x="1" y="0"/>
                  </a:moveTo>
                  <a:cubicBezTo>
                    <a:pt x="2022" y="3724"/>
                    <a:pt x="2685" y="7047"/>
                    <a:pt x="2685" y="7047"/>
                  </a:cubicBezTo>
                  <a:cubicBezTo>
                    <a:pt x="3692" y="3839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088150" y="3241200"/>
              <a:ext cx="61400" cy="147950"/>
            </a:xfrm>
            <a:custGeom>
              <a:avLst/>
              <a:gdLst/>
              <a:ahLst/>
              <a:cxnLst/>
              <a:rect l="l" t="t" r="r" b="b"/>
              <a:pathLst>
                <a:path w="2456" h="5918" extrusionOk="0">
                  <a:moveTo>
                    <a:pt x="2349" y="1"/>
                  </a:moveTo>
                  <a:cubicBezTo>
                    <a:pt x="2349" y="1"/>
                    <a:pt x="597" y="3749"/>
                    <a:pt x="0" y="5918"/>
                  </a:cubicBezTo>
                  <a:cubicBezTo>
                    <a:pt x="0" y="5918"/>
                    <a:pt x="2455" y="2317"/>
                    <a:pt x="2349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088550" y="3242450"/>
              <a:ext cx="84500" cy="152650"/>
            </a:xfrm>
            <a:custGeom>
              <a:avLst/>
              <a:gdLst/>
              <a:ahLst/>
              <a:cxnLst/>
              <a:rect l="l" t="t" r="r" b="b"/>
              <a:pathLst>
                <a:path w="3380" h="6106" extrusionOk="0">
                  <a:moveTo>
                    <a:pt x="3299" y="0"/>
                  </a:moveTo>
                  <a:cubicBezTo>
                    <a:pt x="3298" y="1"/>
                    <a:pt x="1212" y="4720"/>
                    <a:pt x="1" y="6104"/>
                  </a:cubicBezTo>
                  <a:lnTo>
                    <a:pt x="1" y="6104"/>
                  </a:lnTo>
                  <a:cubicBezTo>
                    <a:pt x="58" y="6047"/>
                    <a:pt x="3380" y="3164"/>
                    <a:pt x="3299" y="0"/>
                  </a:cubicBezTo>
                  <a:close/>
                  <a:moveTo>
                    <a:pt x="1" y="6104"/>
                  </a:moveTo>
                  <a:cubicBezTo>
                    <a:pt x="1" y="6105"/>
                    <a:pt x="0" y="6105"/>
                    <a:pt x="0" y="6105"/>
                  </a:cubicBezTo>
                  <a:cubicBezTo>
                    <a:pt x="1" y="6105"/>
                    <a:pt x="1" y="6105"/>
                    <a:pt x="1" y="6104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100425" y="3253075"/>
              <a:ext cx="100275" cy="157375"/>
            </a:xfrm>
            <a:custGeom>
              <a:avLst/>
              <a:gdLst/>
              <a:ahLst/>
              <a:cxnLst/>
              <a:rect l="l" t="t" r="r" b="b"/>
              <a:pathLst>
                <a:path w="4011" h="6295" extrusionOk="0">
                  <a:moveTo>
                    <a:pt x="4010" y="1"/>
                  </a:moveTo>
                  <a:lnTo>
                    <a:pt x="4010" y="1"/>
                  </a:lnTo>
                  <a:cubicBezTo>
                    <a:pt x="4010" y="1"/>
                    <a:pt x="1129" y="3708"/>
                    <a:pt x="0" y="6294"/>
                  </a:cubicBezTo>
                  <a:cubicBezTo>
                    <a:pt x="0" y="6294"/>
                    <a:pt x="0" y="6294"/>
                    <a:pt x="0" y="6294"/>
                  </a:cubicBezTo>
                  <a:cubicBezTo>
                    <a:pt x="8" y="6294"/>
                    <a:pt x="3536" y="2731"/>
                    <a:pt x="4010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056625" y="3056250"/>
              <a:ext cx="112175" cy="183350"/>
            </a:xfrm>
            <a:custGeom>
              <a:avLst/>
              <a:gdLst/>
              <a:ahLst/>
              <a:cxnLst/>
              <a:rect l="l" t="t" r="r" b="b"/>
              <a:pathLst>
                <a:path w="4487" h="7334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2" y="2"/>
                  </a:cubicBezTo>
                  <a:lnTo>
                    <a:pt x="2" y="2"/>
                  </a:lnTo>
                  <a:cubicBezTo>
                    <a:pt x="2" y="1"/>
                    <a:pt x="1" y="1"/>
                    <a:pt x="1" y="1"/>
                  </a:cubicBezTo>
                  <a:close/>
                  <a:moveTo>
                    <a:pt x="2" y="2"/>
                  </a:moveTo>
                  <a:cubicBezTo>
                    <a:pt x="2652" y="2097"/>
                    <a:pt x="2824" y="7334"/>
                    <a:pt x="2824" y="7334"/>
                  </a:cubicBezTo>
                  <a:cubicBezTo>
                    <a:pt x="4486" y="2712"/>
                    <a:pt x="84" y="58"/>
                    <a:pt x="2" y="2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101650" y="3044800"/>
              <a:ext cx="92300" cy="198525"/>
            </a:xfrm>
            <a:custGeom>
              <a:avLst/>
              <a:gdLst/>
              <a:ahLst/>
              <a:cxnLst/>
              <a:rect l="l" t="t" r="r" b="b"/>
              <a:pathLst>
                <a:path w="3692" h="7941" extrusionOk="0">
                  <a:moveTo>
                    <a:pt x="0" y="0"/>
                  </a:moveTo>
                  <a:cubicBezTo>
                    <a:pt x="2159" y="3978"/>
                    <a:pt x="1889" y="7941"/>
                    <a:pt x="1922" y="7941"/>
                  </a:cubicBezTo>
                  <a:cubicBezTo>
                    <a:pt x="1922" y="7941"/>
                    <a:pt x="1923" y="7940"/>
                    <a:pt x="1923" y="7939"/>
                  </a:cubicBezTo>
                  <a:cubicBezTo>
                    <a:pt x="3691" y="3495"/>
                    <a:pt x="8" y="0"/>
                    <a:pt x="0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130075" y="3052175"/>
              <a:ext cx="84125" cy="197450"/>
            </a:xfrm>
            <a:custGeom>
              <a:avLst/>
              <a:gdLst/>
              <a:ahLst/>
              <a:cxnLst/>
              <a:rect l="l" t="t" r="r" b="b"/>
              <a:pathLst>
                <a:path w="3365" h="7898" extrusionOk="0">
                  <a:moveTo>
                    <a:pt x="1" y="0"/>
                  </a:moveTo>
                  <a:cubicBezTo>
                    <a:pt x="3364" y="4387"/>
                    <a:pt x="1458" y="7898"/>
                    <a:pt x="1458" y="7898"/>
                  </a:cubicBezTo>
                  <a:cubicBezTo>
                    <a:pt x="1458" y="7898"/>
                    <a:pt x="2587" y="7292"/>
                    <a:pt x="2464" y="4378"/>
                  </a:cubicBezTo>
                  <a:cubicBezTo>
                    <a:pt x="2358" y="171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111675" y="3260650"/>
              <a:ext cx="113975" cy="167600"/>
            </a:xfrm>
            <a:custGeom>
              <a:avLst/>
              <a:gdLst/>
              <a:ahLst/>
              <a:cxnLst/>
              <a:rect l="l" t="t" r="r" b="b"/>
              <a:pathLst>
                <a:path w="4559" h="6704" extrusionOk="0">
                  <a:moveTo>
                    <a:pt x="4559" y="0"/>
                  </a:moveTo>
                  <a:lnTo>
                    <a:pt x="4559" y="0"/>
                  </a:lnTo>
                  <a:cubicBezTo>
                    <a:pt x="2776" y="1636"/>
                    <a:pt x="31" y="6663"/>
                    <a:pt x="0" y="6703"/>
                  </a:cubicBezTo>
                  <a:lnTo>
                    <a:pt x="0" y="6703"/>
                  </a:lnTo>
                  <a:cubicBezTo>
                    <a:pt x="2545" y="4714"/>
                    <a:pt x="4559" y="1"/>
                    <a:pt x="4559" y="0"/>
                  </a:cubicBezTo>
                  <a:close/>
                  <a:moveTo>
                    <a:pt x="0" y="6703"/>
                  </a:moveTo>
                  <a:cubicBezTo>
                    <a:pt x="0" y="6703"/>
                    <a:pt x="0" y="6703"/>
                    <a:pt x="0" y="6703"/>
                  </a:cubicBezTo>
                  <a:cubicBezTo>
                    <a:pt x="0" y="6703"/>
                    <a:pt x="0" y="6703"/>
                    <a:pt x="0" y="6703"/>
                  </a:cubicBezTo>
                  <a:cubicBezTo>
                    <a:pt x="0" y="6703"/>
                    <a:pt x="0" y="6703"/>
                    <a:pt x="0" y="6703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134800" y="3268025"/>
              <a:ext cx="105175" cy="166975"/>
            </a:xfrm>
            <a:custGeom>
              <a:avLst/>
              <a:gdLst/>
              <a:ahLst/>
              <a:cxnLst/>
              <a:rect l="l" t="t" r="r" b="b"/>
              <a:pathLst>
                <a:path w="4207" h="6679" extrusionOk="0">
                  <a:moveTo>
                    <a:pt x="4207" y="0"/>
                  </a:moveTo>
                  <a:lnTo>
                    <a:pt x="4207" y="0"/>
                  </a:lnTo>
                  <a:cubicBezTo>
                    <a:pt x="2701" y="3797"/>
                    <a:pt x="0" y="6678"/>
                    <a:pt x="0" y="6678"/>
                  </a:cubicBezTo>
                  <a:cubicBezTo>
                    <a:pt x="3904" y="5279"/>
                    <a:pt x="4207" y="1"/>
                    <a:pt x="4207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182875" y="3061175"/>
              <a:ext cx="52600" cy="193775"/>
            </a:xfrm>
            <a:custGeom>
              <a:avLst/>
              <a:gdLst/>
              <a:ahLst/>
              <a:cxnLst/>
              <a:rect l="l" t="t" r="r" b="b"/>
              <a:pathLst>
                <a:path w="2104" h="7751" extrusionOk="0">
                  <a:moveTo>
                    <a:pt x="0" y="0"/>
                  </a:moveTo>
                  <a:cubicBezTo>
                    <a:pt x="2104" y="4076"/>
                    <a:pt x="393" y="7750"/>
                    <a:pt x="393" y="7750"/>
                  </a:cubicBezTo>
                  <a:cubicBezTo>
                    <a:pt x="1081" y="7578"/>
                    <a:pt x="1964" y="5901"/>
                    <a:pt x="2005" y="4321"/>
                  </a:cubicBezTo>
                  <a:cubicBezTo>
                    <a:pt x="2079" y="163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215000" y="3057075"/>
              <a:ext cx="63025" cy="206675"/>
            </a:xfrm>
            <a:custGeom>
              <a:avLst/>
              <a:gdLst/>
              <a:ahLst/>
              <a:cxnLst/>
              <a:rect l="l" t="t" r="r" b="b"/>
              <a:pathLst>
                <a:path w="2521" h="8267" extrusionOk="0">
                  <a:moveTo>
                    <a:pt x="548" y="0"/>
                  </a:moveTo>
                  <a:lnTo>
                    <a:pt x="548" y="0"/>
                  </a:lnTo>
                  <a:cubicBezTo>
                    <a:pt x="2521" y="4845"/>
                    <a:pt x="0" y="8266"/>
                    <a:pt x="0" y="8266"/>
                  </a:cubicBezTo>
                  <a:cubicBezTo>
                    <a:pt x="0" y="8266"/>
                    <a:pt x="1776" y="7374"/>
                    <a:pt x="2046" y="5533"/>
                  </a:cubicBezTo>
                  <a:cubicBezTo>
                    <a:pt x="2480" y="2399"/>
                    <a:pt x="549" y="1"/>
                    <a:pt x="548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239950" y="3057075"/>
              <a:ext cx="93325" cy="210975"/>
            </a:xfrm>
            <a:custGeom>
              <a:avLst/>
              <a:gdLst/>
              <a:ahLst/>
              <a:cxnLst/>
              <a:rect l="l" t="t" r="r" b="b"/>
              <a:pathLst>
                <a:path w="3733" h="8439" extrusionOk="0">
                  <a:moveTo>
                    <a:pt x="606" y="0"/>
                  </a:moveTo>
                  <a:lnTo>
                    <a:pt x="606" y="0"/>
                  </a:lnTo>
                  <a:cubicBezTo>
                    <a:pt x="3732" y="4567"/>
                    <a:pt x="1" y="8438"/>
                    <a:pt x="1" y="8438"/>
                  </a:cubicBezTo>
                  <a:cubicBezTo>
                    <a:pt x="925" y="7955"/>
                    <a:pt x="2235" y="7186"/>
                    <a:pt x="2538" y="5034"/>
                  </a:cubicBezTo>
                  <a:cubicBezTo>
                    <a:pt x="2988" y="1924"/>
                    <a:pt x="607" y="1"/>
                    <a:pt x="606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2" name="Google Shape;132;p2"/>
          <p:cNvGrpSpPr/>
          <p:nvPr/>
        </p:nvGrpSpPr>
        <p:grpSpPr>
          <a:xfrm flipH="1">
            <a:off x="-509755" y="-213980"/>
            <a:ext cx="1019526" cy="1056000"/>
            <a:chOff x="5358275" y="3582350"/>
            <a:chExt cx="552050" cy="571800"/>
          </a:xfrm>
        </p:grpSpPr>
        <p:sp>
          <p:nvSpPr>
            <p:cNvPr id="133" name="Google Shape;133;p2"/>
            <p:cNvSpPr/>
            <p:nvPr/>
          </p:nvSpPr>
          <p:spPr>
            <a:xfrm>
              <a:off x="5358275" y="3582350"/>
              <a:ext cx="552050" cy="571800"/>
            </a:xfrm>
            <a:custGeom>
              <a:avLst/>
              <a:gdLst/>
              <a:ahLst/>
              <a:cxnLst/>
              <a:rect l="l" t="t" r="r" b="b"/>
              <a:pathLst>
                <a:path w="22082" h="22872" extrusionOk="0">
                  <a:moveTo>
                    <a:pt x="6346" y="0"/>
                  </a:moveTo>
                  <a:cubicBezTo>
                    <a:pt x="3996" y="0"/>
                    <a:pt x="2881" y="1252"/>
                    <a:pt x="1908" y="4818"/>
                  </a:cubicBezTo>
                  <a:cubicBezTo>
                    <a:pt x="1908" y="4818"/>
                    <a:pt x="2041" y="4813"/>
                    <a:pt x="2255" y="4813"/>
                  </a:cubicBezTo>
                  <a:cubicBezTo>
                    <a:pt x="3064" y="4813"/>
                    <a:pt x="5020" y="4885"/>
                    <a:pt x="5214" y="5571"/>
                  </a:cubicBezTo>
                  <a:cubicBezTo>
                    <a:pt x="5214" y="5571"/>
                    <a:pt x="4636" y="5470"/>
                    <a:pt x="3888" y="5470"/>
                  </a:cubicBezTo>
                  <a:cubicBezTo>
                    <a:pt x="2711" y="5470"/>
                    <a:pt x="1114" y="5720"/>
                    <a:pt x="688" y="7011"/>
                  </a:cubicBezTo>
                  <a:cubicBezTo>
                    <a:pt x="1" y="9123"/>
                    <a:pt x="197" y="10023"/>
                    <a:pt x="197" y="10023"/>
                  </a:cubicBezTo>
                  <a:cubicBezTo>
                    <a:pt x="197" y="10023"/>
                    <a:pt x="2597" y="9320"/>
                    <a:pt x="3790" y="9320"/>
                  </a:cubicBezTo>
                  <a:cubicBezTo>
                    <a:pt x="4137" y="9320"/>
                    <a:pt x="4381" y="9379"/>
                    <a:pt x="4437" y="9532"/>
                  </a:cubicBezTo>
                  <a:cubicBezTo>
                    <a:pt x="4437" y="9532"/>
                    <a:pt x="557" y="10874"/>
                    <a:pt x="402" y="12134"/>
                  </a:cubicBezTo>
                  <a:cubicBezTo>
                    <a:pt x="246" y="13378"/>
                    <a:pt x="1433" y="15122"/>
                    <a:pt x="1433" y="15122"/>
                  </a:cubicBezTo>
                  <a:cubicBezTo>
                    <a:pt x="1433" y="15122"/>
                    <a:pt x="3532" y="14044"/>
                    <a:pt x="4302" y="14044"/>
                  </a:cubicBezTo>
                  <a:cubicBezTo>
                    <a:pt x="4509" y="14044"/>
                    <a:pt x="4620" y="14122"/>
                    <a:pt x="4568" y="14320"/>
                  </a:cubicBezTo>
                  <a:cubicBezTo>
                    <a:pt x="4330" y="15244"/>
                    <a:pt x="860" y="15621"/>
                    <a:pt x="1327" y="17249"/>
                  </a:cubicBezTo>
                  <a:cubicBezTo>
                    <a:pt x="1793" y="18862"/>
                    <a:pt x="2833" y="22872"/>
                    <a:pt x="2833" y="22872"/>
                  </a:cubicBezTo>
                  <a:cubicBezTo>
                    <a:pt x="2833" y="22872"/>
                    <a:pt x="5685" y="20755"/>
                    <a:pt x="8185" y="20755"/>
                  </a:cubicBezTo>
                  <a:cubicBezTo>
                    <a:pt x="8373" y="20755"/>
                    <a:pt x="8559" y="20767"/>
                    <a:pt x="8741" y="20793"/>
                  </a:cubicBezTo>
                  <a:cubicBezTo>
                    <a:pt x="8741" y="20793"/>
                    <a:pt x="10174" y="19934"/>
                    <a:pt x="8406" y="15899"/>
                  </a:cubicBezTo>
                  <a:lnTo>
                    <a:pt x="8406" y="15899"/>
                  </a:lnTo>
                  <a:cubicBezTo>
                    <a:pt x="8406" y="15899"/>
                    <a:pt x="9699" y="17618"/>
                    <a:pt x="10640" y="19582"/>
                  </a:cubicBezTo>
                  <a:cubicBezTo>
                    <a:pt x="10640" y="19582"/>
                    <a:pt x="14306" y="17601"/>
                    <a:pt x="13905" y="16390"/>
                  </a:cubicBezTo>
                  <a:cubicBezTo>
                    <a:pt x="13504" y="15171"/>
                    <a:pt x="11434" y="12544"/>
                    <a:pt x="11123" y="12159"/>
                  </a:cubicBezTo>
                  <a:cubicBezTo>
                    <a:pt x="11067" y="12089"/>
                    <a:pt x="11100" y="12045"/>
                    <a:pt x="11204" y="12045"/>
                  </a:cubicBezTo>
                  <a:cubicBezTo>
                    <a:pt x="11660" y="12045"/>
                    <a:pt x="13474" y="12889"/>
                    <a:pt x="15059" y="16087"/>
                  </a:cubicBezTo>
                  <a:cubicBezTo>
                    <a:pt x="15059" y="16087"/>
                    <a:pt x="17629" y="14238"/>
                    <a:pt x="17040" y="12511"/>
                  </a:cubicBezTo>
                  <a:cubicBezTo>
                    <a:pt x="16442" y="10784"/>
                    <a:pt x="13292" y="9483"/>
                    <a:pt x="13775" y="9229"/>
                  </a:cubicBezTo>
                  <a:cubicBezTo>
                    <a:pt x="13793" y="9219"/>
                    <a:pt x="13816" y="9215"/>
                    <a:pt x="13843" y="9215"/>
                  </a:cubicBezTo>
                  <a:cubicBezTo>
                    <a:pt x="14434" y="9215"/>
                    <a:pt x="16821" y="11520"/>
                    <a:pt x="17995" y="11520"/>
                  </a:cubicBezTo>
                  <a:cubicBezTo>
                    <a:pt x="18106" y="11520"/>
                    <a:pt x="18206" y="11500"/>
                    <a:pt x="18292" y="11455"/>
                  </a:cubicBezTo>
                  <a:cubicBezTo>
                    <a:pt x="18292" y="11455"/>
                    <a:pt x="22081" y="5031"/>
                    <a:pt x="15092" y="3132"/>
                  </a:cubicBezTo>
                  <a:cubicBezTo>
                    <a:pt x="15092" y="3132"/>
                    <a:pt x="14761" y="3039"/>
                    <a:pt x="14257" y="3039"/>
                  </a:cubicBezTo>
                  <a:cubicBezTo>
                    <a:pt x="13398" y="3039"/>
                    <a:pt x="12037" y="3309"/>
                    <a:pt x="10959" y="4769"/>
                  </a:cubicBezTo>
                  <a:cubicBezTo>
                    <a:pt x="10967" y="4744"/>
                    <a:pt x="10255" y="4875"/>
                    <a:pt x="10313" y="4139"/>
                  </a:cubicBezTo>
                  <a:cubicBezTo>
                    <a:pt x="10313" y="4139"/>
                    <a:pt x="11041" y="603"/>
                    <a:pt x="7718" y="112"/>
                  </a:cubicBezTo>
                  <a:cubicBezTo>
                    <a:pt x="7218" y="40"/>
                    <a:pt x="6763" y="0"/>
                    <a:pt x="6346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429075" y="3692475"/>
              <a:ext cx="203200" cy="461075"/>
            </a:xfrm>
            <a:custGeom>
              <a:avLst/>
              <a:gdLst/>
              <a:ahLst/>
              <a:cxnLst/>
              <a:rect l="l" t="t" r="r" b="b"/>
              <a:pathLst>
                <a:path w="8128" h="18443" extrusionOk="0">
                  <a:moveTo>
                    <a:pt x="7799" y="0"/>
                  </a:moveTo>
                  <a:cubicBezTo>
                    <a:pt x="7729" y="0"/>
                    <a:pt x="7651" y="45"/>
                    <a:pt x="7571" y="167"/>
                  </a:cubicBezTo>
                  <a:cubicBezTo>
                    <a:pt x="7571" y="167"/>
                    <a:pt x="5811" y="2704"/>
                    <a:pt x="4575" y="7083"/>
                  </a:cubicBezTo>
                  <a:cubicBezTo>
                    <a:pt x="3340" y="11461"/>
                    <a:pt x="1" y="18442"/>
                    <a:pt x="1" y="18442"/>
                  </a:cubicBezTo>
                  <a:cubicBezTo>
                    <a:pt x="1" y="18442"/>
                    <a:pt x="3880" y="11519"/>
                    <a:pt x="5263" y="6641"/>
                  </a:cubicBezTo>
                  <a:cubicBezTo>
                    <a:pt x="6646" y="1763"/>
                    <a:pt x="8127" y="339"/>
                    <a:pt x="8127" y="339"/>
                  </a:cubicBezTo>
                  <a:cubicBezTo>
                    <a:pt x="8127" y="339"/>
                    <a:pt x="7991" y="0"/>
                    <a:pt x="7799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474700" y="3616625"/>
              <a:ext cx="143050" cy="108700"/>
            </a:xfrm>
            <a:custGeom>
              <a:avLst/>
              <a:gdLst/>
              <a:ahLst/>
              <a:cxnLst/>
              <a:rect l="l" t="t" r="r" b="b"/>
              <a:pathLst>
                <a:path w="5722" h="4348" extrusionOk="0">
                  <a:moveTo>
                    <a:pt x="1876" y="1"/>
                  </a:moveTo>
                  <a:cubicBezTo>
                    <a:pt x="1217" y="1"/>
                    <a:pt x="545" y="210"/>
                    <a:pt x="1" y="558"/>
                  </a:cubicBezTo>
                  <a:cubicBezTo>
                    <a:pt x="1" y="558"/>
                    <a:pt x="578" y="208"/>
                    <a:pt x="1394" y="208"/>
                  </a:cubicBezTo>
                  <a:cubicBezTo>
                    <a:pt x="2555" y="208"/>
                    <a:pt x="4200" y="916"/>
                    <a:pt x="5353" y="4347"/>
                  </a:cubicBezTo>
                  <a:lnTo>
                    <a:pt x="5721" y="3913"/>
                  </a:lnTo>
                  <a:cubicBezTo>
                    <a:pt x="5721" y="3913"/>
                    <a:pt x="4322" y="1106"/>
                    <a:pt x="3340" y="427"/>
                  </a:cubicBezTo>
                  <a:cubicBezTo>
                    <a:pt x="2907" y="131"/>
                    <a:pt x="2396" y="1"/>
                    <a:pt x="1876" y="1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424375" y="3680475"/>
              <a:ext cx="170050" cy="78600"/>
            </a:xfrm>
            <a:custGeom>
              <a:avLst/>
              <a:gdLst/>
              <a:ahLst/>
              <a:cxnLst/>
              <a:rect l="l" t="t" r="r" b="b"/>
              <a:pathLst>
                <a:path w="6802" h="3144" extrusionOk="0">
                  <a:moveTo>
                    <a:pt x="2250" y="0"/>
                  </a:moveTo>
                  <a:cubicBezTo>
                    <a:pt x="1579" y="0"/>
                    <a:pt x="830" y="132"/>
                    <a:pt x="0" y="451"/>
                  </a:cubicBezTo>
                  <a:cubicBezTo>
                    <a:pt x="0" y="451"/>
                    <a:pt x="652" y="269"/>
                    <a:pt x="1583" y="269"/>
                  </a:cubicBezTo>
                  <a:cubicBezTo>
                    <a:pt x="3070" y="269"/>
                    <a:pt x="5268" y="733"/>
                    <a:pt x="6662" y="3144"/>
                  </a:cubicBezTo>
                  <a:lnTo>
                    <a:pt x="6801" y="2857"/>
                  </a:lnTo>
                  <a:cubicBezTo>
                    <a:pt x="6801" y="2857"/>
                    <a:pt x="5375" y="0"/>
                    <a:pt x="2250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382225" y="3759150"/>
              <a:ext cx="199500" cy="32650"/>
            </a:xfrm>
            <a:custGeom>
              <a:avLst/>
              <a:gdLst/>
              <a:ahLst/>
              <a:cxnLst/>
              <a:rect l="l" t="t" r="r" b="b"/>
              <a:pathLst>
                <a:path w="7980" h="1306" extrusionOk="0">
                  <a:moveTo>
                    <a:pt x="3967" y="1"/>
                  </a:moveTo>
                  <a:cubicBezTo>
                    <a:pt x="2813" y="1"/>
                    <a:pt x="1466" y="218"/>
                    <a:pt x="0" y="856"/>
                  </a:cubicBezTo>
                  <a:cubicBezTo>
                    <a:pt x="0" y="856"/>
                    <a:pt x="1775" y="349"/>
                    <a:pt x="3833" y="349"/>
                  </a:cubicBezTo>
                  <a:cubicBezTo>
                    <a:pt x="5194" y="349"/>
                    <a:pt x="6678" y="570"/>
                    <a:pt x="7857" y="1306"/>
                  </a:cubicBezTo>
                  <a:lnTo>
                    <a:pt x="7980" y="970"/>
                  </a:lnTo>
                  <a:cubicBezTo>
                    <a:pt x="7980" y="970"/>
                    <a:pt x="6406" y="1"/>
                    <a:pt x="3967" y="1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371375" y="3827900"/>
              <a:ext cx="194000" cy="84000"/>
            </a:xfrm>
            <a:custGeom>
              <a:avLst/>
              <a:gdLst/>
              <a:ahLst/>
              <a:cxnLst/>
              <a:rect l="l" t="t" r="r" b="b"/>
              <a:pathLst>
                <a:path w="7760" h="3360" extrusionOk="0">
                  <a:moveTo>
                    <a:pt x="7517" y="0"/>
                  </a:moveTo>
                  <a:cubicBezTo>
                    <a:pt x="6525" y="0"/>
                    <a:pt x="2701" y="397"/>
                    <a:pt x="1" y="3360"/>
                  </a:cubicBezTo>
                  <a:cubicBezTo>
                    <a:pt x="1" y="3360"/>
                    <a:pt x="3676" y="329"/>
                    <a:pt x="7160" y="329"/>
                  </a:cubicBezTo>
                  <a:cubicBezTo>
                    <a:pt x="7320" y="329"/>
                    <a:pt x="7478" y="335"/>
                    <a:pt x="7636" y="348"/>
                  </a:cubicBezTo>
                  <a:lnTo>
                    <a:pt x="7759" y="21"/>
                  </a:lnTo>
                  <a:cubicBezTo>
                    <a:pt x="7756" y="10"/>
                    <a:pt x="7670" y="0"/>
                    <a:pt x="7517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429475" y="3881200"/>
              <a:ext cx="117075" cy="48500"/>
            </a:xfrm>
            <a:custGeom>
              <a:avLst/>
              <a:gdLst/>
              <a:ahLst/>
              <a:cxnLst/>
              <a:rect l="l" t="t" r="r" b="b"/>
              <a:pathLst>
                <a:path w="4683" h="1940" extrusionOk="0">
                  <a:moveTo>
                    <a:pt x="4682" y="0"/>
                  </a:moveTo>
                  <a:cubicBezTo>
                    <a:pt x="4682" y="0"/>
                    <a:pt x="2120" y="189"/>
                    <a:pt x="1" y="1940"/>
                  </a:cubicBezTo>
                  <a:cubicBezTo>
                    <a:pt x="1" y="1940"/>
                    <a:pt x="3127" y="439"/>
                    <a:pt x="4527" y="439"/>
                  </a:cubicBezTo>
                  <a:cubicBezTo>
                    <a:pt x="4566" y="439"/>
                    <a:pt x="4604" y="440"/>
                    <a:pt x="4641" y="442"/>
                  </a:cubicBezTo>
                  <a:lnTo>
                    <a:pt x="4682" y="0"/>
                  </a:ln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07175" y="3939500"/>
              <a:ext cx="118500" cy="99675"/>
            </a:xfrm>
            <a:custGeom>
              <a:avLst/>
              <a:gdLst/>
              <a:ahLst/>
              <a:cxnLst/>
              <a:rect l="l" t="t" r="r" b="b"/>
              <a:pathLst>
                <a:path w="4740" h="3987" extrusionOk="0">
                  <a:moveTo>
                    <a:pt x="4739" y="1"/>
                  </a:moveTo>
                  <a:cubicBezTo>
                    <a:pt x="4739" y="1"/>
                    <a:pt x="1400" y="1130"/>
                    <a:pt x="1" y="3986"/>
                  </a:cubicBezTo>
                  <a:cubicBezTo>
                    <a:pt x="1" y="3986"/>
                    <a:pt x="2129" y="1187"/>
                    <a:pt x="4535" y="467"/>
                  </a:cubicBezTo>
                  <a:lnTo>
                    <a:pt x="4739" y="1"/>
                  </a:ln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604425" y="3717300"/>
              <a:ext cx="190100" cy="111125"/>
            </a:xfrm>
            <a:custGeom>
              <a:avLst/>
              <a:gdLst/>
              <a:ahLst/>
              <a:cxnLst/>
              <a:rect l="l" t="t" r="r" b="b"/>
              <a:pathLst>
                <a:path w="7604" h="4445" extrusionOk="0">
                  <a:moveTo>
                    <a:pt x="2124" y="1"/>
                  </a:moveTo>
                  <a:cubicBezTo>
                    <a:pt x="946" y="1"/>
                    <a:pt x="139" y="337"/>
                    <a:pt x="139" y="337"/>
                  </a:cubicBezTo>
                  <a:lnTo>
                    <a:pt x="0" y="500"/>
                  </a:lnTo>
                  <a:cubicBezTo>
                    <a:pt x="0" y="500"/>
                    <a:pt x="683" y="350"/>
                    <a:pt x="1648" y="350"/>
                  </a:cubicBezTo>
                  <a:cubicBezTo>
                    <a:pt x="3558" y="350"/>
                    <a:pt x="6576" y="939"/>
                    <a:pt x="7603" y="4445"/>
                  </a:cubicBezTo>
                  <a:cubicBezTo>
                    <a:pt x="7603" y="4445"/>
                    <a:pt x="7546" y="1965"/>
                    <a:pt x="4780" y="615"/>
                  </a:cubicBezTo>
                  <a:cubicBezTo>
                    <a:pt x="3817" y="143"/>
                    <a:pt x="2892" y="1"/>
                    <a:pt x="2124" y="1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595000" y="3754350"/>
              <a:ext cx="121775" cy="55250"/>
            </a:xfrm>
            <a:custGeom>
              <a:avLst/>
              <a:gdLst/>
              <a:ahLst/>
              <a:cxnLst/>
              <a:rect l="l" t="t" r="r" b="b"/>
              <a:pathLst>
                <a:path w="4871" h="2210" extrusionOk="0">
                  <a:moveTo>
                    <a:pt x="576" y="1"/>
                  </a:moveTo>
                  <a:cubicBezTo>
                    <a:pt x="413" y="1"/>
                    <a:pt x="246" y="8"/>
                    <a:pt x="74" y="25"/>
                  </a:cubicBezTo>
                  <a:lnTo>
                    <a:pt x="1" y="344"/>
                  </a:lnTo>
                  <a:cubicBezTo>
                    <a:pt x="1" y="344"/>
                    <a:pt x="198" y="312"/>
                    <a:pt x="530" y="312"/>
                  </a:cubicBezTo>
                  <a:cubicBezTo>
                    <a:pt x="1411" y="312"/>
                    <a:pt x="3242" y="540"/>
                    <a:pt x="4870" y="2210"/>
                  </a:cubicBezTo>
                  <a:cubicBezTo>
                    <a:pt x="4870" y="2210"/>
                    <a:pt x="3317" y="1"/>
                    <a:pt x="576" y="1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575575" y="3791800"/>
              <a:ext cx="159200" cy="129725"/>
            </a:xfrm>
            <a:custGeom>
              <a:avLst/>
              <a:gdLst/>
              <a:ahLst/>
              <a:cxnLst/>
              <a:rect l="l" t="t" r="r" b="b"/>
              <a:pathLst>
                <a:path w="6368" h="5189" extrusionOk="0">
                  <a:moveTo>
                    <a:pt x="107" y="0"/>
                  </a:moveTo>
                  <a:lnTo>
                    <a:pt x="0" y="303"/>
                  </a:lnTo>
                  <a:cubicBezTo>
                    <a:pt x="0" y="303"/>
                    <a:pt x="32" y="301"/>
                    <a:pt x="93" y="301"/>
                  </a:cubicBezTo>
                  <a:cubicBezTo>
                    <a:pt x="687" y="301"/>
                    <a:pt x="4013" y="516"/>
                    <a:pt x="6367" y="5189"/>
                  </a:cubicBezTo>
                  <a:cubicBezTo>
                    <a:pt x="6367" y="5189"/>
                    <a:pt x="5377" y="573"/>
                    <a:pt x="107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561650" y="3836600"/>
              <a:ext cx="106425" cy="181500"/>
            </a:xfrm>
            <a:custGeom>
              <a:avLst/>
              <a:gdLst/>
              <a:ahLst/>
              <a:cxnLst/>
              <a:rect l="l" t="t" r="r" b="b"/>
              <a:pathLst>
                <a:path w="4257" h="7260" extrusionOk="0">
                  <a:moveTo>
                    <a:pt x="34" y="0"/>
                  </a:moveTo>
                  <a:lnTo>
                    <a:pt x="1" y="287"/>
                  </a:lnTo>
                  <a:cubicBezTo>
                    <a:pt x="1" y="287"/>
                    <a:pt x="3553" y="2955"/>
                    <a:pt x="3724" y="7259"/>
                  </a:cubicBezTo>
                  <a:cubicBezTo>
                    <a:pt x="3724" y="7259"/>
                    <a:pt x="4256" y="3037"/>
                    <a:pt x="34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546100" y="3876075"/>
              <a:ext cx="57525" cy="134875"/>
            </a:xfrm>
            <a:custGeom>
              <a:avLst/>
              <a:gdLst/>
              <a:ahLst/>
              <a:cxnLst/>
              <a:rect l="l" t="t" r="r" b="b"/>
              <a:pathLst>
                <a:path w="2301" h="5395" extrusionOk="0">
                  <a:moveTo>
                    <a:pt x="42" y="1"/>
                  </a:moveTo>
                  <a:lnTo>
                    <a:pt x="1" y="394"/>
                  </a:lnTo>
                  <a:cubicBezTo>
                    <a:pt x="1" y="394"/>
                    <a:pt x="995" y="1795"/>
                    <a:pt x="1723" y="3584"/>
                  </a:cubicBezTo>
                  <a:lnTo>
                    <a:pt x="1723" y="3584"/>
                  </a:lnTo>
                  <a:cubicBezTo>
                    <a:pt x="1262" y="2244"/>
                    <a:pt x="604" y="558"/>
                    <a:pt x="42" y="1"/>
                  </a:cubicBezTo>
                  <a:close/>
                  <a:moveTo>
                    <a:pt x="1723" y="3584"/>
                  </a:moveTo>
                  <a:lnTo>
                    <a:pt x="1723" y="3584"/>
                  </a:lnTo>
                  <a:cubicBezTo>
                    <a:pt x="2067" y="4585"/>
                    <a:pt x="2300" y="5394"/>
                    <a:pt x="2300" y="5394"/>
                  </a:cubicBezTo>
                  <a:cubicBezTo>
                    <a:pt x="2163" y="4773"/>
                    <a:pt x="1957" y="4158"/>
                    <a:pt x="1723" y="3584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527500" y="3933975"/>
              <a:ext cx="49725" cy="128325"/>
            </a:xfrm>
            <a:custGeom>
              <a:avLst/>
              <a:gdLst/>
              <a:ahLst/>
              <a:cxnLst/>
              <a:rect l="l" t="t" r="r" b="b"/>
              <a:pathLst>
                <a:path w="1989" h="5133" extrusionOk="0">
                  <a:moveTo>
                    <a:pt x="82" y="1"/>
                  </a:moveTo>
                  <a:lnTo>
                    <a:pt x="0" y="525"/>
                  </a:lnTo>
                  <a:cubicBezTo>
                    <a:pt x="1907" y="1883"/>
                    <a:pt x="1309" y="5132"/>
                    <a:pt x="1309" y="5132"/>
                  </a:cubicBezTo>
                  <a:cubicBezTo>
                    <a:pt x="1989" y="1973"/>
                    <a:pt x="82" y="1"/>
                    <a:pt x="82" y="1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485550" y="4024425"/>
              <a:ext cx="23750" cy="70200"/>
            </a:xfrm>
            <a:custGeom>
              <a:avLst/>
              <a:gdLst/>
              <a:ahLst/>
              <a:cxnLst/>
              <a:rect l="l" t="t" r="r" b="b"/>
              <a:pathLst>
                <a:path w="950" h="2808" extrusionOk="0">
                  <a:moveTo>
                    <a:pt x="213" y="0"/>
                  </a:moveTo>
                  <a:lnTo>
                    <a:pt x="0" y="475"/>
                  </a:lnTo>
                  <a:cubicBezTo>
                    <a:pt x="573" y="729"/>
                    <a:pt x="385" y="2807"/>
                    <a:pt x="385" y="2807"/>
                  </a:cubicBezTo>
                  <a:cubicBezTo>
                    <a:pt x="950" y="1293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8" name="Google Shape;148;p2"/>
          <p:cNvSpPr txBox="1">
            <a:spLocks noGrp="1"/>
          </p:cNvSpPr>
          <p:nvPr>
            <p:ph type="ctrTitle"/>
          </p:nvPr>
        </p:nvSpPr>
        <p:spPr>
          <a:xfrm>
            <a:off x="713158" y="1013985"/>
            <a:ext cx="3852300" cy="24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9" name="Google Shape;149;p2"/>
          <p:cNvSpPr txBox="1">
            <a:spLocks noGrp="1"/>
          </p:cNvSpPr>
          <p:nvPr>
            <p:ph type="subTitle" idx="1"/>
          </p:nvPr>
        </p:nvSpPr>
        <p:spPr>
          <a:xfrm>
            <a:off x="953701" y="3755955"/>
            <a:ext cx="3365700" cy="56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50" name="Google Shape;150;p2"/>
          <p:cNvGrpSpPr/>
          <p:nvPr/>
        </p:nvGrpSpPr>
        <p:grpSpPr>
          <a:xfrm>
            <a:off x="-726214" y="1805720"/>
            <a:ext cx="1235990" cy="1227266"/>
            <a:chOff x="1173550" y="238600"/>
            <a:chExt cx="5252825" cy="5215750"/>
          </a:xfrm>
        </p:grpSpPr>
        <p:sp>
          <p:nvSpPr>
            <p:cNvPr id="151" name="Google Shape;151;p2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6" name="Google Shape;336;p2"/>
          <p:cNvSpPr/>
          <p:nvPr/>
        </p:nvSpPr>
        <p:spPr>
          <a:xfrm rot="-5400000" flipH="1">
            <a:off x="250525" y="3995663"/>
            <a:ext cx="258225" cy="260250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" name="Google Shape;337;p2"/>
          <p:cNvSpPr/>
          <p:nvPr/>
        </p:nvSpPr>
        <p:spPr>
          <a:xfrm rot="-5400000" flipH="1">
            <a:off x="510288" y="4298675"/>
            <a:ext cx="160850" cy="161900"/>
          </a:xfrm>
          <a:custGeom>
            <a:avLst/>
            <a:gdLst/>
            <a:ahLst/>
            <a:cxnLst/>
            <a:rect l="l" t="t" r="r" b="b"/>
            <a:pathLst>
              <a:path w="6434" h="6476" extrusionOk="0">
                <a:moveTo>
                  <a:pt x="3823" y="0"/>
                </a:moveTo>
                <a:cubicBezTo>
                  <a:pt x="3758" y="0"/>
                  <a:pt x="3688" y="40"/>
                  <a:pt x="3618" y="110"/>
                </a:cubicBezTo>
                <a:cubicBezTo>
                  <a:pt x="3536" y="192"/>
                  <a:pt x="3446" y="315"/>
                  <a:pt x="3364" y="462"/>
                </a:cubicBezTo>
                <a:cubicBezTo>
                  <a:pt x="3282" y="601"/>
                  <a:pt x="3209" y="708"/>
                  <a:pt x="3168" y="749"/>
                </a:cubicBezTo>
                <a:lnTo>
                  <a:pt x="2423" y="1894"/>
                </a:lnTo>
                <a:lnTo>
                  <a:pt x="1425" y="1649"/>
                </a:lnTo>
                <a:cubicBezTo>
                  <a:pt x="1187" y="1608"/>
                  <a:pt x="876" y="1518"/>
                  <a:pt x="484" y="1371"/>
                </a:cubicBezTo>
                <a:cubicBezTo>
                  <a:pt x="344" y="1330"/>
                  <a:pt x="279" y="1297"/>
                  <a:pt x="263" y="1297"/>
                </a:cubicBezTo>
                <a:cubicBezTo>
                  <a:pt x="238" y="1292"/>
                  <a:pt x="215" y="1290"/>
                  <a:pt x="193" y="1290"/>
                </a:cubicBezTo>
                <a:cubicBezTo>
                  <a:pt x="103" y="1290"/>
                  <a:pt x="47" y="1332"/>
                  <a:pt x="33" y="1411"/>
                </a:cubicBezTo>
                <a:cubicBezTo>
                  <a:pt x="1" y="1534"/>
                  <a:pt x="115" y="1698"/>
                  <a:pt x="344" y="1902"/>
                </a:cubicBezTo>
                <a:cubicBezTo>
                  <a:pt x="459" y="1993"/>
                  <a:pt x="525" y="2058"/>
                  <a:pt x="549" y="2099"/>
                </a:cubicBezTo>
                <a:cubicBezTo>
                  <a:pt x="958" y="2606"/>
                  <a:pt x="1228" y="2975"/>
                  <a:pt x="1343" y="3179"/>
                </a:cubicBezTo>
                <a:lnTo>
                  <a:pt x="1490" y="3482"/>
                </a:lnTo>
                <a:lnTo>
                  <a:pt x="1056" y="4202"/>
                </a:lnTo>
                <a:cubicBezTo>
                  <a:pt x="819" y="4603"/>
                  <a:pt x="664" y="4857"/>
                  <a:pt x="615" y="4980"/>
                </a:cubicBezTo>
                <a:cubicBezTo>
                  <a:pt x="557" y="5094"/>
                  <a:pt x="516" y="5184"/>
                  <a:pt x="484" y="5225"/>
                </a:cubicBezTo>
                <a:cubicBezTo>
                  <a:pt x="451" y="5266"/>
                  <a:pt x="434" y="5307"/>
                  <a:pt x="418" y="5348"/>
                </a:cubicBezTo>
                <a:cubicBezTo>
                  <a:pt x="402" y="5446"/>
                  <a:pt x="443" y="5495"/>
                  <a:pt x="541" y="5512"/>
                </a:cubicBezTo>
                <a:cubicBezTo>
                  <a:pt x="552" y="5514"/>
                  <a:pt x="565" y="5516"/>
                  <a:pt x="578" y="5516"/>
                </a:cubicBezTo>
                <a:cubicBezTo>
                  <a:pt x="692" y="5516"/>
                  <a:pt x="886" y="5424"/>
                  <a:pt x="1171" y="5242"/>
                </a:cubicBezTo>
                <a:cubicBezTo>
                  <a:pt x="1302" y="5152"/>
                  <a:pt x="1376" y="5102"/>
                  <a:pt x="1392" y="5094"/>
                </a:cubicBezTo>
                <a:cubicBezTo>
                  <a:pt x="1842" y="4865"/>
                  <a:pt x="2243" y="4660"/>
                  <a:pt x="2587" y="4480"/>
                </a:cubicBezTo>
                <a:lnTo>
                  <a:pt x="2652" y="4489"/>
                </a:lnTo>
                <a:cubicBezTo>
                  <a:pt x="2783" y="4521"/>
                  <a:pt x="2939" y="4644"/>
                  <a:pt x="3102" y="4849"/>
                </a:cubicBezTo>
                <a:cubicBezTo>
                  <a:pt x="3266" y="5053"/>
                  <a:pt x="3405" y="5274"/>
                  <a:pt x="3520" y="5503"/>
                </a:cubicBezTo>
                <a:cubicBezTo>
                  <a:pt x="3831" y="6125"/>
                  <a:pt x="4035" y="6445"/>
                  <a:pt x="4125" y="6469"/>
                </a:cubicBezTo>
                <a:cubicBezTo>
                  <a:pt x="4146" y="6473"/>
                  <a:pt x="4165" y="6475"/>
                  <a:pt x="4183" y="6475"/>
                </a:cubicBezTo>
                <a:cubicBezTo>
                  <a:pt x="4271" y="6475"/>
                  <a:pt x="4325" y="6424"/>
                  <a:pt x="4338" y="6322"/>
                </a:cubicBezTo>
                <a:cubicBezTo>
                  <a:pt x="4346" y="6240"/>
                  <a:pt x="4355" y="6003"/>
                  <a:pt x="4338" y="5618"/>
                </a:cubicBezTo>
                <a:cubicBezTo>
                  <a:pt x="4330" y="5225"/>
                  <a:pt x="4322" y="5021"/>
                  <a:pt x="4297" y="5012"/>
                </a:cubicBezTo>
                <a:cubicBezTo>
                  <a:pt x="4297" y="4980"/>
                  <a:pt x="4289" y="4857"/>
                  <a:pt x="4256" y="4636"/>
                </a:cubicBezTo>
                <a:cubicBezTo>
                  <a:pt x="4224" y="4407"/>
                  <a:pt x="4224" y="4227"/>
                  <a:pt x="4256" y="4079"/>
                </a:cubicBezTo>
                <a:lnTo>
                  <a:pt x="4265" y="4022"/>
                </a:lnTo>
                <a:cubicBezTo>
                  <a:pt x="4559" y="3940"/>
                  <a:pt x="4919" y="3752"/>
                  <a:pt x="5353" y="3457"/>
                </a:cubicBezTo>
                <a:cubicBezTo>
                  <a:pt x="5566" y="3302"/>
                  <a:pt x="5697" y="3212"/>
                  <a:pt x="5762" y="3179"/>
                </a:cubicBezTo>
                <a:cubicBezTo>
                  <a:pt x="5820" y="3138"/>
                  <a:pt x="5934" y="3097"/>
                  <a:pt x="6122" y="3032"/>
                </a:cubicBezTo>
                <a:cubicBezTo>
                  <a:pt x="6302" y="2966"/>
                  <a:pt x="6392" y="2917"/>
                  <a:pt x="6401" y="2876"/>
                </a:cubicBezTo>
                <a:cubicBezTo>
                  <a:pt x="6433" y="2729"/>
                  <a:pt x="6351" y="2639"/>
                  <a:pt x="6155" y="2598"/>
                </a:cubicBezTo>
                <a:lnTo>
                  <a:pt x="5148" y="2426"/>
                </a:lnTo>
                <a:cubicBezTo>
                  <a:pt x="4739" y="2344"/>
                  <a:pt x="4379" y="2263"/>
                  <a:pt x="4068" y="2181"/>
                </a:cubicBezTo>
                <a:lnTo>
                  <a:pt x="4068" y="1927"/>
                </a:lnTo>
                <a:cubicBezTo>
                  <a:pt x="4044" y="1084"/>
                  <a:pt x="4052" y="552"/>
                  <a:pt x="4101" y="307"/>
                </a:cubicBezTo>
                <a:cubicBezTo>
                  <a:pt x="4109" y="266"/>
                  <a:pt x="4093" y="208"/>
                  <a:pt x="4044" y="135"/>
                </a:cubicBezTo>
                <a:cubicBezTo>
                  <a:pt x="3986" y="61"/>
                  <a:pt x="3929" y="12"/>
                  <a:pt x="3855" y="4"/>
                </a:cubicBezTo>
                <a:cubicBezTo>
                  <a:pt x="3845" y="1"/>
                  <a:pt x="3834" y="0"/>
                  <a:pt x="382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8" name="Google Shape;338;p2"/>
          <p:cNvGrpSpPr/>
          <p:nvPr/>
        </p:nvGrpSpPr>
        <p:grpSpPr>
          <a:xfrm>
            <a:off x="8114236" y="-299605"/>
            <a:ext cx="1235990" cy="1227266"/>
            <a:chOff x="1173550" y="238600"/>
            <a:chExt cx="5252825" cy="5215750"/>
          </a:xfrm>
        </p:grpSpPr>
        <p:sp>
          <p:nvSpPr>
            <p:cNvPr id="339" name="Google Shape;339;p2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19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"/>
          <p:cNvSpPr txBox="1">
            <a:spLocks noGrp="1"/>
          </p:cNvSpPr>
          <p:nvPr>
            <p:ph type="title"/>
          </p:nvPr>
        </p:nvSpPr>
        <p:spPr>
          <a:xfrm>
            <a:off x="1405650" y="1677250"/>
            <a:ext cx="6332700" cy="9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526" name="Google Shape;526;p3"/>
          <p:cNvGrpSpPr/>
          <p:nvPr/>
        </p:nvGrpSpPr>
        <p:grpSpPr>
          <a:xfrm flipH="1">
            <a:off x="-145173" y="2367646"/>
            <a:ext cx="1436648" cy="1426508"/>
            <a:chOff x="1173550" y="238600"/>
            <a:chExt cx="5252825" cy="5215750"/>
          </a:xfrm>
        </p:grpSpPr>
        <p:sp>
          <p:nvSpPr>
            <p:cNvPr id="527" name="Google Shape;527;p3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12" name="Google Shape;712;p3"/>
          <p:cNvSpPr/>
          <p:nvPr/>
        </p:nvSpPr>
        <p:spPr>
          <a:xfrm>
            <a:off x="492673" y="2062825"/>
            <a:ext cx="630379" cy="635322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3" name="Google Shape;713;p3"/>
          <p:cNvSpPr/>
          <p:nvPr/>
        </p:nvSpPr>
        <p:spPr>
          <a:xfrm>
            <a:off x="6946077" y="2169525"/>
            <a:ext cx="2757167" cy="2187522"/>
          </a:xfrm>
          <a:custGeom>
            <a:avLst/>
            <a:gdLst/>
            <a:ahLst/>
            <a:cxnLst/>
            <a:rect l="l" t="t" r="r" b="b"/>
            <a:pathLst>
              <a:path w="103255" h="81922" extrusionOk="0">
                <a:moveTo>
                  <a:pt x="69943" y="1"/>
                </a:moveTo>
                <a:cubicBezTo>
                  <a:pt x="61020" y="1"/>
                  <a:pt x="54968" y="8277"/>
                  <a:pt x="50275" y="15064"/>
                </a:cubicBezTo>
                <a:cubicBezTo>
                  <a:pt x="44865" y="22511"/>
                  <a:pt x="37722" y="26189"/>
                  <a:pt x="29089" y="27982"/>
                </a:cubicBezTo>
                <a:cubicBezTo>
                  <a:pt x="19910" y="29836"/>
                  <a:pt x="11855" y="29077"/>
                  <a:pt x="7022" y="38590"/>
                </a:cubicBezTo>
                <a:cubicBezTo>
                  <a:pt x="1" y="52025"/>
                  <a:pt x="6809" y="73089"/>
                  <a:pt x="21004" y="79108"/>
                </a:cubicBezTo>
                <a:cubicBezTo>
                  <a:pt x="25873" y="81091"/>
                  <a:pt x="30454" y="81922"/>
                  <a:pt x="34843" y="81922"/>
                </a:cubicBezTo>
                <a:cubicBezTo>
                  <a:pt x="48209" y="81922"/>
                  <a:pt x="59796" y="74222"/>
                  <a:pt x="72312" y="67953"/>
                </a:cubicBezTo>
                <a:cubicBezTo>
                  <a:pt x="77996" y="65065"/>
                  <a:pt x="82707" y="61387"/>
                  <a:pt x="88999" y="60506"/>
                </a:cubicBezTo>
                <a:cubicBezTo>
                  <a:pt x="91674" y="60110"/>
                  <a:pt x="103255" y="57952"/>
                  <a:pt x="97723" y="52907"/>
                </a:cubicBezTo>
                <a:lnTo>
                  <a:pt x="97115" y="52420"/>
                </a:lnTo>
                <a:cubicBezTo>
                  <a:pt x="92981" y="51113"/>
                  <a:pt x="93467" y="45581"/>
                  <a:pt x="93619" y="42177"/>
                </a:cubicBezTo>
                <a:cubicBezTo>
                  <a:pt x="93467" y="34274"/>
                  <a:pt x="93011" y="26432"/>
                  <a:pt x="90458" y="18833"/>
                </a:cubicBezTo>
                <a:cubicBezTo>
                  <a:pt x="87510" y="10383"/>
                  <a:pt x="82130" y="2268"/>
                  <a:pt x="72373" y="201"/>
                </a:cubicBezTo>
                <a:cubicBezTo>
                  <a:pt x="71540" y="65"/>
                  <a:pt x="70730" y="1"/>
                  <a:pt x="699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714" name="Google Shape;714;p3"/>
          <p:cNvGrpSpPr/>
          <p:nvPr/>
        </p:nvGrpSpPr>
        <p:grpSpPr>
          <a:xfrm>
            <a:off x="7338470" y="3005410"/>
            <a:ext cx="1092302" cy="853114"/>
            <a:chOff x="2462675" y="1514486"/>
            <a:chExt cx="650334" cy="507927"/>
          </a:xfrm>
        </p:grpSpPr>
        <p:sp>
          <p:nvSpPr>
            <p:cNvPr id="715" name="Google Shape;715;p3"/>
            <p:cNvSpPr/>
            <p:nvPr/>
          </p:nvSpPr>
          <p:spPr>
            <a:xfrm>
              <a:off x="2609919" y="1651545"/>
              <a:ext cx="424301" cy="370869"/>
            </a:xfrm>
            <a:custGeom>
              <a:avLst/>
              <a:gdLst/>
              <a:ahLst/>
              <a:cxnLst/>
              <a:rect l="l" t="t" r="r" b="b"/>
              <a:pathLst>
                <a:path w="23243" h="20316" extrusionOk="0">
                  <a:moveTo>
                    <a:pt x="23242" y="1"/>
                  </a:moveTo>
                  <a:lnTo>
                    <a:pt x="23242" y="1"/>
                  </a:lnTo>
                  <a:cubicBezTo>
                    <a:pt x="23242" y="1"/>
                    <a:pt x="16312" y="305"/>
                    <a:pt x="10658" y="4104"/>
                  </a:cubicBezTo>
                  <a:cubicBezTo>
                    <a:pt x="5005" y="7903"/>
                    <a:pt x="1874" y="13283"/>
                    <a:pt x="20" y="19727"/>
                  </a:cubicBezTo>
                  <a:cubicBezTo>
                    <a:pt x="1" y="19727"/>
                    <a:pt x="66" y="20315"/>
                    <a:pt x="260" y="20315"/>
                  </a:cubicBezTo>
                  <a:cubicBezTo>
                    <a:pt x="374" y="20315"/>
                    <a:pt x="535" y="20109"/>
                    <a:pt x="749" y="19454"/>
                  </a:cubicBezTo>
                  <a:cubicBezTo>
                    <a:pt x="810" y="19180"/>
                    <a:pt x="3971" y="9545"/>
                    <a:pt x="10810" y="4560"/>
                  </a:cubicBezTo>
                  <a:cubicBezTo>
                    <a:pt x="14640" y="1763"/>
                    <a:pt x="23242" y="31"/>
                    <a:pt x="23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3017554" y="1593713"/>
              <a:ext cx="95455" cy="59511"/>
            </a:xfrm>
            <a:custGeom>
              <a:avLst/>
              <a:gdLst/>
              <a:ahLst/>
              <a:cxnLst/>
              <a:rect l="l" t="t" r="r" b="b"/>
              <a:pathLst>
                <a:path w="5229" h="3260" extrusionOk="0">
                  <a:moveTo>
                    <a:pt x="5112" y="1"/>
                  </a:moveTo>
                  <a:cubicBezTo>
                    <a:pt x="4662" y="1"/>
                    <a:pt x="2908" y="223"/>
                    <a:pt x="0" y="3260"/>
                  </a:cubicBezTo>
                  <a:cubicBezTo>
                    <a:pt x="0" y="3260"/>
                    <a:pt x="5228" y="889"/>
                    <a:pt x="5228" y="7"/>
                  </a:cubicBezTo>
                  <a:cubicBezTo>
                    <a:pt x="5228" y="7"/>
                    <a:pt x="5189" y="1"/>
                    <a:pt x="5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3006454" y="1586630"/>
              <a:ext cx="53834" cy="67708"/>
            </a:xfrm>
            <a:custGeom>
              <a:avLst/>
              <a:gdLst/>
              <a:ahLst/>
              <a:cxnLst/>
              <a:rect l="l" t="t" r="r" b="b"/>
              <a:pathLst>
                <a:path w="2949" h="3709" extrusionOk="0">
                  <a:moveTo>
                    <a:pt x="2949" y="0"/>
                  </a:moveTo>
                  <a:lnTo>
                    <a:pt x="2949" y="0"/>
                  </a:lnTo>
                  <a:cubicBezTo>
                    <a:pt x="2948" y="0"/>
                    <a:pt x="1003" y="1733"/>
                    <a:pt x="0" y="3709"/>
                  </a:cubicBezTo>
                  <a:cubicBezTo>
                    <a:pt x="0" y="3709"/>
                    <a:pt x="2766" y="2219"/>
                    <a:pt x="2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2993128" y="1573870"/>
              <a:ext cx="49416" cy="87679"/>
            </a:xfrm>
            <a:custGeom>
              <a:avLst/>
              <a:gdLst/>
              <a:ahLst/>
              <a:cxnLst/>
              <a:rect l="l" t="t" r="r" b="b"/>
              <a:pathLst>
                <a:path w="2707" h="4803" extrusionOk="0">
                  <a:moveTo>
                    <a:pt x="2706" y="0"/>
                  </a:moveTo>
                  <a:cubicBezTo>
                    <a:pt x="2706" y="1"/>
                    <a:pt x="609" y="3283"/>
                    <a:pt x="1" y="4803"/>
                  </a:cubicBezTo>
                  <a:cubicBezTo>
                    <a:pt x="1" y="4803"/>
                    <a:pt x="2615" y="1945"/>
                    <a:pt x="27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2977593" y="1564980"/>
              <a:ext cx="37204" cy="99910"/>
            </a:xfrm>
            <a:custGeom>
              <a:avLst/>
              <a:gdLst/>
              <a:ahLst/>
              <a:cxnLst/>
              <a:rect l="l" t="t" r="r" b="b"/>
              <a:pathLst>
                <a:path w="2038" h="5473" extrusionOk="0">
                  <a:moveTo>
                    <a:pt x="1976" y="1"/>
                  </a:moveTo>
                  <a:cubicBezTo>
                    <a:pt x="1976" y="1"/>
                    <a:pt x="214" y="3405"/>
                    <a:pt x="1" y="5472"/>
                  </a:cubicBezTo>
                  <a:cubicBezTo>
                    <a:pt x="1" y="5472"/>
                    <a:pt x="2037" y="2280"/>
                    <a:pt x="1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2950959" y="1558882"/>
              <a:ext cx="44232" cy="104893"/>
            </a:xfrm>
            <a:custGeom>
              <a:avLst/>
              <a:gdLst/>
              <a:ahLst/>
              <a:cxnLst/>
              <a:rect l="l" t="t" r="r" b="b"/>
              <a:pathLst>
                <a:path w="2423" h="5746" extrusionOk="0">
                  <a:moveTo>
                    <a:pt x="1703" y="0"/>
                  </a:moveTo>
                  <a:cubicBezTo>
                    <a:pt x="1703" y="1"/>
                    <a:pt x="1" y="4134"/>
                    <a:pt x="457" y="5715"/>
                  </a:cubicBezTo>
                  <a:cubicBezTo>
                    <a:pt x="462" y="5736"/>
                    <a:pt x="471" y="5746"/>
                    <a:pt x="486" y="5746"/>
                  </a:cubicBezTo>
                  <a:cubicBezTo>
                    <a:pt x="743" y="5746"/>
                    <a:pt x="2423" y="2505"/>
                    <a:pt x="1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2935461" y="1551672"/>
              <a:ext cx="28277" cy="115992"/>
            </a:xfrm>
            <a:custGeom>
              <a:avLst/>
              <a:gdLst/>
              <a:ahLst/>
              <a:cxnLst/>
              <a:rect l="l" t="t" r="r" b="b"/>
              <a:pathLst>
                <a:path w="1549" h="6354" extrusionOk="0">
                  <a:moveTo>
                    <a:pt x="272" y="0"/>
                  </a:moveTo>
                  <a:cubicBezTo>
                    <a:pt x="270" y="0"/>
                    <a:pt x="1" y="4293"/>
                    <a:pt x="576" y="6353"/>
                  </a:cubicBezTo>
                  <a:cubicBezTo>
                    <a:pt x="576" y="6353"/>
                    <a:pt x="1549" y="2858"/>
                    <a:pt x="272" y="0"/>
                  </a:cubicBezTo>
                  <a:cubicBezTo>
                    <a:pt x="272" y="0"/>
                    <a:pt x="272" y="0"/>
                    <a:pt x="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2904354" y="1546122"/>
              <a:ext cx="42735" cy="129300"/>
            </a:xfrm>
            <a:custGeom>
              <a:avLst/>
              <a:gdLst/>
              <a:ahLst/>
              <a:cxnLst/>
              <a:rect l="l" t="t" r="r" b="b"/>
              <a:pathLst>
                <a:path w="2341" h="7083" extrusionOk="0">
                  <a:moveTo>
                    <a:pt x="1429" y="0"/>
                  </a:moveTo>
                  <a:cubicBezTo>
                    <a:pt x="1429" y="31"/>
                    <a:pt x="1" y="4377"/>
                    <a:pt x="1125" y="7083"/>
                  </a:cubicBezTo>
                  <a:cubicBezTo>
                    <a:pt x="1125" y="7083"/>
                    <a:pt x="2341" y="4803"/>
                    <a:pt x="1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3024764" y="1639442"/>
              <a:ext cx="85470" cy="15827"/>
            </a:xfrm>
            <a:custGeom>
              <a:avLst/>
              <a:gdLst/>
              <a:ahLst/>
              <a:cxnLst/>
              <a:rect l="l" t="t" r="r" b="b"/>
              <a:pathLst>
                <a:path w="4682" h="867" extrusionOk="0">
                  <a:moveTo>
                    <a:pt x="3069" y="0"/>
                  </a:moveTo>
                  <a:cubicBezTo>
                    <a:pt x="1554" y="0"/>
                    <a:pt x="0" y="785"/>
                    <a:pt x="0" y="785"/>
                  </a:cubicBezTo>
                  <a:cubicBezTo>
                    <a:pt x="478" y="843"/>
                    <a:pt x="944" y="867"/>
                    <a:pt x="1385" y="867"/>
                  </a:cubicBezTo>
                  <a:cubicBezTo>
                    <a:pt x="3251" y="867"/>
                    <a:pt x="4681" y="445"/>
                    <a:pt x="4681" y="420"/>
                  </a:cubicBezTo>
                  <a:cubicBezTo>
                    <a:pt x="4206" y="112"/>
                    <a:pt x="3640" y="0"/>
                    <a:pt x="3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3006454" y="1654319"/>
              <a:ext cx="87131" cy="24425"/>
            </a:xfrm>
            <a:custGeom>
              <a:avLst/>
              <a:gdLst/>
              <a:ahLst/>
              <a:cxnLst/>
              <a:rect l="l" t="t" r="r" b="b"/>
              <a:pathLst>
                <a:path w="4773" h="1338" extrusionOk="0">
                  <a:moveTo>
                    <a:pt x="0" y="1"/>
                  </a:moveTo>
                  <a:lnTo>
                    <a:pt x="0" y="1"/>
                  </a:lnTo>
                  <a:cubicBezTo>
                    <a:pt x="2158" y="1308"/>
                    <a:pt x="4772" y="1338"/>
                    <a:pt x="4772" y="1338"/>
                  </a:cubicBezTo>
                  <a:cubicBezTo>
                    <a:pt x="3496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973157" y="1664524"/>
              <a:ext cx="83809" cy="34210"/>
            </a:xfrm>
            <a:custGeom>
              <a:avLst/>
              <a:gdLst/>
              <a:ahLst/>
              <a:cxnLst/>
              <a:rect l="l" t="t" r="r" b="b"/>
              <a:pathLst>
                <a:path w="4591" h="1874" extrusionOk="0">
                  <a:moveTo>
                    <a:pt x="469" y="1"/>
                  </a:moveTo>
                  <a:cubicBezTo>
                    <a:pt x="179" y="1"/>
                    <a:pt x="1" y="19"/>
                    <a:pt x="1" y="19"/>
                  </a:cubicBezTo>
                  <a:cubicBezTo>
                    <a:pt x="2067" y="1356"/>
                    <a:pt x="4590" y="1873"/>
                    <a:pt x="4590" y="1873"/>
                  </a:cubicBezTo>
                  <a:cubicBezTo>
                    <a:pt x="3566" y="197"/>
                    <a:pt x="1418" y="1"/>
                    <a:pt x="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947071" y="1665419"/>
              <a:ext cx="84922" cy="50530"/>
            </a:xfrm>
            <a:custGeom>
              <a:avLst/>
              <a:gdLst/>
              <a:ahLst/>
              <a:cxnLst/>
              <a:rect l="l" t="t" r="r" b="b"/>
              <a:pathLst>
                <a:path w="4652" h="2768" extrusionOk="0">
                  <a:moveTo>
                    <a:pt x="1" y="0"/>
                  </a:moveTo>
                  <a:lnTo>
                    <a:pt x="1" y="0"/>
                  </a:lnTo>
                  <a:cubicBezTo>
                    <a:pt x="1317" y="928"/>
                    <a:pt x="4547" y="2768"/>
                    <a:pt x="4649" y="2768"/>
                  </a:cubicBezTo>
                  <a:cubicBezTo>
                    <a:pt x="4651" y="2768"/>
                    <a:pt x="4652" y="2767"/>
                    <a:pt x="4652" y="2766"/>
                  </a:cubicBezTo>
                  <a:cubicBezTo>
                    <a:pt x="3375" y="852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2918228" y="1678179"/>
              <a:ext cx="94342" cy="5828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0" y="1"/>
                  </a:moveTo>
                  <a:lnTo>
                    <a:pt x="0" y="1"/>
                  </a:lnTo>
                  <a:cubicBezTo>
                    <a:pt x="1277" y="1672"/>
                    <a:pt x="5168" y="3192"/>
                    <a:pt x="5168" y="3192"/>
                  </a:cubicBezTo>
                  <a:cubicBezTo>
                    <a:pt x="3830" y="94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887158" y="1689278"/>
              <a:ext cx="97664" cy="56609"/>
            </a:xfrm>
            <a:custGeom>
              <a:avLst/>
              <a:gdLst/>
              <a:ahLst/>
              <a:cxnLst/>
              <a:rect l="l" t="t" r="r" b="b"/>
              <a:pathLst>
                <a:path w="5350" h="3101" extrusionOk="0">
                  <a:moveTo>
                    <a:pt x="0" y="0"/>
                  </a:moveTo>
                  <a:lnTo>
                    <a:pt x="0" y="0"/>
                  </a:lnTo>
                  <a:cubicBezTo>
                    <a:pt x="1702" y="1611"/>
                    <a:pt x="5350" y="3101"/>
                    <a:pt x="5350" y="3101"/>
                  </a:cubicBezTo>
                  <a:cubicBezTo>
                    <a:pt x="3222" y="487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2877173" y="1546670"/>
              <a:ext cx="31088" cy="142626"/>
            </a:xfrm>
            <a:custGeom>
              <a:avLst/>
              <a:gdLst/>
              <a:ahLst/>
              <a:cxnLst/>
              <a:rect l="l" t="t" r="r" b="b"/>
              <a:pathLst>
                <a:path w="1703" h="7813" extrusionOk="0">
                  <a:moveTo>
                    <a:pt x="1520" y="1"/>
                  </a:moveTo>
                  <a:cubicBezTo>
                    <a:pt x="1520" y="1"/>
                    <a:pt x="0" y="4925"/>
                    <a:pt x="547" y="7812"/>
                  </a:cubicBezTo>
                  <a:cubicBezTo>
                    <a:pt x="547" y="7812"/>
                    <a:pt x="1702" y="5229"/>
                    <a:pt x="1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2848859" y="1702604"/>
              <a:ext cx="120428" cy="62158"/>
            </a:xfrm>
            <a:custGeom>
              <a:avLst/>
              <a:gdLst/>
              <a:ahLst/>
              <a:cxnLst/>
              <a:rect l="l" t="t" r="r" b="b"/>
              <a:pathLst>
                <a:path w="6597" h="3405" extrusionOk="0">
                  <a:moveTo>
                    <a:pt x="665" y="0"/>
                  </a:moveTo>
                  <a:cubicBezTo>
                    <a:pt x="243" y="0"/>
                    <a:pt x="1" y="61"/>
                    <a:pt x="1" y="61"/>
                  </a:cubicBezTo>
                  <a:cubicBezTo>
                    <a:pt x="1118" y="1026"/>
                    <a:pt x="6519" y="3341"/>
                    <a:pt x="6596" y="3403"/>
                  </a:cubicBezTo>
                  <a:lnTo>
                    <a:pt x="6596" y="3403"/>
                  </a:lnTo>
                  <a:cubicBezTo>
                    <a:pt x="4112" y="414"/>
                    <a:pt x="1770" y="0"/>
                    <a:pt x="665" y="0"/>
                  </a:cubicBezTo>
                  <a:close/>
                  <a:moveTo>
                    <a:pt x="6596" y="3403"/>
                  </a:moveTo>
                  <a:cubicBezTo>
                    <a:pt x="6596" y="3404"/>
                    <a:pt x="6597" y="3404"/>
                    <a:pt x="6597" y="3404"/>
                  </a:cubicBezTo>
                  <a:cubicBezTo>
                    <a:pt x="6597" y="3404"/>
                    <a:pt x="6597" y="3404"/>
                    <a:pt x="6596" y="34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2818355" y="1721461"/>
              <a:ext cx="127073" cy="56609"/>
            </a:xfrm>
            <a:custGeom>
              <a:avLst/>
              <a:gdLst/>
              <a:ahLst/>
              <a:cxnLst/>
              <a:rect l="l" t="t" r="r" b="b"/>
              <a:pathLst>
                <a:path w="6961" h="3101" extrusionOk="0">
                  <a:moveTo>
                    <a:pt x="0" y="0"/>
                  </a:moveTo>
                  <a:lnTo>
                    <a:pt x="0" y="0"/>
                  </a:lnTo>
                  <a:cubicBezTo>
                    <a:pt x="1824" y="1368"/>
                    <a:pt x="6961" y="3101"/>
                    <a:pt x="6961" y="3101"/>
                  </a:cubicBezTo>
                  <a:cubicBezTo>
                    <a:pt x="5319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2793930" y="1736449"/>
              <a:ext cx="135963" cy="74919"/>
            </a:xfrm>
            <a:custGeom>
              <a:avLst/>
              <a:gdLst/>
              <a:ahLst/>
              <a:cxnLst/>
              <a:rect l="l" t="t" r="r" b="b"/>
              <a:pathLst>
                <a:path w="7448" h="4104" extrusionOk="0">
                  <a:moveTo>
                    <a:pt x="1" y="0"/>
                  </a:moveTo>
                  <a:lnTo>
                    <a:pt x="1" y="0"/>
                  </a:lnTo>
                  <a:cubicBezTo>
                    <a:pt x="1147" y="785"/>
                    <a:pt x="7386" y="4055"/>
                    <a:pt x="7447" y="4103"/>
                  </a:cubicBezTo>
                  <a:lnTo>
                    <a:pt x="7447" y="4103"/>
                  </a:lnTo>
                  <a:cubicBezTo>
                    <a:pt x="5016" y="395"/>
                    <a:pt x="1" y="0"/>
                    <a:pt x="1" y="0"/>
                  </a:cubicBezTo>
                  <a:close/>
                  <a:moveTo>
                    <a:pt x="7447" y="4103"/>
                  </a:moveTo>
                  <a:lnTo>
                    <a:pt x="7447" y="4103"/>
                  </a:lnTo>
                  <a:cubicBezTo>
                    <a:pt x="7447" y="4103"/>
                    <a:pt x="7448" y="4103"/>
                    <a:pt x="7448" y="4103"/>
                  </a:cubicBezTo>
                  <a:cubicBezTo>
                    <a:pt x="7448" y="4103"/>
                    <a:pt x="7448" y="4103"/>
                    <a:pt x="7447" y="4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2772298" y="1755854"/>
              <a:ext cx="135397" cy="87697"/>
            </a:xfrm>
            <a:custGeom>
              <a:avLst/>
              <a:gdLst/>
              <a:ahLst/>
              <a:cxnLst/>
              <a:rect l="l" t="t" r="r" b="b"/>
              <a:pathLst>
                <a:path w="7417" h="4804" extrusionOk="0">
                  <a:moveTo>
                    <a:pt x="0" y="1"/>
                  </a:moveTo>
                  <a:cubicBezTo>
                    <a:pt x="0" y="1"/>
                    <a:pt x="5228" y="2645"/>
                    <a:pt x="7417" y="4803"/>
                  </a:cubicBezTo>
                  <a:cubicBezTo>
                    <a:pt x="7417" y="4803"/>
                    <a:pt x="5897" y="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2838874" y="1541120"/>
              <a:ext cx="41640" cy="159275"/>
            </a:xfrm>
            <a:custGeom>
              <a:avLst/>
              <a:gdLst/>
              <a:ahLst/>
              <a:cxnLst/>
              <a:rect l="l" t="t" r="r" b="b"/>
              <a:pathLst>
                <a:path w="2281" h="8725" extrusionOk="0">
                  <a:moveTo>
                    <a:pt x="2250" y="1"/>
                  </a:moveTo>
                  <a:lnTo>
                    <a:pt x="2250" y="1"/>
                  </a:lnTo>
                  <a:cubicBezTo>
                    <a:pt x="1" y="2189"/>
                    <a:pt x="1004" y="8724"/>
                    <a:pt x="1004" y="8724"/>
                  </a:cubicBezTo>
                  <a:cubicBezTo>
                    <a:pt x="2280" y="6627"/>
                    <a:pt x="2250" y="1"/>
                    <a:pt x="2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2808369" y="1534475"/>
              <a:ext cx="40508" cy="183682"/>
            </a:xfrm>
            <a:custGeom>
              <a:avLst/>
              <a:gdLst/>
              <a:ahLst/>
              <a:cxnLst/>
              <a:rect l="l" t="t" r="r" b="b"/>
              <a:pathLst>
                <a:path w="2219" h="10062" extrusionOk="0">
                  <a:moveTo>
                    <a:pt x="2219" y="0"/>
                  </a:moveTo>
                  <a:lnTo>
                    <a:pt x="2219" y="0"/>
                  </a:lnTo>
                  <a:cubicBezTo>
                    <a:pt x="0" y="2614"/>
                    <a:pt x="1489" y="10061"/>
                    <a:pt x="1489" y="10061"/>
                  </a:cubicBezTo>
                  <a:cubicBezTo>
                    <a:pt x="2097" y="7113"/>
                    <a:pt x="2219" y="0"/>
                    <a:pt x="2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2755649" y="1532796"/>
              <a:ext cx="66047" cy="188684"/>
            </a:xfrm>
            <a:custGeom>
              <a:avLst/>
              <a:gdLst/>
              <a:ahLst/>
              <a:cxnLst/>
              <a:rect l="l" t="t" r="r" b="b"/>
              <a:pathLst>
                <a:path w="3618" h="10336" extrusionOk="0">
                  <a:moveTo>
                    <a:pt x="2189" y="1"/>
                  </a:moveTo>
                  <a:cubicBezTo>
                    <a:pt x="0" y="2554"/>
                    <a:pt x="3162" y="10335"/>
                    <a:pt x="3162" y="10335"/>
                  </a:cubicBezTo>
                  <a:cubicBezTo>
                    <a:pt x="3618" y="8603"/>
                    <a:pt x="2341" y="274"/>
                    <a:pt x="2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2716802" y="1514486"/>
              <a:ext cx="88245" cy="224756"/>
            </a:xfrm>
            <a:custGeom>
              <a:avLst/>
              <a:gdLst/>
              <a:ahLst/>
              <a:cxnLst/>
              <a:rect l="l" t="t" r="r" b="b"/>
              <a:pathLst>
                <a:path w="4834" h="12312" extrusionOk="0">
                  <a:moveTo>
                    <a:pt x="1885" y="1"/>
                  </a:moveTo>
                  <a:lnTo>
                    <a:pt x="1885" y="1"/>
                  </a:lnTo>
                  <a:cubicBezTo>
                    <a:pt x="1" y="4287"/>
                    <a:pt x="4013" y="12311"/>
                    <a:pt x="4013" y="12311"/>
                  </a:cubicBezTo>
                  <a:cubicBezTo>
                    <a:pt x="4834" y="11004"/>
                    <a:pt x="2372" y="973"/>
                    <a:pt x="18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2761199" y="1769728"/>
              <a:ext cx="149837" cy="94908"/>
            </a:xfrm>
            <a:custGeom>
              <a:avLst/>
              <a:gdLst/>
              <a:ahLst/>
              <a:cxnLst/>
              <a:rect l="l" t="t" r="r" b="b"/>
              <a:pathLst>
                <a:path w="8208" h="5199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5897" y="5168"/>
                    <a:pt x="8207" y="5198"/>
                  </a:cubicBezTo>
                  <a:cubicBezTo>
                    <a:pt x="8207" y="5198"/>
                    <a:pt x="2736" y="18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2745664" y="1776938"/>
              <a:ext cx="145949" cy="103798"/>
            </a:xfrm>
            <a:custGeom>
              <a:avLst/>
              <a:gdLst/>
              <a:ahLst/>
              <a:cxnLst/>
              <a:rect l="l" t="t" r="r" b="b"/>
              <a:pathLst>
                <a:path w="7995" h="5686" extrusionOk="0">
                  <a:moveTo>
                    <a:pt x="0" y="1"/>
                  </a:moveTo>
                  <a:cubicBezTo>
                    <a:pt x="1059" y="2421"/>
                    <a:pt x="7901" y="5685"/>
                    <a:pt x="7994" y="5685"/>
                  </a:cubicBezTo>
                  <a:cubicBezTo>
                    <a:pt x="7994" y="5685"/>
                    <a:pt x="7994" y="5685"/>
                    <a:pt x="7994" y="5685"/>
                  </a:cubicBezTo>
                  <a:cubicBezTo>
                    <a:pt x="5624" y="328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2704042" y="1551106"/>
              <a:ext cx="68274" cy="204766"/>
            </a:xfrm>
            <a:custGeom>
              <a:avLst/>
              <a:gdLst/>
              <a:ahLst/>
              <a:cxnLst/>
              <a:rect l="l" t="t" r="r" b="b"/>
              <a:pathLst>
                <a:path w="3740" h="11217" extrusionOk="0">
                  <a:moveTo>
                    <a:pt x="31" y="1"/>
                  </a:moveTo>
                  <a:cubicBezTo>
                    <a:pt x="1" y="1"/>
                    <a:pt x="1095" y="8694"/>
                    <a:pt x="3739" y="11217"/>
                  </a:cubicBezTo>
                  <a:cubicBezTo>
                    <a:pt x="3739" y="11217"/>
                    <a:pt x="1824" y="307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2669650" y="1559430"/>
              <a:ext cx="85470" cy="211977"/>
            </a:xfrm>
            <a:custGeom>
              <a:avLst/>
              <a:gdLst/>
              <a:ahLst/>
              <a:cxnLst/>
              <a:rect l="l" t="t" r="r" b="b"/>
              <a:pathLst>
                <a:path w="4682" h="11612" extrusionOk="0">
                  <a:moveTo>
                    <a:pt x="517" y="1"/>
                  </a:moveTo>
                  <a:cubicBezTo>
                    <a:pt x="517" y="31"/>
                    <a:pt x="0" y="8694"/>
                    <a:pt x="4681" y="11612"/>
                  </a:cubicBezTo>
                  <a:cubicBezTo>
                    <a:pt x="4681" y="11612"/>
                    <a:pt x="1976" y="6809"/>
                    <a:pt x="5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2721238" y="1804686"/>
              <a:ext cx="168713" cy="88811"/>
            </a:xfrm>
            <a:custGeom>
              <a:avLst/>
              <a:gdLst/>
              <a:ahLst/>
              <a:cxnLst/>
              <a:rect l="l" t="t" r="r" b="b"/>
              <a:pathLst>
                <a:path w="9242" h="4865" extrusionOk="0">
                  <a:moveTo>
                    <a:pt x="1" y="1"/>
                  </a:moveTo>
                  <a:lnTo>
                    <a:pt x="1" y="1"/>
                  </a:lnTo>
                  <a:cubicBezTo>
                    <a:pt x="2316" y="2977"/>
                    <a:pt x="9092" y="4794"/>
                    <a:pt x="9239" y="4862"/>
                  </a:cubicBezTo>
                  <a:lnTo>
                    <a:pt x="9239" y="4862"/>
                  </a:lnTo>
                  <a:cubicBezTo>
                    <a:pt x="6198" y="2826"/>
                    <a:pt x="1" y="1"/>
                    <a:pt x="1" y="1"/>
                  </a:cubicBezTo>
                  <a:close/>
                  <a:moveTo>
                    <a:pt x="9239" y="4862"/>
                  </a:moveTo>
                  <a:cubicBezTo>
                    <a:pt x="9240" y="4863"/>
                    <a:pt x="9240" y="4863"/>
                    <a:pt x="9241" y="4864"/>
                  </a:cubicBezTo>
                  <a:cubicBezTo>
                    <a:pt x="9241" y="4864"/>
                    <a:pt x="9240" y="4863"/>
                    <a:pt x="9239" y="4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2700154" y="1824109"/>
              <a:ext cx="193667" cy="74444"/>
            </a:xfrm>
            <a:custGeom>
              <a:avLst/>
              <a:gdLst/>
              <a:ahLst/>
              <a:cxnLst/>
              <a:rect l="l" t="t" r="r" b="b"/>
              <a:pathLst>
                <a:path w="10609" h="4078" extrusionOk="0">
                  <a:moveTo>
                    <a:pt x="1" y="1"/>
                  </a:moveTo>
                  <a:lnTo>
                    <a:pt x="1" y="1"/>
                  </a:lnTo>
                  <a:cubicBezTo>
                    <a:pt x="3071" y="3775"/>
                    <a:pt x="9559" y="4078"/>
                    <a:pt x="10495" y="4078"/>
                  </a:cubicBezTo>
                  <a:cubicBezTo>
                    <a:pt x="10570" y="4078"/>
                    <a:pt x="10609" y="4076"/>
                    <a:pt x="10609" y="4074"/>
                  </a:cubicBezTo>
                  <a:cubicBezTo>
                    <a:pt x="7661" y="36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2681844" y="1857406"/>
              <a:ext cx="213657" cy="64933"/>
            </a:xfrm>
            <a:custGeom>
              <a:avLst/>
              <a:gdLst/>
              <a:ahLst/>
              <a:cxnLst/>
              <a:rect l="l" t="t" r="r" b="b"/>
              <a:pathLst>
                <a:path w="11704" h="3557" extrusionOk="0">
                  <a:moveTo>
                    <a:pt x="1" y="0"/>
                  </a:moveTo>
                  <a:lnTo>
                    <a:pt x="1" y="0"/>
                  </a:lnTo>
                  <a:cubicBezTo>
                    <a:pt x="3496" y="2888"/>
                    <a:pt x="11703" y="3557"/>
                    <a:pt x="11703" y="3557"/>
                  </a:cubicBezTo>
                  <a:cubicBezTo>
                    <a:pt x="7509" y="152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2608623" y="1567207"/>
              <a:ext cx="129282" cy="220849"/>
            </a:xfrm>
            <a:custGeom>
              <a:avLst/>
              <a:gdLst/>
              <a:ahLst/>
              <a:cxnLst/>
              <a:rect l="l" t="t" r="r" b="b"/>
              <a:pathLst>
                <a:path w="7082" h="12098" extrusionOk="0">
                  <a:moveTo>
                    <a:pt x="2735" y="0"/>
                  </a:moveTo>
                  <a:lnTo>
                    <a:pt x="2735" y="0"/>
                  </a:lnTo>
                  <a:cubicBezTo>
                    <a:pt x="2735" y="1"/>
                    <a:pt x="0" y="8086"/>
                    <a:pt x="7082" y="12098"/>
                  </a:cubicBezTo>
                  <a:cubicBezTo>
                    <a:pt x="7082" y="12098"/>
                    <a:pt x="1671" y="5411"/>
                    <a:pt x="27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2593636" y="1591066"/>
              <a:ext cx="127639" cy="218092"/>
            </a:xfrm>
            <a:custGeom>
              <a:avLst/>
              <a:gdLst/>
              <a:ahLst/>
              <a:cxnLst/>
              <a:rect l="l" t="t" r="r" b="b"/>
              <a:pathLst>
                <a:path w="6992" h="11947" extrusionOk="0">
                  <a:moveTo>
                    <a:pt x="821" y="0"/>
                  </a:moveTo>
                  <a:lnTo>
                    <a:pt x="821" y="0"/>
                  </a:lnTo>
                  <a:cubicBezTo>
                    <a:pt x="821" y="1"/>
                    <a:pt x="0" y="8299"/>
                    <a:pt x="6900" y="11946"/>
                  </a:cubicBezTo>
                  <a:cubicBezTo>
                    <a:pt x="6901" y="11946"/>
                    <a:pt x="6902" y="11946"/>
                    <a:pt x="6902" y="11946"/>
                  </a:cubicBezTo>
                  <a:cubicBezTo>
                    <a:pt x="6992" y="11946"/>
                    <a:pt x="2421" y="7339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2568663" y="1620475"/>
              <a:ext cx="140947" cy="207851"/>
            </a:xfrm>
            <a:custGeom>
              <a:avLst/>
              <a:gdLst/>
              <a:ahLst/>
              <a:cxnLst/>
              <a:rect l="l" t="t" r="r" b="b"/>
              <a:pathLst>
                <a:path w="7721" h="11386" extrusionOk="0">
                  <a:moveTo>
                    <a:pt x="1094" y="0"/>
                  </a:moveTo>
                  <a:lnTo>
                    <a:pt x="1094" y="0"/>
                  </a:lnTo>
                  <a:cubicBezTo>
                    <a:pt x="1094" y="1"/>
                    <a:pt x="0" y="4682"/>
                    <a:pt x="2705" y="8055"/>
                  </a:cubicBezTo>
                  <a:cubicBezTo>
                    <a:pt x="5104" y="11090"/>
                    <a:pt x="6891" y="11386"/>
                    <a:pt x="7497" y="11386"/>
                  </a:cubicBezTo>
                  <a:cubicBezTo>
                    <a:pt x="7643" y="11386"/>
                    <a:pt x="7721" y="11368"/>
                    <a:pt x="7721" y="11368"/>
                  </a:cubicBezTo>
                  <a:cubicBezTo>
                    <a:pt x="7721" y="11368"/>
                    <a:pt x="1581" y="9028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2665196" y="1884040"/>
              <a:ext cx="234175" cy="63473"/>
            </a:xfrm>
            <a:custGeom>
              <a:avLst/>
              <a:gdLst/>
              <a:ahLst/>
              <a:cxnLst/>
              <a:rect l="l" t="t" r="r" b="b"/>
              <a:pathLst>
                <a:path w="12828" h="3477" extrusionOk="0">
                  <a:moveTo>
                    <a:pt x="1" y="0"/>
                  </a:moveTo>
                  <a:cubicBezTo>
                    <a:pt x="1" y="0"/>
                    <a:pt x="7068" y="3477"/>
                    <a:pt x="12318" y="3477"/>
                  </a:cubicBezTo>
                  <a:cubicBezTo>
                    <a:pt x="12490" y="3477"/>
                    <a:pt x="12660" y="3473"/>
                    <a:pt x="12828" y="3465"/>
                  </a:cubicBezTo>
                  <a:cubicBezTo>
                    <a:pt x="12828" y="3465"/>
                    <a:pt x="3983" y="12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2657437" y="1901784"/>
              <a:ext cx="225303" cy="79665"/>
            </a:xfrm>
            <a:custGeom>
              <a:avLst/>
              <a:gdLst/>
              <a:ahLst/>
              <a:cxnLst/>
              <a:rect l="l" t="t" r="r" b="b"/>
              <a:pathLst>
                <a:path w="12342" h="4364" extrusionOk="0">
                  <a:moveTo>
                    <a:pt x="0" y="1"/>
                  </a:moveTo>
                  <a:cubicBezTo>
                    <a:pt x="1" y="1"/>
                    <a:pt x="4235" y="4363"/>
                    <a:pt x="9304" y="4363"/>
                  </a:cubicBezTo>
                  <a:cubicBezTo>
                    <a:pt x="10293" y="4363"/>
                    <a:pt x="11314" y="4197"/>
                    <a:pt x="12341" y="3800"/>
                  </a:cubicBezTo>
                  <a:cubicBezTo>
                    <a:pt x="12341" y="3800"/>
                    <a:pt x="5928" y="310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2533139" y="1668741"/>
              <a:ext cx="157614" cy="186530"/>
            </a:xfrm>
            <a:custGeom>
              <a:avLst/>
              <a:gdLst/>
              <a:ahLst/>
              <a:cxnLst/>
              <a:rect l="l" t="t" r="r" b="b"/>
              <a:pathLst>
                <a:path w="8634" h="10218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52" y="1"/>
                    <a:pt x="1" y="4256"/>
                    <a:pt x="2980" y="7539"/>
                  </a:cubicBezTo>
                  <a:cubicBezTo>
                    <a:pt x="4402" y="9165"/>
                    <a:pt x="6653" y="10218"/>
                    <a:pt x="7975" y="10218"/>
                  </a:cubicBezTo>
                  <a:cubicBezTo>
                    <a:pt x="8235" y="10218"/>
                    <a:pt x="8459" y="10177"/>
                    <a:pt x="8633" y="10092"/>
                  </a:cubicBezTo>
                  <a:cubicBezTo>
                    <a:pt x="8633" y="10092"/>
                    <a:pt x="2584" y="7357"/>
                    <a:pt x="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2503182" y="1701490"/>
              <a:ext cx="173696" cy="179812"/>
            </a:xfrm>
            <a:custGeom>
              <a:avLst/>
              <a:gdLst/>
              <a:ahLst/>
              <a:cxnLst/>
              <a:rect l="l" t="t" r="r" b="b"/>
              <a:pathLst>
                <a:path w="9515" h="985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153" y="5046"/>
                    <a:pt x="4073" y="8481"/>
                  </a:cubicBezTo>
                  <a:cubicBezTo>
                    <a:pt x="5349" y="9603"/>
                    <a:pt x="6899" y="9850"/>
                    <a:pt x="8019" y="9850"/>
                  </a:cubicBezTo>
                  <a:cubicBezTo>
                    <a:pt x="8900" y="9850"/>
                    <a:pt x="9514" y="9696"/>
                    <a:pt x="9514" y="9696"/>
                  </a:cubicBezTo>
                  <a:cubicBezTo>
                    <a:pt x="9514" y="9696"/>
                    <a:pt x="2706" y="814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2462675" y="1722575"/>
              <a:ext cx="194781" cy="185051"/>
            </a:xfrm>
            <a:custGeom>
              <a:avLst/>
              <a:gdLst/>
              <a:ahLst/>
              <a:cxnLst/>
              <a:rect l="l" t="t" r="r" b="b"/>
              <a:pathLst>
                <a:path w="10670" h="10137" extrusionOk="0">
                  <a:moveTo>
                    <a:pt x="912" y="0"/>
                  </a:moveTo>
                  <a:lnTo>
                    <a:pt x="912" y="0"/>
                  </a:lnTo>
                  <a:cubicBezTo>
                    <a:pt x="912" y="1"/>
                    <a:pt x="1" y="4924"/>
                    <a:pt x="3861" y="8298"/>
                  </a:cubicBezTo>
                  <a:cubicBezTo>
                    <a:pt x="5507" y="9741"/>
                    <a:pt x="7063" y="10137"/>
                    <a:pt x="8398" y="10137"/>
                  </a:cubicBezTo>
                  <a:cubicBezTo>
                    <a:pt x="9258" y="10137"/>
                    <a:pt x="10027" y="9973"/>
                    <a:pt x="10669" y="9818"/>
                  </a:cubicBezTo>
                  <a:cubicBezTo>
                    <a:pt x="10669" y="9818"/>
                    <a:pt x="1885" y="9028"/>
                    <a:pt x="9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53" name="Google Shape;753;p3"/>
          <p:cNvGrpSpPr/>
          <p:nvPr/>
        </p:nvGrpSpPr>
        <p:grpSpPr>
          <a:xfrm>
            <a:off x="7699480" y="1115074"/>
            <a:ext cx="1283842" cy="2103623"/>
            <a:chOff x="7264955" y="667199"/>
            <a:chExt cx="1283842" cy="2103623"/>
          </a:xfrm>
        </p:grpSpPr>
        <p:sp>
          <p:nvSpPr>
            <p:cNvPr id="754" name="Google Shape;754;p3"/>
            <p:cNvSpPr/>
            <p:nvPr/>
          </p:nvSpPr>
          <p:spPr>
            <a:xfrm>
              <a:off x="7264955" y="667199"/>
              <a:ext cx="1283842" cy="2099569"/>
            </a:xfrm>
            <a:custGeom>
              <a:avLst/>
              <a:gdLst/>
              <a:ahLst/>
              <a:cxnLst/>
              <a:rect l="l" t="t" r="r" b="b"/>
              <a:pathLst>
                <a:path w="34348" h="56172" extrusionOk="0">
                  <a:moveTo>
                    <a:pt x="21064" y="18982"/>
                  </a:moveTo>
                  <a:lnTo>
                    <a:pt x="21520" y="19560"/>
                  </a:lnTo>
                  <a:cubicBezTo>
                    <a:pt x="21946" y="20046"/>
                    <a:pt x="22402" y="20623"/>
                    <a:pt x="22919" y="21019"/>
                  </a:cubicBezTo>
                  <a:cubicBezTo>
                    <a:pt x="22706" y="21353"/>
                    <a:pt x="22493" y="21687"/>
                    <a:pt x="22311" y="22082"/>
                  </a:cubicBezTo>
                  <a:cubicBezTo>
                    <a:pt x="22219" y="22174"/>
                    <a:pt x="22189" y="22326"/>
                    <a:pt x="22219" y="22447"/>
                  </a:cubicBezTo>
                  <a:cubicBezTo>
                    <a:pt x="22267" y="22567"/>
                    <a:pt x="22409" y="22649"/>
                    <a:pt x="22541" y="22649"/>
                  </a:cubicBezTo>
                  <a:cubicBezTo>
                    <a:pt x="22577" y="22649"/>
                    <a:pt x="22612" y="22643"/>
                    <a:pt x="22645" y="22630"/>
                  </a:cubicBezTo>
                  <a:cubicBezTo>
                    <a:pt x="22797" y="22599"/>
                    <a:pt x="22949" y="22478"/>
                    <a:pt x="23101" y="22386"/>
                  </a:cubicBezTo>
                  <a:lnTo>
                    <a:pt x="23101" y="22386"/>
                  </a:lnTo>
                  <a:cubicBezTo>
                    <a:pt x="23010" y="22538"/>
                    <a:pt x="22888" y="22751"/>
                    <a:pt x="23010" y="22903"/>
                  </a:cubicBezTo>
                  <a:cubicBezTo>
                    <a:pt x="23050" y="22984"/>
                    <a:pt x="23172" y="23025"/>
                    <a:pt x="23275" y="23025"/>
                  </a:cubicBezTo>
                  <a:cubicBezTo>
                    <a:pt x="23327" y="23025"/>
                    <a:pt x="23374" y="23015"/>
                    <a:pt x="23405" y="22994"/>
                  </a:cubicBezTo>
                  <a:lnTo>
                    <a:pt x="23405" y="23724"/>
                  </a:lnTo>
                  <a:cubicBezTo>
                    <a:pt x="23374" y="25000"/>
                    <a:pt x="23101" y="26338"/>
                    <a:pt x="22706" y="27584"/>
                  </a:cubicBezTo>
                  <a:cubicBezTo>
                    <a:pt x="22037" y="29408"/>
                    <a:pt x="20943" y="31080"/>
                    <a:pt x="20578" y="32994"/>
                  </a:cubicBezTo>
                  <a:cubicBezTo>
                    <a:pt x="20031" y="31353"/>
                    <a:pt x="18754" y="30016"/>
                    <a:pt x="18754" y="28222"/>
                  </a:cubicBezTo>
                  <a:cubicBezTo>
                    <a:pt x="18694" y="26247"/>
                    <a:pt x="19393" y="24119"/>
                    <a:pt x="18390" y="22295"/>
                  </a:cubicBezTo>
                  <a:cubicBezTo>
                    <a:pt x="18450" y="22234"/>
                    <a:pt x="18450" y="22143"/>
                    <a:pt x="18450" y="22113"/>
                  </a:cubicBezTo>
                  <a:cubicBezTo>
                    <a:pt x="18542" y="22356"/>
                    <a:pt x="18694" y="22538"/>
                    <a:pt x="18937" y="22690"/>
                  </a:cubicBezTo>
                  <a:cubicBezTo>
                    <a:pt x="19149" y="22447"/>
                    <a:pt x="19210" y="22052"/>
                    <a:pt x="18967" y="21779"/>
                  </a:cubicBezTo>
                  <a:lnTo>
                    <a:pt x="18967" y="21779"/>
                  </a:lnTo>
                  <a:cubicBezTo>
                    <a:pt x="19089" y="21900"/>
                    <a:pt x="19241" y="21991"/>
                    <a:pt x="19362" y="22082"/>
                  </a:cubicBezTo>
                  <a:cubicBezTo>
                    <a:pt x="19423" y="22143"/>
                    <a:pt x="19514" y="22234"/>
                    <a:pt x="19605" y="22234"/>
                  </a:cubicBezTo>
                  <a:cubicBezTo>
                    <a:pt x="19627" y="22240"/>
                    <a:pt x="19648" y="22242"/>
                    <a:pt x="19669" y="22242"/>
                  </a:cubicBezTo>
                  <a:cubicBezTo>
                    <a:pt x="19767" y="22242"/>
                    <a:pt x="19854" y="22188"/>
                    <a:pt x="19879" y="22113"/>
                  </a:cubicBezTo>
                  <a:cubicBezTo>
                    <a:pt x="19909" y="22052"/>
                    <a:pt x="19879" y="21961"/>
                    <a:pt x="19849" y="21900"/>
                  </a:cubicBezTo>
                  <a:cubicBezTo>
                    <a:pt x="19545" y="21444"/>
                    <a:pt x="19271" y="21049"/>
                    <a:pt x="18997" y="20684"/>
                  </a:cubicBezTo>
                  <a:lnTo>
                    <a:pt x="19058" y="20684"/>
                  </a:lnTo>
                  <a:cubicBezTo>
                    <a:pt x="19757" y="20228"/>
                    <a:pt x="20456" y="19651"/>
                    <a:pt x="21064" y="18982"/>
                  </a:cubicBezTo>
                  <a:close/>
                  <a:moveTo>
                    <a:pt x="17048" y="30428"/>
                  </a:moveTo>
                  <a:cubicBezTo>
                    <a:pt x="17110" y="30428"/>
                    <a:pt x="17182" y="30441"/>
                    <a:pt x="17265" y="30472"/>
                  </a:cubicBezTo>
                  <a:cubicBezTo>
                    <a:pt x="18815" y="31019"/>
                    <a:pt x="19697" y="32447"/>
                    <a:pt x="20365" y="33846"/>
                  </a:cubicBezTo>
                  <a:cubicBezTo>
                    <a:pt x="20335" y="33906"/>
                    <a:pt x="20335" y="33937"/>
                    <a:pt x="20335" y="33998"/>
                  </a:cubicBezTo>
                  <a:cubicBezTo>
                    <a:pt x="19666" y="33633"/>
                    <a:pt x="18997" y="33207"/>
                    <a:pt x="18359" y="32751"/>
                  </a:cubicBezTo>
                  <a:cubicBezTo>
                    <a:pt x="17994" y="32447"/>
                    <a:pt x="17569" y="32143"/>
                    <a:pt x="17235" y="31809"/>
                  </a:cubicBezTo>
                  <a:cubicBezTo>
                    <a:pt x="17022" y="31627"/>
                    <a:pt x="16839" y="31475"/>
                    <a:pt x="16748" y="31232"/>
                  </a:cubicBezTo>
                  <a:cubicBezTo>
                    <a:pt x="16644" y="30919"/>
                    <a:pt x="16674" y="30428"/>
                    <a:pt x="17048" y="30428"/>
                  </a:cubicBezTo>
                  <a:close/>
                  <a:moveTo>
                    <a:pt x="23671" y="31635"/>
                  </a:moveTo>
                  <a:cubicBezTo>
                    <a:pt x="23931" y="31635"/>
                    <a:pt x="24148" y="31703"/>
                    <a:pt x="24134" y="31931"/>
                  </a:cubicBezTo>
                  <a:cubicBezTo>
                    <a:pt x="24074" y="32721"/>
                    <a:pt x="23101" y="33025"/>
                    <a:pt x="22463" y="33298"/>
                  </a:cubicBezTo>
                  <a:cubicBezTo>
                    <a:pt x="21885" y="33511"/>
                    <a:pt x="21368" y="33754"/>
                    <a:pt x="20791" y="33998"/>
                  </a:cubicBezTo>
                  <a:cubicBezTo>
                    <a:pt x="20760" y="33967"/>
                    <a:pt x="20760" y="33937"/>
                    <a:pt x="20730" y="33846"/>
                  </a:cubicBezTo>
                  <a:cubicBezTo>
                    <a:pt x="20943" y="33329"/>
                    <a:pt x="21277" y="32843"/>
                    <a:pt x="21733" y="32447"/>
                  </a:cubicBezTo>
                  <a:cubicBezTo>
                    <a:pt x="22037" y="32174"/>
                    <a:pt x="22432" y="31870"/>
                    <a:pt x="22858" y="31779"/>
                  </a:cubicBezTo>
                  <a:cubicBezTo>
                    <a:pt x="22943" y="31745"/>
                    <a:pt x="23342" y="31635"/>
                    <a:pt x="23671" y="31635"/>
                  </a:cubicBezTo>
                  <a:close/>
                  <a:moveTo>
                    <a:pt x="26414" y="1"/>
                  </a:moveTo>
                  <a:cubicBezTo>
                    <a:pt x="24330" y="1"/>
                    <a:pt x="22568" y="953"/>
                    <a:pt x="21216" y="2386"/>
                  </a:cubicBezTo>
                  <a:cubicBezTo>
                    <a:pt x="20639" y="1869"/>
                    <a:pt x="20001" y="1383"/>
                    <a:pt x="19271" y="988"/>
                  </a:cubicBezTo>
                  <a:cubicBezTo>
                    <a:pt x="18401" y="507"/>
                    <a:pt x="17407" y="307"/>
                    <a:pt x="16399" y="307"/>
                  </a:cubicBezTo>
                  <a:cubicBezTo>
                    <a:pt x="15751" y="307"/>
                    <a:pt x="15098" y="389"/>
                    <a:pt x="14469" y="532"/>
                  </a:cubicBezTo>
                  <a:cubicBezTo>
                    <a:pt x="11034" y="1322"/>
                    <a:pt x="9119" y="4331"/>
                    <a:pt x="8845" y="7645"/>
                  </a:cubicBezTo>
                  <a:cubicBezTo>
                    <a:pt x="8815" y="8252"/>
                    <a:pt x="8815" y="8891"/>
                    <a:pt x="8906" y="9529"/>
                  </a:cubicBezTo>
                  <a:cubicBezTo>
                    <a:pt x="9362" y="13693"/>
                    <a:pt x="12158" y="17827"/>
                    <a:pt x="15745" y="19955"/>
                  </a:cubicBezTo>
                  <a:cubicBezTo>
                    <a:pt x="16262" y="20289"/>
                    <a:pt x="16870" y="20623"/>
                    <a:pt x="17478" y="20836"/>
                  </a:cubicBezTo>
                  <a:cubicBezTo>
                    <a:pt x="17417" y="21201"/>
                    <a:pt x="17326" y="21596"/>
                    <a:pt x="17265" y="21991"/>
                  </a:cubicBezTo>
                  <a:cubicBezTo>
                    <a:pt x="17265" y="22113"/>
                    <a:pt x="17204" y="22265"/>
                    <a:pt x="17295" y="22386"/>
                  </a:cubicBezTo>
                  <a:cubicBezTo>
                    <a:pt x="17364" y="22455"/>
                    <a:pt x="17451" y="22494"/>
                    <a:pt x="17542" y="22494"/>
                  </a:cubicBezTo>
                  <a:cubicBezTo>
                    <a:pt x="17612" y="22494"/>
                    <a:pt x="17685" y="22470"/>
                    <a:pt x="17751" y="22417"/>
                  </a:cubicBezTo>
                  <a:cubicBezTo>
                    <a:pt x="17903" y="22356"/>
                    <a:pt x="17994" y="22204"/>
                    <a:pt x="18055" y="22052"/>
                  </a:cubicBezTo>
                  <a:lnTo>
                    <a:pt x="18055" y="22052"/>
                  </a:lnTo>
                  <a:cubicBezTo>
                    <a:pt x="18025" y="22234"/>
                    <a:pt x="17964" y="22447"/>
                    <a:pt x="18146" y="22569"/>
                  </a:cubicBezTo>
                  <a:cubicBezTo>
                    <a:pt x="18170" y="22605"/>
                    <a:pt x="18208" y="22617"/>
                    <a:pt x="18249" y="22617"/>
                  </a:cubicBezTo>
                  <a:cubicBezTo>
                    <a:pt x="18312" y="22617"/>
                    <a:pt x="18383" y="22587"/>
                    <a:pt x="18420" y="22569"/>
                  </a:cubicBezTo>
                  <a:cubicBezTo>
                    <a:pt x="19393" y="24514"/>
                    <a:pt x="18481" y="26703"/>
                    <a:pt x="18694" y="28800"/>
                  </a:cubicBezTo>
                  <a:cubicBezTo>
                    <a:pt x="18845" y="30137"/>
                    <a:pt x="19697" y="31232"/>
                    <a:pt x="20274" y="32417"/>
                  </a:cubicBezTo>
                  <a:cubicBezTo>
                    <a:pt x="19909" y="31839"/>
                    <a:pt x="19514" y="31353"/>
                    <a:pt x="18997" y="30928"/>
                  </a:cubicBezTo>
                  <a:cubicBezTo>
                    <a:pt x="18681" y="30660"/>
                    <a:pt x="17856" y="30001"/>
                    <a:pt x="17244" y="30001"/>
                  </a:cubicBezTo>
                  <a:cubicBezTo>
                    <a:pt x="17092" y="30001"/>
                    <a:pt x="16954" y="30041"/>
                    <a:pt x="16839" y="30137"/>
                  </a:cubicBezTo>
                  <a:cubicBezTo>
                    <a:pt x="15502" y="31323"/>
                    <a:pt x="18785" y="33359"/>
                    <a:pt x="20213" y="34150"/>
                  </a:cubicBezTo>
                  <a:cubicBezTo>
                    <a:pt x="20001" y="34135"/>
                    <a:pt x="19787" y="34128"/>
                    <a:pt x="19574" y="34128"/>
                  </a:cubicBezTo>
                  <a:cubicBezTo>
                    <a:pt x="16583" y="34128"/>
                    <a:pt x="13555" y="35507"/>
                    <a:pt x="11824" y="37919"/>
                  </a:cubicBezTo>
                  <a:cubicBezTo>
                    <a:pt x="11034" y="39013"/>
                    <a:pt x="10639" y="40320"/>
                    <a:pt x="9970" y="41444"/>
                  </a:cubicBezTo>
                  <a:cubicBezTo>
                    <a:pt x="9605" y="42052"/>
                    <a:pt x="9149" y="42660"/>
                    <a:pt x="8602" y="43086"/>
                  </a:cubicBezTo>
                  <a:cubicBezTo>
                    <a:pt x="8448" y="42951"/>
                    <a:pt x="8282" y="42853"/>
                    <a:pt x="8096" y="42853"/>
                  </a:cubicBezTo>
                  <a:cubicBezTo>
                    <a:pt x="7988" y="42853"/>
                    <a:pt x="7874" y="42886"/>
                    <a:pt x="7751" y="42964"/>
                  </a:cubicBezTo>
                  <a:cubicBezTo>
                    <a:pt x="7721" y="42964"/>
                    <a:pt x="7721" y="43025"/>
                    <a:pt x="7721" y="43025"/>
                  </a:cubicBezTo>
                  <a:cubicBezTo>
                    <a:pt x="7478" y="42569"/>
                    <a:pt x="7478" y="41992"/>
                    <a:pt x="7599" y="41505"/>
                  </a:cubicBezTo>
                  <a:cubicBezTo>
                    <a:pt x="7873" y="40320"/>
                    <a:pt x="8389" y="39256"/>
                    <a:pt x="8906" y="38192"/>
                  </a:cubicBezTo>
                  <a:cubicBezTo>
                    <a:pt x="9149" y="37554"/>
                    <a:pt x="9301" y="36885"/>
                    <a:pt x="9271" y="36247"/>
                  </a:cubicBezTo>
                  <a:cubicBezTo>
                    <a:pt x="9362" y="36247"/>
                    <a:pt x="9423" y="36216"/>
                    <a:pt x="9423" y="36186"/>
                  </a:cubicBezTo>
                  <a:cubicBezTo>
                    <a:pt x="9514" y="35882"/>
                    <a:pt x="9605" y="35517"/>
                    <a:pt x="9727" y="35213"/>
                  </a:cubicBezTo>
                  <a:cubicBezTo>
                    <a:pt x="9818" y="34909"/>
                    <a:pt x="9909" y="34666"/>
                    <a:pt x="10000" y="34362"/>
                  </a:cubicBezTo>
                  <a:cubicBezTo>
                    <a:pt x="10122" y="33937"/>
                    <a:pt x="10274" y="33511"/>
                    <a:pt x="10426" y="33055"/>
                  </a:cubicBezTo>
                  <a:cubicBezTo>
                    <a:pt x="10456" y="32903"/>
                    <a:pt x="10487" y="32782"/>
                    <a:pt x="10517" y="32630"/>
                  </a:cubicBezTo>
                  <a:cubicBezTo>
                    <a:pt x="10578" y="32539"/>
                    <a:pt x="10608" y="32417"/>
                    <a:pt x="10639" y="32326"/>
                  </a:cubicBezTo>
                  <a:lnTo>
                    <a:pt x="11095" y="30867"/>
                  </a:lnTo>
                  <a:cubicBezTo>
                    <a:pt x="11186" y="30563"/>
                    <a:pt x="11277" y="30259"/>
                    <a:pt x="11368" y="29955"/>
                  </a:cubicBezTo>
                  <a:cubicBezTo>
                    <a:pt x="11399" y="29803"/>
                    <a:pt x="11490" y="29651"/>
                    <a:pt x="11520" y="29499"/>
                  </a:cubicBezTo>
                  <a:cubicBezTo>
                    <a:pt x="11581" y="29590"/>
                    <a:pt x="11642" y="29712"/>
                    <a:pt x="11703" y="29833"/>
                  </a:cubicBezTo>
                  <a:cubicBezTo>
                    <a:pt x="11854" y="30168"/>
                    <a:pt x="11885" y="30502"/>
                    <a:pt x="11946" y="30502"/>
                  </a:cubicBezTo>
                  <a:cubicBezTo>
                    <a:pt x="11976" y="30502"/>
                    <a:pt x="12006" y="30168"/>
                    <a:pt x="11824" y="29803"/>
                  </a:cubicBezTo>
                  <a:cubicBezTo>
                    <a:pt x="11733" y="29681"/>
                    <a:pt x="11703" y="29560"/>
                    <a:pt x="11642" y="29438"/>
                  </a:cubicBezTo>
                  <a:lnTo>
                    <a:pt x="11642" y="29438"/>
                  </a:lnTo>
                  <a:cubicBezTo>
                    <a:pt x="11733" y="29469"/>
                    <a:pt x="11885" y="29560"/>
                    <a:pt x="12037" y="29712"/>
                  </a:cubicBezTo>
                  <a:cubicBezTo>
                    <a:pt x="12414" y="30002"/>
                    <a:pt x="12625" y="30291"/>
                    <a:pt x="12696" y="30291"/>
                  </a:cubicBezTo>
                  <a:cubicBezTo>
                    <a:pt x="12700" y="30291"/>
                    <a:pt x="12703" y="30291"/>
                    <a:pt x="12706" y="30289"/>
                  </a:cubicBezTo>
                  <a:cubicBezTo>
                    <a:pt x="12736" y="30289"/>
                    <a:pt x="12554" y="29894"/>
                    <a:pt x="12128" y="29590"/>
                  </a:cubicBezTo>
                  <a:cubicBezTo>
                    <a:pt x="11976" y="29499"/>
                    <a:pt x="11824" y="29408"/>
                    <a:pt x="11703" y="29377"/>
                  </a:cubicBezTo>
                  <a:lnTo>
                    <a:pt x="12098" y="29377"/>
                  </a:lnTo>
                  <a:cubicBezTo>
                    <a:pt x="12531" y="29404"/>
                    <a:pt x="12867" y="29504"/>
                    <a:pt x="12936" y="29504"/>
                  </a:cubicBezTo>
                  <a:cubicBezTo>
                    <a:pt x="12944" y="29504"/>
                    <a:pt x="12949" y="29502"/>
                    <a:pt x="12949" y="29499"/>
                  </a:cubicBezTo>
                  <a:cubicBezTo>
                    <a:pt x="12949" y="29438"/>
                    <a:pt x="12614" y="29256"/>
                    <a:pt x="12098" y="29225"/>
                  </a:cubicBezTo>
                  <a:lnTo>
                    <a:pt x="11642" y="29225"/>
                  </a:lnTo>
                  <a:cubicBezTo>
                    <a:pt x="11733" y="29134"/>
                    <a:pt x="11885" y="29073"/>
                    <a:pt x="12037" y="29043"/>
                  </a:cubicBezTo>
                  <a:cubicBezTo>
                    <a:pt x="12523" y="28830"/>
                    <a:pt x="12918" y="28769"/>
                    <a:pt x="12918" y="28739"/>
                  </a:cubicBezTo>
                  <a:cubicBezTo>
                    <a:pt x="12918" y="28719"/>
                    <a:pt x="12868" y="28705"/>
                    <a:pt x="12783" y="28705"/>
                  </a:cubicBezTo>
                  <a:cubicBezTo>
                    <a:pt x="12614" y="28705"/>
                    <a:pt x="12310" y="28759"/>
                    <a:pt x="12006" y="28921"/>
                  </a:cubicBezTo>
                  <a:lnTo>
                    <a:pt x="11794" y="29043"/>
                  </a:lnTo>
                  <a:lnTo>
                    <a:pt x="11976" y="28830"/>
                  </a:lnTo>
                  <a:cubicBezTo>
                    <a:pt x="12402" y="28435"/>
                    <a:pt x="12706" y="28070"/>
                    <a:pt x="12645" y="28040"/>
                  </a:cubicBezTo>
                  <a:cubicBezTo>
                    <a:pt x="12643" y="28039"/>
                    <a:pt x="12641" y="28038"/>
                    <a:pt x="12639" y="28038"/>
                  </a:cubicBezTo>
                  <a:cubicBezTo>
                    <a:pt x="12583" y="28038"/>
                    <a:pt x="12260" y="28333"/>
                    <a:pt x="11854" y="28739"/>
                  </a:cubicBezTo>
                  <a:cubicBezTo>
                    <a:pt x="11733" y="28830"/>
                    <a:pt x="11642" y="28952"/>
                    <a:pt x="11551" y="29073"/>
                  </a:cubicBezTo>
                  <a:cubicBezTo>
                    <a:pt x="11581" y="28952"/>
                    <a:pt x="11642" y="28800"/>
                    <a:pt x="11672" y="28648"/>
                  </a:cubicBezTo>
                  <a:cubicBezTo>
                    <a:pt x="11794" y="28162"/>
                    <a:pt x="11703" y="27736"/>
                    <a:pt x="11672" y="27736"/>
                  </a:cubicBezTo>
                  <a:cubicBezTo>
                    <a:pt x="11642" y="27736"/>
                    <a:pt x="11642" y="28162"/>
                    <a:pt x="11520" y="28618"/>
                  </a:cubicBezTo>
                  <a:cubicBezTo>
                    <a:pt x="11490" y="28800"/>
                    <a:pt x="11429" y="28952"/>
                    <a:pt x="11399" y="29104"/>
                  </a:cubicBezTo>
                  <a:cubicBezTo>
                    <a:pt x="11399" y="28952"/>
                    <a:pt x="11368" y="28800"/>
                    <a:pt x="11338" y="28618"/>
                  </a:cubicBezTo>
                  <a:cubicBezTo>
                    <a:pt x="11247" y="28374"/>
                    <a:pt x="11125" y="28192"/>
                    <a:pt x="11034" y="28040"/>
                  </a:cubicBezTo>
                  <a:cubicBezTo>
                    <a:pt x="10912" y="27918"/>
                    <a:pt x="10821" y="27888"/>
                    <a:pt x="10791" y="27888"/>
                  </a:cubicBezTo>
                  <a:cubicBezTo>
                    <a:pt x="10760" y="27918"/>
                    <a:pt x="11064" y="28192"/>
                    <a:pt x="11186" y="28648"/>
                  </a:cubicBezTo>
                  <a:cubicBezTo>
                    <a:pt x="11216" y="28769"/>
                    <a:pt x="11216" y="28891"/>
                    <a:pt x="11247" y="28952"/>
                  </a:cubicBezTo>
                  <a:cubicBezTo>
                    <a:pt x="11186" y="28830"/>
                    <a:pt x="11095" y="28769"/>
                    <a:pt x="10973" y="28648"/>
                  </a:cubicBezTo>
                  <a:cubicBezTo>
                    <a:pt x="10791" y="28496"/>
                    <a:pt x="10578" y="28435"/>
                    <a:pt x="10426" y="28374"/>
                  </a:cubicBezTo>
                  <a:cubicBezTo>
                    <a:pt x="10350" y="28359"/>
                    <a:pt x="10282" y="28352"/>
                    <a:pt x="10232" y="28352"/>
                  </a:cubicBezTo>
                  <a:cubicBezTo>
                    <a:pt x="10183" y="28352"/>
                    <a:pt x="10152" y="28359"/>
                    <a:pt x="10152" y="28374"/>
                  </a:cubicBezTo>
                  <a:cubicBezTo>
                    <a:pt x="10152" y="28435"/>
                    <a:pt x="10517" y="28496"/>
                    <a:pt x="10882" y="28769"/>
                  </a:cubicBezTo>
                  <a:cubicBezTo>
                    <a:pt x="11064" y="28921"/>
                    <a:pt x="11216" y="29104"/>
                    <a:pt x="11277" y="29225"/>
                  </a:cubicBezTo>
                  <a:lnTo>
                    <a:pt x="11277" y="29256"/>
                  </a:lnTo>
                  <a:cubicBezTo>
                    <a:pt x="11216" y="29286"/>
                    <a:pt x="11186" y="29286"/>
                    <a:pt x="11186" y="29286"/>
                  </a:cubicBezTo>
                  <a:cubicBezTo>
                    <a:pt x="11125" y="29317"/>
                    <a:pt x="11095" y="29317"/>
                    <a:pt x="11064" y="29317"/>
                  </a:cubicBezTo>
                  <a:cubicBezTo>
                    <a:pt x="10882" y="29408"/>
                    <a:pt x="10699" y="29469"/>
                    <a:pt x="10547" y="29560"/>
                  </a:cubicBezTo>
                  <a:cubicBezTo>
                    <a:pt x="10487" y="29590"/>
                    <a:pt x="10456" y="29590"/>
                    <a:pt x="10426" y="29621"/>
                  </a:cubicBezTo>
                  <a:cubicBezTo>
                    <a:pt x="10244" y="29742"/>
                    <a:pt x="10092" y="29864"/>
                    <a:pt x="9879" y="29925"/>
                  </a:cubicBezTo>
                  <a:lnTo>
                    <a:pt x="9666" y="30046"/>
                  </a:lnTo>
                  <a:cubicBezTo>
                    <a:pt x="9423" y="30168"/>
                    <a:pt x="9210" y="30289"/>
                    <a:pt x="9028" y="30441"/>
                  </a:cubicBezTo>
                  <a:cubicBezTo>
                    <a:pt x="8785" y="30532"/>
                    <a:pt x="8602" y="30654"/>
                    <a:pt x="8359" y="30776"/>
                  </a:cubicBezTo>
                  <a:lnTo>
                    <a:pt x="7690" y="31110"/>
                  </a:lnTo>
                  <a:cubicBezTo>
                    <a:pt x="7386" y="31262"/>
                    <a:pt x="7082" y="31414"/>
                    <a:pt x="6778" y="31596"/>
                  </a:cubicBezTo>
                  <a:cubicBezTo>
                    <a:pt x="6292" y="31870"/>
                    <a:pt x="5775" y="32143"/>
                    <a:pt x="5319" y="32417"/>
                  </a:cubicBezTo>
                  <a:cubicBezTo>
                    <a:pt x="5319" y="32417"/>
                    <a:pt x="5289" y="32417"/>
                    <a:pt x="5289" y="32447"/>
                  </a:cubicBezTo>
                  <a:lnTo>
                    <a:pt x="5289" y="32478"/>
                  </a:lnTo>
                  <a:cubicBezTo>
                    <a:pt x="4012" y="32508"/>
                    <a:pt x="2584" y="33025"/>
                    <a:pt x="1763" y="33967"/>
                  </a:cubicBezTo>
                  <a:cubicBezTo>
                    <a:pt x="365" y="35335"/>
                    <a:pt x="0" y="37189"/>
                    <a:pt x="517" y="38800"/>
                  </a:cubicBezTo>
                  <a:cubicBezTo>
                    <a:pt x="730" y="39590"/>
                    <a:pt x="1581" y="40837"/>
                    <a:pt x="2523" y="41080"/>
                  </a:cubicBezTo>
                  <a:cubicBezTo>
                    <a:pt x="2553" y="41110"/>
                    <a:pt x="2645" y="41201"/>
                    <a:pt x="2736" y="41232"/>
                  </a:cubicBezTo>
                  <a:cubicBezTo>
                    <a:pt x="2797" y="41262"/>
                    <a:pt x="2857" y="41262"/>
                    <a:pt x="2949" y="41292"/>
                  </a:cubicBezTo>
                  <a:cubicBezTo>
                    <a:pt x="2979" y="42751"/>
                    <a:pt x="3283" y="44150"/>
                    <a:pt x="4377" y="45244"/>
                  </a:cubicBezTo>
                  <a:cubicBezTo>
                    <a:pt x="5563" y="46460"/>
                    <a:pt x="6930" y="46885"/>
                    <a:pt x="8572" y="46885"/>
                  </a:cubicBezTo>
                  <a:cubicBezTo>
                    <a:pt x="8785" y="46885"/>
                    <a:pt x="9028" y="46885"/>
                    <a:pt x="9240" y="46855"/>
                  </a:cubicBezTo>
                  <a:cubicBezTo>
                    <a:pt x="9332" y="46916"/>
                    <a:pt x="9423" y="47007"/>
                    <a:pt x="9514" y="47068"/>
                  </a:cubicBezTo>
                  <a:cubicBezTo>
                    <a:pt x="8785" y="47524"/>
                    <a:pt x="7903" y="47828"/>
                    <a:pt x="7082" y="47980"/>
                  </a:cubicBezTo>
                  <a:cubicBezTo>
                    <a:pt x="6687" y="48071"/>
                    <a:pt x="6201" y="48131"/>
                    <a:pt x="6079" y="48527"/>
                  </a:cubicBezTo>
                  <a:cubicBezTo>
                    <a:pt x="6049" y="48648"/>
                    <a:pt x="6049" y="48800"/>
                    <a:pt x="6079" y="48891"/>
                  </a:cubicBezTo>
                  <a:cubicBezTo>
                    <a:pt x="6231" y="50077"/>
                    <a:pt x="7234" y="51262"/>
                    <a:pt x="8298" y="51688"/>
                  </a:cubicBezTo>
                  <a:cubicBezTo>
                    <a:pt x="8298" y="51718"/>
                    <a:pt x="8268" y="51749"/>
                    <a:pt x="8268" y="51749"/>
                  </a:cubicBezTo>
                  <a:cubicBezTo>
                    <a:pt x="8268" y="51749"/>
                    <a:pt x="8268" y="51779"/>
                    <a:pt x="8207" y="51779"/>
                  </a:cubicBezTo>
                  <a:cubicBezTo>
                    <a:pt x="8207" y="51840"/>
                    <a:pt x="8177" y="51870"/>
                    <a:pt x="8177" y="51901"/>
                  </a:cubicBezTo>
                  <a:lnTo>
                    <a:pt x="8177" y="51931"/>
                  </a:lnTo>
                  <a:cubicBezTo>
                    <a:pt x="8177" y="51992"/>
                    <a:pt x="8146" y="52053"/>
                    <a:pt x="8146" y="52083"/>
                  </a:cubicBezTo>
                  <a:lnTo>
                    <a:pt x="8146" y="52326"/>
                  </a:lnTo>
                  <a:cubicBezTo>
                    <a:pt x="8146" y="52356"/>
                    <a:pt x="8146" y="52387"/>
                    <a:pt x="8177" y="52448"/>
                  </a:cubicBezTo>
                  <a:cubicBezTo>
                    <a:pt x="8177" y="52478"/>
                    <a:pt x="8177" y="52508"/>
                    <a:pt x="8207" y="52539"/>
                  </a:cubicBezTo>
                  <a:cubicBezTo>
                    <a:pt x="8207" y="52539"/>
                    <a:pt x="8207" y="52600"/>
                    <a:pt x="8268" y="52600"/>
                  </a:cubicBezTo>
                  <a:cubicBezTo>
                    <a:pt x="8420" y="52995"/>
                    <a:pt x="8754" y="53390"/>
                    <a:pt x="9088" y="53694"/>
                  </a:cubicBezTo>
                  <a:cubicBezTo>
                    <a:pt x="9180" y="53755"/>
                    <a:pt x="9271" y="53846"/>
                    <a:pt x="9392" y="53907"/>
                  </a:cubicBezTo>
                  <a:lnTo>
                    <a:pt x="9423" y="53967"/>
                  </a:lnTo>
                  <a:lnTo>
                    <a:pt x="9788" y="54180"/>
                  </a:lnTo>
                  <a:lnTo>
                    <a:pt x="9818" y="54211"/>
                  </a:lnTo>
                  <a:cubicBezTo>
                    <a:pt x="9940" y="54302"/>
                    <a:pt x="10031" y="54332"/>
                    <a:pt x="10183" y="54423"/>
                  </a:cubicBezTo>
                  <a:lnTo>
                    <a:pt x="10244" y="54423"/>
                  </a:lnTo>
                  <a:cubicBezTo>
                    <a:pt x="10628" y="54588"/>
                    <a:pt x="11043" y="54697"/>
                    <a:pt x="11442" y="54697"/>
                  </a:cubicBezTo>
                  <a:cubicBezTo>
                    <a:pt x="11926" y="54697"/>
                    <a:pt x="12386" y="54536"/>
                    <a:pt x="12736" y="54119"/>
                  </a:cubicBezTo>
                  <a:cubicBezTo>
                    <a:pt x="13313" y="53390"/>
                    <a:pt x="13739" y="52387"/>
                    <a:pt x="14104" y="51566"/>
                  </a:cubicBezTo>
                  <a:cubicBezTo>
                    <a:pt x="14377" y="50989"/>
                    <a:pt x="14590" y="50411"/>
                    <a:pt x="14803" y="49864"/>
                  </a:cubicBezTo>
                  <a:cubicBezTo>
                    <a:pt x="15958" y="50229"/>
                    <a:pt x="17235" y="50472"/>
                    <a:pt x="18481" y="50624"/>
                  </a:cubicBezTo>
                  <a:cubicBezTo>
                    <a:pt x="18633" y="50624"/>
                    <a:pt x="18815" y="50654"/>
                    <a:pt x="18967" y="50654"/>
                  </a:cubicBezTo>
                  <a:cubicBezTo>
                    <a:pt x="18967" y="50685"/>
                    <a:pt x="18967" y="50685"/>
                    <a:pt x="18997" y="50715"/>
                  </a:cubicBezTo>
                  <a:cubicBezTo>
                    <a:pt x="19010" y="50805"/>
                    <a:pt x="19066" y="50840"/>
                    <a:pt x="19129" y="50840"/>
                  </a:cubicBezTo>
                  <a:cubicBezTo>
                    <a:pt x="19215" y="50840"/>
                    <a:pt x="19314" y="50773"/>
                    <a:pt x="19332" y="50685"/>
                  </a:cubicBezTo>
                  <a:cubicBezTo>
                    <a:pt x="20107" y="50753"/>
                    <a:pt x="20882" y="50787"/>
                    <a:pt x="21657" y="50787"/>
                  </a:cubicBezTo>
                  <a:cubicBezTo>
                    <a:pt x="21915" y="50787"/>
                    <a:pt x="22174" y="50783"/>
                    <a:pt x="22432" y="50776"/>
                  </a:cubicBezTo>
                  <a:lnTo>
                    <a:pt x="22432" y="50776"/>
                  </a:lnTo>
                  <a:cubicBezTo>
                    <a:pt x="22371" y="51141"/>
                    <a:pt x="22432" y="51536"/>
                    <a:pt x="22371" y="51901"/>
                  </a:cubicBezTo>
                  <a:cubicBezTo>
                    <a:pt x="22280" y="52782"/>
                    <a:pt x="22007" y="53694"/>
                    <a:pt x="21612" y="54363"/>
                  </a:cubicBezTo>
                  <a:lnTo>
                    <a:pt x="21520" y="54332"/>
                  </a:lnTo>
                  <a:cubicBezTo>
                    <a:pt x="21460" y="54423"/>
                    <a:pt x="21368" y="54423"/>
                    <a:pt x="21368" y="54484"/>
                  </a:cubicBezTo>
                  <a:cubicBezTo>
                    <a:pt x="21308" y="54606"/>
                    <a:pt x="21277" y="54667"/>
                    <a:pt x="21277" y="54788"/>
                  </a:cubicBezTo>
                  <a:cubicBezTo>
                    <a:pt x="21247" y="55092"/>
                    <a:pt x="21277" y="55426"/>
                    <a:pt x="21520" y="55639"/>
                  </a:cubicBezTo>
                  <a:cubicBezTo>
                    <a:pt x="21581" y="55700"/>
                    <a:pt x="21672" y="55730"/>
                    <a:pt x="21794" y="55730"/>
                  </a:cubicBezTo>
                  <a:cubicBezTo>
                    <a:pt x="21855" y="55791"/>
                    <a:pt x="21976" y="55791"/>
                    <a:pt x="22037" y="55822"/>
                  </a:cubicBezTo>
                  <a:cubicBezTo>
                    <a:pt x="22113" y="55837"/>
                    <a:pt x="22181" y="55837"/>
                    <a:pt x="22250" y="55837"/>
                  </a:cubicBezTo>
                  <a:cubicBezTo>
                    <a:pt x="22318" y="55837"/>
                    <a:pt x="22387" y="55837"/>
                    <a:pt x="22463" y="55852"/>
                  </a:cubicBezTo>
                  <a:lnTo>
                    <a:pt x="22432" y="55822"/>
                  </a:lnTo>
                  <a:lnTo>
                    <a:pt x="22432" y="55822"/>
                  </a:lnTo>
                  <a:cubicBezTo>
                    <a:pt x="22827" y="55943"/>
                    <a:pt x="23192" y="55943"/>
                    <a:pt x="23648" y="55943"/>
                  </a:cubicBezTo>
                  <a:lnTo>
                    <a:pt x="23952" y="55943"/>
                  </a:lnTo>
                  <a:lnTo>
                    <a:pt x="23952" y="56126"/>
                  </a:lnTo>
                  <a:cubicBezTo>
                    <a:pt x="24134" y="56141"/>
                    <a:pt x="24378" y="56171"/>
                    <a:pt x="24640" y="56171"/>
                  </a:cubicBezTo>
                  <a:cubicBezTo>
                    <a:pt x="24902" y="56171"/>
                    <a:pt x="25183" y="56141"/>
                    <a:pt x="25441" y="56034"/>
                  </a:cubicBezTo>
                  <a:cubicBezTo>
                    <a:pt x="25928" y="55882"/>
                    <a:pt x="26140" y="55518"/>
                    <a:pt x="26292" y="55092"/>
                  </a:cubicBezTo>
                  <a:cubicBezTo>
                    <a:pt x="27478" y="55062"/>
                    <a:pt x="28633" y="54758"/>
                    <a:pt x="29636" y="54211"/>
                  </a:cubicBezTo>
                  <a:cubicBezTo>
                    <a:pt x="29940" y="54059"/>
                    <a:pt x="30305" y="53846"/>
                    <a:pt x="30365" y="53511"/>
                  </a:cubicBezTo>
                  <a:cubicBezTo>
                    <a:pt x="30396" y="53299"/>
                    <a:pt x="30335" y="53086"/>
                    <a:pt x="30305" y="52904"/>
                  </a:cubicBezTo>
                  <a:cubicBezTo>
                    <a:pt x="30001" y="51901"/>
                    <a:pt x="29606" y="50989"/>
                    <a:pt x="29119" y="50077"/>
                  </a:cubicBezTo>
                  <a:lnTo>
                    <a:pt x="29119" y="50077"/>
                  </a:lnTo>
                  <a:cubicBezTo>
                    <a:pt x="29667" y="50357"/>
                    <a:pt x="30292" y="50503"/>
                    <a:pt x="30915" y="50503"/>
                  </a:cubicBezTo>
                  <a:cubicBezTo>
                    <a:pt x="31709" y="50503"/>
                    <a:pt x="32501" y="50267"/>
                    <a:pt x="33131" y="49773"/>
                  </a:cubicBezTo>
                  <a:lnTo>
                    <a:pt x="33131" y="49773"/>
                  </a:lnTo>
                  <a:cubicBezTo>
                    <a:pt x="33093" y="49774"/>
                    <a:pt x="33054" y="49775"/>
                    <a:pt x="33015" y="49775"/>
                  </a:cubicBezTo>
                  <a:cubicBezTo>
                    <a:pt x="32049" y="49775"/>
                    <a:pt x="31064" y="49414"/>
                    <a:pt x="30305" y="48800"/>
                  </a:cubicBezTo>
                  <a:lnTo>
                    <a:pt x="30517" y="48557"/>
                  </a:lnTo>
                  <a:cubicBezTo>
                    <a:pt x="30639" y="48405"/>
                    <a:pt x="30761" y="48223"/>
                    <a:pt x="30791" y="48040"/>
                  </a:cubicBezTo>
                  <a:cubicBezTo>
                    <a:pt x="30821" y="47828"/>
                    <a:pt x="30761" y="47615"/>
                    <a:pt x="30609" y="47493"/>
                  </a:cubicBezTo>
                  <a:cubicBezTo>
                    <a:pt x="30528" y="47443"/>
                    <a:pt x="30450" y="47422"/>
                    <a:pt x="30374" y="47422"/>
                  </a:cubicBezTo>
                  <a:cubicBezTo>
                    <a:pt x="30224" y="47422"/>
                    <a:pt x="30082" y="47503"/>
                    <a:pt x="29940" y="47584"/>
                  </a:cubicBezTo>
                  <a:cubicBezTo>
                    <a:pt x="29575" y="47068"/>
                    <a:pt x="29271" y="46581"/>
                    <a:pt x="29119" y="45913"/>
                  </a:cubicBezTo>
                  <a:cubicBezTo>
                    <a:pt x="28815" y="44575"/>
                    <a:pt x="28633" y="43238"/>
                    <a:pt x="28329" y="41900"/>
                  </a:cubicBezTo>
                  <a:cubicBezTo>
                    <a:pt x="27782" y="39560"/>
                    <a:pt x="26627" y="37189"/>
                    <a:pt x="24681" y="35730"/>
                  </a:cubicBezTo>
                  <a:cubicBezTo>
                    <a:pt x="23648" y="34909"/>
                    <a:pt x="22432" y="34453"/>
                    <a:pt x="21186" y="34241"/>
                  </a:cubicBezTo>
                  <a:cubicBezTo>
                    <a:pt x="21733" y="33998"/>
                    <a:pt x="22311" y="33754"/>
                    <a:pt x="22858" y="33511"/>
                  </a:cubicBezTo>
                  <a:cubicBezTo>
                    <a:pt x="23253" y="33329"/>
                    <a:pt x="23678" y="33177"/>
                    <a:pt x="24074" y="32903"/>
                  </a:cubicBezTo>
                  <a:cubicBezTo>
                    <a:pt x="24469" y="32569"/>
                    <a:pt x="25046" y="31809"/>
                    <a:pt x="24438" y="31353"/>
                  </a:cubicBezTo>
                  <a:cubicBezTo>
                    <a:pt x="24272" y="31234"/>
                    <a:pt x="24067" y="31186"/>
                    <a:pt x="23844" y="31186"/>
                  </a:cubicBezTo>
                  <a:cubicBezTo>
                    <a:pt x="23212" y="31186"/>
                    <a:pt x="22442" y="31578"/>
                    <a:pt x="22037" y="31870"/>
                  </a:cubicBezTo>
                  <a:cubicBezTo>
                    <a:pt x="21672" y="32174"/>
                    <a:pt x="21368" y="32539"/>
                    <a:pt x="21095" y="32903"/>
                  </a:cubicBezTo>
                  <a:cubicBezTo>
                    <a:pt x="21520" y="30958"/>
                    <a:pt x="22645" y="29256"/>
                    <a:pt x="23314" y="27371"/>
                  </a:cubicBezTo>
                  <a:cubicBezTo>
                    <a:pt x="23678" y="26216"/>
                    <a:pt x="23952" y="25031"/>
                    <a:pt x="23982" y="23815"/>
                  </a:cubicBezTo>
                  <a:cubicBezTo>
                    <a:pt x="23982" y="23420"/>
                    <a:pt x="23982" y="22994"/>
                    <a:pt x="23952" y="22569"/>
                  </a:cubicBezTo>
                  <a:cubicBezTo>
                    <a:pt x="23952" y="22569"/>
                    <a:pt x="23952" y="22538"/>
                    <a:pt x="23982" y="22538"/>
                  </a:cubicBezTo>
                  <a:cubicBezTo>
                    <a:pt x="24013" y="22812"/>
                    <a:pt x="24104" y="23025"/>
                    <a:pt x="24256" y="23268"/>
                  </a:cubicBezTo>
                  <a:cubicBezTo>
                    <a:pt x="24560" y="23116"/>
                    <a:pt x="24742" y="22721"/>
                    <a:pt x="24621" y="22386"/>
                  </a:cubicBezTo>
                  <a:lnTo>
                    <a:pt x="24621" y="22386"/>
                  </a:lnTo>
                  <a:cubicBezTo>
                    <a:pt x="24712" y="22538"/>
                    <a:pt x="24833" y="22690"/>
                    <a:pt x="24894" y="22842"/>
                  </a:cubicBezTo>
                  <a:cubicBezTo>
                    <a:pt x="24925" y="22903"/>
                    <a:pt x="25016" y="23025"/>
                    <a:pt x="25077" y="23055"/>
                  </a:cubicBezTo>
                  <a:cubicBezTo>
                    <a:pt x="25118" y="23082"/>
                    <a:pt x="25171" y="23097"/>
                    <a:pt x="25223" y="23097"/>
                  </a:cubicBezTo>
                  <a:cubicBezTo>
                    <a:pt x="25286" y="23097"/>
                    <a:pt x="25347" y="23075"/>
                    <a:pt x="25381" y="23025"/>
                  </a:cubicBezTo>
                  <a:cubicBezTo>
                    <a:pt x="25441" y="22964"/>
                    <a:pt x="25441" y="22873"/>
                    <a:pt x="25441" y="22751"/>
                  </a:cubicBezTo>
                  <a:cubicBezTo>
                    <a:pt x="25350" y="22265"/>
                    <a:pt x="25229" y="21779"/>
                    <a:pt x="25077" y="21323"/>
                  </a:cubicBezTo>
                  <a:lnTo>
                    <a:pt x="25107" y="21323"/>
                  </a:lnTo>
                  <a:cubicBezTo>
                    <a:pt x="27903" y="20684"/>
                    <a:pt x="30396" y="18891"/>
                    <a:pt x="31916" y="16490"/>
                  </a:cubicBezTo>
                  <a:cubicBezTo>
                    <a:pt x="33496" y="14028"/>
                    <a:pt x="34347" y="10988"/>
                    <a:pt x="34256" y="8101"/>
                  </a:cubicBezTo>
                  <a:cubicBezTo>
                    <a:pt x="34165" y="5942"/>
                    <a:pt x="33223" y="3724"/>
                    <a:pt x="31764" y="2143"/>
                  </a:cubicBezTo>
                  <a:cubicBezTo>
                    <a:pt x="30639" y="866"/>
                    <a:pt x="28906" y="198"/>
                    <a:pt x="27204" y="46"/>
                  </a:cubicBezTo>
                  <a:cubicBezTo>
                    <a:pt x="26936" y="15"/>
                    <a:pt x="26673" y="1"/>
                    <a:pt x="26414" y="1"/>
                  </a:cubicBez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7498208" y="2356042"/>
              <a:ext cx="307953" cy="249271"/>
            </a:xfrm>
            <a:custGeom>
              <a:avLst/>
              <a:gdLst/>
              <a:ahLst/>
              <a:cxnLst/>
              <a:rect l="l" t="t" r="r" b="b"/>
              <a:pathLst>
                <a:path w="8239" h="6669" extrusionOk="0">
                  <a:moveTo>
                    <a:pt x="5168" y="0"/>
                  </a:moveTo>
                  <a:cubicBezTo>
                    <a:pt x="4530" y="1641"/>
                    <a:pt x="2737" y="2584"/>
                    <a:pt x="1034" y="2857"/>
                  </a:cubicBezTo>
                  <a:cubicBezTo>
                    <a:pt x="639" y="2918"/>
                    <a:pt x="153" y="3009"/>
                    <a:pt x="31" y="3374"/>
                  </a:cubicBezTo>
                  <a:cubicBezTo>
                    <a:pt x="1" y="3496"/>
                    <a:pt x="1" y="3648"/>
                    <a:pt x="31" y="3769"/>
                  </a:cubicBezTo>
                  <a:cubicBezTo>
                    <a:pt x="220" y="5233"/>
                    <a:pt x="1689" y="6669"/>
                    <a:pt x="3053" y="6669"/>
                  </a:cubicBezTo>
                  <a:cubicBezTo>
                    <a:pt x="3671" y="6669"/>
                    <a:pt x="4267" y="6374"/>
                    <a:pt x="4712" y="5654"/>
                  </a:cubicBezTo>
                  <a:cubicBezTo>
                    <a:pt x="5776" y="3921"/>
                    <a:pt x="6962" y="2280"/>
                    <a:pt x="8238" y="669"/>
                  </a:cubicBezTo>
                  <a:lnTo>
                    <a:pt x="51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8219667" y="2421940"/>
              <a:ext cx="181804" cy="307916"/>
            </a:xfrm>
            <a:custGeom>
              <a:avLst/>
              <a:gdLst/>
              <a:ahLst/>
              <a:cxnLst/>
              <a:rect l="l" t="t" r="r" b="b"/>
              <a:pathLst>
                <a:path w="4864" h="8238" extrusionOk="0">
                  <a:moveTo>
                    <a:pt x="1550" y="0"/>
                  </a:moveTo>
                  <a:lnTo>
                    <a:pt x="0" y="2067"/>
                  </a:lnTo>
                  <a:cubicBezTo>
                    <a:pt x="0" y="4134"/>
                    <a:pt x="152" y="6201"/>
                    <a:pt x="547" y="8237"/>
                  </a:cubicBezTo>
                  <a:cubicBezTo>
                    <a:pt x="1763" y="8237"/>
                    <a:pt x="3009" y="7933"/>
                    <a:pt x="4104" y="7356"/>
                  </a:cubicBezTo>
                  <a:cubicBezTo>
                    <a:pt x="4408" y="7204"/>
                    <a:pt x="4742" y="6961"/>
                    <a:pt x="4833" y="6626"/>
                  </a:cubicBezTo>
                  <a:cubicBezTo>
                    <a:pt x="4864" y="6444"/>
                    <a:pt x="4833" y="6201"/>
                    <a:pt x="4742" y="6018"/>
                  </a:cubicBezTo>
                  <a:cubicBezTo>
                    <a:pt x="4073" y="3860"/>
                    <a:pt x="2979" y="1793"/>
                    <a:pt x="1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8060589" y="2452589"/>
              <a:ext cx="203408" cy="318232"/>
            </a:xfrm>
            <a:custGeom>
              <a:avLst/>
              <a:gdLst/>
              <a:ahLst/>
              <a:cxnLst/>
              <a:rect l="l" t="t" r="r" b="b"/>
              <a:pathLst>
                <a:path w="5442" h="8514" extrusionOk="0">
                  <a:moveTo>
                    <a:pt x="1247" y="1"/>
                  </a:moveTo>
                  <a:lnTo>
                    <a:pt x="1247" y="1"/>
                  </a:lnTo>
                  <a:cubicBezTo>
                    <a:pt x="1308" y="1399"/>
                    <a:pt x="1217" y="2767"/>
                    <a:pt x="1065" y="4165"/>
                  </a:cubicBezTo>
                  <a:cubicBezTo>
                    <a:pt x="943" y="5229"/>
                    <a:pt x="244" y="6080"/>
                    <a:pt x="31" y="7113"/>
                  </a:cubicBezTo>
                  <a:cubicBezTo>
                    <a:pt x="1" y="7417"/>
                    <a:pt x="31" y="7752"/>
                    <a:pt x="274" y="7934"/>
                  </a:cubicBezTo>
                  <a:cubicBezTo>
                    <a:pt x="426" y="8056"/>
                    <a:pt x="609" y="8116"/>
                    <a:pt x="791" y="8147"/>
                  </a:cubicBezTo>
                  <a:cubicBezTo>
                    <a:pt x="1505" y="8330"/>
                    <a:pt x="2259" y="8514"/>
                    <a:pt x="3000" y="8514"/>
                  </a:cubicBezTo>
                  <a:cubicBezTo>
                    <a:pt x="3364" y="8514"/>
                    <a:pt x="3724" y="8470"/>
                    <a:pt x="4074" y="8360"/>
                  </a:cubicBezTo>
                  <a:cubicBezTo>
                    <a:pt x="5350" y="7934"/>
                    <a:pt x="5290" y="6080"/>
                    <a:pt x="5350" y="4925"/>
                  </a:cubicBezTo>
                  <a:cubicBezTo>
                    <a:pt x="5442" y="3496"/>
                    <a:pt x="5350" y="2037"/>
                    <a:pt x="5290" y="609"/>
                  </a:cubicBezTo>
                  <a:lnTo>
                    <a:pt x="12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7575467" y="2386692"/>
              <a:ext cx="264782" cy="326605"/>
            </a:xfrm>
            <a:custGeom>
              <a:avLst/>
              <a:gdLst/>
              <a:ahLst/>
              <a:cxnLst/>
              <a:rect l="l" t="t" r="r" b="b"/>
              <a:pathLst>
                <a:path w="7084" h="8738" extrusionOk="0">
                  <a:moveTo>
                    <a:pt x="3831" y="1"/>
                  </a:moveTo>
                  <a:cubicBezTo>
                    <a:pt x="3557" y="1703"/>
                    <a:pt x="2676" y="3223"/>
                    <a:pt x="1521" y="4499"/>
                  </a:cubicBezTo>
                  <a:cubicBezTo>
                    <a:pt x="1004" y="5016"/>
                    <a:pt x="183" y="5381"/>
                    <a:pt x="62" y="6171"/>
                  </a:cubicBezTo>
                  <a:cubicBezTo>
                    <a:pt x="1" y="6809"/>
                    <a:pt x="487" y="7387"/>
                    <a:pt x="943" y="7752"/>
                  </a:cubicBezTo>
                  <a:cubicBezTo>
                    <a:pt x="1519" y="8251"/>
                    <a:pt x="2447" y="8738"/>
                    <a:pt x="3289" y="8738"/>
                  </a:cubicBezTo>
                  <a:cubicBezTo>
                    <a:pt x="3781" y="8738"/>
                    <a:pt x="4243" y="8572"/>
                    <a:pt x="4591" y="8147"/>
                  </a:cubicBezTo>
                  <a:cubicBezTo>
                    <a:pt x="5168" y="7417"/>
                    <a:pt x="5563" y="6445"/>
                    <a:pt x="5958" y="5594"/>
                  </a:cubicBezTo>
                  <a:cubicBezTo>
                    <a:pt x="6536" y="4408"/>
                    <a:pt x="6901" y="3162"/>
                    <a:pt x="7083" y="1885"/>
                  </a:cubicBezTo>
                  <a:lnTo>
                    <a:pt x="38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7531175" y="1943989"/>
              <a:ext cx="873699" cy="625400"/>
            </a:xfrm>
            <a:custGeom>
              <a:avLst/>
              <a:gdLst/>
              <a:ahLst/>
              <a:cxnLst/>
              <a:rect l="l" t="t" r="r" b="b"/>
              <a:pathLst>
                <a:path w="23375" h="16732" extrusionOk="0">
                  <a:moveTo>
                    <a:pt x="12387" y="0"/>
                  </a:moveTo>
                  <a:cubicBezTo>
                    <a:pt x="9409" y="0"/>
                    <a:pt x="6369" y="1383"/>
                    <a:pt x="4621" y="3790"/>
                  </a:cubicBezTo>
                  <a:cubicBezTo>
                    <a:pt x="3830" y="4915"/>
                    <a:pt x="3466" y="6191"/>
                    <a:pt x="2766" y="7346"/>
                  </a:cubicBezTo>
                  <a:cubicBezTo>
                    <a:pt x="2250" y="8197"/>
                    <a:pt x="1520" y="9170"/>
                    <a:pt x="487" y="9474"/>
                  </a:cubicBezTo>
                  <a:cubicBezTo>
                    <a:pt x="0" y="9626"/>
                    <a:pt x="1703" y="12088"/>
                    <a:pt x="1976" y="12392"/>
                  </a:cubicBezTo>
                  <a:cubicBezTo>
                    <a:pt x="2858" y="13304"/>
                    <a:pt x="3982" y="14064"/>
                    <a:pt x="5076" y="14672"/>
                  </a:cubicBezTo>
                  <a:cubicBezTo>
                    <a:pt x="7052" y="15735"/>
                    <a:pt x="9271" y="16313"/>
                    <a:pt x="11460" y="16556"/>
                  </a:cubicBezTo>
                  <a:cubicBezTo>
                    <a:pt x="12425" y="16674"/>
                    <a:pt x="13397" y="16732"/>
                    <a:pt x="14369" y="16732"/>
                  </a:cubicBezTo>
                  <a:cubicBezTo>
                    <a:pt x="16396" y="16732"/>
                    <a:pt x="18424" y="16482"/>
                    <a:pt x="20396" y="16009"/>
                  </a:cubicBezTo>
                  <a:cubicBezTo>
                    <a:pt x="21581" y="15675"/>
                    <a:pt x="22858" y="15249"/>
                    <a:pt x="23375" y="14124"/>
                  </a:cubicBezTo>
                  <a:cubicBezTo>
                    <a:pt x="22676" y="13395"/>
                    <a:pt x="22220" y="12848"/>
                    <a:pt x="21946" y="11845"/>
                  </a:cubicBezTo>
                  <a:cubicBezTo>
                    <a:pt x="21642" y="10507"/>
                    <a:pt x="21460" y="9200"/>
                    <a:pt x="21156" y="7863"/>
                  </a:cubicBezTo>
                  <a:cubicBezTo>
                    <a:pt x="20609" y="5492"/>
                    <a:pt x="19484" y="3152"/>
                    <a:pt x="17508" y="1662"/>
                  </a:cubicBezTo>
                  <a:cubicBezTo>
                    <a:pt x="16036" y="526"/>
                    <a:pt x="14223" y="0"/>
                    <a:pt x="12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7573224" y="2576422"/>
              <a:ext cx="101144" cy="132989"/>
            </a:xfrm>
            <a:custGeom>
              <a:avLst/>
              <a:gdLst/>
              <a:ahLst/>
              <a:cxnLst/>
              <a:rect l="l" t="t" r="r" b="b"/>
              <a:pathLst>
                <a:path w="2706" h="3558" extrusionOk="0">
                  <a:moveTo>
                    <a:pt x="851" y="1"/>
                  </a:moveTo>
                  <a:cubicBezTo>
                    <a:pt x="456" y="305"/>
                    <a:pt x="152" y="609"/>
                    <a:pt x="91" y="1095"/>
                  </a:cubicBezTo>
                  <a:cubicBezTo>
                    <a:pt x="0" y="1733"/>
                    <a:pt x="517" y="2311"/>
                    <a:pt x="912" y="2736"/>
                  </a:cubicBezTo>
                  <a:cubicBezTo>
                    <a:pt x="1337" y="3040"/>
                    <a:pt x="1885" y="3375"/>
                    <a:pt x="2492" y="3557"/>
                  </a:cubicBezTo>
                  <a:lnTo>
                    <a:pt x="2523" y="3405"/>
                  </a:lnTo>
                  <a:cubicBezTo>
                    <a:pt x="2644" y="3253"/>
                    <a:pt x="2705" y="3040"/>
                    <a:pt x="2675" y="2828"/>
                  </a:cubicBezTo>
                  <a:cubicBezTo>
                    <a:pt x="2675" y="2645"/>
                    <a:pt x="2523" y="2463"/>
                    <a:pt x="2341" y="2372"/>
                  </a:cubicBezTo>
                  <a:cubicBezTo>
                    <a:pt x="2303" y="2361"/>
                    <a:pt x="2264" y="2356"/>
                    <a:pt x="2226" y="2356"/>
                  </a:cubicBezTo>
                  <a:cubicBezTo>
                    <a:pt x="2047" y="2356"/>
                    <a:pt x="1874" y="2465"/>
                    <a:pt x="1824" y="2615"/>
                  </a:cubicBezTo>
                  <a:cubicBezTo>
                    <a:pt x="1793" y="2341"/>
                    <a:pt x="1885" y="2129"/>
                    <a:pt x="1885" y="1855"/>
                  </a:cubicBezTo>
                  <a:cubicBezTo>
                    <a:pt x="1885" y="1581"/>
                    <a:pt x="1733" y="1308"/>
                    <a:pt x="1459" y="1308"/>
                  </a:cubicBezTo>
                  <a:cubicBezTo>
                    <a:pt x="1307" y="1308"/>
                    <a:pt x="1155" y="1460"/>
                    <a:pt x="973" y="1460"/>
                  </a:cubicBezTo>
                  <a:cubicBezTo>
                    <a:pt x="1155" y="1156"/>
                    <a:pt x="1277" y="761"/>
                    <a:pt x="1125" y="366"/>
                  </a:cubicBezTo>
                  <a:cubicBezTo>
                    <a:pt x="1064" y="214"/>
                    <a:pt x="973" y="92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7677732" y="1716320"/>
              <a:ext cx="57973" cy="55842"/>
            </a:xfrm>
            <a:custGeom>
              <a:avLst/>
              <a:gdLst/>
              <a:ahLst/>
              <a:cxnLst/>
              <a:rect l="l" t="t" r="r" b="b"/>
              <a:pathLst>
                <a:path w="1551" h="1494" extrusionOk="0">
                  <a:moveTo>
                    <a:pt x="1510" y="0"/>
                  </a:moveTo>
                  <a:cubicBezTo>
                    <a:pt x="1428" y="0"/>
                    <a:pt x="1105" y="296"/>
                    <a:pt x="700" y="701"/>
                  </a:cubicBezTo>
                  <a:cubicBezTo>
                    <a:pt x="304" y="1127"/>
                    <a:pt x="0" y="1461"/>
                    <a:pt x="31" y="1492"/>
                  </a:cubicBezTo>
                  <a:cubicBezTo>
                    <a:pt x="32" y="1493"/>
                    <a:pt x="34" y="1494"/>
                    <a:pt x="37" y="1494"/>
                  </a:cubicBezTo>
                  <a:cubicBezTo>
                    <a:pt x="92" y="1494"/>
                    <a:pt x="415" y="1200"/>
                    <a:pt x="821" y="823"/>
                  </a:cubicBezTo>
                  <a:cubicBezTo>
                    <a:pt x="1247" y="398"/>
                    <a:pt x="1551" y="63"/>
                    <a:pt x="1520" y="2"/>
                  </a:cubicBezTo>
                  <a:cubicBezTo>
                    <a:pt x="1517" y="1"/>
                    <a:pt x="1514" y="0"/>
                    <a:pt x="1510" y="0"/>
                  </a:cubicBezTo>
                  <a:close/>
                </a:path>
              </a:pathLst>
            </a:custGeom>
            <a:solidFill>
              <a:srgbClr val="F0C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7680012" y="1741999"/>
              <a:ext cx="63654" cy="29042"/>
            </a:xfrm>
            <a:custGeom>
              <a:avLst/>
              <a:gdLst/>
              <a:ahLst/>
              <a:cxnLst/>
              <a:rect l="l" t="t" r="r" b="b"/>
              <a:pathLst>
                <a:path w="1703" h="777" extrusionOk="0">
                  <a:moveTo>
                    <a:pt x="1614" y="0"/>
                  </a:moveTo>
                  <a:cubicBezTo>
                    <a:pt x="1464" y="0"/>
                    <a:pt x="1143" y="42"/>
                    <a:pt x="791" y="197"/>
                  </a:cubicBezTo>
                  <a:cubicBezTo>
                    <a:pt x="304" y="440"/>
                    <a:pt x="0" y="744"/>
                    <a:pt x="31" y="774"/>
                  </a:cubicBezTo>
                  <a:cubicBezTo>
                    <a:pt x="34" y="776"/>
                    <a:pt x="37" y="777"/>
                    <a:pt x="42" y="777"/>
                  </a:cubicBezTo>
                  <a:cubicBezTo>
                    <a:pt x="120" y="777"/>
                    <a:pt x="390" y="520"/>
                    <a:pt x="851" y="318"/>
                  </a:cubicBezTo>
                  <a:cubicBezTo>
                    <a:pt x="1277" y="136"/>
                    <a:pt x="1702" y="45"/>
                    <a:pt x="1702" y="14"/>
                  </a:cubicBezTo>
                  <a:cubicBezTo>
                    <a:pt x="1702" y="6"/>
                    <a:pt x="1670" y="0"/>
                    <a:pt x="1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7680012" y="1761660"/>
              <a:ext cx="64775" cy="10653"/>
            </a:xfrm>
            <a:custGeom>
              <a:avLst/>
              <a:gdLst/>
              <a:ahLst/>
              <a:cxnLst/>
              <a:rect l="l" t="t" r="r" b="b"/>
              <a:pathLst>
                <a:path w="1733" h="285" extrusionOk="0">
                  <a:moveTo>
                    <a:pt x="718" y="0"/>
                  </a:moveTo>
                  <a:cubicBezTo>
                    <a:pt x="289" y="0"/>
                    <a:pt x="0" y="100"/>
                    <a:pt x="0" y="127"/>
                  </a:cubicBezTo>
                  <a:cubicBezTo>
                    <a:pt x="0" y="142"/>
                    <a:pt x="91" y="142"/>
                    <a:pt x="247" y="142"/>
                  </a:cubicBezTo>
                  <a:cubicBezTo>
                    <a:pt x="403" y="142"/>
                    <a:pt x="623" y="142"/>
                    <a:pt x="882" y="157"/>
                  </a:cubicBezTo>
                  <a:cubicBezTo>
                    <a:pt x="1302" y="210"/>
                    <a:pt x="1631" y="285"/>
                    <a:pt x="1713" y="285"/>
                  </a:cubicBezTo>
                  <a:cubicBezTo>
                    <a:pt x="1726" y="285"/>
                    <a:pt x="1733" y="283"/>
                    <a:pt x="1733" y="279"/>
                  </a:cubicBezTo>
                  <a:cubicBezTo>
                    <a:pt x="1733" y="248"/>
                    <a:pt x="1368" y="66"/>
                    <a:pt x="882" y="5"/>
                  </a:cubicBezTo>
                  <a:cubicBezTo>
                    <a:pt x="825" y="2"/>
                    <a:pt x="770" y="0"/>
                    <a:pt x="718" y="0"/>
                  </a:cubicBezTo>
                  <a:close/>
                </a:path>
              </a:pathLst>
            </a:custGeom>
            <a:solidFill>
              <a:srgbClr val="F0C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7683413" y="1765883"/>
              <a:ext cx="52291" cy="35995"/>
            </a:xfrm>
            <a:custGeom>
              <a:avLst/>
              <a:gdLst/>
              <a:ahLst/>
              <a:cxnLst/>
              <a:rect l="l" t="t" r="r" b="b"/>
              <a:pathLst>
                <a:path w="1399" h="963" extrusionOk="0">
                  <a:moveTo>
                    <a:pt x="113" y="0"/>
                  </a:moveTo>
                  <a:cubicBezTo>
                    <a:pt x="41" y="0"/>
                    <a:pt x="0" y="14"/>
                    <a:pt x="0" y="14"/>
                  </a:cubicBezTo>
                  <a:cubicBezTo>
                    <a:pt x="0" y="44"/>
                    <a:pt x="365" y="105"/>
                    <a:pt x="760" y="409"/>
                  </a:cubicBezTo>
                  <a:cubicBezTo>
                    <a:pt x="1098" y="634"/>
                    <a:pt x="1331" y="963"/>
                    <a:pt x="1388" y="963"/>
                  </a:cubicBezTo>
                  <a:cubicBezTo>
                    <a:pt x="1393" y="963"/>
                    <a:pt x="1396" y="961"/>
                    <a:pt x="1399" y="956"/>
                  </a:cubicBezTo>
                  <a:cubicBezTo>
                    <a:pt x="1399" y="956"/>
                    <a:pt x="1247" y="591"/>
                    <a:pt x="821" y="287"/>
                  </a:cubicBezTo>
                  <a:cubicBezTo>
                    <a:pt x="639" y="135"/>
                    <a:pt x="396" y="44"/>
                    <a:pt x="244" y="14"/>
                  </a:cubicBezTo>
                  <a:cubicBezTo>
                    <a:pt x="193" y="4"/>
                    <a:pt x="149" y="0"/>
                    <a:pt x="113" y="0"/>
                  </a:cubicBezTo>
                  <a:close/>
                </a:path>
              </a:pathLst>
            </a:custGeom>
            <a:solidFill>
              <a:srgbClr val="F0C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7683413" y="1761735"/>
              <a:ext cx="25043" cy="49002"/>
            </a:xfrm>
            <a:custGeom>
              <a:avLst/>
              <a:gdLst/>
              <a:ahLst/>
              <a:cxnLst/>
              <a:rect l="l" t="t" r="r" b="b"/>
              <a:pathLst>
                <a:path w="670" h="1311" extrusionOk="0">
                  <a:moveTo>
                    <a:pt x="38" y="1"/>
                  </a:moveTo>
                  <a:cubicBezTo>
                    <a:pt x="35" y="1"/>
                    <a:pt x="33" y="2"/>
                    <a:pt x="31" y="3"/>
                  </a:cubicBezTo>
                  <a:cubicBezTo>
                    <a:pt x="0" y="64"/>
                    <a:pt x="213" y="277"/>
                    <a:pt x="365" y="611"/>
                  </a:cubicBezTo>
                  <a:cubicBezTo>
                    <a:pt x="517" y="1006"/>
                    <a:pt x="548" y="1310"/>
                    <a:pt x="608" y="1310"/>
                  </a:cubicBezTo>
                  <a:cubicBezTo>
                    <a:pt x="639" y="1310"/>
                    <a:pt x="669" y="976"/>
                    <a:pt x="487" y="581"/>
                  </a:cubicBezTo>
                  <a:cubicBezTo>
                    <a:pt x="343" y="237"/>
                    <a:pt x="92" y="1"/>
                    <a:pt x="38" y="1"/>
                  </a:cubicBezTo>
                  <a:close/>
                </a:path>
              </a:pathLst>
            </a:custGeom>
            <a:solidFill>
              <a:srgbClr val="F0C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7683413" y="1705032"/>
              <a:ext cx="17082" cy="66009"/>
            </a:xfrm>
            <a:custGeom>
              <a:avLst/>
              <a:gdLst/>
              <a:ahLst/>
              <a:cxnLst/>
              <a:rect l="l" t="t" r="r" b="b"/>
              <a:pathLst>
                <a:path w="457" h="1766" extrusionOk="0">
                  <a:moveTo>
                    <a:pt x="365" y="0"/>
                  </a:moveTo>
                  <a:cubicBezTo>
                    <a:pt x="335" y="0"/>
                    <a:pt x="335" y="396"/>
                    <a:pt x="213" y="882"/>
                  </a:cubicBezTo>
                  <a:cubicBezTo>
                    <a:pt x="152" y="1368"/>
                    <a:pt x="0" y="1763"/>
                    <a:pt x="31" y="1763"/>
                  </a:cubicBezTo>
                  <a:cubicBezTo>
                    <a:pt x="32" y="1765"/>
                    <a:pt x="33" y="1765"/>
                    <a:pt x="35" y="1765"/>
                  </a:cubicBezTo>
                  <a:cubicBezTo>
                    <a:pt x="78" y="1765"/>
                    <a:pt x="278" y="1409"/>
                    <a:pt x="365" y="912"/>
                  </a:cubicBezTo>
                  <a:cubicBezTo>
                    <a:pt x="456" y="426"/>
                    <a:pt x="396" y="0"/>
                    <a:pt x="365" y="0"/>
                  </a:cubicBezTo>
                  <a:close/>
                </a:path>
              </a:pathLst>
            </a:custGeom>
            <a:solidFill>
              <a:srgbClr val="F0C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7664089" y="1712994"/>
              <a:ext cx="23922" cy="59094"/>
            </a:xfrm>
            <a:custGeom>
              <a:avLst/>
              <a:gdLst/>
              <a:ahLst/>
              <a:cxnLst/>
              <a:rect l="l" t="t" r="r" b="b"/>
              <a:pathLst>
                <a:path w="640" h="1581" extrusionOk="0">
                  <a:moveTo>
                    <a:pt x="1" y="0"/>
                  </a:moveTo>
                  <a:cubicBezTo>
                    <a:pt x="1" y="31"/>
                    <a:pt x="274" y="304"/>
                    <a:pt x="396" y="760"/>
                  </a:cubicBezTo>
                  <a:cubicBezTo>
                    <a:pt x="548" y="1216"/>
                    <a:pt x="578" y="1581"/>
                    <a:pt x="609" y="1581"/>
                  </a:cubicBezTo>
                  <a:cubicBezTo>
                    <a:pt x="639" y="1581"/>
                    <a:pt x="639" y="1216"/>
                    <a:pt x="548" y="699"/>
                  </a:cubicBezTo>
                  <a:cubicBezTo>
                    <a:pt x="457" y="456"/>
                    <a:pt x="335" y="243"/>
                    <a:pt x="244" y="152"/>
                  </a:cubicBezTo>
                  <a:cubicBezTo>
                    <a:pt x="122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0C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7640242" y="1730674"/>
              <a:ext cx="50011" cy="39134"/>
            </a:xfrm>
            <a:custGeom>
              <a:avLst/>
              <a:gdLst/>
              <a:ahLst/>
              <a:cxnLst/>
              <a:rect l="l" t="t" r="r" b="b"/>
              <a:pathLst>
                <a:path w="1338" h="1047" extrusionOk="0">
                  <a:moveTo>
                    <a:pt x="135" y="0"/>
                  </a:moveTo>
                  <a:cubicBezTo>
                    <a:pt x="54" y="0"/>
                    <a:pt x="0" y="14"/>
                    <a:pt x="0" y="14"/>
                  </a:cubicBezTo>
                  <a:cubicBezTo>
                    <a:pt x="0" y="44"/>
                    <a:pt x="396" y="135"/>
                    <a:pt x="760" y="439"/>
                  </a:cubicBezTo>
                  <a:cubicBezTo>
                    <a:pt x="1155" y="682"/>
                    <a:pt x="1307" y="1047"/>
                    <a:pt x="1338" y="1047"/>
                  </a:cubicBezTo>
                  <a:cubicBezTo>
                    <a:pt x="1338" y="986"/>
                    <a:pt x="1338" y="925"/>
                    <a:pt x="1247" y="773"/>
                  </a:cubicBezTo>
                  <a:cubicBezTo>
                    <a:pt x="1186" y="621"/>
                    <a:pt x="1034" y="439"/>
                    <a:pt x="851" y="287"/>
                  </a:cubicBezTo>
                  <a:cubicBezTo>
                    <a:pt x="639" y="135"/>
                    <a:pt x="426" y="44"/>
                    <a:pt x="274" y="14"/>
                  </a:cubicBezTo>
                  <a:cubicBezTo>
                    <a:pt x="223" y="3"/>
                    <a:pt x="176" y="0"/>
                    <a:pt x="135" y="0"/>
                  </a:cubicBezTo>
                  <a:close/>
                </a:path>
              </a:pathLst>
            </a:custGeom>
            <a:solidFill>
              <a:srgbClr val="F0C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7272149" y="1886390"/>
              <a:ext cx="399939" cy="533302"/>
            </a:xfrm>
            <a:custGeom>
              <a:avLst/>
              <a:gdLst/>
              <a:ahLst/>
              <a:cxnLst/>
              <a:rect l="l" t="t" r="r" b="b"/>
              <a:pathLst>
                <a:path w="10700" h="14268" extrusionOk="0">
                  <a:moveTo>
                    <a:pt x="5189" y="1"/>
                  </a:moveTo>
                  <a:cubicBezTo>
                    <a:pt x="3840" y="1"/>
                    <a:pt x="2327" y="491"/>
                    <a:pt x="1459" y="1471"/>
                  </a:cubicBezTo>
                  <a:cubicBezTo>
                    <a:pt x="365" y="2717"/>
                    <a:pt x="0" y="4571"/>
                    <a:pt x="517" y="6182"/>
                  </a:cubicBezTo>
                  <a:cubicBezTo>
                    <a:pt x="751" y="7059"/>
                    <a:pt x="1744" y="8499"/>
                    <a:pt x="2821" y="8499"/>
                  </a:cubicBezTo>
                  <a:cubicBezTo>
                    <a:pt x="2863" y="8499"/>
                    <a:pt x="2906" y="8497"/>
                    <a:pt x="2949" y="8492"/>
                  </a:cubicBezTo>
                  <a:cubicBezTo>
                    <a:pt x="2949" y="10012"/>
                    <a:pt x="3253" y="11501"/>
                    <a:pt x="4377" y="12626"/>
                  </a:cubicBezTo>
                  <a:cubicBezTo>
                    <a:pt x="5563" y="13842"/>
                    <a:pt x="6930" y="14267"/>
                    <a:pt x="8572" y="14267"/>
                  </a:cubicBezTo>
                  <a:cubicBezTo>
                    <a:pt x="9332" y="14267"/>
                    <a:pt x="10092" y="14115"/>
                    <a:pt x="10699" y="13690"/>
                  </a:cubicBezTo>
                  <a:lnTo>
                    <a:pt x="7873" y="10954"/>
                  </a:lnTo>
                  <a:cubicBezTo>
                    <a:pt x="7265" y="10498"/>
                    <a:pt x="7204" y="9647"/>
                    <a:pt x="7356" y="8887"/>
                  </a:cubicBezTo>
                  <a:cubicBezTo>
                    <a:pt x="7599" y="7702"/>
                    <a:pt x="8146" y="6638"/>
                    <a:pt x="8633" y="5574"/>
                  </a:cubicBezTo>
                  <a:cubicBezTo>
                    <a:pt x="9727" y="3051"/>
                    <a:pt x="8329" y="225"/>
                    <a:pt x="5532" y="12"/>
                  </a:cubicBezTo>
                  <a:cubicBezTo>
                    <a:pt x="5419" y="5"/>
                    <a:pt x="5305" y="1"/>
                    <a:pt x="5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7542537" y="2271606"/>
              <a:ext cx="875979" cy="297787"/>
            </a:xfrm>
            <a:custGeom>
              <a:avLst/>
              <a:gdLst/>
              <a:ahLst/>
              <a:cxnLst/>
              <a:rect l="l" t="t" r="r" b="b"/>
              <a:pathLst>
                <a:path w="23436" h="7967" extrusionOk="0">
                  <a:moveTo>
                    <a:pt x="641" y="1"/>
                  </a:moveTo>
                  <a:cubicBezTo>
                    <a:pt x="537" y="1"/>
                    <a:pt x="425" y="31"/>
                    <a:pt x="304" y="101"/>
                  </a:cubicBezTo>
                  <a:cubicBezTo>
                    <a:pt x="61" y="192"/>
                    <a:pt x="0" y="435"/>
                    <a:pt x="0" y="709"/>
                  </a:cubicBezTo>
                  <a:cubicBezTo>
                    <a:pt x="61" y="1651"/>
                    <a:pt x="1247" y="3201"/>
                    <a:pt x="1672" y="3627"/>
                  </a:cubicBezTo>
                  <a:cubicBezTo>
                    <a:pt x="2493" y="4539"/>
                    <a:pt x="3678" y="5299"/>
                    <a:pt x="4772" y="5907"/>
                  </a:cubicBezTo>
                  <a:cubicBezTo>
                    <a:pt x="6748" y="6970"/>
                    <a:pt x="8967" y="7548"/>
                    <a:pt x="11156" y="7791"/>
                  </a:cubicBezTo>
                  <a:cubicBezTo>
                    <a:pt x="12121" y="7909"/>
                    <a:pt x="13093" y="7967"/>
                    <a:pt x="14065" y="7967"/>
                  </a:cubicBezTo>
                  <a:cubicBezTo>
                    <a:pt x="16092" y="7967"/>
                    <a:pt x="18120" y="7717"/>
                    <a:pt x="20092" y="7244"/>
                  </a:cubicBezTo>
                  <a:cubicBezTo>
                    <a:pt x="21247" y="6970"/>
                    <a:pt x="22372" y="6666"/>
                    <a:pt x="23131" y="5724"/>
                  </a:cubicBezTo>
                  <a:cubicBezTo>
                    <a:pt x="23253" y="5572"/>
                    <a:pt x="23375" y="5359"/>
                    <a:pt x="23405" y="5177"/>
                  </a:cubicBezTo>
                  <a:cubicBezTo>
                    <a:pt x="23435" y="4964"/>
                    <a:pt x="23375" y="4752"/>
                    <a:pt x="23223" y="4660"/>
                  </a:cubicBezTo>
                  <a:cubicBezTo>
                    <a:pt x="23133" y="4603"/>
                    <a:pt x="23043" y="4579"/>
                    <a:pt x="22954" y="4579"/>
                  </a:cubicBezTo>
                  <a:cubicBezTo>
                    <a:pt x="22623" y="4579"/>
                    <a:pt x="22307" y="4912"/>
                    <a:pt x="22068" y="5056"/>
                  </a:cubicBezTo>
                  <a:cubicBezTo>
                    <a:pt x="21581" y="5329"/>
                    <a:pt x="20973" y="5481"/>
                    <a:pt x="20426" y="5633"/>
                  </a:cubicBezTo>
                  <a:cubicBezTo>
                    <a:pt x="19332" y="5937"/>
                    <a:pt x="18238" y="6089"/>
                    <a:pt x="17083" y="6211"/>
                  </a:cubicBezTo>
                  <a:cubicBezTo>
                    <a:pt x="15860" y="6333"/>
                    <a:pt x="14632" y="6416"/>
                    <a:pt x="13411" y="6416"/>
                  </a:cubicBezTo>
                  <a:cubicBezTo>
                    <a:pt x="11597" y="6416"/>
                    <a:pt x="9799" y="6233"/>
                    <a:pt x="8055" y="5724"/>
                  </a:cubicBezTo>
                  <a:cubicBezTo>
                    <a:pt x="6414" y="5207"/>
                    <a:pt x="4833" y="4417"/>
                    <a:pt x="3526" y="3293"/>
                  </a:cubicBezTo>
                  <a:cubicBezTo>
                    <a:pt x="2888" y="2715"/>
                    <a:pt x="2280" y="2077"/>
                    <a:pt x="1824" y="1347"/>
                  </a:cubicBezTo>
                  <a:cubicBezTo>
                    <a:pt x="1541" y="935"/>
                    <a:pt x="1214" y="1"/>
                    <a:pt x="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7406409" y="2026407"/>
              <a:ext cx="19137" cy="27435"/>
            </a:xfrm>
            <a:custGeom>
              <a:avLst/>
              <a:gdLst/>
              <a:ahLst/>
              <a:cxnLst/>
              <a:rect l="l" t="t" r="r" b="b"/>
              <a:pathLst>
                <a:path w="512" h="734" extrusionOk="0">
                  <a:moveTo>
                    <a:pt x="260" y="0"/>
                  </a:moveTo>
                  <a:cubicBezTo>
                    <a:pt x="1" y="0"/>
                    <a:pt x="61" y="586"/>
                    <a:pt x="177" y="673"/>
                  </a:cubicBezTo>
                  <a:cubicBezTo>
                    <a:pt x="177" y="673"/>
                    <a:pt x="208" y="734"/>
                    <a:pt x="268" y="734"/>
                  </a:cubicBezTo>
                  <a:cubicBezTo>
                    <a:pt x="299" y="734"/>
                    <a:pt x="360" y="643"/>
                    <a:pt x="360" y="582"/>
                  </a:cubicBezTo>
                  <a:cubicBezTo>
                    <a:pt x="420" y="460"/>
                    <a:pt x="512" y="35"/>
                    <a:pt x="299" y="4"/>
                  </a:cubicBezTo>
                  <a:cubicBezTo>
                    <a:pt x="285" y="2"/>
                    <a:pt x="272" y="0"/>
                    <a:pt x="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7381216" y="2017922"/>
              <a:ext cx="20109" cy="20819"/>
            </a:xfrm>
            <a:custGeom>
              <a:avLst/>
              <a:gdLst/>
              <a:ahLst/>
              <a:cxnLst/>
              <a:rect l="l" t="t" r="r" b="b"/>
              <a:pathLst>
                <a:path w="538" h="557" extrusionOk="0">
                  <a:moveTo>
                    <a:pt x="421" y="1"/>
                  </a:moveTo>
                  <a:cubicBezTo>
                    <a:pt x="274" y="1"/>
                    <a:pt x="0" y="222"/>
                    <a:pt x="61" y="444"/>
                  </a:cubicBezTo>
                  <a:cubicBezTo>
                    <a:pt x="77" y="525"/>
                    <a:pt x="114" y="556"/>
                    <a:pt x="161" y="556"/>
                  </a:cubicBezTo>
                  <a:cubicBezTo>
                    <a:pt x="289" y="556"/>
                    <a:pt x="487" y="313"/>
                    <a:pt x="487" y="201"/>
                  </a:cubicBezTo>
                  <a:cubicBezTo>
                    <a:pt x="538" y="58"/>
                    <a:pt x="496" y="1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7363013" y="2043601"/>
              <a:ext cx="44367" cy="33602"/>
            </a:xfrm>
            <a:custGeom>
              <a:avLst/>
              <a:gdLst/>
              <a:ahLst/>
              <a:cxnLst/>
              <a:rect l="l" t="t" r="r" b="b"/>
              <a:pathLst>
                <a:path w="1187" h="899" extrusionOk="0">
                  <a:moveTo>
                    <a:pt x="153" y="0"/>
                  </a:moveTo>
                  <a:cubicBezTo>
                    <a:pt x="122" y="0"/>
                    <a:pt x="62" y="61"/>
                    <a:pt x="1" y="243"/>
                  </a:cubicBezTo>
                  <a:cubicBezTo>
                    <a:pt x="1" y="426"/>
                    <a:pt x="92" y="669"/>
                    <a:pt x="335" y="821"/>
                  </a:cubicBezTo>
                  <a:cubicBezTo>
                    <a:pt x="455" y="874"/>
                    <a:pt x="575" y="898"/>
                    <a:pt x="682" y="898"/>
                  </a:cubicBezTo>
                  <a:cubicBezTo>
                    <a:pt x="819" y="898"/>
                    <a:pt x="936" y="859"/>
                    <a:pt x="1004" y="791"/>
                  </a:cubicBezTo>
                  <a:cubicBezTo>
                    <a:pt x="1156" y="669"/>
                    <a:pt x="1186" y="608"/>
                    <a:pt x="1156" y="578"/>
                  </a:cubicBezTo>
                  <a:cubicBezTo>
                    <a:pt x="1137" y="559"/>
                    <a:pt x="1118" y="552"/>
                    <a:pt x="1098" y="552"/>
                  </a:cubicBezTo>
                  <a:cubicBezTo>
                    <a:pt x="1052" y="552"/>
                    <a:pt x="997" y="587"/>
                    <a:pt x="913" y="608"/>
                  </a:cubicBezTo>
                  <a:cubicBezTo>
                    <a:pt x="875" y="621"/>
                    <a:pt x="827" y="628"/>
                    <a:pt x="772" y="628"/>
                  </a:cubicBezTo>
                  <a:cubicBezTo>
                    <a:pt x="696" y="628"/>
                    <a:pt x="607" y="613"/>
                    <a:pt x="518" y="578"/>
                  </a:cubicBezTo>
                  <a:cubicBezTo>
                    <a:pt x="366" y="487"/>
                    <a:pt x="274" y="335"/>
                    <a:pt x="244" y="213"/>
                  </a:cubicBezTo>
                  <a:cubicBezTo>
                    <a:pt x="214" y="122"/>
                    <a:pt x="214" y="0"/>
                    <a:pt x="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7427788" y="2019118"/>
              <a:ext cx="80698" cy="69971"/>
            </a:xfrm>
            <a:custGeom>
              <a:avLst/>
              <a:gdLst/>
              <a:ahLst/>
              <a:cxnLst/>
              <a:rect l="l" t="t" r="r" b="b"/>
              <a:pathLst>
                <a:path w="2159" h="1872" extrusionOk="0">
                  <a:moveTo>
                    <a:pt x="1182" y="1"/>
                  </a:moveTo>
                  <a:cubicBezTo>
                    <a:pt x="1119" y="1"/>
                    <a:pt x="1059" y="14"/>
                    <a:pt x="1003" y="47"/>
                  </a:cubicBezTo>
                  <a:cubicBezTo>
                    <a:pt x="851" y="78"/>
                    <a:pt x="760" y="139"/>
                    <a:pt x="669" y="230"/>
                  </a:cubicBezTo>
                  <a:cubicBezTo>
                    <a:pt x="487" y="382"/>
                    <a:pt x="365" y="534"/>
                    <a:pt x="244" y="686"/>
                  </a:cubicBezTo>
                  <a:cubicBezTo>
                    <a:pt x="61" y="990"/>
                    <a:pt x="0" y="1233"/>
                    <a:pt x="31" y="1233"/>
                  </a:cubicBezTo>
                  <a:cubicBezTo>
                    <a:pt x="61" y="1233"/>
                    <a:pt x="183" y="1081"/>
                    <a:pt x="426" y="807"/>
                  </a:cubicBezTo>
                  <a:cubicBezTo>
                    <a:pt x="548" y="686"/>
                    <a:pt x="669" y="534"/>
                    <a:pt x="851" y="412"/>
                  </a:cubicBezTo>
                  <a:cubicBezTo>
                    <a:pt x="943" y="351"/>
                    <a:pt x="1034" y="291"/>
                    <a:pt x="1125" y="260"/>
                  </a:cubicBezTo>
                  <a:cubicBezTo>
                    <a:pt x="1161" y="251"/>
                    <a:pt x="1191" y="248"/>
                    <a:pt x="1219" y="248"/>
                  </a:cubicBezTo>
                  <a:cubicBezTo>
                    <a:pt x="1285" y="248"/>
                    <a:pt x="1334" y="269"/>
                    <a:pt x="1399" y="291"/>
                  </a:cubicBezTo>
                  <a:cubicBezTo>
                    <a:pt x="1581" y="412"/>
                    <a:pt x="1733" y="595"/>
                    <a:pt x="1794" y="807"/>
                  </a:cubicBezTo>
                  <a:cubicBezTo>
                    <a:pt x="1885" y="990"/>
                    <a:pt x="1915" y="1172"/>
                    <a:pt x="1915" y="1324"/>
                  </a:cubicBezTo>
                  <a:cubicBezTo>
                    <a:pt x="1915" y="1628"/>
                    <a:pt x="1855" y="1841"/>
                    <a:pt x="1885" y="1871"/>
                  </a:cubicBezTo>
                  <a:cubicBezTo>
                    <a:pt x="1915" y="1871"/>
                    <a:pt x="2067" y="1719"/>
                    <a:pt x="2128" y="1324"/>
                  </a:cubicBezTo>
                  <a:cubicBezTo>
                    <a:pt x="2158" y="1142"/>
                    <a:pt x="2128" y="898"/>
                    <a:pt x="2037" y="686"/>
                  </a:cubicBezTo>
                  <a:cubicBezTo>
                    <a:pt x="1915" y="443"/>
                    <a:pt x="1763" y="230"/>
                    <a:pt x="1520" y="78"/>
                  </a:cubicBezTo>
                  <a:cubicBezTo>
                    <a:pt x="1405" y="39"/>
                    <a:pt x="1289" y="1"/>
                    <a:pt x="1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7317600" y="1965070"/>
              <a:ext cx="61374" cy="68550"/>
            </a:xfrm>
            <a:custGeom>
              <a:avLst/>
              <a:gdLst/>
              <a:ahLst/>
              <a:cxnLst/>
              <a:rect l="l" t="t" r="r" b="b"/>
              <a:pathLst>
                <a:path w="1642" h="1834" extrusionOk="0">
                  <a:moveTo>
                    <a:pt x="877" y="0"/>
                  </a:moveTo>
                  <a:cubicBezTo>
                    <a:pt x="858" y="0"/>
                    <a:pt x="839" y="1"/>
                    <a:pt x="821" y="4"/>
                  </a:cubicBezTo>
                  <a:cubicBezTo>
                    <a:pt x="578" y="4"/>
                    <a:pt x="426" y="126"/>
                    <a:pt x="304" y="247"/>
                  </a:cubicBezTo>
                  <a:cubicBezTo>
                    <a:pt x="91" y="460"/>
                    <a:pt x="0" y="612"/>
                    <a:pt x="61" y="642"/>
                  </a:cubicBezTo>
                  <a:cubicBezTo>
                    <a:pt x="91" y="642"/>
                    <a:pt x="243" y="551"/>
                    <a:pt x="456" y="399"/>
                  </a:cubicBezTo>
                  <a:cubicBezTo>
                    <a:pt x="578" y="308"/>
                    <a:pt x="699" y="247"/>
                    <a:pt x="851" y="247"/>
                  </a:cubicBezTo>
                  <a:cubicBezTo>
                    <a:pt x="1003" y="247"/>
                    <a:pt x="1155" y="308"/>
                    <a:pt x="1216" y="460"/>
                  </a:cubicBezTo>
                  <a:cubicBezTo>
                    <a:pt x="1429" y="764"/>
                    <a:pt x="1307" y="1159"/>
                    <a:pt x="1216" y="1372"/>
                  </a:cubicBezTo>
                  <a:cubicBezTo>
                    <a:pt x="1155" y="1645"/>
                    <a:pt x="1064" y="1797"/>
                    <a:pt x="1094" y="1828"/>
                  </a:cubicBezTo>
                  <a:cubicBezTo>
                    <a:pt x="1102" y="1831"/>
                    <a:pt x="1110" y="1833"/>
                    <a:pt x="1119" y="1833"/>
                  </a:cubicBezTo>
                  <a:cubicBezTo>
                    <a:pt x="1185" y="1833"/>
                    <a:pt x="1295" y="1734"/>
                    <a:pt x="1429" y="1493"/>
                  </a:cubicBezTo>
                  <a:cubicBezTo>
                    <a:pt x="1489" y="1372"/>
                    <a:pt x="1581" y="1189"/>
                    <a:pt x="1611" y="1007"/>
                  </a:cubicBezTo>
                  <a:cubicBezTo>
                    <a:pt x="1641" y="764"/>
                    <a:pt x="1611" y="551"/>
                    <a:pt x="1459" y="308"/>
                  </a:cubicBezTo>
                  <a:cubicBezTo>
                    <a:pt x="1320" y="141"/>
                    <a:pt x="1080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8206025" y="2188515"/>
              <a:ext cx="85408" cy="91463"/>
            </a:xfrm>
            <a:custGeom>
              <a:avLst/>
              <a:gdLst/>
              <a:ahLst/>
              <a:cxnLst/>
              <a:rect l="l" t="t" r="r" b="b"/>
              <a:pathLst>
                <a:path w="2285" h="2447" extrusionOk="0">
                  <a:moveTo>
                    <a:pt x="1229" y="0"/>
                  </a:moveTo>
                  <a:cubicBezTo>
                    <a:pt x="830" y="0"/>
                    <a:pt x="385" y="303"/>
                    <a:pt x="61" y="987"/>
                  </a:cubicBezTo>
                  <a:cubicBezTo>
                    <a:pt x="31" y="1108"/>
                    <a:pt x="0" y="1169"/>
                    <a:pt x="0" y="1291"/>
                  </a:cubicBezTo>
                  <a:cubicBezTo>
                    <a:pt x="31" y="1564"/>
                    <a:pt x="760" y="2233"/>
                    <a:pt x="1004" y="2354"/>
                  </a:cubicBezTo>
                  <a:cubicBezTo>
                    <a:pt x="1137" y="2418"/>
                    <a:pt x="1265" y="2447"/>
                    <a:pt x="1385" y="2447"/>
                  </a:cubicBezTo>
                  <a:cubicBezTo>
                    <a:pt x="1784" y="2447"/>
                    <a:pt x="2088" y="2123"/>
                    <a:pt x="2159" y="1655"/>
                  </a:cubicBezTo>
                  <a:cubicBezTo>
                    <a:pt x="2284" y="631"/>
                    <a:pt x="1805" y="0"/>
                    <a:pt x="12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8044778" y="2281960"/>
              <a:ext cx="210136" cy="179823"/>
            </a:xfrm>
            <a:custGeom>
              <a:avLst/>
              <a:gdLst/>
              <a:ahLst/>
              <a:cxnLst/>
              <a:rect l="l" t="t" r="r" b="b"/>
              <a:pathLst>
                <a:path w="5622" h="4811" extrusionOk="0">
                  <a:moveTo>
                    <a:pt x="2692" y="1"/>
                  </a:moveTo>
                  <a:cubicBezTo>
                    <a:pt x="1284" y="1"/>
                    <a:pt x="0" y="1839"/>
                    <a:pt x="59" y="3076"/>
                  </a:cubicBezTo>
                  <a:cubicBezTo>
                    <a:pt x="59" y="3745"/>
                    <a:pt x="424" y="4475"/>
                    <a:pt x="1062" y="4748"/>
                  </a:cubicBezTo>
                  <a:cubicBezTo>
                    <a:pt x="1219" y="4792"/>
                    <a:pt x="1376" y="4810"/>
                    <a:pt x="1533" y="4810"/>
                  </a:cubicBezTo>
                  <a:cubicBezTo>
                    <a:pt x="1923" y="4810"/>
                    <a:pt x="2313" y="4696"/>
                    <a:pt x="2703" y="4566"/>
                  </a:cubicBezTo>
                  <a:lnTo>
                    <a:pt x="3159" y="4414"/>
                  </a:lnTo>
                  <a:cubicBezTo>
                    <a:pt x="3798" y="4171"/>
                    <a:pt x="4497" y="3927"/>
                    <a:pt x="4862" y="3350"/>
                  </a:cubicBezTo>
                  <a:cubicBezTo>
                    <a:pt x="5621" y="2134"/>
                    <a:pt x="4558" y="766"/>
                    <a:pt x="3494" y="219"/>
                  </a:cubicBezTo>
                  <a:cubicBezTo>
                    <a:pt x="3281" y="128"/>
                    <a:pt x="3038" y="37"/>
                    <a:pt x="2825" y="6"/>
                  </a:cubicBezTo>
                  <a:cubicBezTo>
                    <a:pt x="2781" y="3"/>
                    <a:pt x="2736" y="1"/>
                    <a:pt x="26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7865180" y="2113983"/>
              <a:ext cx="179562" cy="173918"/>
            </a:xfrm>
            <a:custGeom>
              <a:avLst/>
              <a:gdLst/>
              <a:ahLst/>
              <a:cxnLst/>
              <a:rect l="l" t="t" r="r" b="b"/>
              <a:pathLst>
                <a:path w="4804" h="4653" extrusionOk="0">
                  <a:moveTo>
                    <a:pt x="2288" y="1"/>
                  </a:moveTo>
                  <a:cubicBezTo>
                    <a:pt x="2266" y="1"/>
                    <a:pt x="2243" y="1"/>
                    <a:pt x="2220" y="2"/>
                  </a:cubicBezTo>
                  <a:cubicBezTo>
                    <a:pt x="1521" y="2"/>
                    <a:pt x="92" y="1126"/>
                    <a:pt x="31" y="1886"/>
                  </a:cubicBezTo>
                  <a:cubicBezTo>
                    <a:pt x="1" y="2069"/>
                    <a:pt x="62" y="2282"/>
                    <a:pt x="122" y="2525"/>
                  </a:cubicBezTo>
                  <a:cubicBezTo>
                    <a:pt x="426" y="3285"/>
                    <a:pt x="882" y="4105"/>
                    <a:pt x="1642" y="4440"/>
                  </a:cubicBezTo>
                  <a:cubicBezTo>
                    <a:pt x="2098" y="4652"/>
                    <a:pt x="2615" y="4652"/>
                    <a:pt x="3071" y="4652"/>
                  </a:cubicBezTo>
                  <a:cubicBezTo>
                    <a:pt x="3223" y="4652"/>
                    <a:pt x="3375" y="4652"/>
                    <a:pt x="3527" y="4561"/>
                  </a:cubicBezTo>
                  <a:cubicBezTo>
                    <a:pt x="3618" y="4531"/>
                    <a:pt x="3709" y="4409"/>
                    <a:pt x="3770" y="4348"/>
                  </a:cubicBezTo>
                  <a:cubicBezTo>
                    <a:pt x="4074" y="3953"/>
                    <a:pt x="4378" y="3558"/>
                    <a:pt x="4590" y="3041"/>
                  </a:cubicBezTo>
                  <a:cubicBezTo>
                    <a:pt x="4742" y="2585"/>
                    <a:pt x="4803" y="2069"/>
                    <a:pt x="4621" y="1582"/>
                  </a:cubicBezTo>
                  <a:cubicBezTo>
                    <a:pt x="4294" y="632"/>
                    <a:pt x="3271" y="1"/>
                    <a:pt x="2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7647045" y="2044722"/>
              <a:ext cx="111385" cy="160349"/>
            </a:xfrm>
            <a:custGeom>
              <a:avLst/>
              <a:gdLst/>
              <a:ahLst/>
              <a:cxnLst/>
              <a:rect l="l" t="t" r="r" b="b"/>
              <a:pathLst>
                <a:path w="2980" h="4290" extrusionOk="0">
                  <a:moveTo>
                    <a:pt x="2493" y="1"/>
                  </a:moveTo>
                  <a:cubicBezTo>
                    <a:pt x="2128" y="335"/>
                    <a:pt x="1825" y="730"/>
                    <a:pt x="1521" y="1095"/>
                  </a:cubicBezTo>
                  <a:cubicBezTo>
                    <a:pt x="882" y="2007"/>
                    <a:pt x="517" y="3040"/>
                    <a:pt x="1" y="4043"/>
                  </a:cubicBezTo>
                  <a:cubicBezTo>
                    <a:pt x="214" y="4195"/>
                    <a:pt x="457" y="4286"/>
                    <a:pt x="730" y="4286"/>
                  </a:cubicBezTo>
                  <a:cubicBezTo>
                    <a:pt x="758" y="4288"/>
                    <a:pt x="785" y="4289"/>
                    <a:pt x="813" y="4289"/>
                  </a:cubicBezTo>
                  <a:cubicBezTo>
                    <a:pt x="1275" y="4289"/>
                    <a:pt x="1754" y="4055"/>
                    <a:pt x="2098" y="3739"/>
                  </a:cubicBezTo>
                  <a:cubicBezTo>
                    <a:pt x="2432" y="3435"/>
                    <a:pt x="2706" y="3040"/>
                    <a:pt x="2828" y="2584"/>
                  </a:cubicBezTo>
                  <a:cubicBezTo>
                    <a:pt x="2888" y="2280"/>
                    <a:pt x="2949" y="1976"/>
                    <a:pt x="2949" y="1672"/>
                  </a:cubicBezTo>
                  <a:cubicBezTo>
                    <a:pt x="2980" y="1217"/>
                    <a:pt x="2980" y="730"/>
                    <a:pt x="2736" y="305"/>
                  </a:cubicBezTo>
                  <a:cubicBezTo>
                    <a:pt x="2676" y="183"/>
                    <a:pt x="2584" y="92"/>
                    <a:pt x="2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7802684" y="1949297"/>
              <a:ext cx="145473" cy="89856"/>
            </a:xfrm>
            <a:custGeom>
              <a:avLst/>
              <a:gdLst/>
              <a:ahLst/>
              <a:cxnLst/>
              <a:rect l="l" t="t" r="r" b="b"/>
              <a:pathLst>
                <a:path w="3892" h="2404" extrusionOk="0">
                  <a:moveTo>
                    <a:pt x="3679" y="0"/>
                  </a:moveTo>
                  <a:cubicBezTo>
                    <a:pt x="2372" y="213"/>
                    <a:pt x="1095" y="608"/>
                    <a:pt x="1" y="1307"/>
                  </a:cubicBezTo>
                  <a:cubicBezTo>
                    <a:pt x="31" y="1307"/>
                    <a:pt x="31" y="1338"/>
                    <a:pt x="31" y="1338"/>
                  </a:cubicBezTo>
                  <a:cubicBezTo>
                    <a:pt x="244" y="1642"/>
                    <a:pt x="609" y="1885"/>
                    <a:pt x="943" y="2098"/>
                  </a:cubicBezTo>
                  <a:cubicBezTo>
                    <a:pt x="1095" y="2219"/>
                    <a:pt x="1278" y="2341"/>
                    <a:pt x="1460" y="2371"/>
                  </a:cubicBezTo>
                  <a:cubicBezTo>
                    <a:pt x="1544" y="2394"/>
                    <a:pt x="1629" y="2404"/>
                    <a:pt x="1713" y="2404"/>
                  </a:cubicBezTo>
                  <a:cubicBezTo>
                    <a:pt x="2084" y="2404"/>
                    <a:pt x="2451" y="2210"/>
                    <a:pt x="2797" y="2037"/>
                  </a:cubicBezTo>
                  <a:cubicBezTo>
                    <a:pt x="3193" y="1824"/>
                    <a:pt x="3557" y="1581"/>
                    <a:pt x="3740" y="1216"/>
                  </a:cubicBezTo>
                  <a:cubicBezTo>
                    <a:pt x="3892" y="912"/>
                    <a:pt x="3861" y="548"/>
                    <a:pt x="3740" y="213"/>
                  </a:cubicBezTo>
                  <a:cubicBezTo>
                    <a:pt x="3709" y="122"/>
                    <a:pt x="3709" y="92"/>
                    <a:pt x="36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8046984" y="1953857"/>
              <a:ext cx="228377" cy="197204"/>
            </a:xfrm>
            <a:custGeom>
              <a:avLst/>
              <a:gdLst/>
              <a:ahLst/>
              <a:cxnLst/>
              <a:rect l="l" t="t" r="r" b="b"/>
              <a:pathLst>
                <a:path w="6110" h="5276" extrusionOk="0">
                  <a:moveTo>
                    <a:pt x="699" y="0"/>
                  </a:moveTo>
                  <a:cubicBezTo>
                    <a:pt x="213" y="608"/>
                    <a:pt x="0" y="1398"/>
                    <a:pt x="30" y="2219"/>
                  </a:cubicBezTo>
                  <a:cubicBezTo>
                    <a:pt x="91" y="3131"/>
                    <a:pt x="608" y="4043"/>
                    <a:pt x="1429" y="4559"/>
                  </a:cubicBezTo>
                  <a:cubicBezTo>
                    <a:pt x="1824" y="4833"/>
                    <a:pt x="2249" y="4985"/>
                    <a:pt x="2736" y="5107"/>
                  </a:cubicBezTo>
                  <a:cubicBezTo>
                    <a:pt x="3124" y="5204"/>
                    <a:pt x="3524" y="5276"/>
                    <a:pt x="3921" y="5276"/>
                  </a:cubicBezTo>
                  <a:cubicBezTo>
                    <a:pt x="4146" y="5276"/>
                    <a:pt x="4370" y="5253"/>
                    <a:pt x="4590" y="5198"/>
                  </a:cubicBezTo>
                  <a:cubicBezTo>
                    <a:pt x="5198" y="5046"/>
                    <a:pt x="5684" y="4681"/>
                    <a:pt x="6110" y="4195"/>
                  </a:cubicBezTo>
                  <a:cubicBezTo>
                    <a:pt x="5502" y="3070"/>
                    <a:pt x="4711" y="2128"/>
                    <a:pt x="3708" y="1368"/>
                  </a:cubicBezTo>
                  <a:cubicBezTo>
                    <a:pt x="2796" y="730"/>
                    <a:pt x="1763" y="274"/>
                    <a:pt x="6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7707260" y="2198121"/>
              <a:ext cx="131830" cy="126261"/>
            </a:xfrm>
            <a:custGeom>
              <a:avLst/>
              <a:gdLst/>
              <a:ahLst/>
              <a:cxnLst/>
              <a:rect l="l" t="t" r="r" b="b"/>
              <a:pathLst>
                <a:path w="3527" h="3378" extrusionOk="0">
                  <a:moveTo>
                    <a:pt x="1946" y="0"/>
                  </a:moveTo>
                  <a:cubicBezTo>
                    <a:pt x="1855" y="0"/>
                    <a:pt x="1794" y="31"/>
                    <a:pt x="1703" y="91"/>
                  </a:cubicBezTo>
                  <a:cubicBezTo>
                    <a:pt x="1065" y="395"/>
                    <a:pt x="274" y="1064"/>
                    <a:pt x="153" y="1824"/>
                  </a:cubicBezTo>
                  <a:cubicBezTo>
                    <a:pt x="1" y="2614"/>
                    <a:pt x="913" y="3344"/>
                    <a:pt x="1703" y="3374"/>
                  </a:cubicBezTo>
                  <a:cubicBezTo>
                    <a:pt x="1738" y="3377"/>
                    <a:pt x="1772" y="3378"/>
                    <a:pt x="1806" y="3378"/>
                  </a:cubicBezTo>
                  <a:cubicBezTo>
                    <a:pt x="2610" y="3378"/>
                    <a:pt x="3259" y="2704"/>
                    <a:pt x="3405" y="1945"/>
                  </a:cubicBezTo>
                  <a:cubicBezTo>
                    <a:pt x="3527" y="1034"/>
                    <a:pt x="3010" y="456"/>
                    <a:pt x="2250" y="91"/>
                  </a:cubicBezTo>
                  <a:cubicBezTo>
                    <a:pt x="2128" y="31"/>
                    <a:pt x="2037" y="0"/>
                    <a:pt x="19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7834530" y="2344306"/>
              <a:ext cx="113628" cy="116992"/>
            </a:xfrm>
            <a:custGeom>
              <a:avLst/>
              <a:gdLst/>
              <a:ahLst/>
              <a:cxnLst/>
              <a:rect l="l" t="t" r="r" b="b"/>
              <a:pathLst>
                <a:path w="3040" h="3130" extrusionOk="0">
                  <a:moveTo>
                    <a:pt x="1534" y="0"/>
                  </a:moveTo>
                  <a:cubicBezTo>
                    <a:pt x="1071" y="0"/>
                    <a:pt x="384" y="500"/>
                    <a:pt x="243" y="922"/>
                  </a:cubicBezTo>
                  <a:cubicBezTo>
                    <a:pt x="0" y="1530"/>
                    <a:pt x="395" y="2290"/>
                    <a:pt x="669" y="2776"/>
                  </a:cubicBezTo>
                  <a:cubicBezTo>
                    <a:pt x="730" y="2898"/>
                    <a:pt x="821" y="3050"/>
                    <a:pt x="912" y="3050"/>
                  </a:cubicBezTo>
                  <a:cubicBezTo>
                    <a:pt x="1003" y="3080"/>
                    <a:pt x="1064" y="3111"/>
                    <a:pt x="1185" y="3111"/>
                  </a:cubicBezTo>
                  <a:cubicBezTo>
                    <a:pt x="1268" y="3123"/>
                    <a:pt x="1353" y="3129"/>
                    <a:pt x="1438" y="3129"/>
                  </a:cubicBezTo>
                  <a:cubicBezTo>
                    <a:pt x="1977" y="3129"/>
                    <a:pt x="2534" y="2880"/>
                    <a:pt x="2796" y="2381"/>
                  </a:cubicBezTo>
                  <a:cubicBezTo>
                    <a:pt x="3040" y="1986"/>
                    <a:pt x="2979" y="1408"/>
                    <a:pt x="2705" y="983"/>
                  </a:cubicBezTo>
                  <a:cubicBezTo>
                    <a:pt x="2523" y="740"/>
                    <a:pt x="1976" y="41"/>
                    <a:pt x="1641" y="10"/>
                  </a:cubicBezTo>
                  <a:cubicBezTo>
                    <a:pt x="1607" y="3"/>
                    <a:pt x="1572" y="0"/>
                    <a:pt x="1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7363013" y="2193262"/>
              <a:ext cx="87538" cy="20969"/>
            </a:xfrm>
            <a:custGeom>
              <a:avLst/>
              <a:gdLst/>
              <a:ahLst/>
              <a:cxnLst/>
              <a:rect l="l" t="t" r="r" b="b"/>
              <a:pathLst>
                <a:path w="2342" h="561" extrusionOk="0">
                  <a:moveTo>
                    <a:pt x="2262" y="1"/>
                  </a:moveTo>
                  <a:cubicBezTo>
                    <a:pt x="2166" y="1"/>
                    <a:pt x="1739" y="254"/>
                    <a:pt x="1186" y="282"/>
                  </a:cubicBezTo>
                  <a:cubicBezTo>
                    <a:pt x="1098" y="295"/>
                    <a:pt x="1012" y="301"/>
                    <a:pt x="930" y="301"/>
                  </a:cubicBezTo>
                  <a:cubicBezTo>
                    <a:pt x="504" y="301"/>
                    <a:pt x="175" y="152"/>
                    <a:pt x="85" y="152"/>
                  </a:cubicBezTo>
                  <a:cubicBezTo>
                    <a:pt x="73" y="152"/>
                    <a:pt x="65" y="154"/>
                    <a:pt x="62" y="161"/>
                  </a:cubicBezTo>
                  <a:cubicBezTo>
                    <a:pt x="1" y="221"/>
                    <a:pt x="122" y="312"/>
                    <a:pt x="305" y="373"/>
                  </a:cubicBezTo>
                  <a:cubicBezTo>
                    <a:pt x="495" y="455"/>
                    <a:pt x="782" y="560"/>
                    <a:pt x="1079" y="560"/>
                  </a:cubicBezTo>
                  <a:cubicBezTo>
                    <a:pt x="1115" y="560"/>
                    <a:pt x="1151" y="559"/>
                    <a:pt x="1186" y="556"/>
                  </a:cubicBezTo>
                  <a:cubicBezTo>
                    <a:pt x="1521" y="556"/>
                    <a:pt x="1825" y="404"/>
                    <a:pt x="2037" y="282"/>
                  </a:cubicBezTo>
                  <a:cubicBezTo>
                    <a:pt x="2220" y="161"/>
                    <a:pt x="2341" y="39"/>
                    <a:pt x="2281" y="9"/>
                  </a:cubicBezTo>
                  <a:cubicBezTo>
                    <a:pt x="2278" y="3"/>
                    <a:pt x="2272" y="1"/>
                    <a:pt x="2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7458588" y="1759567"/>
              <a:ext cx="233946" cy="263437"/>
            </a:xfrm>
            <a:custGeom>
              <a:avLst/>
              <a:gdLst/>
              <a:ahLst/>
              <a:cxnLst/>
              <a:rect l="l" t="t" r="r" b="b"/>
              <a:pathLst>
                <a:path w="6259" h="7048" extrusionOk="0">
                  <a:moveTo>
                    <a:pt x="27" y="3344"/>
                  </a:moveTo>
                  <a:cubicBezTo>
                    <a:pt x="7" y="3344"/>
                    <a:pt x="0" y="3357"/>
                    <a:pt x="7" y="3357"/>
                  </a:cubicBezTo>
                  <a:cubicBezTo>
                    <a:pt x="11" y="3357"/>
                    <a:pt x="17" y="3354"/>
                    <a:pt x="27" y="3344"/>
                  </a:cubicBezTo>
                  <a:close/>
                  <a:moveTo>
                    <a:pt x="6259" y="0"/>
                  </a:moveTo>
                  <a:lnTo>
                    <a:pt x="6046" y="92"/>
                  </a:lnTo>
                  <a:lnTo>
                    <a:pt x="5256" y="456"/>
                  </a:lnTo>
                  <a:cubicBezTo>
                    <a:pt x="5012" y="548"/>
                    <a:pt x="4830" y="730"/>
                    <a:pt x="4587" y="821"/>
                  </a:cubicBezTo>
                  <a:cubicBezTo>
                    <a:pt x="3128" y="1733"/>
                    <a:pt x="1547" y="2493"/>
                    <a:pt x="27" y="3344"/>
                  </a:cubicBezTo>
                  <a:cubicBezTo>
                    <a:pt x="240" y="4225"/>
                    <a:pt x="727" y="4985"/>
                    <a:pt x="1365" y="5532"/>
                  </a:cubicBezTo>
                  <a:cubicBezTo>
                    <a:pt x="1525" y="5719"/>
                    <a:pt x="3457" y="7048"/>
                    <a:pt x="4036" y="7048"/>
                  </a:cubicBezTo>
                  <a:cubicBezTo>
                    <a:pt x="4118" y="7048"/>
                    <a:pt x="4173" y="7021"/>
                    <a:pt x="4192" y="6961"/>
                  </a:cubicBezTo>
                  <a:cubicBezTo>
                    <a:pt x="4526" y="5776"/>
                    <a:pt x="4891" y="4621"/>
                    <a:pt x="5256" y="3466"/>
                  </a:cubicBezTo>
                  <a:cubicBezTo>
                    <a:pt x="5438" y="2858"/>
                    <a:pt x="5620" y="2280"/>
                    <a:pt x="5772" y="1672"/>
                  </a:cubicBezTo>
                  <a:cubicBezTo>
                    <a:pt x="5863" y="1368"/>
                    <a:pt x="5955" y="1064"/>
                    <a:pt x="6046" y="760"/>
                  </a:cubicBezTo>
                  <a:cubicBezTo>
                    <a:pt x="6107" y="517"/>
                    <a:pt x="6228" y="244"/>
                    <a:pt x="6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7488004" y="1856151"/>
              <a:ext cx="102265" cy="161359"/>
            </a:xfrm>
            <a:custGeom>
              <a:avLst/>
              <a:gdLst/>
              <a:ahLst/>
              <a:cxnLst/>
              <a:rect l="l" t="t" r="r" b="b"/>
              <a:pathLst>
                <a:path w="2736" h="4317" extrusionOk="0">
                  <a:moveTo>
                    <a:pt x="699" y="0"/>
                  </a:moveTo>
                  <a:lnTo>
                    <a:pt x="0" y="334"/>
                  </a:lnTo>
                  <a:cubicBezTo>
                    <a:pt x="365" y="1398"/>
                    <a:pt x="760" y="2492"/>
                    <a:pt x="1307" y="3496"/>
                  </a:cubicBezTo>
                  <a:cubicBezTo>
                    <a:pt x="1763" y="3799"/>
                    <a:pt x="2341" y="4134"/>
                    <a:pt x="2736" y="4316"/>
                  </a:cubicBezTo>
                  <a:cubicBezTo>
                    <a:pt x="1763" y="3100"/>
                    <a:pt x="1155" y="1520"/>
                    <a:pt x="6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7548219" y="1824305"/>
              <a:ext cx="86379" cy="162517"/>
            </a:xfrm>
            <a:custGeom>
              <a:avLst/>
              <a:gdLst/>
              <a:ahLst/>
              <a:cxnLst/>
              <a:rect l="l" t="t" r="r" b="b"/>
              <a:pathLst>
                <a:path w="2311" h="4348" extrusionOk="0">
                  <a:moveTo>
                    <a:pt x="669" y="1"/>
                  </a:moveTo>
                  <a:lnTo>
                    <a:pt x="0" y="366"/>
                  </a:lnTo>
                  <a:cubicBezTo>
                    <a:pt x="487" y="1764"/>
                    <a:pt x="1186" y="3101"/>
                    <a:pt x="2037" y="4348"/>
                  </a:cubicBezTo>
                  <a:cubicBezTo>
                    <a:pt x="2128" y="4044"/>
                    <a:pt x="2189" y="3740"/>
                    <a:pt x="2310" y="3436"/>
                  </a:cubicBezTo>
                  <a:cubicBezTo>
                    <a:pt x="1642" y="2341"/>
                    <a:pt x="1064" y="1186"/>
                    <a:pt x="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7598192" y="1795935"/>
              <a:ext cx="60253" cy="117029"/>
            </a:xfrm>
            <a:custGeom>
              <a:avLst/>
              <a:gdLst/>
              <a:ahLst/>
              <a:cxnLst/>
              <a:rect l="l" t="t" r="r" b="b"/>
              <a:pathLst>
                <a:path w="1612" h="3131" extrusionOk="0">
                  <a:moveTo>
                    <a:pt x="669" y="0"/>
                  </a:moveTo>
                  <a:cubicBezTo>
                    <a:pt x="457" y="152"/>
                    <a:pt x="214" y="274"/>
                    <a:pt x="1" y="365"/>
                  </a:cubicBezTo>
                  <a:cubicBezTo>
                    <a:pt x="365" y="1307"/>
                    <a:pt x="791" y="2249"/>
                    <a:pt x="1308" y="3131"/>
                  </a:cubicBezTo>
                  <a:cubicBezTo>
                    <a:pt x="1369" y="2888"/>
                    <a:pt x="1429" y="2705"/>
                    <a:pt x="1521" y="2493"/>
                  </a:cubicBezTo>
                  <a:cubicBezTo>
                    <a:pt x="1551" y="2401"/>
                    <a:pt x="1581" y="2280"/>
                    <a:pt x="1612" y="2189"/>
                  </a:cubicBezTo>
                  <a:cubicBezTo>
                    <a:pt x="1247" y="1489"/>
                    <a:pt x="943" y="730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7647045" y="1769771"/>
              <a:ext cx="36406" cy="62533"/>
            </a:xfrm>
            <a:custGeom>
              <a:avLst/>
              <a:gdLst/>
              <a:ahLst/>
              <a:cxnLst/>
              <a:rect l="l" t="t" r="r" b="b"/>
              <a:pathLst>
                <a:path w="974" h="1673" extrusionOk="0">
                  <a:moveTo>
                    <a:pt x="730" y="1"/>
                  </a:moveTo>
                  <a:cubicBezTo>
                    <a:pt x="578" y="62"/>
                    <a:pt x="396" y="153"/>
                    <a:pt x="214" y="214"/>
                  </a:cubicBezTo>
                  <a:cubicBezTo>
                    <a:pt x="153" y="244"/>
                    <a:pt x="122" y="244"/>
                    <a:pt x="1" y="335"/>
                  </a:cubicBezTo>
                  <a:cubicBezTo>
                    <a:pt x="183" y="791"/>
                    <a:pt x="396" y="1217"/>
                    <a:pt x="609" y="1673"/>
                  </a:cubicBezTo>
                  <a:cubicBezTo>
                    <a:pt x="639" y="1582"/>
                    <a:pt x="639" y="1521"/>
                    <a:pt x="700" y="1430"/>
                  </a:cubicBezTo>
                  <a:cubicBezTo>
                    <a:pt x="821" y="1126"/>
                    <a:pt x="882" y="852"/>
                    <a:pt x="973" y="548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7919713" y="1941335"/>
              <a:ext cx="135419" cy="629437"/>
            </a:xfrm>
            <a:custGeom>
              <a:avLst/>
              <a:gdLst/>
              <a:ahLst/>
              <a:cxnLst/>
              <a:rect l="l" t="t" r="r" b="b"/>
              <a:pathLst>
                <a:path w="3623" h="16840" extrusionOk="0">
                  <a:moveTo>
                    <a:pt x="3378" y="0"/>
                  </a:moveTo>
                  <a:cubicBezTo>
                    <a:pt x="3337" y="0"/>
                    <a:pt x="3301" y="19"/>
                    <a:pt x="3283" y="62"/>
                  </a:cubicBezTo>
                  <a:cubicBezTo>
                    <a:pt x="1" y="5016"/>
                    <a:pt x="517" y="11186"/>
                    <a:pt x="1612" y="16718"/>
                  </a:cubicBezTo>
                  <a:cubicBezTo>
                    <a:pt x="1624" y="16803"/>
                    <a:pt x="1679" y="16839"/>
                    <a:pt x="1739" y="16839"/>
                  </a:cubicBezTo>
                  <a:cubicBezTo>
                    <a:pt x="1831" y="16839"/>
                    <a:pt x="1934" y="16755"/>
                    <a:pt x="1916" y="16627"/>
                  </a:cubicBezTo>
                  <a:cubicBezTo>
                    <a:pt x="821" y="11217"/>
                    <a:pt x="365" y="5077"/>
                    <a:pt x="3557" y="274"/>
                  </a:cubicBezTo>
                  <a:cubicBezTo>
                    <a:pt x="3623" y="121"/>
                    <a:pt x="3484" y="0"/>
                    <a:pt x="3378" y="0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8035621" y="1415018"/>
              <a:ext cx="127943" cy="529751"/>
            </a:xfrm>
            <a:custGeom>
              <a:avLst/>
              <a:gdLst/>
              <a:ahLst/>
              <a:cxnLst/>
              <a:rect l="l" t="t" r="r" b="b"/>
              <a:pathLst>
                <a:path w="3423" h="14173" extrusionOk="0">
                  <a:moveTo>
                    <a:pt x="3238" y="0"/>
                  </a:moveTo>
                  <a:cubicBezTo>
                    <a:pt x="3174" y="0"/>
                    <a:pt x="3113" y="41"/>
                    <a:pt x="3100" y="130"/>
                  </a:cubicBezTo>
                  <a:cubicBezTo>
                    <a:pt x="2766" y="1316"/>
                    <a:pt x="3070" y="2471"/>
                    <a:pt x="3040" y="3686"/>
                  </a:cubicBezTo>
                  <a:cubicBezTo>
                    <a:pt x="2979" y="5024"/>
                    <a:pt x="2736" y="6331"/>
                    <a:pt x="2280" y="7577"/>
                  </a:cubicBezTo>
                  <a:cubicBezTo>
                    <a:pt x="1459" y="9735"/>
                    <a:pt x="152" y="11650"/>
                    <a:pt x="0" y="13991"/>
                  </a:cubicBezTo>
                  <a:cubicBezTo>
                    <a:pt x="0" y="14112"/>
                    <a:pt x="84" y="14173"/>
                    <a:pt x="167" y="14173"/>
                  </a:cubicBezTo>
                  <a:cubicBezTo>
                    <a:pt x="251" y="14173"/>
                    <a:pt x="334" y="14112"/>
                    <a:pt x="334" y="13991"/>
                  </a:cubicBezTo>
                  <a:cubicBezTo>
                    <a:pt x="486" y="11620"/>
                    <a:pt x="1915" y="9674"/>
                    <a:pt x="2645" y="7455"/>
                  </a:cubicBezTo>
                  <a:cubicBezTo>
                    <a:pt x="3040" y="6331"/>
                    <a:pt x="3283" y="5145"/>
                    <a:pt x="3313" y="3930"/>
                  </a:cubicBezTo>
                  <a:cubicBezTo>
                    <a:pt x="3374" y="2683"/>
                    <a:pt x="3070" y="1437"/>
                    <a:pt x="3404" y="221"/>
                  </a:cubicBezTo>
                  <a:cubicBezTo>
                    <a:pt x="3422" y="80"/>
                    <a:pt x="3327" y="0"/>
                    <a:pt x="3238" y="0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7941467" y="1490259"/>
              <a:ext cx="108357" cy="450997"/>
            </a:xfrm>
            <a:custGeom>
              <a:avLst/>
              <a:gdLst/>
              <a:ahLst/>
              <a:cxnLst/>
              <a:rect l="l" t="t" r="r" b="b"/>
              <a:pathLst>
                <a:path w="2899" h="12066" extrusionOk="0">
                  <a:moveTo>
                    <a:pt x="256" y="0"/>
                  </a:moveTo>
                  <a:cubicBezTo>
                    <a:pt x="130" y="0"/>
                    <a:pt x="1" y="115"/>
                    <a:pt x="87" y="245"/>
                  </a:cubicBezTo>
                  <a:cubicBezTo>
                    <a:pt x="1334" y="2221"/>
                    <a:pt x="300" y="4622"/>
                    <a:pt x="543" y="6780"/>
                  </a:cubicBezTo>
                  <a:cubicBezTo>
                    <a:pt x="726" y="8634"/>
                    <a:pt x="2367" y="10002"/>
                    <a:pt x="2549" y="11917"/>
                  </a:cubicBezTo>
                  <a:cubicBezTo>
                    <a:pt x="2565" y="12011"/>
                    <a:pt x="2663" y="12065"/>
                    <a:pt x="2749" y="12065"/>
                  </a:cubicBezTo>
                  <a:cubicBezTo>
                    <a:pt x="2829" y="12065"/>
                    <a:pt x="2898" y="12019"/>
                    <a:pt x="2884" y="11917"/>
                  </a:cubicBezTo>
                  <a:cubicBezTo>
                    <a:pt x="2701" y="9819"/>
                    <a:pt x="878" y="8300"/>
                    <a:pt x="847" y="6172"/>
                  </a:cubicBezTo>
                  <a:cubicBezTo>
                    <a:pt x="787" y="4135"/>
                    <a:pt x="1516" y="1947"/>
                    <a:pt x="391" y="62"/>
                  </a:cubicBezTo>
                  <a:cubicBezTo>
                    <a:pt x="356" y="19"/>
                    <a:pt x="307" y="0"/>
                    <a:pt x="256" y="0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7833371" y="1786965"/>
              <a:ext cx="221761" cy="167414"/>
            </a:xfrm>
            <a:custGeom>
              <a:avLst/>
              <a:gdLst/>
              <a:ahLst/>
              <a:cxnLst/>
              <a:rect l="l" t="t" r="r" b="b"/>
              <a:pathLst>
                <a:path w="5933" h="4479" extrusionOk="0">
                  <a:moveTo>
                    <a:pt x="1994" y="431"/>
                  </a:moveTo>
                  <a:cubicBezTo>
                    <a:pt x="2059" y="431"/>
                    <a:pt x="2134" y="447"/>
                    <a:pt x="2220" y="483"/>
                  </a:cubicBezTo>
                  <a:cubicBezTo>
                    <a:pt x="3840" y="1080"/>
                    <a:pt x="4716" y="2581"/>
                    <a:pt x="5444" y="4090"/>
                  </a:cubicBezTo>
                  <a:lnTo>
                    <a:pt x="5444" y="4090"/>
                  </a:lnTo>
                  <a:cubicBezTo>
                    <a:pt x="4707" y="3731"/>
                    <a:pt x="3997" y="3247"/>
                    <a:pt x="3314" y="2763"/>
                  </a:cubicBezTo>
                  <a:cubicBezTo>
                    <a:pt x="2919" y="2489"/>
                    <a:pt x="2524" y="2155"/>
                    <a:pt x="2159" y="1821"/>
                  </a:cubicBezTo>
                  <a:cubicBezTo>
                    <a:pt x="2007" y="1669"/>
                    <a:pt x="1824" y="1456"/>
                    <a:pt x="1703" y="1243"/>
                  </a:cubicBezTo>
                  <a:cubicBezTo>
                    <a:pt x="1573" y="958"/>
                    <a:pt x="1620" y="431"/>
                    <a:pt x="1994" y="431"/>
                  </a:cubicBezTo>
                  <a:close/>
                  <a:moveTo>
                    <a:pt x="1935" y="1"/>
                  </a:moveTo>
                  <a:cubicBezTo>
                    <a:pt x="1780" y="1"/>
                    <a:pt x="1638" y="44"/>
                    <a:pt x="1520" y="149"/>
                  </a:cubicBezTo>
                  <a:cubicBezTo>
                    <a:pt x="1" y="1456"/>
                    <a:pt x="4590" y="4009"/>
                    <a:pt x="5441" y="4435"/>
                  </a:cubicBezTo>
                  <a:cubicBezTo>
                    <a:pt x="5473" y="4456"/>
                    <a:pt x="5504" y="4465"/>
                    <a:pt x="5533" y="4465"/>
                  </a:cubicBezTo>
                  <a:cubicBezTo>
                    <a:pt x="5565" y="4465"/>
                    <a:pt x="5594" y="4453"/>
                    <a:pt x="5617" y="4434"/>
                  </a:cubicBezTo>
                  <a:lnTo>
                    <a:pt x="5617" y="4434"/>
                  </a:lnTo>
                  <a:cubicBezTo>
                    <a:pt x="5647" y="4465"/>
                    <a:pt x="5682" y="4478"/>
                    <a:pt x="5716" y="4478"/>
                  </a:cubicBezTo>
                  <a:cubicBezTo>
                    <a:pt x="5826" y="4478"/>
                    <a:pt x="5932" y="4335"/>
                    <a:pt x="5867" y="4161"/>
                  </a:cubicBezTo>
                  <a:cubicBezTo>
                    <a:pt x="5320" y="3036"/>
                    <a:pt x="4712" y="1760"/>
                    <a:pt x="3679" y="939"/>
                  </a:cubicBezTo>
                  <a:cubicBezTo>
                    <a:pt x="3364" y="673"/>
                    <a:pt x="2546" y="1"/>
                    <a:pt x="1935" y="1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8028556" y="1834659"/>
              <a:ext cx="170703" cy="121028"/>
            </a:xfrm>
            <a:custGeom>
              <a:avLst/>
              <a:gdLst/>
              <a:ahLst/>
              <a:cxnLst/>
              <a:rect l="l" t="t" r="r" b="b"/>
              <a:pathLst>
                <a:path w="4567" h="3238" extrusionOk="0">
                  <a:moveTo>
                    <a:pt x="3477" y="393"/>
                  </a:moveTo>
                  <a:cubicBezTo>
                    <a:pt x="3735" y="393"/>
                    <a:pt x="3937" y="455"/>
                    <a:pt x="3897" y="666"/>
                  </a:cubicBezTo>
                  <a:cubicBezTo>
                    <a:pt x="3776" y="1487"/>
                    <a:pt x="2864" y="1821"/>
                    <a:pt x="2226" y="2095"/>
                  </a:cubicBezTo>
                  <a:cubicBezTo>
                    <a:pt x="1618" y="2371"/>
                    <a:pt x="986" y="2597"/>
                    <a:pt x="374" y="2864"/>
                  </a:cubicBezTo>
                  <a:lnTo>
                    <a:pt x="374" y="2864"/>
                  </a:lnTo>
                  <a:cubicBezTo>
                    <a:pt x="616" y="2233"/>
                    <a:pt x="967" y="1659"/>
                    <a:pt x="1496" y="1213"/>
                  </a:cubicBezTo>
                  <a:cubicBezTo>
                    <a:pt x="1800" y="940"/>
                    <a:pt x="2195" y="636"/>
                    <a:pt x="2590" y="514"/>
                  </a:cubicBezTo>
                  <a:cubicBezTo>
                    <a:pt x="2711" y="497"/>
                    <a:pt x="3141" y="393"/>
                    <a:pt x="3477" y="393"/>
                  </a:cubicBezTo>
                  <a:close/>
                  <a:moveTo>
                    <a:pt x="3359" y="0"/>
                  </a:moveTo>
                  <a:cubicBezTo>
                    <a:pt x="2713" y="0"/>
                    <a:pt x="1968" y="413"/>
                    <a:pt x="1587" y="727"/>
                  </a:cubicBezTo>
                  <a:cubicBezTo>
                    <a:pt x="858" y="1305"/>
                    <a:pt x="341" y="2064"/>
                    <a:pt x="37" y="2916"/>
                  </a:cubicBezTo>
                  <a:cubicBezTo>
                    <a:pt x="0" y="3002"/>
                    <a:pt x="33" y="3063"/>
                    <a:pt x="87" y="3095"/>
                  </a:cubicBezTo>
                  <a:lnTo>
                    <a:pt x="87" y="3095"/>
                  </a:lnTo>
                  <a:cubicBezTo>
                    <a:pt x="96" y="3169"/>
                    <a:pt x="164" y="3238"/>
                    <a:pt x="256" y="3238"/>
                  </a:cubicBezTo>
                  <a:cubicBezTo>
                    <a:pt x="283" y="3238"/>
                    <a:pt x="311" y="3232"/>
                    <a:pt x="341" y="3219"/>
                  </a:cubicBezTo>
                  <a:cubicBezTo>
                    <a:pt x="1010" y="2916"/>
                    <a:pt x="1709" y="2642"/>
                    <a:pt x="2378" y="2338"/>
                  </a:cubicBezTo>
                  <a:cubicBezTo>
                    <a:pt x="2803" y="2216"/>
                    <a:pt x="3259" y="2004"/>
                    <a:pt x="3593" y="1760"/>
                  </a:cubicBezTo>
                  <a:cubicBezTo>
                    <a:pt x="4019" y="1396"/>
                    <a:pt x="4566" y="605"/>
                    <a:pt x="3989" y="180"/>
                  </a:cubicBezTo>
                  <a:cubicBezTo>
                    <a:pt x="3805" y="52"/>
                    <a:pt x="3588" y="0"/>
                    <a:pt x="3359" y="0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7901548" y="1397151"/>
              <a:ext cx="112506" cy="118188"/>
            </a:xfrm>
            <a:custGeom>
              <a:avLst/>
              <a:gdLst/>
              <a:ahLst/>
              <a:cxnLst/>
              <a:rect l="l" t="t" r="r" b="b"/>
              <a:pathLst>
                <a:path w="3010" h="3162" extrusionOk="0">
                  <a:moveTo>
                    <a:pt x="700" y="0"/>
                  </a:moveTo>
                  <a:cubicBezTo>
                    <a:pt x="335" y="791"/>
                    <a:pt x="152" y="1642"/>
                    <a:pt x="31" y="2493"/>
                  </a:cubicBezTo>
                  <a:cubicBezTo>
                    <a:pt x="0" y="2675"/>
                    <a:pt x="0" y="2766"/>
                    <a:pt x="61" y="2888"/>
                  </a:cubicBezTo>
                  <a:cubicBezTo>
                    <a:pt x="126" y="2953"/>
                    <a:pt x="218" y="2983"/>
                    <a:pt x="312" y="2983"/>
                  </a:cubicBezTo>
                  <a:cubicBezTo>
                    <a:pt x="393" y="2983"/>
                    <a:pt x="477" y="2961"/>
                    <a:pt x="548" y="2918"/>
                  </a:cubicBezTo>
                  <a:cubicBezTo>
                    <a:pt x="639" y="2857"/>
                    <a:pt x="760" y="2705"/>
                    <a:pt x="821" y="2553"/>
                  </a:cubicBezTo>
                  <a:lnTo>
                    <a:pt x="821" y="2553"/>
                  </a:lnTo>
                  <a:cubicBezTo>
                    <a:pt x="791" y="2736"/>
                    <a:pt x="760" y="2979"/>
                    <a:pt x="912" y="3070"/>
                  </a:cubicBezTo>
                  <a:cubicBezTo>
                    <a:pt x="954" y="3112"/>
                    <a:pt x="1003" y="3129"/>
                    <a:pt x="1055" y="3129"/>
                  </a:cubicBezTo>
                  <a:cubicBezTo>
                    <a:pt x="1153" y="3129"/>
                    <a:pt x="1258" y="3069"/>
                    <a:pt x="1338" y="3009"/>
                  </a:cubicBezTo>
                  <a:cubicBezTo>
                    <a:pt x="1459" y="2888"/>
                    <a:pt x="1490" y="2736"/>
                    <a:pt x="1520" y="2584"/>
                  </a:cubicBezTo>
                  <a:cubicBezTo>
                    <a:pt x="1642" y="2797"/>
                    <a:pt x="1824" y="3009"/>
                    <a:pt x="2007" y="3161"/>
                  </a:cubicBezTo>
                  <a:cubicBezTo>
                    <a:pt x="2250" y="2918"/>
                    <a:pt x="2280" y="2493"/>
                    <a:pt x="2067" y="2250"/>
                  </a:cubicBezTo>
                  <a:lnTo>
                    <a:pt x="2067" y="2250"/>
                  </a:lnTo>
                  <a:cubicBezTo>
                    <a:pt x="2158" y="2310"/>
                    <a:pt x="2310" y="2432"/>
                    <a:pt x="2432" y="2553"/>
                  </a:cubicBezTo>
                  <a:cubicBezTo>
                    <a:pt x="2523" y="2614"/>
                    <a:pt x="2584" y="2675"/>
                    <a:pt x="2706" y="2705"/>
                  </a:cubicBezTo>
                  <a:cubicBezTo>
                    <a:pt x="2734" y="2713"/>
                    <a:pt x="2761" y="2716"/>
                    <a:pt x="2787" y="2716"/>
                  </a:cubicBezTo>
                  <a:cubicBezTo>
                    <a:pt x="2869" y="2716"/>
                    <a:pt x="2933" y="2677"/>
                    <a:pt x="2979" y="2584"/>
                  </a:cubicBezTo>
                  <a:cubicBezTo>
                    <a:pt x="3010" y="2523"/>
                    <a:pt x="2979" y="2432"/>
                    <a:pt x="2918" y="2371"/>
                  </a:cubicBezTo>
                  <a:cubicBezTo>
                    <a:pt x="2584" y="1702"/>
                    <a:pt x="2158" y="1094"/>
                    <a:pt x="1703" y="578"/>
                  </a:cubicBezTo>
                  <a:lnTo>
                    <a:pt x="7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7590231" y="681178"/>
              <a:ext cx="590826" cy="770724"/>
            </a:xfrm>
            <a:custGeom>
              <a:avLst/>
              <a:gdLst/>
              <a:ahLst/>
              <a:cxnLst/>
              <a:rect l="l" t="t" r="r" b="b"/>
              <a:pathLst>
                <a:path w="15807" h="20620" extrusionOk="0">
                  <a:moveTo>
                    <a:pt x="7641" y="1"/>
                  </a:moveTo>
                  <a:cubicBezTo>
                    <a:pt x="6982" y="1"/>
                    <a:pt x="6319" y="91"/>
                    <a:pt x="5685" y="249"/>
                  </a:cubicBezTo>
                  <a:cubicBezTo>
                    <a:pt x="2220" y="1039"/>
                    <a:pt x="305" y="3988"/>
                    <a:pt x="62" y="7301"/>
                  </a:cubicBezTo>
                  <a:cubicBezTo>
                    <a:pt x="1" y="7909"/>
                    <a:pt x="1" y="8547"/>
                    <a:pt x="92" y="9216"/>
                  </a:cubicBezTo>
                  <a:cubicBezTo>
                    <a:pt x="548" y="13350"/>
                    <a:pt x="3345" y="17483"/>
                    <a:pt x="6931" y="19611"/>
                  </a:cubicBezTo>
                  <a:cubicBezTo>
                    <a:pt x="7539" y="19946"/>
                    <a:pt x="8177" y="20371"/>
                    <a:pt x="8877" y="20523"/>
                  </a:cubicBezTo>
                  <a:cubicBezTo>
                    <a:pt x="9118" y="20586"/>
                    <a:pt x="9319" y="20620"/>
                    <a:pt x="9505" y="20620"/>
                  </a:cubicBezTo>
                  <a:cubicBezTo>
                    <a:pt x="9856" y="20620"/>
                    <a:pt x="10150" y="20498"/>
                    <a:pt x="10548" y="20219"/>
                  </a:cubicBezTo>
                  <a:cubicBezTo>
                    <a:pt x="12858" y="18730"/>
                    <a:pt x="14561" y="16328"/>
                    <a:pt x="15168" y="13654"/>
                  </a:cubicBezTo>
                  <a:cubicBezTo>
                    <a:pt x="15807" y="10918"/>
                    <a:pt x="15624" y="7878"/>
                    <a:pt x="14591" y="5264"/>
                  </a:cubicBezTo>
                  <a:cubicBezTo>
                    <a:pt x="13892" y="3380"/>
                    <a:pt x="12311" y="1678"/>
                    <a:pt x="10457" y="675"/>
                  </a:cubicBezTo>
                  <a:cubicBezTo>
                    <a:pt x="9601" y="201"/>
                    <a:pt x="8626" y="1"/>
                    <a:pt x="7641" y="1"/>
                  </a:cubicBezTo>
                  <a:close/>
                </a:path>
              </a:pathLst>
            </a:custGeom>
            <a:solidFill>
              <a:srgbClr val="D14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8101517" y="1408514"/>
              <a:ext cx="112506" cy="131830"/>
            </a:xfrm>
            <a:custGeom>
              <a:avLst/>
              <a:gdLst/>
              <a:ahLst/>
              <a:cxnLst/>
              <a:rect l="l" t="t" r="r" b="b"/>
              <a:pathLst>
                <a:path w="3010" h="3527" extrusionOk="0">
                  <a:moveTo>
                    <a:pt x="1611" y="0"/>
                  </a:moveTo>
                  <a:cubicBezTo>
                    <a:pt x="1033" y="669"/>
                    <a:pt x="517" y="1429"/>
                    <a:pt x="122" y="2249"/>
                  </a:cubicBezTo>
                  <a:cubicBezTo>
                    <a:pt x="61" y="2341"/>
                    <a:pt x="0" y="2493"/>
                    <a:pt x="61" y="2614"/>
                  </a:cubicBezTo>
                  <a:cubicBezTo>
                    <a:pt x="85" y="2734"/>
                    <a:pt x="221" y="2816"/>
                    <a:pt x="353" y="2816"/>
                  </a:cubicBezTo>
                  <a:cubicBezTo>
                    <a:pt x="388" y="2816"/>
                    <a:pt x="424" y="2810"/>
                    <a:pt x="456" y="2797"/>
                  </a:cubicBezTo>
                  <a:cubicBezTo>
                    <a:pt x="669" y="2766"/>
                    <a:pt x="821" y="2645"/>
                    <a:pt x="912" y="2553"/>
                  </a:cubicBezTo>
                  <a:lnTo>
                    <a:pt x="912" y="2553"/>
                  </a:lnTo>
                  <a:cubicBezTo>
                    <a:pt x="821" y="2705"/>
                    <a:pt x="699" y="2918"/>
                    <a:pt x="821" y="3070"/>
                  </a:cubicBezTo>
                  <a:cubicBezTo>
                    <a:pt x="858" y="3163"/>
                    <a:pt x="941" y="3199"/>
                    <a:pt x="1034" y="3199"/>
                  </a:cubicBezTo>
                  <a:cubicBezTo>
                    <a:pt x="1094" y="3199"/>
                    <a:pt x="1157" y="3185"/>
                    <a:pt x="1216" y="3161"/>
                  </a:cubicBezTo>
                  <a:cubicBezTo>
                    <a:pt x="1337" y="3070"/>
                    <a:pt x="1459" y="2949"/>
                    <a:pt x="1520" y="2797"/>
                  </a:cubicBezTo>
                  <a:cubicBezTo>
                    <a:pt x="1581" y="3070"/>
                    <a:pt x="1641" y="3313"/>
                    <a:pt x="1793" y="3526"/>
                  </a:cubicBezTo>
                  <a:cubicBezTo>
                    <a:pt x="2128" y="3374"/>
                    <a:pt x="2280" y="3009"/>
                    <a:pt x="2189" y="2675"/>
                  </a:cubicBezTo>
                  <a:lnTo>
                    <a:pt x="2189" y="2675"/>
                  </a:lnTo>
                  <a:cubicBezTo>
                    <a:pt x="2249" y="2827"/>
                    <a:pt x="2371" y="2949"/>
                    <a:pt x="2432" y="3131"/>
                  </a:cubicBezTo>
                  <a:cubicBezTo>
                    <a:pt x="2492" y="3192"/>
                    <a:pt x="2553" y="3313"/>
                    <a:pt x="2644" y="3344"/>
                  </a:cubicBezTo>
                  <a:cubicBezTo>
                    <a:pt x="2682" y="3356"/>
                    <a:pt x="2725" y="3364"/>
                    <a:pt x="2769" y="3364"/>
                  </a:cubicBezTo>
                  <a:cubicBezTo>
                    <a:pt x="2831" y="3364"/>
                    <a:pt x="2895" y="3349"/>
                    <a:pt x="2948" y="3313"/>
                  </a:cubicBezTo>
                  <a:cubicBezTo>
                    <a:pt x="3009" y="3222"/>
                    <a:pt x="2979" y="3131"/>
                    <a:pt x="2979" y="3040"/>
                  </a:cubicBezTo>
                  <a:cubicBezTo>
                    <a:pt x="2827" y="2280"/>
                    <a:pt x="2644" y="1550"/>
                    <a:pt x="2371" y="882"/>
                  </a:cubicBezTo>
                  <a:lnTo>
                    <a:pt x="1611" y="0"/>
                  </a:lnTo>
                  <a:close/>
                </a:path>
              </a:pathLst>
            </a:custGeom>
            <a:solidFill>
              <a:srgbClr val="D14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7917433" y="670675"/>
              <a:ext cx="628316" cy="800065"/>
            </a:xfrm>
            <a:custGeom>
              <a:avLst/>
              <a:gdLst/>
              <a:ahLst/>
              <a:cxnLst/>
              <a:rect l="l" t="t" r="r" b="b"/>
              <a:pathLst>
                <a:path w="16810" h="21405" extrusionOk="0">
                  <a:moveTo>
                    <a:pt x="8875" y="0"/>
                  </a:moveTo>
                  <a:cubicBezTo>
                    <a:pt x="5638" y="0"/>
                    <a:pt x="3119" y="2221"/>
                    <a:pt x="1825" y="5120"/>
                  </a:cubicBezTo>
                  <a:cubicBezTo>
                    <a:pt x="1582" y="5606"/>
                    <a:pt x="1399" y="6153"/>
                    <a:pt x="1247" y="6700"/>
                  </a:cubicBezTo>
                  <a:cubicBezTo>
                    <a:pt x="1" y="11047"/>
                    <a:pt x="1399" y="16062"/>
                    <a:pt x="4256" y="19467"/>
                  </a:cubicBezTo>
                  <a:cubicBezTo>
                    <a:pt x="4712" y="20044"/>
                    <a:pt x="5229" y="20652"/>
                    <a:pt x="5837" y="21017"/>
                  </a:cubicBezTo>
                  <a:cubicBezTo>
                    <a:pt x="6254" y="21295"/>
                    <a:pt x="6567" y="21404"/>
                    <a:pt x="6938" y="21404"/>
                  </a:cubicBezTo>
                  <a:cubicBezTo>
                    <a:pt x="7134" y="21404"/>
                    <a:pt x="7347" y="21373"/>
                    <a:pt x="7600" y="21321"/>
                  </a:cubicBezTo>
                  <a:cubicBezTo>
                    <a:pt x="10366" y="20682"/>
                    <a:pt x="12889" y="18889"/>
                    <a:pt x="14378" y="16518"/>
                  </a:cubicBezTo>
                  <a:cubicBezTo>
                    <a:pt x="15959" y="14026"/>
                    <a:pt x="16810" y="10986"/>
                    <a:pt x="16719" y="8099"/>
                  </a:cubicBezTo>
                  <a:cubicBezTo>
                    <a:pt x="16627" y="5941"/>
                    <a:pt x="15685" y="3752"/>
                    <a:pt x="14226" y="2141"/>
                  </a:cubicBezTo>
                  <a:cubicBezTo>
                    <a:pt x="13101" y="895"/>
                    <a:pt x="11399" y="196"/>
                    <a:pt x="9667" y="44"/>
                  </a:cubicBezTo>
                  <a:cubicBezTo>
                    <a:pt x="9398" y="15"/>
                    <a:pt x="9135" y="0"/>
                    <a:pt x="88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7635682" y="795666"/>
              <a:ext cx="184084" cy="392464"/>
            </a:xfrm>
            <a:custGeom>
              <a:avLst/>
              <a:gdLst/>
              <a:ahLst/>
              <a:cxnLst/>
              <a:rect l="l" t="t" r="r" b="b"/>
              <a:pathLst>
                <a:path w="4925" h="10500" extrusionOk="0">
                  <a:moveTo>
                    <a:pt x="2400" y="0"/>
                  </a:moveTo>
                  <a:cubicBezTo>
                    <a:pt x="2285" y="0"/>
                    <a:pt x="2164" y="14"/>
                    <a:pt x="2037" y="43"/>
                  </a:cubicBezTo>
                  <a:cubicBezTo>
                    <a:pt x="548" y="439"/>
                    <a:pt x="1" y="2840"/>
                    <a:pt x="1" y="4086"/>
                  </a:cubicBezTo>
                  <a:cubicBezTo>
                    <a:pt x="1" y="5363"/>
                    <a:pt x="366" y="6639"/>
                    <a:pt x="821" y="7885"/>
                  </a:cubicBezTo>
                  <a:cubicBezTo>
                    <a:pt x="1125" y="8706"/>
                    <a:pt x="1490" y="9618"/>
                    <a:pt x="2250" y="10165"/>
                  </a:cubicBezTo>
                  <a:cubicBezTo>
                    <a:pt x="2572" y="10384"/>
                    <a:pt x="2976" y="10499"/>
                    <a:pt x="3369" y="10499"/>
                  </a:cubicBezTo>
                  <a:cubicBezTo>
                    <a:pt x="3904" y="10499"/>
                    <a:pt x="4419" y="10286"/>
                    <a:pt x="4682" y="9831"/>
                  </a:cubicBezTo>
                  <a:cubicBezTo>
                    <a:pt x="4925" y="9405"/>
                    <a:pt x="4864" y="8858"/>
                    <a:pt x="4834" y="8372"/>
                  </a:cubicBezTo>
                  <a:lnTo>
                    <a:pt x="4378" y="2901"/>
                  </a:lnTo>
                  <a:cubicBezTo>
                    <a:pt x="4266" y="1810"/>
                    <a:pt x="3717" y="0"/>
                    <a:pt x="240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00" name="Google Shape;800;p3"/>
          <p:cNvSpPr/>
          <p:nvPr/>
        </p:nvSpPr>
        <p:spPr>
          <a:xfrm>
            <a:off x="-497700" y="-472650"/>
            <a:ext cx="3115928" cy="2024308"/>
          </a:xfrm>
          <a:custGeom>
            <a:avLst/>
            <a:gdLst/>
            <a:ahLst/>
            <a:cxnLst/>
            <a:rect l="l" t="t" r="r" b="b"/>
            <a:pathLst>
              <a:path w="108939" h="70780" extrusionOk="0">
                <a:moveTo>
                  <a:pt x="54079" y="0"/>
                </a:moveTo>
                <a:cubicBezTo>
                  <a:pt x="42218" y="0"/>
                  <a:pt x="31115" y="2941"/>
                  <a:pt x="24013" y="9389"/>
                </a:cubicBezTo>
                <a:cubicBezTo>
                  <a:pt x="11672" y="20028"/>
                  <a:pt x="0" y="53676"/>
                  <a:pt x="13557" y="66928"/>
                </a:cubicBezTo>
                <a:cubicBezTo>
                  <a:pt x="15922" y="69515"/>
                  <a:pt x="19118" y="70780"/>
                  <a:pt x="22209" y="70780"/>
                </a:cubicBezTo>
                <a:cubicBezTo>
                  <a:pt x="25909" y="70780"/>
                  <a:pt x="29458" y="68966"/>
                  <a:pt x="31247" y="65439"/>
                </a:cubicBezTo>
                <a:cubicBezTo>
                  <a:pt x="35381" y="56502"/>
                  <a:pt x="34134" y="40484"/>
                  <a:pt x="46445" y="37748"/>
                </a:cubicBezTo>
                <a:cubicBezTo>
                  <a:pt x="47598" y="37526"/>
                  <a:pt x="48661" y="37444"/>
                  <a:pt x="49661" y="37444"/>
                </a:cubicBezTo>
                <a:cubicBezTo>
                  <a:pt x="52559" y="37444"/>
                  <a:pt x="54927" y="38137"/>
                  <a:pt x="57427" y="38137"/>
                </a:cubicBezTo>
                <a:cubicBezTo>
                  <a:pt x="59497" y="38137"/>
                  <a:pt x="61658" y="37662"/>
                  <a:pt x="64287" y="35924"/>
                </a:cubicBezTo>
                <a:cubicBezTo>
                  <a:pt x="69241" y="32684"/>
                  <a:pt x="71221" y="30006"/>
                  <a:pt x="75732" y="30006"/>
                </a:cubicBezTo>
                <a:cubicBezTo>
                  <a:pt x="77061" y="30006"/>
                  <a:pt x="78610" y="30239"/>
                  <a:pt x="80518" y="30757"/>
                </a:cubicBezTo>
                <a:cubicBezTo>
                  <a:pt x="85236" y="32378"/>
                  <a:pt x="90477" y="35707"/>
                  <a:pt x="95953" y="35707"/>
                </a:cubicBezTo>
                <a:cubicBezTo>
                  <a:pt x="96228" y="35707"/>
                  <a:pt x="96504" y="35699"/>
                  <a:pt x="96780" y="35681"/>
                </a:cubicBezTo>
                <a:cubicBezTo>
                  <a:pt x="102190" y="34861"/>
                  <a:pt x="108938" y="28508"/>
                  <a:pt x="104683" y="22550"/>
                </a:cubicBezTo>
                <a:lnTo>
                  <a:pt x="104683" y="22550"/>
                </a:lnTo>
                <a:lnTo>
                  <a:pt x="105139" y="22611"/>
                </a:lnTo>
                <a:cubicBezTo>
                  <a:pt x="96495" y="8461"/>
                  <a:pt x="74198" y="0"/>
                  <a:pt x="540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801" name="Google Shape;801;p3"/>
          <p:cNvGrpSpPr/>
          <p:nvPr/>
        </p:nvGrpSpPr>
        <p:grpSpPr>
          <a:xfrm flipH="1">
            <a:off x="10" y="-14244"/>
            <a:ext cx="1890360" cy="1476643"/>
            <a:chOff x="5354121" y="3339639"/>
            <a:chExt cx="533247" cy="416543"/>
          </a:xfrm>
        </p:grpSpPr>
        <p:sp>
          <p:nvSpPr>
            <p:cNvPr id="802" name="Google Shape;802;p3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5354121" y="3394404"/>
              <a:ext cx="117106" cy="107650"/>
            </a:xfrm>
            <a:custGeom>
              <a:avLst/>
              <a:gdLst/>
              <a:ahLst/>
              <a:cxnLst/>
              <a:rect l="l" t="t" r="r" b="b"/>
              <a:pathLst>
                <a:path w="641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1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5373361" y="3340935"/>
              <a:ext cx="513458" cy="335910"/>
            </a:xfrm>
            <a:custGeom>
              <a:avLst/>
              <a:gdLst/>
              <a:ahLst/>
              <a:cxnLst/>
              <a:rect l="l" t="t" r="r" b="b"/>
              <a:pathLst>
                <a:path w="28127" h="18401" extrusionOk="0">
                  <a:moveTo>
                    <a:pt x="248" y="1"/>
                  </a:moveTo>
                  <a:cubicBezTo>
                    <a:pt x="135" y="1"/>
                    <a:pt x="0" y="123"/>
                    <a:pt x="41" y="285"/>
                  </a:cubicBezTo>
                  <a:cubicBezTo>
                    <a:pt x="1409" y="3355"/>
                    <a:pt x="3688" y="6181"/>
                    <a:pt x="5998" y="8522"/>
                  </a:cubicBezTo>
                  <a:cubicBezTo>
                    <a:pt x="11409" y="13993"/>
                    <a:pt x="18461" y="17306"/>
                    <a:pt x="26060" y="18248"/>
                  </a:cubicBezTo>
                  <a:cubicBezTo>
                    <a:pt x="26667" y="18340"/>
                    <a:pt x="27245" y="18370"/>
                    <a:pt x="27853" y="18400"/>
                  </a:cubicBezTo>
                  <a:cubicBezTo>
                    <a:pt x="28096" y="18400"/>
                    <a:pt x="28126" y="18066"/>
                    <a:pt x="27853" y="18036"/>
                  </a:cubicBezTo>
                  <a:cubicBezTo>
                    <a:pt x="19768" y="17428"/>
                    <a:pt x="12199" y="14115"/>
                    <a:pt x="6424" y="8370"/>
                  </a:cubicBezTo>
                  <a:cubicBezTo>
                    <a:pt x="4023" y="6029"/>
                    <a:pt x="1743" y="3172"/>
                    <a:pt x="375" y="102"/>
                  </a:cubicBezTo>
                  <a:cubicBezTo>
                    <a:pt x="355" y="31"/>
                    <a:pt x="304" y="1"/>
                    <a:pt x="248" y="1"/>
                  </a:cubicBez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D14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5354121" y="3393291"/>
              <a:ext cx="117653" cy="107650"/>
            </a:xfrm>
            <a:custGeom>
              <a:avLst/>
              <a:gdLst/>
              <a:ahLst/>
              <a:cxnLst/>
              <a:rect l="l" t="t" r="r" b="b"/>
              <a:pathLst>
                <a:path w="644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4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4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5373891" y="3339639"/>
              <a:ext cx="513477" cy="336093"/>
            </a:xfrm>
            <a:custGeom>
              <a:avLst/>
              <a:gdLst/>
              <a:ahLst/>
              <a:cxnLst/>
              <a:rect l="l" t="t" r="r" b="b"/>
              <a:pathLst>
                <a:path w="28128" h="18411" extrusionOk="0">
                  <a:moveTo>
                    <a:pt x="256" y="1"/>
                  </a:moveTo>
                  <a:cubicBezTo>
                    <a:pt x="131" y="1"/>
                    <a:pt x="0" y="118"/>
                    <a:pt x="42" y="264"/>
                  </a:cubicBezTo>
                  <a:cubicBezTo>
                    <a:pt x="1410" y="3365"/>
                    <a:pt x="3690" y="6161"/>
                    <a:pt x="6030" y="8532"/>
                  </a:cubicBezTo>
                  <a:cubicBezTo>
                    <a:pt x="11410" y="13973"/>
                    <a:pt x="18492" y="17286"/>
                    <a:pt x="26091" y="18259"/>
                  </a:cubicBezTo>
                  <a:cubicBezTo>
                    <a:pt x="26699" y="18319"/>
                    <a:pt x="27246" y="18350"/>
                    <a:pt x="27854" y="18411"/>
                  </a:cubicBezTo>
                  <a:cubicBezTo>
                    <a:pt x="28097" y="18411"/>
                    <a:pt x="28128" y="18046"/>
                    <a:pt x="27854" y="18015"/>
                  </a:cubicBezTo>
                  <a:cubicBezTo>
                    <a:pt x="19769" y="17408"/>
                    <a:pt x="12200" y="14094"/>
                    <a:pt x="6425" y="8380"/>
                  </a:cubicBezTo>
                  <a:cubicBezTo>
                    <a:pt x="4054" y="6009"/>
                    <a:pt x="1775" y="3152"/>
                    <a:pt x="407" y="82"/>
                  </a:cubicBezTo>
                  <a:cubicBezTo>
                    <a:pt x="369" y="25"/>
                    <a:pt x="313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18" name="Google Shape;818;p3"/>
          <p:cNvSpPr/>
          <p:nvPr/>
        </p:nvSpPr>
        <p:spPr>
          <a:xfrm>
            <a:off x="8693707" y="1257391"/>
            <a:ext cx="184084" cy="392464"/>
          </a:xfrm>
          <a:custGeom>
            <a:avLst/>
            <a:gdLst/>
            <a:ahLst/>
            <a:cxnLst/>
            <a:rect l="l" t="t" r="r" b="b"/>
            <a:pathLst>
              <a:path w="4925" h="10500" extrusionOk="0">
                <a:moveTo>
                  <a:pt x="2400" y="0"/>
                </a:moveTo>
                <a:cubicBezTo>
                  <a:pt x="2285" y="0"/>
                  <a:pt x="2164" y="14"/>
                  <a:pt x="2037" y="43"/>
                </a:cubicBezTo>
                <a:cubicBezTo>
                  <a:pt x="548" y="439"/>
                  <a:pt x="1" y="2840"/>
                  <a:pt x="1" y="4086"/>
                </a:cubicBezTo>
                <a:cubicBezTo>
                  <a:pt x="1" y="5363"/>
                  <a:pt x="366" y="6639"/>
                  <a:pt x="821" y="7885"/>
                </a:cubicBezTo>
                <a:cubicBezTo>
                  <a:pt x="1125" y="8706"/>
                  <a:pt x="1490" y="9618"/>
                  <a:pt x="2250" y="10165"/>
                </a:cubicBezTo>
                <a:cubicBezTo>
                  <a:pt x="2572" y="10384"/>
                  <a:pt x="2976" y="10499"/>
                  <a:pt x="3369" y="10499"/>
                </a:cubicBezTo>
                <a:cubicBezTo>
                  <a:pt x="3904" y="10499"/>
                  <a:pt x="4419" y="10286"/>
                  <a:pt x="4682" y="9831"/>
                </a:cubicBezTo>
                <a:cubicBezTo>
                  <a:pt x="4925" y="9405"/>
                  <a:pt x="4864" y="8858"/>
                  <a:pt x="4834" y="8372"/>
                </a:cubicBezTo>
                <a:lnTo>
                  <a:pt x="4378" y="2901"/>
                </a:lnTo>
                <a:cubicBezTo>
                  <a:pt x="4266" y="1810"/>
                  <a:pt x="3717" y="0"/>
                  <a:pt x="2400" y="0"/>
                </a:cubicBezTo>
                <a:close/>
              </a:path>
            </a:pathLst>
          </a:custGeom>
          <a:solidFill>
            <a:srgbClr val="FFFFFF">
              <a:alpha val="2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19" name="Google Shape;819;p3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615700"/>
            <a:ext cx="2199600" cy="9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20" name="Google Shape;820;p3"/>
          <p:cNvSpPr txBox="1">
            <a:spLocks noGrp="1"/>
          </p:cNvSpPr>
          <p:nvPr>
            <p:ph type="subTitle" idx="1"/>
          </p:nvPr>
        </p:nvSpPr>
        <p:spPr>
          <a:xfrm>
            <a:off x="1726100" y="2631800"/>
            <a:ext cx="5690700" cy="3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748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5"/>
          <p:cNvSpPr/>
          <p:nvPr/>
        </p:nvSpPr>
        <p:spPr>
          <a:xfrm rot="10800000" flipH="1">
            <a:off x="1884750" y="512250"/>
            <a:ext cx="5374500" cy="449400"/>
          </a:xfrm>
          <a:custGeom>
            <a:avLst/>
            <a:gdLst/>
            <a:ahLst/>
            <a:cxnLst/>
            <a:rect l="l" t="t" r="r" b="b"/>
            <a:pathLst>
              <a:path w="196724" h="17976" extrusionOk="0">
                <a:moveTo>
                  <a:pt x="0" y="2347"/>
                </a:moveTo>
                <a:lnTo>
                  <a:pt x="2869" y="16150"/>
                </a:lnTo>
                <a:lnTo>
                  <a:pt x="192963" y="17976"/>
                </a:lnTo>
                <a:lnTo>
                  <a:pt x="19672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64" name="Google Shape;1064;p5"/>
          <p:cNvSpPr txBox="1">
            <a:spLocks noGrp="1"/>
          </p:cNvSpPr>
          <p:nvPr>
            <p:ph type="body" idx="1"/>
          </p:nvPr>
        </p:nvSpPr>
        <p:spPr>
          <a:xfrm>
            <a:off x="713200" y="1152475"/>
            <a:ext cx="36231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5" name="Google Shape;1065;p5"/>
          <p:cNvSpPr txBox="1">
            <a:spLocks noGrp="1"/>
          </p:cNvSpPr>
          <p:nvPr>
            <p:ph type="body" idx="2"/>
          </p:nvPr>
        </p:nvSpPr>
        <p:spPr>
          <a:xfrm>
            <a:off x="4807978" y="1152475"/>
            <a:ext cx="36231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6" name="Google Shape;1066;p5"/>
          <p:cNvSpPr txBox="1">
            <a:spLocks noGrp="1"/>
          </p:cNvSpPr>
          <p:nvPr>
            <p:ph type="title"/>
          </p:nvPr>
        </p:nvSpPr>
        <p:spPr>
          <a:xfrm>
            <a:off x="713100" y="450611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67" name="Google Shape;1067;p5"/>
          <p:cNvGrpSpPr/>
          <p:nvPr/>
        </p:nvGrpSpPr>
        <p:grpSpPr>
          <a:xfrm flipH="1">
            <a:off x="10" y="-313501"/>
            <a:ext cx="1890360" cy="1476643"/>
            <a:chOff x="5354121" y="3339639"/>
            <a:chExt cx="533247" cy="416543"/>
          </a:xfrm>
        </p:grpSpPr>
        <p:sp>
          <p:nvSpPr>
            <p:cNvPr id="1068" name="Google Shape;1068;p5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9" name="Google Shape;1069;p5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0" name="Google Shape;1070;p5"/>
            <p:cNvSpPr/>
            <p:nvPr/>
          </p:nvSpPr>
          <p:spPr>
            <a:xfrm>
              <a:off x="5354121" y="3394404"/>
              <a:ext cx="117106" cy="107650"/>
            </a:xfrm>
            <a:custGeom>
              <a:avLst/>
              <a:gdLst/>
              <a:ahLst/>
              <a:cxnLst/>
              <a:rect l="l" t="t" r="r" b="b"/>
              <a:pathLst>
                <a:path w="641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1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1" name="Google Shape;1071;p5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2" name="Google Shape;1072;p5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3" name="Google Shape;1073;p5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1074;p5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1075;p5"/>
            <p:cNvSpPr/>
            <p:nvPr/>
          </p:nvSpPr>
          <p:spPr>
            <a:xfrm>
              <a:off x="5373361" y="3340935"/>
              <a:ext cx="513458" cy="335910"/>
            </a:xfrm>
            <a:custGeom>
              <a:avLst/>
              <a:gdLst/>
              <a:ahLst/>
              <a:cxnLst/>
              <a:rect l="l" t="t" r="r" b="b"/>
              <a:pathLst>
                <a:path w="28127" h="18401" extrusionOk="0">
                  <a:moveTo>
                    <a:pt x="248" y="1"/>
                  </a:moveTo>
                  <a:cubicBezTo>
                    <a:pt x="135" y="1"/>
                    <a:pt x="0" y="123"/>
                    <a:pt x="41" y="285"/>
                  </a:cubicBezTo>
                  <a:cubicBezTo>
                    <a:pt x="1409" y="3355"/>
                    <a:pt x="3688" y="6181"/>
                    <a:pt x="5998" y="8522"/>
                  </a:cubicBezTo>
                  <a:cubicBezTo>
                    <a:pt x="11409" y="13993"/>
                    <a:pt x="18461" y="17306"/>
                    <a:pt x="26060" y="18248"/>
                  </a:cubicBezTo>
                  <a:cubicBezTo>
                    <a:pt x="26667" y="18340"/>
                    <a:pt x="27245" y="18370"/>
                    <a:pt x="27853" y="18400"/>
                  </a:cubicBezTo>
                  <a:cubicBezTo>
                    <a:pt x="28096" y="18400"/>
                    <a:pt x="28126" y="18066"/>
                    <a:pt x="27853" y="18036"/>
                  </a:cubicBezTo>
                  <a:cubicBezTo>
                    <a:pt x="19768" y="17428"/>
                    <a:pt x="12199" y="14115"/>
                    <a:pt x="6424" y="8370"/>
                  </a:cubicBezTo>
                  <a:cubicBezTo>
                    <a:pt x="4023" y="6029"/>
                    <a:pt x="1743" y="3172"/>
                    <a:pt x="375" y="102"/>
                  </a:cubicBezTo>
                  <a:cubicBezTo>
                    <a:pt x="355" y="31"/>
                    <a:pt x="304" y="1"/>
                    <a:pt x="248" y="1"/>
                  </a:cubicBez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1076;p5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1077;p5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1078;p5"/>
            <p:cNvSpPr/>
            <p:nvPr/>
          </p:nvSpPr>
          <p:spPr>
            <a:xfrm>
              <a:off x="5354121" y="3393291"/>
              <a:ext cx="117653" cy="107650"/>
            </a:xfrm>
            <a:custGeom>
              <a:avLst/>
              <a:gdLst/>
              <a:ahLst/>
              <a:cxnLst/>
              <a:rect l="l" t="t" r="r" b="b"/>
              <a:pathLst>
                <a:path w="644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4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1079;p5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1080;p5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1081;p5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1082;p5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" name="Google Shape;1083;p5"/>
            <p:cNvSpPr/>
            <p:nvPr/>
          </p:nvSpPr>
          <p:spPr>
            <a:xfrm>
              <a:off x="5373891" y="3339639"/>
              <a:ext cx="513477" cy="336093"/>
            </a:xfrm>
            <a:custGeom>
              <a:avLst/>
              <a:gdLst/>
              <a:ahLst/>
              <a:cxnLst/>
              <a:rect l="l" t="t" r="r" b="b"/>
              <a:pathLst>
                <a:path w="28128" h="18411" extrusionOk="0">
                  <a:moveTo>
                    <a:pt x="256" y="1"/>
                  </a:moveTo>
                  <a:cubicBezTo>
                    <a:pt x="131" y="1"/>
                    <a:pt x="0" y="118"/>
                    <a:pt x="42" y="264"/>
                  </a:cubicBezTo>
                  <a:cubicBezTo>
                    <a:pt x="1410" y="3365"/>
                    <a:pt x="3690" y="6161"/>
                    <a:pt x="6030" y="8532"/>
                  </a:cubicBezTo>
                  <a:cubicBezTo>
                    <a:pt x="11410" y="13973"/>
                    <a:pt x="18492" y="17286"/>
                    <a:pt x="26091" y="18259"/>
                  </a:cubicBezTo>
                  <a:cubicBezTo>
                    <a:pt x="26699" y="18319"/>
                    <a:pt x="27246" y="18350"/>
                    <a:pt x="27854" y="18411"/>
                  </a:cubicBezTo>
                  <a:cubicBezTo>
                    <a:pt x="28097" y="18411"/>
                    <a:pt x="28128" y="18046"/>
                    <a:pt x="27854" y="18015"/>
                  </a:cubicBezTo>
                  <a:cubicBezTo>
                    <a:pt x="19769" y="17408"/>
                    <a:pt x="12200" y="14094"/>
                    <a:pt x="6425" y="8380"/>
                  </a:cubicBezTo>
                  <a:cubicBezTo>
                    <a:pt x="4054" y="6009"/>
                    <a:pt x="1775" y="3152"/>
                    <a:pt x="407" y="82"/>
                  </a:cubicBezTo>
                  <a:cubicBezTo>
                    <a:pt x="369" y="25"/>
                    <a:pt x="313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84" name="Google Shape;1084;p5"/>
          <p:cNvSpPr/>
          <p:nvPr/>
        </p:nvSpPr>
        <p:spPr>
          <a:xfrm rot="-9000130" flipH="1">
            <a:off x="7668268" y="-562842"/>
            <a:ext cx="2190182" cy="1737679"/>
          </a:xfrm>
          <a:custGeom>
            <a:avLst/>
            <a:gdLst/>
            <a:ahLst/>
            <a:cxnLst/>
            <a:rect l="l" t="t" r="r" b="b"/>
            <a:pathLst>
              <a:path w="103255" h="81922" extrusionOk="0">
                <a:moveTo>
                  <a:pt x="69943" y="1"/>
                </a:moveTo>
                <a:cubicBezTo>
                  <a:pt x="61020" y="1"/>
                  <a:pt x="54968" y="8277"/>
                  <a:pt x="50275" y="15064"/>
                </a:cubicBezTo>
                <a:cubicBezTo>
                  <a:pt x="44865" y="22511"/>
                  <a:pt x="37722" y="26189"/>
                  <a:pt x="29089" y="27982"/>
                </a:cubicBezTo>
                <a:cubicBezTo>
                  <a:pt x="19910" y="29836"/>
                  <a:pt x="11855" y="29077"/>
                  <a:pt x="7022" y="38590"/>
                </a:cubicBezTo>
                <a:cubicBezTo>
                  <a:pt x="1" y="52025"/>
                  <a:pt x="6809" y="73089"/>
                  <a:pt x="21004" y="79108"/>
                </a:cubicBezTo>
                <a:cubicBezTo>
                  <a:pt x="25873" y="81091"/>
                  <a:pt x="30454" y="81922"/>
                  <a:pt x="34843" y="81922"/>
                </a:cubicBezTo>
                <a:cubicBezTo>
                  <a:pt x="48209" y="81922"/>
                  <a:pt x="59796" y="74222"/>
                  <a:pt x="72312" y="67953"/>
                </a:cubicBezTo>
                <a:cubicBezTo>
                  <a:pt x="77996" y="65065"/>
                  <a:pt x="82707" y="61387"/>
                  <a:pt x="88999" y="60506"/>
                </a:cubicBezTo>
                <a:cubicBezTo>
                  <a:pt x="91674" y="60110"/>
                  <a:pt x="103255" y="57952"/>
                  <a:pt x="97723" y="52907"/>
                </a:cubicBezTo>
                <a:lnTo>
                  <a:pt x="97115" y="52420"/>
                </a:lnTo>
                <a:cubicBezTo>
                  <a:pt x="92981" y="51113"/>
                  <a:pt x="93467" y="45581"/>
                  <a:pt x="93619" y="42177"/>
                </a:cubicBezTo>
                <a:cubicBezTo>
                  <a:pt x="93467" y="34274"/>
                  <a:pt x="93011" y="26432"/>
                  <a:pt x="90458" y="18833"/>
                </a:cubicBezTo>
                <a:cubicBezTo>
                  <a:pt x="87510" y="10383"/>
                  <a:pt x="82130" y="2268"/>
                  <a:pt x="72373" y="201"/>
                </a:cubicBezTo>
                <a:cubicBezTo>
                  <a:pt x="71540" y="65"/>
                  <a:pt x="70730" y="1"/>
                  <a:pt x="699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85" name="Google Shape;1085;p5"/>
          <p:cNvSpPr/>
          <p:nvPr/>
        </p:nvSpPr>
        <p:spPr>
          <a:xfrm rot="4834728" flipH="1">
            <a:off x="-892979" y="3616587"/>
            <a:ext cx="2414995" cy="1453027"/>
          </a:xfrm>
          <a:custGeom>
            <a:avLst/>
            <a:gdLst/>
            <a:ahLst/>
            <a:cxnLst/>
            <a:rect l="l" t="t" r="r" b="b"/>
            <a:pathLst>
              <a:path w="63889" h="38440" extrusionOk="0">
                <a:moveTo>
                  <a:pt x="12768" y="1"/>
                </a:moveTo>
                <a:cubicBezTo>
                  <a:pt x="10441" y="1"/>
                  <a:pt x="7997" y="1212"/>
                  <a:pt x="5472" y="3942"/>
                </a:cubicBezTo>
                <a:cubicBezTo>
                  <a:pt x="1" y="9809"/>
                  <a:pt x="1368" y="15645"/>
                  <a:pt x="6444" y="21238"/>
                </a:cubicBezTo>
                <a:cubicBezTo>
                  <a:pt x="14331" y="30357"/>
                  <a:pt x="30829" y="38440"/>
                  <a:pt x="43690" y="38440"/>
                </a:cubicBezTo>
                <a:cubicBezTo>
                  <a:pt x="45103" y="38440"/>
                  <a:pt x="46473" y="38342"/>
                  <a:pt x="47783" y="38138"/>
                </a:cubicBezTo>
                <a:cubicBezTo>
                  <a:pt x="54318" y="37226"/>
                  <a:pt x="63163" y="30508"/>
                  <a:pt x="63771" y="23396"/>
                </a:cubicBezTo>
                <a:cubicBezTo>
                  <a:pt x="63889" y="18833"/>
                  <a:pt x="60609" y="15556"/>
                  <a:pt x="57135" y="15556"/>
                </a:cubicBezTo>
                <a:cubicBezTo>
                  <a:pt x="55240" y="15556"/>
                  <a:pt x="53286" y="16531"/>
                  <a:pt x="51795" y="18806"/>
                </a:cubicBezTo>
                <a:cubicBezTo>
                  <a:pt x="50001" y="21409"/>
                  <a:pt x="47562" y="22642"/>
                  <a:pt x="45180" y="22642"/>
                </a:cubicBezTo>
                <a:cubicBezTo>
                  <a:pt x="44252" y="22642"/>
                  <a:pt x="43333" y="22455"/>
                  <a:pt x="42463" y="22089"/>
                </a:cubicBezTo>
                <a:cubicBezTo>
                  <a:pt x="38542" y="20478"/>
                  <a:pt x="39029" y="17073"/>
                  <a:pt x="37813" y="13730"/>
                </a:cubicBezTo>
                <a:cubicBezTo>
                  <a:pt x="36426" y="10079"/>
                  <a:pt x="35197" y="9063"/>
                  <a:pt x="31281" y="9063"/>
                </a:cubicBezTo>
                <a:cubicBezTo>
                  <a:pt x="30991" y="9063"/>
                  <a:pt x="30686" y="9069"/>
                  <a:pt x="30366" y="9079"/>
                </a:cubicBezTo>
                <a:cubicBezTo>
                  <a:pt x="29044" y="9135"/>
                  <a:pt x="27993" y="9183"/>
                  <a:pt x="27129" y="9183"/>
                </a:cubicBezTo>
                <a:cubicBezTo>
                  <a:pt x="24218" y="9183"/>
                  <a:pt x="23433" y="8641"/>
                  <a:pt x="21581" y="6040"/>
                </a:cubicBezTo>
                <a:cubicBezTo>
                  <a:pt x="18927" y="2278"/>
                  <a:pt x="15958" y="1"/>
                  <a:pt x="127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086" name="Google Shape;1086;p5"/>
          <p:cNvGrpSpPr/>
          <p:nvPr/>
        </p:nvGrpSpPr>
        <p:grpSpPr>
          <a:xfrm rot="10800000" flipH="1">
            <a:off x="8378069" y="1040071"/>
            <a:ext cx="538940" cy="535136"/>
            <a:chOff x="1173550" y="238600"/>
            <a:chExt cx="5252825" cy="5215750"/>
          </a:xfrm>
        </p:grpSpPr>
        <p:sp>
          <p:nvSpPr>
            <p:cNvPr id="1087" name="Google Shape;1087;p5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8" name="Google Shape;1088;p5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9" name="Google Shape;1089;p5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1090;p5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1" name="Google Shape;1091;p5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2" name="Google Shape;1092;p5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3" name="Google Shape;1093;p5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4" name="Google Shape;1094;p5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5" name="Google Shape;1095;p5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6" name="Google Shape;1096;p5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7" name="Google Shape;1097;p5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8" name="Google Shape;1098;p5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9" name="Google Shape;1099;p5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0" name="Google Shape;1100;p5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1" name="Google Shape;1101;p5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2" name="Google Shape;1102;p5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3" name="Google Shape;1103;p5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4" name="Google Shape;1104;p5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5" name="Google Shape;1105;p5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6" name="Google Shape;1106;p5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7" name="Google Shape;1107;p5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8" name="Google Shape;1108;p5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9" name="Google Shape;1109;p5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0" name="Google Shape;1110;p5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1" name="Google Shape;1111;p5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2" name="Google Shape;1112;p5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3" name="Google Shape;1113;p5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4" name="Google Shape;1114;p5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5" name="Google Shape;1115;p5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6" name="Google Shape;1116;p5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7" name="Google Shape;1117;p5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8" name="Google Shape;1118;p5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9" name="Google Shape;1119;p5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0" name="Google Shape;1120;p5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1" name="Google Shape;1121;p5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2" name="Google Shape;1122;p5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5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4" name="Google Shape;1124;p5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5" name="Google Shape;1125;p5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6" name="Google Shape;1126;p5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7" name="Google Shape;1127;p5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8" name="Google Shape;1128;p5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9" name="Google Shape;1129;p5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0" name="Google Shape;1130;p5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1" name="Google Shape;1131;p5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2" name="Google Shape;1132;p5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3" name="Google Shape;1133;p5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4" name="Google Shape;1134;p5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5" name="Google Shape;1135;p5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6" name="Google Shape;1136;p5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7" name="Google Shape;1137;p5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8" name="Google Shape;1138;p5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139;p5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0" name="Google Shape;1140;p5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1" name="Google Shape;1141;p5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2" name="Google Shape;1142;p5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3" name="Google Shape;1143;p5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4" name="Google Shape;1144;p5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5" name="Google Shape;1145;p5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6" name="Google Shape;1146;p5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7" name="Google Shape;1147;p5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8" name="Google Shape;1148;p5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9" name="Google Shape;1149;p5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0" name="Google Shape;1150;p5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1" name="Google Shape;1151;p5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2" name="Google Shape;1152;p5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3" name="Google Shape;1153;p5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4" name="Google Shape;1154;p5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1155;p5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6" name="Google Shape;1156;p5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7" name="Google Shape;1157;p5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8" name="Google Shape;1158;p5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9" name="Google Shape;1159;p5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5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5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5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5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5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5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5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5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5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5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5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5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5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5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5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5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5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5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5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5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5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5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5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5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5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5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5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5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5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5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5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5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5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5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8" name="Google Shape;1208;p5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5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1" name="Google Shape;1211;p5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1212;p5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9" name="Google Shape;1239;p5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0" name="Google Shape;1240;p5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6" name="Google Shape;1256;p5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7" name="Google Shape;1257;p5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72" name="Google Shape;1272;p5"/>
          <p:cNvSpPr/>
          <p:nvPr/>
        </p:nvSpPr>
        <p:spPr>
          <a:xfrm>
            <a:off x="8528278" y="2397316"/>
            <a:ext cx="201312" cy="202891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rgbClr val="FDF6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3" name="Google Shape;1273;p5"/>
          <p:cNvSpPr/>
          <p:nvPr/>
        </p:nvSpPr>
        <p:spPr>
          <a:xfrm>
            <a:off x="8672317" y="2693094"/>
            <a:ext cx="125399" cy="126217"/>
          </a:xfrm>
          <a:custGeom>
            <a:avLst/>
            <a:gdLst/>
            <a:ahLst/>
            <a:cxnLst/>
            <a:rect l="l" t="t" r="r" b="b"/>
            <a:pathLst>
              <a:path w="6434" h="6476" extrusionOk="0">
                <a:moveTo>
                  <a:pt x="3823" y="0"/>
                </a:moveTo>
                <a:cubicBezTo>
                  <a:pt x="3758" y="0"/>
                  <a:pt x="3688" y="40"/>
                  <a:pt x="3618" y="110"/>
                </a:cubicBezTo>
                <a:cubicBezTo>
                  <a:pt x="3536" y="192"/>
                  <a:pt x="3446" y="315"/>
                  <a:pt x="3364" y="462"/>
                </a:cubicBezTo>
                <a:cubicBezTo>
                  <a:pt x="3282" y="601"/>
                  <a:pt x="3209" y="708"/>
                  <a:pt x="3168" y="749"/>
                </a:cubicBezTo>
                <a:lnTo>
                  <a:pt x="2423" y="1894"/>
                </a:lnTo>
                <a:lnTo>
                  <a:pt x="1425" y="1649"/>
                </a:lnTo>
                <a:cubicBezTo>
                  <a:pt x="1187" y="1608"/>
                  <a:pt x="876" y="1518"/>
                  <a:pt x="484" y="1371"/>
                </a:cubicBezTo>
                <a:cubicBezTo>
                  <a:pt x="344" y="1330"/>
                  <a:pt x="279" y="1297"/>
                  <a:pt x="263" y="1297"/>
                </a:cubicBezTo>
                <a:cubicBezTo>
                  <a:pt x="238" y="1292"/>
                  <a:pt x="215" y="1290"/>
                  <a:pt x="193" y="1290"/>
                </a:cubicBezTo>
                <a:cubicBezTo>
                  <a:pt x="103" y="1290"/>
                  <a:pt x="47" y="1332"/>
                  <a:pt x="33" y="1411"/>
                </a:cubicBezTo>
                <a:cubicBezTo>
                  <a:pt x="1" y="1534"/>
                  <a:pt x="115" y="1698"/>
                  <a:pt x="344" y="1902"/>
                </a:cubicBezTo>
                <a:cubicBezTo>
                  <a:pt x="459" y="1993"/>
                  <a:pt x="525" y="2058"/>
                  <a:pt x="549" y="2099"/>
                </a:cubicBezTo>
                <a:cubicBezTo>
                  <a:pt x="958" y="2606"/>
                  <a:pt x="1228" y="2975"/>
                  <a:pt x="1343" y="3179"/>
                </a:cubicBezTo>
                <a:lnTo>
                  <a:pt x="1490" y="3482"/>
                </a:lnTo>
                <a:lnTo>
                  <a:pt x="1056" y="4202"/>
                </a:lnTo>
                <a:cubicBezTo>
                  <a:pt x="819" y="4603"/>
                  <a:pt x="664" y="4857"/>
                  <a:pt x="615" y="4980"/>
                </a:cubicBezTo>
                <a:cubicBezTo>
                  <a:pt x="557" y="5094"/>
                  <a:pt x="516" y="5184"/>
                  <a:pt x="484" y="5225"/>
                </a:cubicBezTo>
                <a:cubicBezTo>
                  <a:pt x="451" y="5266"/>
                  <a:pt x="434" y="5307"/>
                  <a:pt x="418" y="5348"/>
                </a:cubicBezTo>
                <a:cubicBezTo>
                  <a:pt x="402" y="5446"/>
                  <a:pt x="443" y="5495"/>
                  <a:pt x="541" y="5512"/>
                </a:cubicBezTo>
                <a:cubicBezTo>
                  <a:pt x="552" y="5514"/>
                  <a:pt x="565" y="5516"/>
                  <a:pt x="578" y="5516"/>
                </a:cubicBezTo>
                <a:cubicBezTo>
                  <a:pt x="692" y="5516"/>
                  <a:pt x="886" y="5424"/>
                  <a:pt x="1171" y="5242"/>
                </a:cubicBezTo>
                <a:cubicBezTo>
                  <a:pt x="1302" y="5152"/>
                  <a:pt x="1376" y="5102"/>
                  <a:pt x="1392" y="5094"/>
                </a:cubicBezTo>
                <a:cubicBezTo>
                  <a:pt x="1842" y="4865"/>
                  <a:pt x="2243" y="4660"/>
                  <a:pt x="2587" y="4480"/>
                </a:cubicBezTo>
                <a:lnTo>
                  <a:pt x="2652" y="4489"/>
                </a:lnTo>
                <a:cubicBezTo>
                  <a:pt x="2783" y="4521"/>
                  <a:pt x="2939" y="4644"/>
                  <a:pt x="3102" y="4849"/>
                </a:cubicBezTo>
                <a:cubicBezTo>
                  <a:pt x="3266" y="5053"/>
                  <a:pt x="3405" y="5274"/>
                  <a:pt x="3520" y="5503"/>
                </a:cubicBezTo>
                <a:cubicBezTo>
                  <a:pt x="3831" y="6125"/>
                  <a:pt x="4035" y="6445"/>
                  <a:pt x="4125" y="6469"/>
                </a:cubicBezTo>
                <a:cubicBezTo>
                  <a:pt x="4146" y="6473"/>
                  <a:pt x="4165" y="6475"/>
                  <a:pt x="4183" y="6475"/>
                </a:cubicBezTo>
                <a:cubicBezTo>
                  <a:pt x="4271" y="6475"/>
                  <a:pt x="4325" y="6424"/>
                  <a:pt x="4338" y="6322"/>
                </a:cubicBezTo>
                <a:cubicBezTo>
                  <a:pt x="4346" y="6240"/>
                  <a:pt x="4355" y="6003"/>
                  <a:pt x="4338" y="5618"/>
                </a:cubicBezTo>
                <a:cubicBezTo>
                  <a:pt x="4330" y="5225"/>
                  <a:pt x="4322" y="5021"/>
                  <a:pt x="4297" y="5012"/>
                </a:cubicBezTo>
                <a:cubicBezTo>
                  <a:pt x="4297" y="4980"/>
                  <a:pt x="4289" y="4857"/>
                  <a:pt x="4256" y="4636"/>
                </a:cubicBezTo>
                <a:cubicBezTo>
                  <a:pt x="4224" y="4407"/>
                  <a:pt x="4224" y="4227"/>
                  <a:pt x="4256" y="4079"/>
                </a:cubicBezTo>
                <a:lnTo>
                  <a:pt x="4265" y="4022"/>
                </a:lnTo>
                <a:cubicBezTo>
                  <a:pt x="4559" y="3940"/>
                  <a:pt x="4919" y="3752"/>
                  <a:pt x="5353" y="3457"/>
                </a:cubicBezTo>
                <a:cubicBezTo>
                  <a:pt x="5566" y="3302"/>
                  <a:pt x="5697" y="3212"/>
                  <a:pt x="5762" y="3179"/>
                </a:cubicBezTo>
                <a:cubicBezTo>
                  <a:pt x="5820" y="3138"/>
                  <a:pt x="5934" y="3097"/>
                  <a:pt x="6122" y="3032"/>
                </a:cubicBezTo>
                <a:cubicBezTo>
                  <a:pt x="6302" y="2966"/>
                  <a:pt x="6392" y="2917"/>
                  <a:pt x="6401" y="2876"/>
                </a:cubicBezTo>
                <a:cubicBezTo>
                  <a:pt x="6433" y="2729"/>
                  <a:pt x="6351" y="2639"/>
                  <a:pt x="6155" y="2598"/>
                </a:cubicBezTo>
                <a:lnTo>
                  <a:pt x="5148" y="2426"/>
                </a:lnTo>
                <a:cubicBezTo>
                  <a:pt x="4739" y="2344"/>
                  <a:pt x="4379" y="2263"/>
                  <a:pt x="4068" y="2181"/>
                </a:cubicBezTo>
                <a:lnTo>
                  <a:pt x="4068" y="1927"/>
                </a:lnTo>
                <a:cubicBezTo>
                  <a:pt x="4044" y="1084"/>
                  <a:pt x="4052" y="552"/>
                  <a:pt x="4101" y="307"/>
                </a:cubicBezTo>
                <a:cubicBezTo>
                  <a:pt x="4109" y="266"/>
                  <a:pt x="4093" y="208"/>
                  <a:pt x="4044" y="135"/>
                </a:cubicBezTo>
                <a:cubicBezTo>
                  <a:pt x="3986" y="61"/>
                  <a:pt x="3929" y="12"/>
                  <a:pt x="3855" y="4"/>
                </a:cubicBezTo>
                <a:cubicBezTo>
                  <a:pt x="3845" y="1"/>
                  <a:pt x="3834" y="0"/>
                  <a:pt x="3823" y="0"/>
                </a:cubicBezTo>
                <a:close/>
              </a:path>
            </a:pathLst>
          </a:custGeom>
          <a:solidFill>
            <a:srgbClr val="FDF6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4" name="Google Shape;1274;p5"/>
          <p:cNvSpPr/>
          <p:nvPr/>
        </p:nvSpPr>
        <p:spPr>
          <a:xfrm>
            <a:off x="338890" y="3503804"/>
            <a:ext cx="201312" cy="202891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5" name="Google Shape;1275;p5"/>
          <p:cNvSpPr/>
          <p:nvPr/>
        </p:nvSpPr>
        <p:spPr>
          <a:xfrm>
            <a:off x="482930" y="3799581"/>
            <a:ext cx="125399" cy="126217"/>
          </a:xfrm>
          <a:custGeom>
            <a:avLst/>
            <a:gdLst/>
            <a:ahLst/>
            <a:cxnLst/>
            <a:rect l="l" t="t" r="r" b="b"/>
            <a:pathLst>
              <a:path w="6434" h="6476" extrusionOk="0">
                <a:moveTo>
                  <a:pt x="3823" y="0"/>
                </a:moveTo>
                <a:cubicBezTo>
                  <a:pt x="3758" y="0"/>
                  <a:pt x="3688" y="40"/>
                  <a:pt x="3618" y="110"/>
                </a:cubicBezTo>
                <a:cubicBezTo>
                  <a:pt x="3536" y="192"/>
                  <a:pt x="3446" y="315"/>
                  <a:pt x="3364" y="462"/>
                </a:cubicBezTo>
                <a:cubicBezTo>
                  <a:pt x="3282" y="601"/>
                  <a:pt x="3209" y="708"/>
                  <a:pt x="3168" y="749"/>
                </a:cubicBezTo>
                <a:lnTo>
                  <a:pt x="2423" y="1894"/>
                </a:lnTo>
                <a:lnTo>
                  <a:pt x="1425" y="1649"/>
                </a:lnTo>
                <a:cubicBezTo>
                  <a:pt x="1187" y="1608"/>
                  <a:pt x="876" y="1518"/>
                  <a:pt x="484" y="1371"/>
                </a:cubicBezTo>
                <a:cubicBezTo>
                  <a:pt x="344" y="1330"/>
                  <a:pt x="279" y="1297"/>
                  <a:pt x="263" y="1297"/>
                </a:cubicBezTo>
                <a:cubicBezTo>
                  <a:pt x="238" y="1292"/>
                  <a:pt x="215" y="1290"/>
                  <a:pt x="193" y="1290"/>
                </a:cubicBezTo>
                <a:cubicBezTo>
                  <a:pt x="103" y="1290"/>
                  <a:pt x="47" y="1332"/>
                  <a:pt x="33" y="1411"/>
                </a:cubicBezTo>
                <a:cubicBezTo>
                  <a:pt x="1" y="1534"/>
                  <a:pt x="115" y="1698"/>
                  <a:pt x="344" y="1902"/>
                </a:cubicBezTo>
                <a:cubicBezTo>
                  <a:pt x="459" y="1993"/>
                  <a:pt x="525" y="2058"/>
                  <a:pt x="549" y="2099"/>
                </a:cubicBezTo>
                <a:cubicBezTo>
                  <a:pt x="958" y="2606"/>
                  <a:pt x="1228" y="2975"/>
                  <a:pt x="1343" y="3179"/>
                </a:cubicBezTo>
                <a:lnTo>
                  <a:pt x="1490" y="3482"/>
                </a:lnTo>
                <a:lnTo>
                  <a:pt x="1056" y="4202"/>
                </a:lnTo>
                <a:cubicBezTo>
                  <a:pt x="819" y="4603"/>
                  <a:pt x="664" y="4857"/>
                  <a:pt x="615" y="4980"/>
                </a:cubicBezTo>
                <a:cubicBezTo>
                  <a:pt x="557" y="5094"/>
                  <a:pt x="516" y="5184"/>
                  <a:pt x="484" y="5225"/>
                </a:cubicBezTo>
                <a:cubicBezTo>
                  <a:pt x="451" y="5266"/>
                  <a:pt x="434" y="5307"/>
                  <a:pt x="418" y="5348"/>
                </a:cubicBezTo>
                <a:cubicBezTo>
                  <a:pt x="402" y="5446"/>
                  <a:pt x="443" y="5495"/>
                  <a:pt x="541" y="5512"/>
                </a:cubicBezTo>
                <a:cubicBezTo>
                  <a:pt x="552" y="5514"/>
                  <a:pt x="565" y="5516"/>
                  <a:pt x="578" y="5516"/>
                </a:cubicBezTo>
                <a:cubicBezTo>
                  <a:pt x="692" y="5516"/>
                  <a:pt x="886" y="5424"/>
                  <a:pt x="1171" y="5242"/>
                </a:cubicBezTo>
                <a:cubicBezTo>
                  <a:pt x="1302" y="5152"/>
                  <a:pt x="1376" y="5102"/>
                  <a:pt x="1392" y="5094"/>
                </a:cubicBezTo>
                <a:cubicBezTo>
                  <a:pt x="1842" y="4865"/>
                  <a:pt x="2243" y="4660"/>
                  <a:pt x="2587" y="4480"/>
                </a:cubicBezTo>
                <a:lnTo>
                  <a:pt x="2652" y="4489"/>
                </a:lnTo>
                <a:cubicBezTo>
                  <a:pt x="2783" y="4521"/>
                  <a:pt x="2939" y="4644"/>
                  <a:pt x="3102" y="4849"/>
                </a:cubicBezTo>
                <a:cubicBezTo>
                  <a:pt x="3266" y="5053"/>
                  <a:pt x="3405" y="5274"/>
                  <a:pt x="3520" y="5503"/>
                </a:cubicBezTo>
                <a:cubicBezTo>
                  <a:pt x="3831" y="6125"/>
                  <a:pt x="4035" y="6445"/>
                  <a:pt x="4125" y="6469"/>
                </a:cubicBezTo>
                <a:cubicBezTo>
                  <a:pt x="4146" y="6473"/>
                  <a:pt x="4165" y="6475"/>
                  <a:pt x="4183" y="6475"/>
                </a:cubicBezTo>
                <a:cubicBezTo>
                  <a:pt x="4271" y="6475"/>
                  <a:pt x="4325" y="6424"/>
                  <a:pt x="4338" y="6322"/>
                </a:cubicBezTo>
                <a:cubicBezTo>
                  <a:pt x="4346" y="6240"/>
                  <a:pt x="4355" y="6003"/>
                  <a:pt x="4338" y="5618"/>
                </a:cubicBezTo>
                <a:cubicBezTo>
                  <a:pt x="4330" y="5225"/>
                  <a:pt x="4322" y="5021"/>
                  <a:pt x="4297" y="5012"/>
                </a:cubicBezTo>
                <a:cubicBezTo>
                  <a:pt x="4297" y="4980"/>
                  <a:pt x="4289" y="4857"/>
                  <a:pt x="4256" y="4636"/>
                </a:cubicBezTo>
                <a:cubicBezTo>
                  <a:pt x="4224" y="4407"/>
                  <a:pt x="4224" y="4227"/>
                  <a:pt x="4256" y="4079"/>
                </a:cubicBezTo>
                <a:lnTo>
                  <a:pt x="4265" y="4022"/>
                </a:lnTo>
                <a:cubicBezTo>
                  <a:pt x="4559" y="3940"/>
                  <a:pt x="4919" y="3752"/>
                  <a:pt x="5353" y="3457"/>
                </a:cubicBezTo>
                <a:cubicBezTo>
                  <a:pt x="5566" y="3302"/>
                  <a:pt x="5697" y="3212"/>
                  <a:pt x="5762" y="3179"/>
                </a:cubicBezTo>
                <a:cubicBezTo>
                  <a:pt x="5820" y="3138"/>
                  <a:pt x="5934" y="3097"/>
                  <a:pt x="6122" y="3032"/>
                </a:cubicBezTo>
                <a:cubicBezTo>
                  <a:pt x="6302" y="2966"/>
                  <a:pt x="6392" y="2917"/>
                  <a:pt x="6401" y="2876"/>
                </a:cubicBezTo>
                <a:cubicBezTo>
                  <a:pt x="6433" y="2729"/>
                  <a:pt x="6351" y="2639"/>
                  <a:pt x="6155" y="2598"/>
                </a:cubicBezTo>
                <a:lnTo>
                  <a:pt x="5148" y="2426"/>
                </a:lnTo>
                <a:cubicBezTo>
                  <a:pt x="4739" y="2344"/>
                  <a:pt x="4379" y="2263"/>
                  <a:pt x="4068" y="2181"/>
                </a:cubicBezTo>
                <a:lnTo>
                  <a:pt x="4068" y="1927"/>
                </a:lnTo>
                <a:cubicBezTo>
                  <a:pt x="4044" y="1084"/>
                  <a:pt x="4052" y="552"/>
                  <a:pt x="4101" y="307"/>
                </a:cubicBezTo>
                <a:cubicBezTo>
                  <a:pt x="4109" y="266"/>
                  <a:pt x="4093" y="208"/>
                  <a:pt x="4044" y="135"/>
                </a:cubicBezTo>
                <a:cubicBezTo>
                  <a:pt x="3986" y="61"/>
                  <a:pt x="3929" y="12"/>
                  <a:pt x="3855" y="4"/>
                </a:cubicBezTo>
                <a:cubicBezTo>
                  <a:pt x="3845" y="1"/>
                  <a:pt x="3834" y="0"/>
                  <a:pt x="3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76" name="Google Shape;1276;p5"/>
          <p:cNvGrpSpPr/>
          <p:nvPr/>
        </p:nvGrpSpPr>
        <p:grpSpPr>
          <a:xfrm rot="6518212" flipH="1">
            <a:off x="-212592" y="4087931"/>
            <a:ext cx="1546423" cy="1207795"/>
            <a:chOff x="2462675" y="1514486"/>
            <a:chExt cx="650334" cy="507927"/>
          </a:xfrm>
        </p:grpSpPr>
        <p:sp>
          <p:nvSpPr>
            <p:cNvPr id="1277" name="Google Shape;1277;p5"/>
            <p:cNvSpPr/>
            <p:nvPr/>
          </p:nvSpPr>
          <p:spPr>
            <a:xfrm>
              <a:off x="2609919" y="1651545"/>
              <a:ext cx="424301" cy="370869"/>
            </a:xfrm>
            <a:custGeom>
              <a:avLst/>
              <a:gdLst/>
              <a:ahLst/>
              <a:cxnLst/>
              <a:rect l="l" t="t" r="r" b="b"/>
              <a:pathLst>
                <a:path w="23243" h="20316" extrusionOk="0">
                  <a:moveTo>
                    <a:pt x="23242" y="1"/>
                  </a:moveTo>
                  <a:lnTo>
                    <a:pt x="23242" y="1"/>
                  </a:lnTo>
                  <a:cubicBezTo>
                    <a:pt x="23242" y="1"/>
                    <a:pt x="16312" y="305"/>
                    <a:pt x="10658" y="4104"/>
                  </a:cubicBezTo>
                  <a:cubicBezTo>
                    <a:pt x="5005" y="7903"/>
                    <a:pt x="1874" y="13283"/>
                    <a:pt x="20" y="19727"/>
                  </a:cubicBezTo>
                  <a:cubicBezTo>
                    <a:pt x="1" y="19727"/>
                    <a:pt x="66" y="20315"/>
                    <a:pt x="260" y="20315"/>
                  </a:cubicBezTo>
                  <a:cubicBezTo>
                    <a:pt x="374" y="20315"/>
                    <a:pt x="535" y="20109"/>
                    <a:pt x="749" y="19454"/>
                  </a:cubicBezTo>
                  <a:cubicBezTo>
                    <a:pt x="810" y="19180"/>
                    <a:pt x="3971" y="9545"/>
                    <a:pt x="10810" y="4560"/>
                  </a:cubicBezTo>
                  <a:cubicBezTo>
                    <a:pt x="14640" y="1763"/>
                    <a:pt x="23242" y="31"/>
                    <a:pt x="2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3017554" y="1593713"/>
              <a:ext cx="95455" cy="59511"/>
            </a:xfrm>
            <a:custGeom>
              <a:avLst/>
              <a:gdLst/>
              <a:ahLst/>
              <a:cxnLst/>
              <a:rect l="l" t="t" r="r" b="b"/>
              <a:pathLst>
                <a:path w="5229" h="3260" extrusionOk="0">
                  <a:moveTo>
                    <a:pt x="5112" y="1"/>
                  </a:moveTo>
                  <a:cubicBezTo>
                    <a:pt x="4662" y="1"/>
                    <a:pt x="2908" y="223"/>
                    <a:pt x="0" y="3260"/>
                  </a:cubicBezTo>
                  <a:cubicBezTo>
                    <a:pt x="0" y="3260"/>
                    <a:pt x="5228" y="889"/>
                    <a:pt x="5228" y="7"/>
                  </a:cubicBezTo>
                  <a:cubicBezTo>
                    <a:pt x="5228" y="7"/>
                    <a:pt x="5189" y="1"/>
                    <a:pt x="5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3006454" y="1586630"/>
              <a:ext cx="53834" cy="67708"/>
            </a:xfrm>
            <a:custGeom>
              <a:avLst/>
              <a:gdLst/>
              <a:ahLst/>
              <a:cxnLst/>
              <a:rect l="l" t="t" r="r" b="b"/>
              <a:pathLst>
                <a:path w="2949" h="3709" extrusionOk="0">
                  <a:moveTo>
                    <a:pt x="2949" y="0"/>
                  </a:moveTo>
                  <a:lnTo>
                    <a:pt x="2949" y="0"/>
                  </a:lnTo>
                  <a:cubicBezTo>
                    <a:pt x="2948" y="0"/>
                    <a:pt x="1003" y="1733"/>
                    <a:pt x="0" y="3709"/>
                  </a:cubicBezTo>
                  <a:cubicBezTo>
                    <a:pt x="0" y="3709"/>
                    <a:pt x="2766" y="2219"/>
                    <a:pt x="29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2993128" y="1573870"/>
              <a:ext cx="49416" cy="87679"/>
            </a:xfrm>
            <a:custGeom>
              <a:avLst/>
              <a:gdLst/>
              <a:ahLst/>
              <a:cxnLst/>
              <a:rect l="l" t="t" r="r" b="b"/>
              <a:pathLst>
                <a:path w="2707" h="4803" extrusionOk="0">
                  <a:moveTo>
                    <a:pt x="2706" y="0"/>
                  </a:moveTo>
                  <a:cubicBezTo>
                    <a:pt x="2706" y="1"/>
                    <a:pt x="609" y="3283"/>
                    <a:pt x="1" y="4803"/>
                  </a:cubicBezTo>
                  <a:cubicBezTo>
                    <a:pt x="1" y="4803"/>
                    <a:pt x="2615" y="1945"/>
                    <a:pt x="27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2977593" y="1564980"/>
              <a:ext cx="37204" cy="99910"/>
            </a:xfrm>
            <a:custGeom>
              <a:avLst/>
              <a:gdLst/>
              <a:ahLst/>
              <a:cxnLst/>
              <a:rect l="l" t="t" r="r" b="b"/>
              <a:pathLst>
                <a:path w="2038" h="5473" extrusionOk="0">
                  <a:moveTo>
                    <a:pt x="1976" y="1"/>
                  </a:moveTo>
                  <a:cubicBezTo>
                    <a:pt x="1976" y="1"/>
                    <a:pt x="214" y="3405"/>
                    <a:pt x="1" y="5472"/>
                  </a:cubicBezTo>
                  <a:cubicBezTo>
                    <a:pt x="1" y="5472"/>
                    <a:pt x="2037" y="2280"/>
                    <a:pt x="1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2950959" y="1558882"/>
              <a:ext cx="44232" cy="104893"/>
            </a:xfrm>
            <a:custGeom>
              <a:avLst/>
              <a:gdLst/>
              <a:ahLst/>
              <a:cxnLst/>
              <a:rect l="l" t="t" r="r" b="b"/>
              <a:pathLst>
                <a:path w="2423" h="5746" extrusionOk="0">
                  <a:moveTo>
                    <a:pt x="1703" y="0"/>
                  </a:moveTo>
                  <a:cubicBezTo>
                    <a:pt x="1703" y="1"/>
                    <a:pt x="1" y="4134"/>
                    <a:pt x="457" y="5715"/>
                  </a:cubicBezTo>
                  <a:cubicBezTo>
                    <a:pt x="462" y="5736"/>
                    <a:pt x="471" y="5746"/>
                    <a:pt x="486" y="5746"/>
                  </a:cubicBezTo>
                  <a:cubicBezTo>
                    <a:pt x="743" y="5746"/>
                    <a:pt x="2423" y="2505"/>
                    <a:pt x="1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2935461" y="1551672"/>
              <a:ext cx="28277" cy="115992"/>
            </a:xfrm>
            <a:custGeom>
              <a:avLst/>
              <a:gdLst/>
              <a:ahLst/>
              <a:cxnLst/>
              <a:rect l="l" t="t" r="r" b="b"/>
              <a:pathLst>
                <a:path w="1549" h="6354" extrusionOk="0">
                  <a:moveTo>
                    <a:pt x="272" y="0"/>
                  </a:moveTo>
                  <a:cubicBezTo>
                    <a:pt x="270" y="0"/>
                    <a:pt x="1" y="4293"/>
                    <a:pt x="576" y="6353"/>
                  </a:cubicBezTo>
                  <a:cubicBezTo>
                    <a:pt x="576" y="6353"/>
                    <a:pt x="1549" y="2858"/>
                    <a:pt x="272" y="0"/>
                  </a:cubicBezTo>
                  <a:cubicBezTo>
                    <a:pt x="272" y="0"/>
                    <a:pt x="272" y="0"/>
                    <a:pt x="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2904354" y="1546122"/>
              <a:ext cx="42735" cy="129300"/>
            </a:xfrm>
            <a:custGeom>
              <a:avLst/>
              <a:gdLst/>
              <a:ahLst/>
              <a:cxnLst/>
              <a:rect l="l" t="t" r="r" b="b"/>
              <a:pathLst>
                <a:path w="2341" h="7083" extrusionOk="0">
                  <a:moveTo>
                    <a:pt x="1429" y="0"/>
                  </a:moveTo>
                  <a:cubicBezTo>
                    <a:pt x="1429" y="31"/>
                    <a:pt x="1" y="4377"/>
                    <a:pt x="1125" y="7083"/>
                  </a:cubicBezTo>
                  <a:cubicBezTo>
                    <a:pt x="1125" y="7083"/>
                    <a:pt x="2341" y="4803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3024764" y="1639442"/>
              <a:ext cx="85470" cy="15827"/>
            </a:xfrm>
            <a:custGeom>
              <a:avLst/>
              <a:gdLst/>
              <a:ahLst/>
              <a:cxnLst/>
              <a:rect l="l" t="t" r="r" b="b"/>
              <a:pathLst>
                <a:path w="4682" h="867" extrusionOk="0">
                  <a:moveTo>
                    <a:pt x="3069" y="0"/>
                  </a:moveTo>
                  <a:cubicBezTo>
                    <a:pt x="1554" y="0"/>
                    <a:pt x="0" y="785"/>
                    <a:pt x="0" y="785"/>
                  </a:cubicBezTo>
                  <a:cubicBezTo>
                    <a:pt x="478" y="843"/>
                    <a:pt x="944" y="867"/>
                    <a:pt x="1385" y="867"/>
                  </a:cubicBezTo>
                  <a:cubicBezTo>
                    <a:pt x="3251" y="867"/>
                    <a:pt x="4681" y="445"/>
                    <a:pt x="4681" y="420"/>
                  </a:cubicBezTo>
                  <a:cubicBezTo>
                    <a:pt x="4206" y="112"/>
                    <a:pt x="3640" y="0"/>
                    <a:pt x="3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3006454" y="1654319"/>
              <a:ext cx="87131" cy="24425"/>
            </a:xfrm>
            <a:custGeom>
              <a:avLst/>
              <a:gdLst/>
              <a:ahLst/>
              <a:cxnLst/>
              <a:rect l="l" t="t" r="r" b="b"/>
              <a:pathLst>
                <a:path w="4773" h="1338" extrusionOk="0">
                  <a:moveTo>
                    <a:pt x="0" y="1"/>
                  </a:moveTo>
                  <a:lnTo>
                    <a:pt x="0" y="1"/>
                  </a:lnTo>
                  <a:cubicBezTo>
                    <a:pt x="2158" y="1308"/>
                    <a:pt x="4772" y="1338"/>
                    <a:pt x="4772" y="1338"/>
                  </a:cubicBezTo>
                  <a:cubicBezTo>
                    <a:pt x="3496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2973157" y="1664524"/>
              <a:ext cx="83809" cy="34210"/>
            </a:xfrm>
            <a:custGeom>
              <a:avLst/>
              <a:gdLst/>
              <a:ahLst/>
              <a:cxnLst/>
              <a:rect l="l" t="t" r="r" b="b"/>
              <a:pathLst>
                <a:path w="4591" h="1874" extrusionOk="0">
                  <a:moveTo>
                    <a:pt x="469" y="1"/>
                  </a:moveTo>
                  <a:cubicBezTo>
                    <a:pt x="179" y="1"/>
                    <a:pt x="1" y="19"/>
                    <a:pt x="1" y="19"/>
                  </a:cubicBezTo>
                  <a:cubicBezTo>
                    <a:pt x="2067" y="1356"/>
                    <a:pt x="4590" y="1873"/>
                    <a:pt x="4590" y="1873"/>
                  </a:cubicBezTo>
                  <a:cubicBezTo>
                    <a:pt x="3566" y="197"/>
                    <a:pt x="1418" y="1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2947071" y="1665419"/>
              <a:ext cx="84922" cy="50530"/>
            </a:xfrm>
            <a:custGeom>
              <a:avLst/>
              <a:gdLst/>
              <a:ahLst/>
              <a:cxnLst/>
              <a:rect l="l" t="t" r="r" b="b"/>
              <a:pathLst>
                <a:path w="4652" h="2768" extrusionOk="0">
                  <a:moveTo>
                    <a:pt x="1" y="0"/>
                  </a:moveTo>
                  <a:lnTo>
                    <a:pt x="1" y="0"/>
                  </a:lnTo>
                  <a:cubicBezTo>
                    <a:pt x="1317" y="928"/>
                    <a:pt x="4547" y="2768"/>
                    <a:pt x="4649" y="2768"/>
                  </a:cubicBezTo>
                  <a:cubicBezTo>
                    <a:pt x="4651" y="2768"/>
                    <a:pt x="4652" y="2767"/>
                    <a:pt x="4652" y="2766"/>
                  </a:cubicBezTo>
                  <a:cubicBezTo>
                    <a:pt x="3375" y="852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2918228" y="1678179"/>
              <a:ext cx="94342" cy="5828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0" y="1"/>
                  </a:moveTo>
                  <a:lnTo>
                    <a:pt x="0" y="1"/>
                  </a:lnTo>
                  <a:cubicBezTo>
                    <a:pt x="1277" y="1672"/>
                    <a:pt x="5168" y="3192"/>
                    <a:pt x="5168" y="3192"/>
                  </a:cubicBezTo>
                  <a:cubicBezTo>
                    <a:pt x="3830" y="94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2887158" y="1689278"/>
              <a:ext cx="97664" cy="56609"/>
            </a:xfrm>
            <a:custGeom>
              <a:avLst/>
              <a:gdLst/>
              <a:ahLst/>
              <a:cxnLst/>
              <a:rect l="l" t="t" r="r" b="b"/>
              <a:pathLst>
                <a:path w="5350" h="3101" extrusionOk="0">
                  <a:moveTo>
                    <a:pt x="0" y="0"/>
                  </a:moveTo>
                  <a:lnTo>
                    <a:pt x="0" y="0"/>
                  </a:lnTo>
                  <a:cubicBezTo>
                    <a:pt x="1702" y="1611"/>
                    <a:pt x="5350" y="3101"/>
                    <a:pt x="5350" y="3101"/>
                  </a:cubicBezTo>
                  <a:cubicBezTo>
                    <a:pt x="3222" y="487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2877173" y="1546670"/>
              <a:ext cx="31088" cy="142626"/>
            </a:xfrm>
            <a:custGeom>
              <a:avLst/>
              <a:gdLst/>
              <a:ahLst/>
              <a:cxnLst/>
              <a:rect l="l" t="t" r="r" b="b"/>
              <a:pathLst>
                <a:path w="1703" h="7813" extrusionOk="0">
                  <a:moveTo>
                    <a:pt x="1520" y="1"/>
                  </a:moveTo>
                  <a:cubicBezTo>
                    <a:pt x="1520" y="1"/>
                    <a:pt x="0" y="4925"/>
                    <a:pt x="547" y="7812"/>
                  </a:cubicBezTo>
                  <a:cubicBezTo>
                    <a:pt x="547" y="7812"/>
                    <a:pt x="1702" y="5229"/>
                    <a:pt x="15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2848859" y="1702604"/>
              <a:ext cx="120428" cy="62158"/>
            </a:xfrm>
            <a:custGeom>
              <a:avLst/>
              <a:gdLst/>
              <a:ahLst/>
              <a:cxnLst/>
              <a:rect l="l" t="t" r="r" b="b"/>
              <a:pathLst>
                <a:path w="6597" h="3405" extrusionOk="0">
                  <a:moveTo>
                    <a:pt x="665" y="0"/>
                  </a:moveTo>
                  <a:cubicBezTo>
                    <a:pt x="243" y="0"/>
                    <a:pt x="1" y="61"/>
                    <a:pt x="1" y="61"/>
                  </a:cubicBezTo>
                  <a:cubicBezTo>
                    <a:pt x="1118" y="1026"/>
                    <a:pt x="6519" y="3341"/>
                    <a:pt x="6596" y="3403"/>
                  </a:cubicBezTo>
                  <a:lnTo>
                    <a:pt x="6596" y="3403"/>
                  </a:lnTo>
                  <a:cubicBezTo>
                    <a:pt x="4112" y="414"/>
                    <a:pt x="1770" y="0"/>
                    <a:pt x="665" y="0"/>
                  </a:cubicBezTo>
                  <a:close/>
                  <a:moveTo>
                    <a:pt x="6596" y="3403"/>
                  </a:moveTo>
                  <a:cubicBezTo>
                    <a:pt x="6596" y="3404"/>
                    <a:pt x="6597" y="3404"/>
                    <a:pt x="6597" y="3404"/>
                  </a:cubicBezTo>
                  <a:cubicBezTo>
                    <a:pt x="6597" y="3404"/>
                    <a:pt x="6597" y="3404"/>
                    <a:pt x="6596" y="34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2818355" y="1721461"/>
              <a:ext cx="127073" cy="56609"/>
            </a:xfrm>
            <a:custGeom>
              <a:avLst/>
              <a:gdLst/>
              <a:ahLst/>
              <a:cxnLst/>
              <a:rect l="l" t="t" r="r" b="b"/>
              <a:pathLst>
                <a:path w="6961" h="3101" extrusionOk="0">
                  <a:moveTo>
                    <a:pt x="0" y="0"/>
                  </a:moveTo>
                  <a:lnTo>
                    <a:pt x="0" y="0"/>
                  </a:lnTo>
                  <a:cubicBezTo>
                    <a:pt x="1824" y="1368"/>
                    <a:pt x="6961" y="3101"/>
                    <a:pt x="6961" y="3101"/>
                  </a:cubicBezTo>
                  <a:cubicBezTo>
                    <a:pt x="5319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2793930" y="1736449"/>
              <a:ext cx="135963" cy="74919"/>
            </a:xfrm>
            <a:custGeom>
              <a:avLst/>
              <a:gdLst/>
              <a:ahLst/>
              <a:cxnLst/>
              <a:rect l="l" t="t" r="r" b="b"/>
              <a:pathLst>
                <a:path w="7448" h="4104" extrusionOk="0">
                  <a:moveTo>
                    <a:pt x="1" y="0"/>
                  </a:moveTo>
                  <a:lnTo>
                    <a:pt x="1" y="0"/>
                  </a:lnTo>
                  <a:cubicBezTo>
                    <a:pt x="1147" y="785"/>
                    <a:pt x="7386" y="4055"/>
                    <a:pt x="7447" y="4103"/>
                  </a:cubicBezTo>
                  <a:lnTo>
                    <a:pt x="7447" y="4103"/>
                  </a:lnTo>
                  <a:cubicBezTo>
                    <a:pt x="5016" y="395"/>
                    <a:pt x="1" y="0"/>
                    <a:pt x="1" y="0"/>
                  </a:cubicBezTo>
                  <a:close/>
                  <a:moveTo>
                    <a:pt x="7447" y="4103"/>
                  </a:moveTo>
                  <a:lnTo>
                    <a:pt x="7447" y="4103"/>
                  </a:lnTo>
                  <a:cubicBezTo>
                    <a:pt x="7447" y="4103"/>
                    <a:pt x="7448" y="4103"/>
                    <a:pt x="7448" y="4103"/>
                  </a:cubicBezTo>
                  <a:cubicBezTo>
                    <a:pt x="7448" y="4103"/>
                    <a:pt x="7448" y="4103"/>
                    <a:pt x="7447" y="4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2772298" y="1755854"/>
              <a:ext cx="135397" cy="87697"/>
            </a:xfrm>
            <a:custGeom>
              <a:avLst/>
              <a:gdLst/>
              <a:ahLst/>
              <a:cxnLst/>
              <a:rect l="l" t="t" r="r" b="b"/>
              <a:pathLst>
                <a:path w="7417" h="4804" extrusionOk="0">
                  <a:moveTo>
                    <a:pt x="0" y="1"/>
                  </a:moveTo>
                  <a:cubicBezTo>
                    <a:pt x="0" y="1"/>
                    <a:pt x="5228" y="2645"/>
                    <a:pt x="7417" y="4803"/>
                  </a:cubicBezTo>
                  <a:cubicBezTo>
                    <a:pt x="7417" y="4803"/>
                    <a:pt x="5897" y="3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2838874" y="1541120"/>
              <a:ext cx="41640" cy="159275"/>
            </a:xfrm>
            <a:custGeom>
              <a:avLst/>
              <a:gdLst/>
              <a:ahLst/>
              <a:cxnLst/>
              <a:rect l="l" t="t" r="r" b="b"/>
              <a:pathLst>
                <a:path w="2281" h="8725" extrusionOk="0">
                  <a:moveTo>
                    <a:pt x="2250" y="1"/>
                  </a:moveTo>
                  <a:lnTo>
                    <a:pt x="2250" y="1"/>
                  </a:lnTo>
                  <a:cubicBezTo>
                    <a:pt x="1" y="2189"/>
                    <a:pt x="1004" y="8724"/>
                    <a:pt x="1004" y="8724"/>
                  </a:cubicBezTo>
                  <a:cubicBezTo>
                    <a:pt x="2280" y="6627"/>
                    <a:pt x="2250" y="1"/>
                    <a:pt x="2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2808369" y="1534475"/>
              <a:ext cx="40508" cy="183682"/>
            </a:xfrm>
            <a:custGeom>
              <a:avLst/>
              <a:gdLst/>
              <a:ahLst/>
              <a:cxnLst/>
              <a:rect l="l" t="t" r="r" b="b"/>
              <a:pathLst>
                <a:path w="2219" h="10062" extrusionOk="0">
                  <a:moveTo>
                    <a:pt x="2219" y="0"/>
                  </a:moveTo>
                  <a:lnTo>
                    <a:pt x="2219" y="0"/>
                  </a:lnTo>
                  <a:cubicBezTo>
                    <a:pt x="0" y="2614"/>
                    <a:pt x="1489" y="10061"/>
                    <a:pt x="1489" y="10061"/>
                  </a:cubicBezTo>
                  <a:cubicBezTo>
                    <a:pt x="2097" y="7113"/>
                    <a:pt x="2219" y="0"/>
                    <a:pt x="2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5"/>
            <p:cNvSpPr/>
            <p:nvPr/>
          </p:nvSpPr>
          <p:spPr>
            <a:xfrm>
              <a:off x="2755649" y="1532796"/>
              <a:ext cx="66047" cy="188684"/>
            </a:xfrm>
            <a:custGeom>
              <a:avLst/>
              <a:gdLst/>
              <a:ahLst/>
              <a:cxnLst/>
              <a:rect l="l" t="t" r="r" b="b"/>
              <a:pathLst>
                <a:path w="3618" h="10336" extrusionOk="0">
                  <a:moveTo>
                    <a:pt x="2189" y="1"/>
                  </a:moveTo>
                  <a:cubicBezTo>
                    <a:pt x="0" y="2554"/>
                    <a:pt x="3162" y="10335"/>
                    <a:pt x="3162" y="10335"/>
                  </a:cubicBezTo>
                  <a:cubicBezTo>
                    <a:pt x="3618" y="8603"/>
                    <a:pt x="2341" y="274"/>
                    <a:pt x="2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5"/>
            <p:cNvSpPr/>
            <p:nvPr/>
          </p:nvSpPr>
          <p:spPr>
            <a:xfrm>
              <a:off x="2716802" y="1514486"/>
              <a:ext cx="88245" cy="224756"/>
            </a:xfrm>
            <a:custGeom>
              <a:avLst/>
              <a:gdLst/>
              <a:ahLst/>
              <a:cxnLst/>
              <a:rect l="l" t="t" r="r" b="b"/>
              <a:pathLst>
                <a:path w="4834" h="12312" extrusionOk="0">
                  <a:moveTo>
                    <a:pt x="1885" y="1"/>
                  </a:moveTo>
                  <a:lnTo>
                    <a:pt x="1885" y="1"/>
                  </a:lnTo>
                  <a:cubicBezTo>
                    <a:pt x="1" y="4287"/>
                    <a:pt x="4013" y="12311"/>
                    <a:pt x="4013" y="12311"/>
                  </a:cubicBezTo>
                  <a:cubicBezTo>
                    <a:pt x="4834" y="11004"/>
                    <a:pt x="2372" y="973"/>
                    <a:pt x="1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5"/>
            <p:cNvSpPr/>
            <p:nvPr/>
          </p:nvSpPr>
          <p:spPr>
            <a:xfrm>
              <a:off x="2761199" y="1769728"/>
              <a:ext cx="149837" cy="94908"/>
            </a:xfrm>
            <a:custGeom>
              <a:avLst/>
              <a:gdLst/>
              <a:ahLst/>
              <a:cxnLst/>
              <a:rect l="l" t="t" r="r" b="b"/>
              <a:pathLst>
                <a:path w="8208" h="5199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5897" y="5168"/>
                    <a:pt x="8207" y="5198"/>
                  </a:cubicBezTo>
                  <a:cubicBezTo>
                    <a:pt x="8207" y="5198"/>
                    <a:pt x="2736" y="18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5"/>
            <p:cNvSpPr/>
            <p:nvPr/>
          </p:nvSpPr>
          <p:spPr>
            <a:xfrm>
              <a:off x="2745664" y="1776938"/>
              <a:ext cx="145949" cy="103798"/>
            </a:xfrm>
            <a:custGeom>
              <a:avLst/>
              <a:gdLst/>
              <a:ahLst/>
              <a:cxnLst/>
              <a:rect l="l" t="t" r="r" b="b"/>
              <a:pathLst>
                <a:path w="7995" h="5686" extrusionOk="0">
                  <a:moveTo>
                    <a:pt x="0" y="1"/>
                  </a:moveTo>
                  <a:cubicBezTo>
                    <a:pt x="1059" y="2421"/>
                    <a:pt x="7901" y="5685"/>
                    <a:pt x="7994" y="5685"/>
                  </a:cubicBezTo>
                  <a:cubicBezTo>
                    <a:pt x="7994" y="5685"/>
                    <a:pt x="7994" y="5685"/>
                    <a:pt x="7994" y="5685"/>
                  </a:cubicBezTo>
                  <a:cubicBezTo>
                    <a:pt x="5624" y="328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5"/>
            <p:cNvSpPr/>
            <p:nvPr/>
          </p:nvSpPr>
          <p:spPr>
            <a:xfrm>
              <a:off x="2704042" y="1551106"/>
              <a:ext cx="68274" cy="204766"/>
            </a:xfrm>
            <a:custGeom>
              <a:avLst/>
              <a:gdLst/>
              <a:ahLst/>
              <a:cxnLst/>
              <a:rect l="l" t="t" r="r" b="b"/>
              <a:pathLst>
                <a:path w="3740" h="11217" extrusionOk="0">
                  <a:moveTo>
                    <a:pt x="31" y="1"/>
                  </a:moveTo>
                  <a:cubicBezTo>
                    <a:pt x="1" y="1"/>
                    <a:pt x="1095" y="8694"/>
                    <a:pt x="3739" y="11217"/>
                  </a:cubicBezTo>
                  <a:cubicBezTo>
                    <a:pt x="3739" y="11217"/>
                    <a:pt x="1824" y="307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5"/>
            <p:cNvSpPr/>
            <p:nvPr/>
          </p:nvSpPr>
          <p:spPr>
            <a:xfrm>
              <a:off x="2669650" y="1559430"/>
              <a:ext cx="85470" cy="211977"/>
            </a:xfrm>
            <a:custGeom>
              <a:avLst/>
              <a:gdLst/>
              <a:ahLst/>
              <a:cxnLst/>
              <a:rect l="l" t="t" r="r" b="b"/>
              <a:pathLst>
                <a:path w="4682" h="11612" extrusionOk="0">
                  <a:moveTo>
                    <a:pt x="517" y="1"/>
                  </a:moveTo>
                  <a:cubicBezTo>
                    <a:pt x="517" y="31"/>
                    <a:pt x="0" y="8694"/>
                    <a:pt x="4681" y="11612"/>
                  </a:cubicBezTo>
                  <a:cubicBezTo>
                    <a:pt x="4681" y="11612"/>
                    <a:pt x="1976" y="6809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5"/>
            <p:cNvSpPr/>
            <p:nvPr/>
          </p:nvSpPr>
          <p:spPr>
            <a:xfrm>
              <a:off x="2721238" y="1804686"/>
              <a:ext cx="168713" cy="88811"/>
            </a:xfrm>
            <a:custGeom>
              <a:avLst/>
              <a:gdLst/>
              <a:ahLst/>
              <a:cxnLst/>
              <a:rect l="l" t="t" r="r" b="b"/>
              <a:pathLst>
                <a:path w="9242" h="4865" extrusionOk="0">
                  <a:moveTo>
                    <a:pt x="1" y="1"/>
                  </a:moveTo>
                  <a:lnTo>
                    <a:pt x="1" y="1"/>
                  </a:lnTo>
                  <a:cubicBezTo>
                    <a:pt x="2316" y="2977"/>
                    <a:pt x="9092" y="4794"/>
                    <a:pt x="9239" y="4862"/>
                  </a:cubicBezTo>
                  <a:lnTo>
                    <a:pt x="9239" y="4862"/>
                  </a:lnTo>
                  <a:cubicBezTo>
                    <a:pt x="6198" y="2826"/>
                    <a:pt x="1" y="1"/>
                    <a:pt x="1" y="1"/>
                  </a:cubicBezTo>
                  <a:close/>
                  <a:moveTo>
                    <a:pt x="9239" y="4862"/>
                  </a:moveTo>
                  <a:cubicBezTo>
                    <a:pt x="9240" y="4863"/>
                    <a:pt x="9240" y="4863"/>
                    <a:pt x="9241" y="4864"/>
                  </a:cubicBezTo>
                  <a:cubicBezTo>
                    <a:pt x="9241" y="4864"/>
                    <a:pt x="9240" y="4863"/>
                    <a:pt x="9239" y="48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5"/>
            <p:cNvSpPr/>
            <p:nvPr/>
          </p:nvSpPr>
          <p:spPr>
            <a:xfrm>
              <a:off x="2700154" y="1824109"/>
              <a:ext cx="193667" cy="74444"/>
            </a:xfrm>
            <a:custGeom>
              <a:avLst/>
              <a:gdLst/>
              <a:ahLst/>
              <a:cxnLst/>
              <a:rect l="l" t="t" r="r" b="b"/>
              <a:pathLst>
                <a:path w="10609" h="4078" extrusionOk="0">
                  <a:moveTo>
                    <a:pt x="1" y="1"/>
                  </a:moveTo>
                  <a:lnTo>
                    <a:pt x="1" y="1"/>
                  </a:lnTo>
                  <a:cubicBezTo>
                    <a:pt x="3071" y="3775"/>
                    <a:pt x="9559" y="4078"/>
                    <a:pt x="10495" y="4078"/>
                  </a:cubicBezTo>
                  <a:cubicBezTo>
                    <a:pt x="10570" y="4078"/>
                    <a:pt x="10609" y="4076"/>
                    <a:pt x="10609" y="4074"/>
                  </a:cubicBezTo>
                  <a:cubicBezTo>
                    <a:pt x="7661" y="36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5"/>
            <p:cNvSpPr/>
            <p:nvPr/>
          </p:nvSpPr>
          <p:spPr>
            <a:xfrm>
              <a:off x="2681844" y="1857406"/>
              <a:ext cx="213657" cy="64933"/>
            </a:xfrm>
            <a:custGeom>
              <a:avLst/>
              <a:gdLst/>
              <a:ahLst/>
              <a:cxnLst/>
              <a:rect l="l" t="t" r="r" b="b"/>
              <a:pathLst>
                <a:path w="11704" h="3557" extrusionOk="0">
                  <a:moveTo>
                    <a:pt x="1" y="0"/>
                  </a:moveTo>
                  <a:lnTo>
                    <a:pt x="1" y="0"/>
                  </a:lnTo>
                  <a:cubicBezTo>
                    <a:pt x="3496" y="2888"/>
                    <a:pt x="11703" y="3557"/>
                    <a:pt x="11703" y="3557"/>
                  </a:cubicBezTo>
                  <a:cubicBezTo>
                    <a:pt x="7509" y="152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5"/>
            <p:cNvSpPr/>
            <p:nvPr/>
          </p:nvSpPr>
          <p:spPr>
            <a:xfrm>
              <a:off x="2608623" y="1567207"/>
              <a:ext cx="129282" cy="220849"/>
            </a:xfrm>
            <a:custGeom>
              <a:avLst/>
              <a:gdLst/>
              <a:ahLst/>
              <a:cxnLst/>
              <a:rect l="l" t="t" r="r" b="b"/>
              <a:pathLst>
                <a:path w="7082" h="12098" extrusionOk="0">
                  <a:moveTo>
                    <a:pt x="2735" y="0"/>
                  </a:moveTo>
                  <a:lnTo>
                    <a:pt x="2735" y="0"/>
                  </a:lnTo>
                  <a:cubicBezTo>
                    <a:pt x="2735" y="1"/>
                    <a:pt x="0" y="8086"/>
                    <a:pt x="7082" y="12098"/>
                  </a:cubicBezTo>
                  <a:cubicBezTo>
                    <a:pt x="7082" y="12098"/>
                    <a:pt x="1671" y="5411"/>
                    <a:pt x="2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5"/>
            <p:cNvSpPr/>
            <p:nvPr/>
          </p:nvSpPr>
          <p:spPr>
            <a:xfrm>
              <a:off x="2593636" y="1591066"/>
              <a:ext cx="127639" cy="218092"/>
            </a:xfrm>
            <a:custGeom>
              <a:avLst/>
              <a:gdLst/>
              <a:ahLst/>
              <a:cxnLst/>
              <a:rect l="l" t="t" r="r" b="b"/>
              <a:pathLst>
                <a:path w="6992" h="11947" extrusionOk="0">
                  <a:moveTo>
                    <a:pt x="821" y="0"/>
                  </a:moveTo>
                  <a:lnTo>
                    <a:pt x="821" y="0"/>
                  </a:lnTo>
                  <a:cubicBezTo>
                    <a:pt x="821" y="1"/>
                    <a:pt x="0" y="8299"/>
                    <a:pt x="6900" y="11946"/>
                  </a:cubicBezTo>
                  <a:cubicBezTo>
                    <a:pt x="6901" y="11946"/>
                    <a:pt x="6902" y="11946"/>
                    <a:pt x="6902" y="11946"/>
                  </a:cubicBezTo>
                  <a:cubicBezTo>
                    <a:pt x="6992" y="11946"/>
                    <a:pt x="2421" y="7339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5"/>
            <p:cNvSpPr/>
            <p:nvPr/>
          </p:nvSpPr>
          <p:spPr>
            <a:xfrm>
              <a:off x="2568663" y="1620475"/>
              <a:ext cx="140947" cy="207851"/>
            </a:xfrm>
            <a:custGeom>
              <a:avLst/>
              <a:gdLst/>
              <a:ahLst/>
              <a:cxnLst/>
              <a:rect l="l" t="t" r="r" b="b"/>
              <a:pathLst>
                <a:path w="7721" h="11386" extrusionOk="0">
                  <a:moveTo>
                    <a:pt x="1094" y="0"/>
                  </a:moveTo>
                  <a:lnTo>
                    <a:pt x="1094" y="0"/>
                  </a:lnTo>
                  <a:cubicBezTo>
                    <a:pt x="1094" y="1"/>
                    <a:pt x="0" y="4682"/>
                    <a:pt x="2705" y="8055"/>
                  </a:cubicBezTo>
                  <a:cubicBezTo>
                    <a:pt x="5104" y="11090"/>
                    <a:pt x="6891" y="11386"/>
                    <a:pt x="7497" y="11386"/>
                  </a:cubicBezTo>
                  <a:cubicBezTo>
                    <a:pt x="7643" y="11386"/>
                    <a:pt x="7721" y="11368"/>
                    <a:pt x="7721" y="11368"/>
                  </a:cubicBezTo>
                  <a:cubicBezTo>
                    <a:pt x="7721" y="11368"/>
                    <a:pt x="1581" y="9028"/>
                    <a:pt x="1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5"/>
            <p:cNvSpPr/>
            <p:nvPr/>
          </p:nvSpPr>
          <p:spPr>
            <a:xfrm>
              <a:off x="2665196" y="1884040"/>
              <a:ext cx="234175" cy="63473"/>
            </a:xfrm>
            <a:custGeom>
              <a:avLst/>
              <a:gdLst/>
              <a:ahLst/>
              <a:cxnLst/>
              <a:rect l="l" t="t" r="r" b="b"/>
              <a:pathLst>
                <a:path w="12828" h="3477" extrusionOk="0">
                  <a:moveTo>
                    <a:pt x="1" y="0"/>
                  </a:moveTo>
                  <a:cubicBezTo>
                    <a:pt x="1" y="0"/>
                    <a:pt x="7068" y="3477"/>
                    <a:pt x="12318" y="3477"/>
                  </a:cubicBezTo>
                  <a:cubicBezTo>
                    <a:pt x="12490" y="3477"/>
                    <a:pt x="12660" y="3473"/>
                    <a:pt x="12828" y="3465"/>
                  </a:cubicBezTo>
                  <a:cubicBezTo>
                    <a:pt x="12828" y="3465"/>
                    <a:pt x="3983" y="12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5"/>
            <p:cNvSpPr/>
            <p:nvPr/>
          </p:nvSpPr>
          <p:spPr>
            <a:xfrm>
              <a:off x="2657437" y="1901784"/>
              <a:ext cx="225303" cy="79665"/>
            </a:xfrm>
            <a:custGeom>
              <a:avLst/>
              <a:gdLst/>
              <a:ahLst/>
              <a:cxnLst/>
              <a:rect l="l" t="t" r="r" b="b"/>
              <a:pathLst>
                <a:path w="12342" h="4364" extrusionOk="0">
                  <a:moveTo>
                    <a:pt x="0" y="1"/>
                  </a:moveTo>
                  <a:cubicBezTo>
                    <a:pt x="1" y="1"/>
                    <a:pt x="4235" y="4363"/>
                    <a:pt x="9304" y="4363"/>
                  </a:cubicBezTo>
                  <a:cubicBezTo>
                    <a:pt x="10293" y="4363"/>
                    <a:pt x="11314" y="4197"/>
                    <a:pt x="12341" y="3800"/>
                  </a:cubicBezTo>
                  <a:cubicBezTo>
                    <a:pt x="12341" y="3800"/>
                    <a:pt x="5928" y="310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5"/>
            <p:cNvSpPr/>
            <p:nvPr/>
          </p:nvSpPr>
          <p:spPr>
            <a:xfrm>
              <a:off x="2533139" y="1668741"/>
              <a:ext cx="157614" cy="186530"/>
            </a:xfrm>
            <a:custGeom>
              <a:avLst/>
              <a:gdLst/>
              <a:ahLst/>
              <a:cxnLst/>
              <a:rect l="l" t="t" r="r" b="b"/>
              <a:pathLst>
                <a:path w="8634" h="10218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52" y="1"/>
                    <a:pt x="1" y="4256"/>
                    <a:pt x="2980" y="7539"/>
                  </a:cubicBezTo>
                  <a:cubicBezTo>
                    <a:pt x="4402" y="9165"/>
                    <a:pt x="6653" y="10218"/>
                    <a:pt x="7975" y="10218"/>
                  </a:cubicBezTo>
                  <a:cubicBezTo>
                    <a:pt x="8235" y="10218"/>
                    <a:pt x="8459" y="10177"/>
                    <a:pt x="8633" y="10092"/>
                  </a:cubicBezTo>
                  <a:cubicBezTo>
                    <a:pt x="8633" y="10092"/>
                    <a:pt x="2584" y="7357"/>
                    <a:pt x="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5"/>
            <p:cNvSpPr/>
            <p:nvPr/>
          </p:nvSpPr>
          <p:spPr>
            <a:xfrm>
              <a:off x="2503182" y="1701490"/>
              <a:ext cx="173696" cy="179812"/>
            </a:xfrm>
            <a:custGeom>
              <a:avLst/>
              <a:gdLst/>
              <a:ahLst/>
              <a:cxnLst/>
              <a:rect l="l" t="t" r="r" b="b"/>
              <a:pathLst>
                <a:path w="9515" h="985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153" y="5046"/>
                    <a:pt x="4073" y="8481"/>
                  </a:cubicBezTo>
                  <a:cubicBezTo>
                    <a:pt x="5349" y="9603"/>
                    <a:pt x="6899" y="9850"/>
                    <a:pt x="8019" y="9850"/>
                  </a:cubicBezTo>
                  <a:cubicBezTo>
                    <a:pt x="8900" y="9850"/>
                    <a:pt x="9514" y="9696"/>
                    <a:pt x="9514" y="9696"/>
                  </a:cubicBezTo>
                  <a:cubicBezTo>
                    <a:pt x="9514" y="9696"/>
                    <a:pt x="2706" y="814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5"/>
            <p:cNvSpPr/>
            <p:nvPr/>
          </p:nvSpPr>
          <p:spPr>
            <a:xfrm>
              <a:off x="2462675" y="1722575"/>
              <a:ext cx="194781" cy="185051"/>
            </a:xfrm>
            <a:custGeom>
              <a:avLst/>
              <a:gdLst/>
              <a:ahLst/>
              <a:cxnLst/>
              <a:rect l="l" t="t" r="r" b="b"/>
              <a:pathLst>
                <a:path w="10670" h="10137" extrusionOk="0">
                  <a:moveTo>
                    <a:pt x="912" y="0"/>
                  </a:moveTo>
                  <a:lnTo>
                    <a:pt x="912" y="0"/>
                  </a:lnTo>
                  <a:cubicBezTo>
                    <a:pt x="912" y="1"/>
                    <a:pt x="1" y="4924"/>
                    <a:pt x="3861" y="8298"/>
                  </a:cubicBezTo>
                  <a:cubicBezTo>
                    <a:pt x="5507" y="9741"/>
                    <a:pt x="7063" y="10137"/>
                    <a:pt x="8398" y="10137"/>
                  </a:cubicBezTo>
                  <a:cubicBezTo>
                    <a:pt x="9258" y="10137"/>
                    <a:pt x="10027" y="9973"/>
                    <a:pt x="10669" y="9818"/>
                  </a:cubicBezTo>
                  <a:cubicBezTo>
                    <a:pt x="10669" y="9818"/>
                    <a:pt x="1885" y="9028"/>
                    <a:pt x="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15" name="Google Shape;1315;p5"/>
          <p:cNvGrpSpPr/>
          <p:nvPr/>
        </p:nvGrpSpPr>
        <p:grpSpPr>
          <a:xfrm rot="-3683806">
            <a:off x="7399586" y="-602583"/>
            <a:ext cx="868874" cy="765590"/>
            <a:chOff x="3686179" y="3187228"/>
            <a:chExt cx="428919" cy="377933"/>
          </a:xfrm>
        </p:grpSpPr>
        <p:sp>
          <p:nvSpPr>
            <p:cNvPr id="1316" name="Google Shape;1316;p5"/>
            <p:cNvSpPr/>
            <p:nvPr/>
          </p:nvSpPr>
          <p:spPr>
            <a:xfrm>
              <a:off x="3686179" y="3187228"/>
              <a:ext cx="428919" cy="377933"/>
            </a:xfrm>
            <a:custGeom>
              <a:avLst/>
              <a:gdLst/>
              <a:ahLst/>
              <a:cxnLst/>
              <a:rect l="l" t="t" r="r" b="b"/>
              <a:pathLst>
                <a:path w="23496" h="20703" extrusionOk="0">
                  <a:moveTo>
                    <a:pt x="9348" y="0"/>
                  </a:moveTo>
                  <a:cubicBezTo>
                    <a:pt x="8176" y="0"/>
                    <a:pt x="6718" y="315"/>
                    <a:pt x="6718" y="315"/>
                  </a:cubicBezTo>
                  <a:lnTo>
                    <a:pt x="7021" y="1744"/>
                  </a:lnTo>
                  <a:cubicBezTo>
                    <a:pt x="7021" y="1744"/>
                    <a:pt x="6474" y="407"/>
                    <a:pt x="6079" y="346"/>
                  </a:cubicBezTo>
                  <a:cubicBezTo>
                    <a:pt x="6034" y="338"/>
                    <a:pt x="5987" y="334"/>
                    <a:pt x="5938" y="334"/>
                  </a:cubicBezTo>
                  <a:cubicBezTo>
                    <a:pt x="4539" y="334"/>
                    <a:pt x="1702" y="3568"/>
                    <a:pt x="1702" y="3568"/>
                  </a:cubicBezTo>
                  <a:cubicBezTo>
                    <a:pt x="1854" y="3963"/>
                    <a:pt x="5167" y="5726"/>
                    <a:pt x="5927" y="6151"/>
                  </a:cubicBezTo>
                  <a:cubicBezTo>
                    <a:pt x="6869" y="6699"/>
                    <a:pt x="6748" y="7033"/>
                    <a:pt x="6262" y="7033"/>
                  </a:cubicBezTo>
                  <a:cubicBezTo>
                    <a:pt x="6259" y="7033"/>
                    <a:pt x="6256" y="7033"/>
                    <a:pt x="6253" y="7033"/>
                  </a:cubicBezTo>
                  <a:cubicBezTo>
                    <a:pt x="5728" y="7033"/>
                    <a:pt x="1703" y="4480"/>
                    <a:pt x="1702" y="4480"/>
                  </a:cubicBezTo>
                  <a:lnTo>
                    <a:pt x="1702" y="4480"/>
                  </a:lnTo>
                  <a:cubicBezTo>
                    <a:pt x="1702" y="4480"/>
                    <a:pt x="1702" y="6243"/>
                    <a:pt x="1915" y="6455"/>
                  </a:cubicBezTo>
                  <a:cubicBezTo>
                    <a:pt x="2158" y="6699"/>
                    <a:pt x="4195" y="7306"/>
                    <a:pt x="3648" y="7458"/>
                  </a:cubicBezTo>
                  <a:cubicBezTo>
                    <a:pt x="3537" y="7487"/>
                    <a:pt x="3400" y="7498"/>
                    <a:pt x="3247" y="7498"/>
                  </a:cubicBezTo>
                  <a:cubicBezTo>
                    <a:pt x="2889" y="7498"/>
                    <a:pt x="2443" y="7442"/>
                    <a:pt x="2046" y="7442"/>
                  </a:cubicBezTo>
                  <a:cubicBezTo>
                    <a:pt x="1724" y="7442"/>
                    <a:pt x="1433" y="7478"/>
                    <a:pt x="1246" y="7610"/>
                  </a:cubicBezTo>
                  <a:cubicBezTo>
                    <a:pt x="0" y="8370"/>
                    <a:pt x="1672" y="12322"/>
                    <a:pt x="1672" y="12322"/>
                  </a:cubicBezTo>
                  <a:cubicBezTo>
                    <a:pt x="1917" y="12779"/>
                    <a:pt x="2521" y="12920"/>
                    <a:pt x="3363" y="12920"/>
                  </a:cubicBezTo>
                  <a:cubicBezTo>
                    <a:pt x="4088" y="12920"/>
                    <a:pt x="4989" y="12815"/>
                    <a:pt x="5988" y="12717"/>
                  </a:cubicBezTo>
                  <a:cubicBezTo>
                    <a:pt x="7804" y="12563"/>
                    <a:pt x="8501" y="11979"/>
                    <a:pt x="9057" y="11979"/>
                  </a:cubicBezTo>
                  <a:cubicBezTo>
                    <a:pt x="9161" y="11979"/>
                    <a:pt x="9261" y="12000"/>
                    <a:pt x="9362" y="12048"/>
                  </a:cubicBezTo>
                  <a:cubicBezTo>
                    <a:pt x="10031" y="12352"/>
                    <a:pt x="9484" y="12838"/>
                    <a:pt x="8450" y="12960"/>
                  </a:cubicBezTo>
                  <a:cubicBezTo>
                    <a:pt x="7447" y="13082"/>
                    <a:pt x="2432" y="13750"/>
                    <a:pt x="2432" y="13750"/>
                  </a:cubicBezTo>
                  <a:cubicBezTo>
                    <a:pt x="2432" y="13750"/>
                    <a:pt x="3708" y="16273"/>
                    <a:pt x="3860" y="16364"/>
                  </a:cubicBezTo>
                  <a:cubicBezTo>
                    <a:pt x="3882" y="16382"/>
                    <a:pt x="3933" y="16390"/>
                    <a:pt x="4008" y="16390"/>
                  </a:cubicBezTo>
                  <a:cubicBezTo>
                    <a:pt x="4452" y="16390"/>
                    <a:pt x="5767" y="16112"/>
                    <a:pt x="7325" y="15878"/>
                  </a:cubicBezTo>
                  <a:cubicBezTo>
                    <a:pt x="9149" y="15574"/>
                    <a:pt x="8602" y="15574"/>
                    <a:pt x="9635" y="15452"/>
                  </a:cubicBezTo>
                  <a:cubicBezTo>
                    <a:pt x="9706" y="15446"/>
                    <a:pt x="9770" y="15443"/>
                    <a:pt x="9828" y="15443"/>
                  </a:cubicBezTo>
                  <a:cubicBezTo>
                    <a:pt x="10626" y="15443"/>
                    <a:pt x="10288" y="16000"/>
                    <a:pt x="8815" y="16425"/>
                  </a:cubicBezTo>
                  <a:cubicBezTo>
                    <a:pt x="7173" y="16881"/>
                    <a:pt x="5107" y="17489"/>
                    <a:pt x="5107" y="17489"/>
                  </a:cubicBezTo>
                  <a:cubicBezTo>
                    <a:pt x="6372" y="19036"/>
                    <a:pt x="7584" y="19426"/>
                    <a:pt x="8602" y="19426"/>
                  </a:cubicBezTo>
                  <a:cubicBezTo>
                    <a:pt x="8904" y="19426"/>
                    <a:pt x="9189" y="19392"/>
                    <a:pt x="9453" y="19343"/>
                  </a:cubicBezTo>
                  <a:cubicBezTo>
                    <a:pt x="10607" y="19096"/>
                    <a:pt x="13798" y="17681"/>
                    <a:pt x="14355" y="17681"/>
                  </a:cubicBezTo>
                  <a:cubicBezTo>
                    <a:pt x="14414" y="17681"/>
                    <a:pt x="14444" y="17697"/>
                    <a:pt x="14438" y="17732"/>
                  </a:cubicBezTo>
                  <a:cubicBezTo>
                    <a:pt x="13921" y="19465"/>
                    <a:pt x="11459" y="20680"/>
                    <a:pt x="11459" y="20680"/>
                  </a:cubicBezTo>
                  <a:cubicBezTo>
                    <a:pt x="11713" y="20695"/>
                    <a:pt x="11956" y="20702"/>
                    <a:pt x="12188" y="20702"/>
                  </a:cubicBezTo>
                  <a:cubicBezTo>
                    <a:pt x="15841" y="20702"/>
                    <a:pt x="16798" y="18953"/>
                    <a:pt x="16627" y="17124"/>
                  </a:cubicBezTo>
                  <a:cubicBezTo>
                    <a:pt x="16444" y="15148"/>
                    <a:pt x="17052" y="15027"/>
                    <a:pt x="17052" y="15027"/>
                  </a:cubicBezTo>
                  <a:cubicBezTo>
                    <a:pt x="17873" y="15088"/>
                    <a:pt x="17721" y="19556"/>
                    <a:pt x="17721" y="19556"/>
                  </a:cubicBezTo>
                  <a:cubicBezTo>
                    <a:pt x="22432" y="15756"/>
                    <a:pt x="18602" y="12565"/>
                    <a:pt x="18602" y="12565"/>
                  </a:cubicBezTo>
                  <a:cubicBezTo>
                    <a:pt x="17964" y="12139"/>
                    <a:pt x="18450" y="12079"/>
                    <a:pt x="18450" y="12079"/>
                  </a:cubicBezTo>
                  <a:cubicBezTo>
                    <a:pt x="20396" y="11379"/>
                    <a:pt x="23040" y="9799"/>
                    <a:pt x="23131" y="9282"/>
                  </a:cubicBezTo>
                  <a:cubicBezTo>
                    <a:pt x="23496" y="6547"/>
                    <a:pt x="22159" y="4936"/>
                    <a:pt x="22159" y="4936"/>
                  </a:cubicBezTo>
                  <a:lnTo>
                    <a:pt x="21338" y="6790"/>
                  </a:lnTo>
                  <a:cubicBezTo>
                    <a:pt x="21176" y="7142"/>
                    <a:pt x="21072" y="7290"/>
                    <a:pt x="21007" y="7290"/>
                  </a:cubicBezTo>
                  <a:cubicBezTo>
                    <a:pt x="20733" y="7290"/>
                    <a:pt x="21193" y="4590"/>
                    <a:pt x="21095" y="3507"/>
                  </a:cubicBezTo>
                  <a:cubicBezTo>
                    <a:pt x="21034" y="2109"/>
                    <a:pt x="18116" y="1866"/>
                    <a:pt x="18116" y="1866"/>
                  </a:cubicBezTo>
                  <a:lnTo>
                    <a:pt x="18116" y="1866"/>
                  </a:lnTo>
                  <a:cubicBezTo>
                    <a:pt x="18116" y="1866"/>
                    <a:pt x="18481" y="4905"/>
                    <a:pt x="18298" y="6334"/>
                  </a:cubicBezTo>
                  <a:cubicBezTo>
                    <a:pt x="18188" y="7213"/>
                    <a:pt x="17781" y="7739"/>
                    <a:pt x="17514" y="7739"/>
                  </a:cubicBezTo>
                  <a:cubicBezTo>
                    <a:pt x="17338" y="7739"/>
                    <a:pt x="17223" y="7510"/>
                    <a:pt x="17295" y="7002"/>
                  </a:cubicBezTo>
                  <a:cubicBezTo>
                    <a:pt x="17508" y="5665"/>
                    <a:pt x="17903" y="2048"/>
                    <a:pt x="17751" y="1349"/>
                  </a:cubicBezTo>
                  <a:cubicBezTo>
                    <a:pt x="17596" y="987"/>
                    <a:pt x="16892" y="908"/>
                    <a:pt x="16313" y="908"/>
                  </a:cubicBezTo>
                  <a:cubicBezTo>
                    <a:pt x="15871" y="908"/>
                    <a:pt x="15502" y="954"/>
                    <a:pt x="15502" y="954"/>
                  </a:cubicBezTo>
                  <a:cubicBezTo>
                    <a:pt x="15502" y="954"/>
                    <a:pt x="15684" y="3902"/>
                    <a:pt x="15806" y="4875"/>
                  </a:cubicBezTo>
                  <a:cubicBezTo>
                    <a:pt x="15897" y="5817"/>
                    <a:pt x="16079" y="7063"/>
                    <a:pt x="15259" y="7398"/>
                  </a:cubicBezTo>
                  <a:cubicBezTo>
                    <a:pt x="15234" y="7408"/>
                    <a:pt x="15211" y="7414"/>
                    <a:pt x="15190" y="7414"/>
                  </a:cubicBezTo>
                  <a:cubicBezTo>
                    <a:pt x="14493" y="7414"/>
                    <a:pt x="15367" y="1806"/>
                    <a:pt x="14924" y="863"/>
                  </a:cubicBezTo>
                  <a:cubicBezTo>
                    <a:pt x="14725" y="451"/>
                    <a:pt x="14010" y="335"/>
                    <a:pt x="13268" y="335"/>
                  </a:cubicBezTo>
                  <a:cubicBezTo>
                    <a:pt x="12311" y="335"/>
                    <a:pt x="11307" y="528"/>
                    <a:pt x="11307" y="528"/>
                  </a:cubicBezTo>
                  <a:cubicBezTo>
                    <a:pt x="12098" y="5270"/>
                    <a:pt x="11702" y="6182"/>
                    <a:pt x="11702" y="6182"/>
                  </a:cubicBezTo>
                  <a:cubicBezTo>
                    <a:pt x="10882" y="5270"/>
                    <a:pt x="10851" y="528"/>
                    <a:pt x="10699" y="346"/>
                  </a:cubicBezTo>
                  <a:cubicBezTo>
                    <a:pt x="10491" y="86"/>
                    <a:pt x="9959" y="0"/>
                    <a:pt x="9348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5"/>
            <p:cNvSpPr/>
            <p:nvPr/>
          </p:nvSpPr>
          <p:spPr>
            <a:xfrm>
              <a:off x="3762741" y="3246794"/>
              <a:ext cx="344034" cy="248615"/>
            </a:xfrm>
            <a:custGeom>
              <a:avLst/>
              <a:gdLst/>
              <a:ahLst/>
              <a:cxnLst/>
              <a:rect l="l" t="t" r="r" b="b"/>
              <a:pathLst>
                <a:path w="18846" h="13619" extrusionOk="0">
                  <a:moveTo>
                    <a:pt x="9271" y="1"/>
                  </a:moveTo>
                  <a:cubicBezTo>
                    <a:pt x="9879" y="4135"/>
                    <a:pt x="9271" y="6840"/>
                    <a:pt x="9059" y="7265"/>
                  </a:cubicBezTo>
                  <a:cubicBezTo>
                    <a:pt x="8451" y="6961"/>
                    <a:pt x="7843" y="6597"/>
                    <a:pt x="7265" y="6262"/>
                  </a:cubicBezTo>
                  <a:cubicBezTo>
                    <a:pt x="7083" y="4712"/>
                    <a:pt x="4986" y="124"/>
                    <a:pt x="4986" y="122"/>
                  </a:cubicBezTo>
                  <a:lnTo>
                    <a:pt x="4986" y="122"/>
                  </a:lnTo>
                  <a:cubicBezTo>
                    <a:pt x="5928" y="2554"/>
                    <a:pt x="6809" y="5502"/>
                    <a:pt x="6961" y="6050"/>
                  </a:cubicBezTo>
                  <a:cubicBezTo>
                    <a:pt x="4834" y="4439"/>
                    <a:pt x="1308" y="1764"/>
                    <a:pt x="1308" y="1764"/>
                  </a:cubicBezTo>
                  <a:lnTo>
                    <a:pt x="1308" y="1764"/>
                  </a:lnTo>
                  <a:cubicBezTo>
                    <a:pt x="2098" y="2554"/>
                    <a:pt x="4682" y="4651"/>
                    <a:pt x="5472" y="5259"/>
                  </a:cubicBezTo>
                  <a:cubicBezTo>
                    <a:pt x="4682" y="5502"/>
                    <a:pt x="3314" y="5563"/>
                    <a:pt x="2144" y="5563"/>
                  </a:cubicBezTo>
                  <a:cubicBezTo>
                    <a:pt x="973" y="5563"/>
                    <a:pt x="1" y="5502"/>
                    <a:pt x="1" y="5502"/>
                  </a:cubicBezTo>
                  <a:lnTo>
                    <a:pt x="1" y="5502"/>
                  </a:lnTo>
                  <a:cubicBezTo>
                    <a:pt x="725" y="5720"/>
                    <a:pt x="1747" y="5788"/>
                    <a:pt x="2736" y="5788"/>
                  </a:cubicBezTo>
                  <a:cubicBezTo>
                    <a:pt x="4238" y="5788"/>
                    <a:pt x="5665" y="5630"/>
                    <a:pt x="5867" y="5594"/>
                  </a:cubicBezTo>
                  <a:cubicBezTo>
                    <a:pt x="6384" y="6019"/>
                    <a:pt x="6840" y="6262"/>
                    <a:pt x="7356" y="6566"/>
                  </a:cubicBezTo>
                  <a:cubicBezTo>
                    <a:pt x="5685" y="8238"/>
                    <a:pt x="2372" y="8542"/>
                    <a:pt x="2372" y="8542"/>
                  </a:cubicBezTo>
                  <a:cubicBezTo>
                    <a:pt x="2584" y="8568"/>
                    <a:pt x="2795" y="8580"/>
                    <a:pt x="3003" y="8580"/>
                  </a:cubicBezTo>
                  <a:cubicBezTo>
                    <a:pt x="5235" y="8580"/>
                    <a:pt x="7162" y="7199"/>
                    <a:pt x="7691" y="6809"/>
                  </a:cubicBezTo>
                  <a:cubicBezTo>
                    <a:pt x="8785" y="7478"/>
                    <a:pt x="9849" y="7995"/>
                    <a:pt x="10852" y="8360"/>
                  </a:cubicBezTo>
                  <a:cubicBezTo>
                    <a:pt x="10274" y="10457"/>
                    <a:pt x="6961" y="13618"/>
                    <a:pt x="6961" y="13618"/>
                  </a:cubicBezTo>
                  <a:cubicBezTo>
                    <a:pt x="9484" y="12129"/>
                    <a:pt x="11217" y="8542"/>
                    <a:pt x="11217" y="8542"/>
                  </a:cubicBezTo>
                  <a:lnTo>
                    <a:pt x="11217" y="8512"/>
                  </a:lnTo>
                  <a:cubicBezTo>
                    <a:pt x="13179" y="9194"/>
                    <a:pt x="14893" y="9378"/>
                    <a:pt x="16175" y="9378"/>
                  </a:cubicBezTo>
                  <a:cubicBezTo>
                    <a:pt x="17692" y="9378"/>
                    <a:pt x="18603" y="9119"/>
                    <a:pt x="18603" y="9119"/>
                  </a:cubicBezTo>
                  <a:cubicBezTo>
                    <a:pt x="18846" y="8998"/>
                    <a:pt x="18724" y="8816"/>
                    <a:pt x="18542" y="8451"/>
                  </a:cubicBezTo>
                  <a:cubicBezTo>
                    <a:pt x="18514" y="8391"/>
                    <a:pt x="18461" y="8366"/>
                    <a:pt x="18377" y="8366"/>
                  </a:cubicBezTo>
                  <a:cubicBezTo>
                    <a:pt x="18029" y="8366"/>
                    <a:pt x="17151" y="8783"/>
                    <a:pt x="15352" y="8783"/>
                  </a:cubicBezTo>
                  <a:cubicBezTo>
                    <a:pt x="14735" y="8783"/>
                    <a:pt x="14011" y="8734"/>
                    <a:pt x="13162" y="8603"/>
                  </a:cubicBezTo>
                  <a:cubicBezTo>
                    <a:pt x="13557" y="8056"/>
                    <a:pt x="15624" y="5168"/>
                    <a:pt x="15533" y="2098"/>
                  </a:cubicBezTo>
                  <a:lnTo>
                    <a:pt x="15533" y="2098"/>
                  </a:lnTo>
                  <a:cubicBezTo>
                    <a:pt x="15533" y="2099"/>
                    <a:pt x="14864" y="6688"/>
                    <a:pt x="12645" y="8512"/>
                  </a:cubicBezTo>
                  <a:cubicBezTo>
                    <a:pt x="12584" y="8512"/>
                    <a:pt x="12554" y="8481"/>
                    <a:pt x="12463" y="8481"/>
                  </a:cubicBezTo>
                  <a:cubicBezTo>
                    <a:pt x="11490" y="8268"/>
                    <a:pt x="10457" y="7904"/>
                    <a:pt x="9454" y="7448"/>
                  </a:cubicBezTo>
                  <a:cubicBezTo>
                    <a:pt x="10457" y="4165"/>
                    <a:pt x="9272" y="2"/>
                    <a:pt x="927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71950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4" name="Google Shape;1554;p7"/>
          <p:cNvGrpSpPr/>
          <p:nvPr/>
        </p:nvGrpSpPr>
        <p:grpSpPr>
          <a:xfrm>
            <a:off x="7427325" y="-242844"/>
            <a:ext cx="1890360" cy="1476643"/>
            <a:chOff x="5354121" y="3339639"/>
            <a:chExt cx="533247" cy="416543"/>
          </a:xfrm>
        </p:grpSpPr>
        <p:sp>
          <p:nvSpPr>
            <p:cNvPr id="1555" name="Google Shape;1555;p7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6" name="Google Shape;1556;p7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7" name="Google Shape;1557;p7"/>
            <p:cNvSpPr/>
            <p:nvPr/>
          </p:nvSpPr>
          <p:spPr>
            <a:xfrm>
              <a:off x="5354121" y="3394404"/>
              <a:ext cx="117106" cy="107650"/>
            </a:xfrm>
            <a:custGeom>
              <a:avLst/>
              <a:gdLst/>
              <a:ahLst/>
              <a:cxnLst/>
              <a:rect l="l" t="t" r="r" b="b"/>
              <a:pathLst>
                <a:path w="641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1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8" name="Google Shape;1558;p7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9" name="Google Shape;1559;p7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0" name="Google Shape;1560;p7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1" name="Google Shape;1561;p7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2" name="Google Shape;1562;p7"/>
            <p:cNvSpPr/>
            <p:nvPr/>
          </p:nvSpPr>
          <p:spPr>
            <a:xfrm>
              <a:off x="5373361" y="3340935"/>
              <a:ext cx="513458" cy="335910"/>
            </a:xfrm>
            <a:custGeom>
              <a:avLst/>
              <a:gdLst/>
              <a:ahLst/>
              <a:cxnLst/>
              <a:rect l="l" t="t" r="r" b="b"/>
              <a:pathLst>
                <a:path w="28127" h="18401" extrusionOk="0">
                  <a:moveTo>
                    <a:pt x="248" y="1"/>
                  </a:moveTo>
                  <a:cubicBezTo>
                    <a:pt x="135" y="1"/>
                    <a:pt x="0" y="123"/>
                    <a:pt x="41" y="285"/>
                  </a:cubicBezTo>
                  <a:cubicBezTo>
                    <a:pt x="1409" y="3355"/>
                    <a:pt x="3688" y="6181"/>
                    <a:pt x="5998" y="8522"/>
                  </a:cubicBezTo>
                  <a:cubicBezTo>
                    <a:pt x="11409" y="13993"/>
                    <a:pt x="18461" y="17306"/>
                    <a:pt x="26060" y="18248"/>
                  </a:cubicBezTo>
                  <a:cubicBezTo>
                    <a:pt x="26667" y="18340"/>
                    <a:pt x="27245" y="18370"/>
                    <a:pt x="27853" y="18400"/>
                  </a:cubicBezTo>
                  <a:cubicBezTo>
                    <a:pt x="28096" y="18400"/>
                    <a:pt x="28126" y="18066"/>
                    <a:pt x="27853" y="18036"/>
                  </a:cubicBezTo>
                  <a:cubicBezTo>
                    <a:pt x="19768" y="17428"/>
                    <a:pt x="12199" y="14115"/>
                    <a:pt x="6424" y="8370"/>
                  </a:cubicBezTo>
                  <a:cubicBezTo>
                    <a:pt x="4023" y="6029"/>
                    <a:pt x="1743" y="3172"/>
                    <a:pt x="375" y="102"/>
                  </a:cubicBezTo>
                  <a:cubicBezTo>
                    <a:pt x="355" y="31"/>
                    <a:pt x="304" y="1"/>
                    <a:pt x="248" y="1"/>
                  </a:cubicBez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3" name="Google Shape;1563;p7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4" name="Google Shape;1564;p7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5" name="Google Shape;1565;p7"/>
            <p:cNvSpPr/>
            <p:nvPr/>
          </p:nvSpPr>
          <p:spPr>
            <a:xfrm>
              <a:off x="5354121" y="3393291"/>
              <a:ext cx="117653" cy="107650"/>
            </a:xfrm>
            <a:custGeom>
              <a:avLst/>
              <a:gdLst/>
              <a:ahLst/>
              <a:cxnLst/>
              <a:rect l="l" t="t" r="r" b="b"/>
              <a:pathLst>
                <a:path w="644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4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6" name="Google Shape;1566;p7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7" name="Google Shape;1567;p7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8" name="Google Shape;1568;p7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9" name="Google Shape;1569;p7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0" name="Google Shape;1570;p7"/>
            <p:cNvSpPr/>
            <p:nvPr/>
          </p:nvSpPr>
          <p:spPr>
            <a:xfrm>
              <a:off x="5373891" y="3339639"/>
              <a:ext cx="513477" cy="336093"/>
            </a:xfrm>
            <a:custGeom>
              <a:avLst/>
              <a:gdLst/>
              <a:ahLst/>
              <a:cxnLst/>
              <a:rect l="l" t="t" r="r" b="b"/>
              <a:pathLst>
                <a:path w="28128" h="18411" extrusionOk="0">
                  <a:moveTo>
                    <a:pt x="256" y="1"/>
                  </a:moveTo>
                  <a:cubicBezTo>
                    <a:pt x="131" y="1"/>
                    <a:pt x="0" y="118"/>
                    <a:pt x="42" y="264"/>
                  </a:cubicBezTo>
                  <a:cubicBezTo>
                    <a:pt x="1410" y="3365"/>
                    <a:pt x="3690" y="6161"/>
                    <a:pt x="6030" y="8532"/>
                  </a:cubicBezTo>
                  <a:cubicBezTo>
                    <a:pt x="11410" y="13973"/>
                    <a:pt x="18492" y="17286"/>
                    <a:pt x="26091" y="18259"/>
                  </a:cubicBezTo>
                  <a:cubicBezTo>
                    <a:pt x="26699" y="18319"/>
                    <a:pt x="27246" y="18350"/>
                    <a:pt x="27854" y="18411"/>
                  </a:cubicBezTo>
                  <a:cubicBezTo>
                    <a:pt x="28097" y="18411"/>
                    <a:pt x="28128" y="18046"/>
                    <a:pt x="27854" y="18015"/>
                  </a:cubicBezTo>
                  <a:cubicBezTo>
                    <a:pt x="19769" y="17408"/>
                    <a:pt x="12200" y="14094"/>
                    <a:pt x="6425" y="8380"/>
                  </a:cubicBezTo>
                  <a:cubicBezTo>
                    <a:pt x="4054" y="6009"/>
                    <a:pt x="1775" y="3152"/>
                    <a:pt x="407" y="82"/>
                  </a:cubicBezTo>
                  <a:cubicBezTo>
                    <a:pt x="369" y="25"/>
                    <a:pt x="313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71" name="Google Shape;1571;p7"/>
          <p:cNvSpPr/>
          <p:nvPr/>
        </p:nvSpPr>
        <p:spPr>
          <a:xfrm rot="9000130">
            <a:off x="-540755" y="-492185"/>
            <a:ext cx="2190182" cy="1737679"/>
          </a:xfrm>
          <a:custGeom>
            <a:avLst/>
            <a:gdLst/>
            <a:ahLst/>
            <a:cxnLst/>
            <a:rect l="l" t="t" r="r" b="b"/>
            <a:pathLst>
              <a:path w="103255" h="81922" extrusionOk="0">
                <a:moveTo>
                  <a:pt x="69943" y="1"/>
                </a:moveTo>
                <a:cubicBezTo>
                  <a:pt x="61020" y="1"/>
                  <a:pt x="54968" y="8277"/>
                  <a:pt x="50275" y="15064"/>
                </a:cubicBezTo>
                <a:cubicBezTo>
                  <a:pt x="44865" y="22511"/>
                  <a:pt x="37722" y="26189"/>
                  <a:pt x="29089" y="27982"/>
                </a:cubicBezTo>
                <a:cubicBezTo>
                  <a:pt x="19910" y="29836"/>
                  <a:pt x="11855" y="29077"/>
                  <a:pt x="7022" y="38590"/>
                </a:cubicBezTo>
                <a:cubicBezTo>
                  <a:pt x="1" y="52025"/>
                  <a:pt x="6809" y="73089"/>
                  <a:pt x="21004" y="79108"/>
                </a:cubicBezTo>
                <a:cubicBezTo>
                  <a:pt x="25873" y="81091"/>
                  <a:pt x="30454" y="81922"/>
                  <a:pt x="34843" y="81922"/>
                </a:cubicBezTo>
                <a:cubicBezTo>
                  <a:pt x="48209" y="81922"/>
                  <a:pt x="59796" y="74222"/>
                  <a:pt x="72312" y="67953"/>
                </a:cubicBezTo>
                <a:cubicBezTo>
                  <a:pt x="77996" y="65065"/>
                  <a:pt x="82707" y="61387"/>
                  <a:pt x="88999" y="60506"/>
                </a:cubicBezTo>
                <a:cubicBezTo>
                  <a:pt x="91674" y="60110"/>
                  <a:pt x="103255" y="57952"/>
                  <a:pt x="97723" y="52907"/>
                </a:cubicBezTo>
                <a:lnTo>
                  <a:pt x="97115" y="52420"/>
                </a:lnTo>
                <a:cubicBezTo>
                  <a:pt x="92981" y="51113"/>
                  <a:pt x="93467" y="45581"/>
                  <a:pt x="93619" y="42177"/>
                </a:cubicBezTo>
                <a:cubicBezTo>
                  <a:pt x="93467" y="34274"/>
                  <a:pt x="93011" y="26432"/>
                  <a:pt x="90458" y="18833"/>
                </a:cubicBezTo>
                <a:cubicBezTo>
                  <a:pt x="87510" y="10383"/>
                  <a:pt x="82130" y="2268"/>
                  <a:pt x="72373" y="201"/>
                </a:cubicBezTo>
                <a:cubicBezTo>
                  <a:pt x="71540" y="65"/>
                  <a:pt x="70730" y="1"/>
                  <a:pt x="699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72" name="Google Shape;1572;p7"/>
          <p:cNvSpPr/>
          <p:nvPr/>
        </p:nvSpPr>
        <p:spPr>
          <a:xfrm rot="-4834728">
            <a:off x="7795679" y="3687244"/>
            <a:ext cx="2414995" cy="1453027"/>
          </a:xfrm>
          <a:custGeom>
            <a:avLst/>
            <a:gdLst/>
            <a:ahLst/>
            <a:cxnLst/>
            <a:rect l="l" t="t" r="r" b="b"/>
            <a:pathLst>
              <a:path w="63889" h="38440" extrusionOk="0">
                <a:moveTo>
                  <a:pt x="12768" y="1"/>
                </a:moveTo>
                <a:cubicBezTo>
                  <a:pt x="10441" y="1"/>
                  <a:pt x="7997" y="1212"/>
                  <a:pt x="5472" y="3942"/>
                </a:cubicBezTo>
                <a:cubicBezTo>
                  <a:pt x="1" y="9809"/>
                  <a:pt x="1368" y="15645"/>
                  <a:pt x="6444" y="21238"/>
                </a:cubicBezTo>
                <a:cubicBezTo>
                  <a:pt x="14331" y="30357"/>
                  <a:pt x="30829" y="38440"/>
                  <a:pt x="43690" y="38440"/>
                </a:cubicBezTo>
                <a:cubicBezTo>
                  <a:pt x="45103" y="38440"/>
                  <a:pt x="46473" y="38342"/>
                  <a:pt x="47783" y="38138"/>
                </a:cubicBezTo>
                <a:cubicBezTo>
                  <a:pt x="54318" y="37226"/>
                  <a:pt x="63163" y="30508"/>
                  <a:pt x="63771" y="23396"/>
                </a:cubicBezTo>
                <a:cubicBezTo>
                  <a:pt x="63889" y="18833"/>
                  <a:pt x="60609" y="15556"/>
                  <a:pt x="57135" y="15556"/>
                </a:cubicBezTo>
                <a:cubicBezTo>
                  <a:pt x="55240" y="15556"/>
                  <a:pt x="53286" y="16531"/>
                  <a:pt x="51795" y="18806"/>
                </a:cubicBezTo>
                <a:cubicBezTo>
                  <a:pt x="50001" y="21409"/>
                  <a:pt x="47562" y="22642"/>
                  <a:pt x="45180" y="22642"/>
                </a:cubicBezTo>
                <a:cubicBezTo>
                  <a:pt x="44252" y="22642"/>
                  <a:pt x="43333" y="22455"/>
                  <a:pt x="42463" y="22089"/>
                </a:cubicBezTo>
                <a:cubicBezTo>
                  <a:pt x="38542" y="20478"/>
                  <a:pt x="39029" y="17073"/>
                  <a:pt x="37813" y="13730"/>
                </a:cubicBezTo>
                <a:cubicBezTo>
                  <a:pt x="36426" y="10079"/>
                  <a:pt x="35197" y="9063"/>
                  <a:pt x="31281" y="9063"/>
                </a:cubicBezTo>
                <a:cubicBezTo>
                  <a:pt x="30991" y="9063"/>
                  <a:pt x="30686" y="9069"/>
                  <a:pt x="30366" y="9079"/>
                </a:cubicBezTo>
                <a:cubicBezTo>
                  <a:pt x="29044" y="9135"/>
                  <a:pt x="27993" y="9183"/>
                  <a:pt x="27129" y="9183"/>
                </a:cubicBezTo>
                <a:cubicBezTo>
                  <a:pt x="24218" y="9183"/>
                  <a:pt x="23433" y="8641"/>
                  <a:pt x="21581" y="6040"/>
                </a:cubicBezTo>
                <a:cubicBezTo>
                  <a:pt x="18927" y="2278"/>
                  <a:pt x="15958" y="1"/>
                  <a:pt x="127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573" name="Google Shape;1573;p7"/>
          <p:cNvGrpSpPr/>
          <p:nvPr/>
        </p:nvGrpSpPr>
        <p:grpSpPr>
          <a:xfrm rot="10800000">
            <a:off x="400686" y="1110728"/>
            <a:ext cx="538940" cy="535136"/>
            <a:chOff x="1173550" y="238600"/>
            <a:chExt cx="5252825" cy="5215750"/>
          </a:xfrm>
        </p:grpSpPr>
        <p:sp>
          <p:nvSpPr>
            <p:cNvPr id="1574" name="Google Shape;1574;p7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5" name="Google Shape;1575;p7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6" name="Google Shape;1576;p7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7" name="Google Shape;1577;p7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8" name="Google Shape;1578;p7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9" name="Google Shape;1579;p7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0" name="Google Shape;1580;p7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1" name="Google Shape;1581;p7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2" name="Google Shape;1582;p7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3" name="Google Shape;1583;p7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4" name="Google Shape;1584;p7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5" name="Google Shape;1585;p7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6" name="Google Shape;1586;p7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7" name="Google Shape;1587;p7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8" name="Google Shape;1588;p7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9" name="Google Shape;1589;p7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0" name="Google Shape;1590;p7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1" name="Google Shape;1591;p7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2" name="Google Shape;1592;p7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3" name="Google Shape;1593;p7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4" name="Google Shape;1594;p7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5" name="Google Shape;1595;p7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6" name="Google Shape;1596;p7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7" name="Google Shape;1597;p7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8" name="Google Shape;1598;p7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9" name="Google Shape;1599;p7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0" name="Google Shape;1600;p7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1" name="Google Shape;1601;p7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2" name="Google Shape;1602;p7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3" name="Google Shape;1603;p7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4" name="Google Shape;1604;p7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5" name="Google Shape;1605;p7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6" name="Google Shape;1606;p7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7" name="Google Shape;1607;p7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8" name="Google Shape;1608;p7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9" name="Google Shape;1609;p7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0" name="Google Shape;1610;p7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1" name="Google Shape;1611;p7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2" name="Google Shape;1612;p7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3" name="Google Shape;1613;p7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4" name="Google Shape;1614;p7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5" name="Google Shape;1615;p7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6" name="Google Shape;1616;p7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7" name="Google Shape;1617;p7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5" name="Google Shape;1625;p7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6" name="Google Shape;1626;p7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6" name="Google Shape;1676;p7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7" name="Google Shape;1677;p7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6" name="Google Shape;1686;p7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7" name="Google Shape;1687;p7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8" name="Google Shape;1748;p7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9" name="Google Shape;1749;p7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2" name="Google Shape;1752;p7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3" name="Google Shape;1753;p7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4" name="Google Shape;1754;p7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759" name="Google Shape;1759;p7"/>
          <p:cNvSpPr/>
          <p:nvPr/>
        </p:nvSpPr>
        <p:spPr>
          <a:xfrm flipH="1">
            <a:off x="588105" y="2467974"/>
            <a:ext cx="201312" cy="202891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rgbClr val="FDF6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60" name="Google Shape;1760;p7"/>
          <p:cNvSpPr/>
          <p:nvPr/>
        </p:nvSpPr>
        <p:spPr>
          <a:xfrm flipH="1">
            <a:off x="519979" y="2763751"/>
            <a:ext cx="125399" cy="126217"/>
          </a:xfrm>
          <a:custGeom>
            <a:avLst/>
            <a:gdLst/>
            <a:ahLst/>
            <a:cxnLst/>
            <a:rect l="l" t="t" r="r" b="b"/>
            <a:pathLst>
              <a:path w="6434" h="6476" extrusionOk="0">
                <a:moveTo>
                  <a:pt x="3823" y="0"/>
                </a:moveTo>
                <a:cubicBezTo>
                  <a:pt x="3758" y="0"/>
                  <a:pt x="3688" y="40"/>
                  <a:pt x="3618" y="110"/>
                </a:cubicBezTo>
                <a:cubicBezTo>
                  <a:pt x="3536" y="192"/>
                  <a:pt x="3446" y="315"/>
                  <a:pt x="3364" y="462"/>
                </a:cubicBezTo>
                <a:cubicBezTo>
                  <a:pt x="3282" y="601"/>
                  <a:pt x="3209" y="708"/>
                  <a:pt x="3168" y="749"/>
                </a:cubicBezTo>
                <a:lnTo>
                  <a:pt x="2423" y="1894"/>
                </a:lnTo>
                <a:lnTo>
                  <a:pt x="1425" y="1649"/>
                </a:lnTo>
                <a:cubicBezTo>
                  <a:pt x="1187" y="1608"/>
                  <a:pt x="876" y="1518"/>
                  <a:pt x="484" y="1371"/>
                </a:cubicBezTo>
                <a:cubicBezTo>
                  <a:pt x="344" y="1330"/>
                  <a:pt x="279" y="1297"/>
                  <a:pt x="263" y="1297"/>
                </a:cubicBezTo>
                <a:cubicBezTo>
                  <a:pt x="238" y="1292"/>
                  <a:pt x="215" y="1290"/>
                  <a:pt x="193" y="1290"/>
                </a:cubicBezTo>
                <a:cubicBezTo>
                  <a:pt x="103" y="1290"/>
                  <a:pt x="47" y="1332"/>
                  <a:pt x="33" y="1411"/>
                </a:cubicBezTo>
                <a:cubicBezTo>
                  <a:pt x="1" y="1534"/>
                  <a:pt x="115" y="1698"/>
                  <a:pt x="344" y="1902"/>
                </a:cubicBezTo>
                <a:cubicBezTo>
                  <a:pt x="459" y="1993"/>
                  <a:pt x="525" y="2058"/>
                  <a:pt x="549" y="2099"/>
                </a:cubicBezTo>
                <a:cubicBezTo>
                  <a:pt x="958" y="2606"/>
                  <a:pt x="1228" y="2975"/>
                  <a:pt x="1343" y="3179"/>
                </a:cubicBezTo>
                <a:lnTo>
                  <a:pt x="1490" y="3482"/>
                </a:lnTo>
                <a:lnTo>
                  <a:pt x="1056" y="4202"/>
                </a:lnTo>
                <a:cubicBezTo>
                  <a:pt x="819" y="4603"/>
                  <a:pt x="664" y="4857"/>
                  <a:pt x="615" y="4980"/>
                </a:cubicBezTo>
                <a:cubicBezTo>
                  <a:pt x="557" y="5094"/>
                  <a:pt x="516" y="5184"/>
                  <a:pt x="484" y="5225"/>
                </a:cubicBezTo>
                <a:cubicBezTo>
                  <a:pt x="451" y="5266"/>
                  <a:pt x="434" y="5307"/>
                  <a:pt x="418" y="5348"/>
                </a:cubicBezTo>
                <a:cubicBezTo>
                  <a:pt x="402" y="5446"/>
                  <a:pt x="443" y="5495"/>
                  <a:pt x="541" y="5512"/>
                </a:cubicBezTo>
                <a:cubicBezTo>
                  <a:pt x="552" y="5514"/>
                  <a:pt x="565" y="5516"/>
                  <a:pt x="578" y="5516"/>
                </a:cubicBezTo>
                <a:cubicBezTo>
                  <a:pt x="692" y="5516"/>
                  <a:pt x="886" y="5424"/>
                  <a:pt x="1171" y="5242"/>
                </a:cubicBezTo>
                <a:cubicBezTo>
                  <a:pt x="1302" y="5152"/>
                  <a:pt x="1376" y="5102"/>
                  <a:pt x="1392" y="5094"/>
                </a:cubicBezTo>
                <a:cubicBezTo>
                  <a:pt x="1842" y="4865"/>
                  <a:pt x="2243" y="4660"/>
                  <a:pt x="2587" y="4480"/>
                </a:cubicBezTo>
                <a:lnTo>
                  <a:pt x="2652" y="4489"/>
                </a:lnTo>
                <a:cubicBezTo>
                  <a:pt x="2783" y="4521"/>
                  <a:pt x="2939" y="4644"/>
                  <a:pt x="3102" y="4849"/>
                </a:cubicBezTo>
                <a:cubicBezTo>
                  <a:pt x="3266" y="5053"/>
                  <a:pt x="3405" y="5274"/>
                  <a:pt x="3520" y="5503"/>
                </a:cubicBezTo>
                <a:cubicBezTo>
                  <a:pt x="3831" y="6125"/>
                  <a:pt x="4035" y="6445"/>
                  <a:pt x="4125" y="6469"/>
                </a:cubicBezTo>
                <a:cubicBezTo>
                  <a:pt x="4146" y="6473"/>
                  <a:pt x="4165" y="6475"/>
                  <a:pt x="4183" y="6475"/>
                </a:cubicBezTo>
                <a:cubicBezTo>
                  <a:pt x="4271" y="6475"/>
                  <a:pt x="4325" y="6424"/>
                  <a:pt x="4338" y="6322"/>
                </a:cubicBezTo>
                <a:cubicBezTo>
                  <a:pt x="4346" y="6240"/>
                  <a:pt x="4355" y="6003"/>
                  <a:pt x="4338" y="5618"/>
                </a:cubicBezTo>
                <a:cubicBezTo>
                  <a:pt x="4330" y="5225"/>
                  <a:pt x="4322" y="5021"/>
                  <a:pt x="4297" y="5012"/>
                </a:cubicBezTo>
                <a:cubicBezTo>
                  <a:pt x="4297" y="4980"/>
                  <a:pt x="4289" y="4857"/>
                  <a:pt x="4256" y="4636"/>
                </a:cubicBezTo>
                <a:cubicBezTo>
                  <a:pt x="4224" y="4407"/>
                  <a:pt x="4224" y="4227"/>
                  <a:pt x="4256" y="4079"/>
                </a:cubicBezTo>
                <a:lnTo>
                  <a:pt x="4265" y="4022"/>
                </a:lnTo>
                <a:cubicBezTo>
                  <a:pt x="4559" y="3940"/>
                  <a:pt x="4919" y="3752"/>
                  <a:pt x="5353" y="3457"/>
                </a:cubicBezTo>
                <a:cubicBezTo>
                  <a:pt x="5566" y="3302"/>
                  <a:pt x="5697" y="3212"/>
                  <a:pt x="5762" y="3179"/>
                </a:cubicBezTo>
                <a:cubicBezTo>
                  <a:pt x="5820" y="3138"/>
                  <a:pt x="5934" y="3097"/>
                  <a:pt x="6122" y="3032"/>
                </a:cubicBezTo>
                <a:cubicBezTo>
                  <a:pt x="6302" y="2966"/>
                  <a:pt x="6392" y="2917"/>
                  <a:pt x="6401" y="2876"/>
                </a:cubicBezTo>
                <a:cubicBezTo>
                  <a:pt x="6433" y="2729"/>
                  <a:pt x="6351" y="2639"/>
                  <a:pt x="6155" y="2598"/>
                </a:cubicBezTo>
                <a:lnTo>
                  <a:pt x="5148" y="2426"/>
                </a:lnTo>
                <a:cubicBezTo>
                  <a:pt x="4739" y="2344"/>
                  <a:pt x="4379" y="2263"/>
                  <a:pt x="4068" y="2181"/>
                </a:cubicBezTo>
                <a:lnTo>
                  <a:pt x="4068" y="1927"/>
                </a:lnTo>
                <a:cubicBezTo>
                  <a:pt x="4044" y="1084"/>
                  <a:pt x="4052" y="552"/>
                  <a:pt x="4101" y="307"/>
                </a:cubicBezTo>
                <a:cubicBezTo>
                  <a:pt x="4109" y="266"/>
                  <a:pt x="4093" y="208"/>
                  <a:pt x="4044" y="135"/>
                </a:cubicBezTo>
                <a:cubicBezTo>
                  <a:pt x="3986" y="61"/>
                  <a:pt x="3929" y="12"/>
                  <a:pt x="3855" y="4"/>
                </a:cubicBezTo>
                <a:cubicBezTo>
                  <a:pt x="3845" y="1"/>
                  <a:pt x="3834" y="0"/>
                  <a:pt x="3823" y="0"/>
                </a:cubicBezTo>
                <a:close/>
              </a:path>
            </a:pathLst>
          </a:custGeom>
          <a:solidFill>
            <a:srgbClr val="FDF6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61" name="Google Shape;1761;p7"/>
          <p:cNvSpPr/>
          <p:nvPr/>
        </p:nvSpPr>
        <p:spPr>
          <a:xfrm flipH="1">
            <a:off x="8777492" y="3574461"/>
            <a:ext cx="201312" cy="202891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62" name="Google Shape;1762;p7"/>
          <p:cNvSpPr/>
          <p:nvPr/>
        </p:nvSpPr>
        <p:spPr>
          <a:xfrm flipH="1">
            <a:off x="8709367" y="3870239"/>
            <a:ext cx="125399" cy="126217"/>
          </a:xfrm>
          <a:custGeom>
            <a:avLst/>
            <a:gdLst/>
            <a:ahLst/>
            <a:cxnLst/>
            <a:rect l="l" t="t" r="r" b="b"/>
            <a:pathLst>
              <a:path w="6434" h="6476" extrusionOk="0">
                <a:moveTo>
                  <a:pt x="3823" y="0"/>
                </a:moveTo>
                <a:cubicBezTo>
                  <a:pt x="3758" y="0"/>
                  <a:pt x="3688" y="40"/>
                  <a:pt x="3618" y="110"/>
                </a:cubicBezTo>
                <a:cubicBezTo>
                  <a:pt x="3536" y="192"/>
                  <a:pt x="3446" y="315"/>
                  <a:pt x="3364" y="462"/>
                </a:cubicBezTo>
                <a:cubicBezTo>
                  <a:pt x="3282" y="601"/>
                  <a:pt x="3209" y="708"/>
                  <a:pt x="3168" y="749"/>
                </a:cubicBezTo>
                <a:lnTo>
                  <a:pt x="2423" y="1894"/>
                </a:lnTo>
                <a:lnTo>
                  <a:pt x="1425" y="1649"/>
                </a:lnTo>
                <a:cubicBezTo>
                  <a:pt x="1187" y="1608"/>
                  <a:pt x="876" y="1518"/>
                  <a:pt x="484" y="1371"/>
                </a:cubicBezTo>
                <a:cubicBezTo>
                  <a:pt x="344" y="1330"/>
                  <a:pt x="279" y="1297"/>
                  <a:pt x="263" y="1297"/>
                </a:cubicBezTo>
                <a:cubicBezTo>
                  <a:pt x="238" y="1292"/>
                  <a:pt x="215" y="1290"/>
                  <a:pt x="193" y="1290"/>
                </a:cubicBezTo>
                <a:cubicBezTo>
                  <a:pt x="103" y="1290"/>
                  <a:pt x="47" y="1332"/>
                  <a:pt x="33" y="1411"/>
                </a:cubicBezTo>
                <a:cubicBezTo>
                  <a:pt x="1" y="1534"/>
                  <a:pt x="115" y="1698"/>
                  <a:pt x="344" y="1902"/>
                </a:cubicBezTo>
                <a:cubicBezTo>
                  <a:pt x="459" y="1993"/>
                  <a:pt x="525" y="2058"/>
                  <a:pt x="549" y="2099"/>
                </a:cubicBezTo>
                <a:cubicBezTo>
                  <a:pt x="958" y="2606"/>
                  <a:pt x="1228" y="2975"/>
                  <a:pt x="1343" y="3179"/>
                </a:cubicBezTo>
                <a:lnTo>
                  <a:pt x="1490" y="3482"/>
                </a:lnTo>
                <a:lnTo>
                  <a:pt x="1056" y="4202"/>
                </a:lnTo>
                <a:cubicBezTo>
                  <a:pt x="819" y="4603"/>
                  <a:pt x="664" y="4857"/>
                  <a:pt x="615" y="4980"/>
                </a:cubicBezTo>
                <a:cubicBezTo>
                  <a:pt x="557" y="5094"/>
                  <a:pt x="516" y="5184"/>
                  <a:pt x="484" y="5225"/>
                </a:cubicBezTo>
                <a:cubicBezTo>
                  <a:pt x="451" y="5266"/>
                  <a:pt x="434" y="5307"/>
                  <a:pt x="418" y="5348"/>
                </a:cubicBezTo>
                <a:cubicBezTo>
                  <a:pt x="402" y="5446"/>
                  <a:pt x="443" y="5495"/>
                  <a:pt x="541" y="5512"/>
                </a:cubicBezTo>
                <a:cubicBezTo>
                  <a:pt x="552" y="5514"/>
                  <a:pt x="565" y="5516"/>
                  <a:pt x="578" y="5516"/>
                </a:cubicBezTo>
                <a:cubicBezTo>
                  <a:pt x="692" y="5516"/>
                  <a:pt x="886" y="5424"/>
                  <a:pt x="1171" y="5242"/>
                </a:cubicBezTo>
                <a:cubicBezTo>
                  <a:pt x="1302" y="5152"/>
                  <a:pt x="1376" y="5102"/>
                  <a:pt x="1392" y="5094"/>
                </a:cubicBezTo>
                <a:cubicBezTo>
                  <a:pt x="1842" y="4865"/>
                  <a:pt x="2243" y="4660"/>
                  <a:pt x="2587" y="4480"/>
                </a:cubicBezTo>
                <a:lnTo>
                  <a:pt x="2652" y="4489"/>
                </a:lnTo>
                <a:cubicBezTo>
                  <a:pt x="2783" y="4521"/>
                  <a:pt x="2939" y="4644"/>
                  <a:pt x="3102" y="4849"/>
                </a:cubicBezTo>
                <a:cubicBezTo>
                  <a:pt x="3266" y="5053"/>
                  <a:pt x="3405" y="5274"/>
                  <a:pt x="3520" y="5503"/>
                </a:cubicBezTo>
                <a:cubicBezTo>
                  <a:pt x="3831" y="6125"/>
                  <a:pt x="4035" y="6445"/>
                  <a:pt x="4125" y="6469"/>
                </a:cubicBezTo>
                <a:cubicBezTo>
                  <a:pt x="4146" y="6473"/>
                  <a:pt x="4165" y="6475"/>
                  <a:pt x="4183" y="6475"/>
                </a:cubicBezTo>
                <a:cubicBezTo>
                  <a:pt x="4271" y="6475"/>
                  <a:pt x="4325" y="6424"/>
                  <a:pt x="4338" y="6322"/>
                </a:cubicBezTo>
                <a:cubicBezTo>
                  <a:pt x="4346" y="6240"/>
                  <a:pt x="4355" y="6003"/>
                  <a:pt x="4338" y="5618"/>
                </a:cubicBezTo>
                <a:cubicBezTo>
                  <a:pt x="4330" y="5225"/>
                  <a:pt x="4322" y="5021"/>
                  <a:pt x="4297" y="5012"/>
                </a:cubicBezTo>
                <a:cubicBezTo>
                  <a:pt x="4297" y="4980"/>
                  <a:pt x="4289" y="4857"/>
                  <a:pt x="4256" y="4636"/>
                </a:cubicBezTo>
                <a:cubicBezTo>
                  <a:pt x="4224" y="4407"/>
                  <a:pt x="4224" y="4227"/>
                  <a:pt x="4256" y="4079"/>
                </a:cubicBezTo>
                <a:lnTo>
                  <a:pt x="4265" y="4022"/>
                </a:lnTo>
                <a:cubicBezTo>
                  <a:pt x="4559" y="3940"/>
                  <a:pt x="4919" y="3752"/>
                  <a:pt x="5353" y="3457"/>
                </a:cubicBezTo>
                <a:cubicBezTo>
                  <a:pt x="5566" y="3302"/>
                  <a:pt x="5697" y="3212"/>
                  <a:pt x="5762" y="3179"/>
                </a:cubicBezTo>
                <a:cubicBezTo>
                  <a:pt x="5820" y="3138"/>
                  <a:pt x="5934" y="3097"/>
                  <a:pt x="6122" y="3032"/>
                </a:cubicBezTo>
                <a:cubicBezTo>
                  <a:pt x="6302" y="2966"/>
                  <a:pt x="6392" y="2917"/>
                  <a:pt x="6401" y="2876"/>
                </a:cubicBezTo>
                <a:cubicBezTo>
                  <a:pt x="6433" y="2729"/>
                  <a:pt x="6351" y="2639"/>
                  <a:pt x="6155" y="2598"/>
                </a:cubicBezTo>
                <a:lnTo>
                  <a:pt x="5148" y="2426"/>
                </a:lnTo>
                <a:cubicBezTo>
                  <a:pt x="4739" y="2344"/>
                  <a:pt x="4379" y="2263"/>
                  <a:pt x="4068" y="2181"/>
                </a:cubicBezTo>
                <a:lnTo>
                  <a:pt x="4068" y="1927"/>
                </a:lnTo>
                <a:cubicBezTo>
                  <a:pt x="4044" y="1084"/>
                  <a:pt x="4052" y="552"/>
                  <a:pt x="4101" y="307"/>
                </a:cubicBezTo>
                <a:cubicBezTo>
                  <a:pt x="4109" y="266"/>
                  <a:pt x="4093" y="208"/>
                  <a:pt x="4044" y="135"/>
                </a:cubicBezTo>
                <a:cubicBezTo>
                  <a:pt x="3986" y="61"/>
                  <a:pt x="3929" y="12"/>
                  <a:pt x="3855" y="4"/>
                </a:cubicBezTo>
                <a:cubicBezTo>
                  <a:pt x="3845" y="1"/>
                  <a:pt x="3834" y="0"/>
                  <a:pt x="3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763" name="Google Shape;1763;p7"/>
          <p:cNvGrpSpPr/>
          <p:nvPr/>
        </p:nvGrpSpPr>
        <p:grpSpPr>
          <a:xfrm rot="-6518212">
            <a:off x="7983864" y="4158589"/>
            <a:ext cx="1546423" cy="1207795"/>
            <a:chOff x="2462675" y="1514486"/>
            <a:chExt cx="650334" cy="507927"/>
          </a:xfrm>
        </p:grpSpPr>
        <p:sp>
          <p:nvSpPr>
            <p:cNvPr id="1764" name="Google Shape;1764;p7"/>
            <p:cNvSpPr/>
            <p:nvPr/>
          </p:nvSpPr>
          <p:spPr>
            <a:xfrm>
              <a:off x="2609919" y="1651545"/>
              <a:ext cx="424301" cy="370869"/>
            </a:xfrm>
            <a:custGeom>
              <a:avLst/>
              <a:gdLst/>
              <a:ahLst/>
              <a:cxnLst/>
              <a:rect l="l" t="t" r="r" b="b"/>
              <a:pathLst>
                <a:path w="23243" h="20316" extrusionOk="0">
                  <a:moveTo>
                    <a:pt x="23242" y="1"/>
                  </a:moveTo>
                  <a:lnTo>
                    <a:pt x="23242" y="1"/>
                  </a:lnTo>
                  <a:cubicBezTo>
                    <a:pt x="23242" y="1"/>
                    <a:pt x="16312" y="305"/>
                    <a:pt x="10658" y="4104"/>
                  </a:cubicBezTo>
                  <a:cubicBezTo>
                    <a:pt x="5005" y="7903"/>
                    <a:pt x="1874" y="13283"/>
                    <a:pt x="20" y="19727"/>
                  </a:cubicBezTo>
                  <a:cubicBezTo>
                    <a:pt x="1" y="19727"/>
                    <a:pt x="66" y="20315"/>
                    <a:pt x="260" y="20315"/>
                  </a:cubicBezTo>
                  <a:cubicBezTo>
                    <a:pt x="374" y="20315"/>
                    <a:pt x="535" y="20109"/>
                    <a:pt x="749" y="19454"/>
                  </a:cubicBezTo>
                  <a:cubicBezTo>
                    <a:pt x="810" y="19180"/>
                    <a:pt x="3971" y="9545"/>
                    <a:pt x="10810" y="4560"/>
                  </a:cubicBezTo>
                  <a:cubicBezTo>
                    <a:pt x="14640" y="1763"/>
                    <a:pt x="23242" y="31"/>
                    <a:pt x="2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3017554" y="1593713"/>
              <a:ext cx="95455" cy="59511"/>
            </a:xfrm>
            <a:custGeom>
              <a:avLst/>
              <a:gdLst/>
              <a:ahLst/>
              <a:cxnLst/>
              <a:rect l="l" t="t" r="r" b="b"/>
              <a:pathLst>
                <a:path w="5229" h="3260" extrusionOk="0">
                  <a:moveTo>
                    <a:pt x="5112" y="1"/>
                  </a:moveTo>
                  <a:cubicBezTo>
                    <a:pt x="4662" y="1"/>
                    <a:pt x="2908" y="223"/>
                    <a:pt x="0" y="3260"/>
                  </a:cubicBezTo>
                  <a:cubicBezTo>
                    <a:pt x="0" y="3260"/>
                    <a:pt x="5228" y="889"/>
                    <a:pt x="5228" y="7"/>
                  </a:cubicBezTo>
                  <a:cubicBezTo>
                    <a:pt x="5228" y="7"/>
                    <a:pt x="5189" y="1"/>
                    <a:pt x="5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3006454" y="1586630"/>
              <a:ext cx="53834" cy="67708"/>
            </a:xfrm>
            <a:custGeom>
              <a:avLst/>
              <a:gdLst/>
              <a:ahLst/>
              <a:cxnLst/>
              <a:rect l="l" t="t" r="r" b="b"/>
              <a:pathLst>
                <a:path w="2949" h="3709" extrusionOk="0">
                  <a:moveTo>
                    <a:pt x="2949" y="0"/>
                  </a:moveTo>
                  <a:lnTo>
                    <a:pt x="2949" y="0"/>
                  </a:lnTo>
                  <a:cubicBezTo>
                    <a:pt x="2948" y="0"/>
                    <a:pt x="1003" y="1733"/>
                    <a:pt x="0" y="3709"/>
                  </a:cubicBezTo>
                  <a:cubicBezTo>
                    <a:pt x="0" y="3709"/>
                    <a:pt x="2766" y="2219"/>
                    <a:pt x="29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2993128" y="1573870"/>
              <a:ext cx="49416" cy="87679"/>
            </a:xfrm>
            <a:custGeom>
              <a:avLst/>
              <a:gdLst/>
              <a:ahLst/>
              <a:cxnLst/>
              <a:rect l="l" t="t" r="r" b="b"/>
              <a:pathLst>
                <a:path w="2707" h="4803" extrusionOk="0">
                  <a:moveTo>
                    <a:pt x="2706" y="0"/>
                  </a:moveTo>
                  <a:cubicBezTo>
                    <a:pt x="2706" y="1"/>
                    <a:pt x="609" y="3283"/>
                    <a:pt x="1" y="4803"/>
                  </a:cubicBezTo>
                  <a:cubicBezTo>
                    <a:pt x="1" y="4803"/>
                    <a:pt x="2615" y="1945"/>
                    <a:pt x="27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2977593" y="1564980"/>
              <a:ext cx="37204" cy="99910"/>
            </a:xfrm>
            <a:custGeom>
              <a:avLst/>
              <a:gdLst/>
              <a:ahLst/>
              <a:cxnLst/>
              <a:rect l="l" t="t" r="r" b="b"/>
              <a:pathLst>
                <a:path w="2038" h="5473" extrusionOk="0">
                  <a:moveTo>
                    <a:pt x="1976" y="1"/>
                  </a:moveTo>
                  <a:cubicBezTo>
                    <a:pt x="1976" y="1"/>
                    <a:pt x="214" y="3405"/>
                    <a:pt x="1" y="5472"/>
                  </a:cubicBezTo>
                  <a:cubicBezTo>
                    <a:pt x="1" y="5472"/>
                    <a:pt x="2037" y="2280"/>
                    <a:pt x="1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950959" y="1558882"/>
              <a:ext cx="44232" cy="104893"/>
            </a:xfrm>
            <a:custGeom>
              <a:avLst/>
              <a:gdLst/>
              <a:ahLst/>
              <a:cxnLst/>
              <a:rect l="l" t="t" r="r" b="b"/>
              <a:pathLst>
                <a:path w="2423" h="5746" extrusionOk="0">
                  <a:moveTo>
                    <a:pt x="1703" y="0"/>
                  </a:moveTo>
                  <a:cubicBezTo>
                    <a:pt x="1703" y="1"/>
                    <a:pt x="1" y="4134"/>
                    <a:pt x="457" y="5715"/>
                  </a:cubicBezTo>
                  <a:cubicBezTo>
                    <a:pt x="462" y="5736"/>
                    <a:pt x="471" y="5746"/>
                    <a:pt x="486" y="5746"/>
                  </a:cubicBezTo>
                  <a:cubicBezTo>
                    <a:pt x="743" y="5746"/>
                    <a:pt x="2423" y="2505"/>
                    <a:pt x="1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2935461" y="1551672"/>
              <a:ext cx="28277" cy="115992"/>
            </a:xfrm>
            <a:custGeom>
              <a:avLst/>
              <a:gdLst/>
              <a:ahLst/>
              <a:cxnLst/>
              <a:rect l="l" t="t" r="r" b="b"/>
              <a:pathLst>
                <a:path w="1549" h="6354" extrusionOk="0">
                  <a:moveTo>
                    <a:pt x="272" y="0"/>
                  </a:moveTo>
                  <a:cubicBezTo>
                    <a:pt x="270" y="0"/>
                    <a:pt x="1" y="4293"/>
                    <a:pt x="576" y="6353"/>
                  </a:cubicBezTo>
                  <a:cubicBezTo>
                    <a:pt x="576" y="6353"/>
                    <a:pt x="1549" y="2858"/>
                    <a:pt x="272" y="0"/>
                  </a:cubicBezTo>
                  <a:cubicBezTo>
                    <a:pt x="272" y="0"/>
                    <a:pt x="272" y="0"/>
                    <a:pt x="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2904354" y="1546122"/>
              <a:ext cx="42735" cy="129300"/>
            </a:xfrm>
            <a:custGeom>
              <a:avLst/>
              <a:gdLst/>
              <a:ahLst/>
              <a:cxnLst/>
              <a:rect l="l" t="t" r="r" b="b"/>
              <a:pathLst>
                <a:path w="2341" h="7083" extrusionOk="0">
                  <a:moveTo>
                    <a:pt x="1429" y="0"/>
                  </a:moveTo>
                  <a:cubicBezTo>
                    <a:pt x="1429" y="31"/>
                    <a:pt x="1" y="4377"/>
                    <a:pt x="1125" y="7083"/>
                  </a:cubicBezTo>
                  <a:cubicBezTo>
                    <a:pt x="1125" y="7083"/>
                    <a:pt x="2341" y="4803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3024764" y="1639442"/>
              <a:ext cx="85470" cy="15827"/>
            </a:xfrm>
            <a:custGeom>
              <a:avLst/>
              <a:gdLst/>
              <a:ahLst/>
              <a:cxnLst/>
              <a:rect l="l" t="t" r="r" b="b"/>
              <a:pathLst>
                <a:path w="4682" h="867" extrusionOk="0">
                  <a:moveTo>
                    <a:pt x="3069" y="0"/>
                  </a:moveTo>
                  <a:cubicBezTo>
                    <a:pt x="1554" y="0"/>
                    <a:pt x="0" y="785"/>
                    <a:pt x="0" y="785"/>
                  </a:cubicBezTo>
                  <a:cubicBezTo>
                    <a:pt x="478" y="843"/>
                    <a:pt x="944" y="867"/>
                    <a:pt x="1385" y="867"/>
                  </a:cubicBezTo>
                  <a:cubicBezTo>
                    <a:pt x="3251" y="867"/>
                    <a:pt x="4681" y="445"/>
                    <a:pt x="4681" y="420"/>
                  </a:cubicBezTo>
                  <a:cubicBezTo>
                    <a:pt x="4206" y="112"/>
                    <a:pt x="3640" y="0"/>
                    <a:pt x="3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3006454" y="1654319"/>
              <a:ext cx="87131" cy="24425"/>
            </a:xfrm>
            <a:custGeom>
              <a:avLst/>
              <a:gdLst/>
              <a:ahLst/>
              <a:cxnLst/>
              <a:rect l="l" t="t" r="r" b="b"/>
              <a:pathLst>
                <a:path w="4773" h="1338" extrusionOk="0">
                  <a:moveTo>
                    <a:pt x="0" y="1"/>
                  </a:moveTo>
                  <a:lnTo>
                    <a:pt x="0" y="1"/>
                  </a:lnTo>
                  <a:cubicBezTo>
                    <a:pt x="2158" y="1308"/>
                    <a:pt x="4772" y="1338"/>
                    <a:pt x="4772" y="1338"/>
                  </a:cubicBezTo>
                  <a:cubicBezTo>
                    <a:pt x="3496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2973157" y="1664524"/>
              <a:ext cx="83809" cy="34210"/>
            </a:xfrm>
            <a:custGeom>
              <a:avLst/>
              <a:gdLst/>
              <a:ahLst/>
              <a:cxnLst/>
              <a:rect l="l" t="t" r="r" b="b"/>
              <a:pathLst>
                <a:path w="4591" h="1874" extrusionOk="0">
                  <a:moveTo>
                    <a:pt x="469" y="1"/>
                  </a:moveTo>
                  <a:cubicBezTo>
                    <a:pt x="179" y="1"/>
                    <a:pt x="1" y="19"/>
                    <a:pt x="1" y="19"/>
                  </a:cubicBezTo>
                  <a:cubicBezTo>
                    <a:pt x="2067" y="1356"/>
                    <a:pt x="4590" y="1873"/>
                    <a:pt x="4590" y="1873"/>
                  </a:cubicBezTo>
                  <a:cubicBezTo>
                    <a:pt x="3566" y="197"/>
                    <a:pt x="1418" y="1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2947071" y="1665419"/>
              <a:ext cx="84922" cy="50530"/>
            </a:xfrm>
            <a:custGeom>
              <a:avLst/>
              <a:gdLst/>
              <a:ahLst/>
              <a:cxnLst/>
              <a:rect l="l" t="t" r="r" b="b"/>
              <a:pathLst>
                <a:path w="4652" h="2768" extrusionOk="0">
                  <a:moveTo>
                    <a:pt x="1" y="0"/>
                  </a:moveTo>
                  <a:lnTo>
                    <a:pt x="1" y="0"/>
                  </a:lnTo>
                  <a:cubicBezTo>
                    <a:pt x="1317" y="928"/>
                    <a:pt x="4547" y="2768"/>
                    <a:pt x="4649" y="2768"/>
                  </a:cubicBezTo>
                  <a:cubicBezTo>
                    <a:pt x="4651" y="2768"/>
                    <a:pt x="4652" y="2767"/>
                    <a:pt x="4652" y="2766"/>
                  </a:cubicBezTo>
                  <a:cubicBezTo>
                    <a:pt x="3375" y="852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2918228" y="1678179"/>
              <a:ext cx="94342" cy="5828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0" y="1"/>
                  </a:moveTo>
                  <a:lnTo>
                    <a:pt x="0" y="1"/>
                  </a:lnTo>
                  <a:cubicBezTo>
                    <a:pt x="1277" y="1672"/>
                    <a:pt x="5168" y="3192"/>
                    <a:pt x="5168" y="3192"/>
                  </a:cubicBezTo>
                  <a:cubicBezTo>
                    <a:pt x="3830" y="94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2887158" y="1689278"/>
              <a:ext cx="97664" cy="56609"/>
            </a:xfrm>
            <a:custGeom>
              <a:avLst/>
              <a:gdLst/>
              <a:ahLst/>
              <a:cxnLst/>
              <a:rect l="l" t="t" r="r" b="b"/>
              <a:pathLst>
                <a:path w="5350" h="3101" extrusionOk="0">
                  <a:moveTo>
                    <a:pt x="0" y="0"/>
                  </a:moveTo>
                  <a:lnTo>
                    <a:pt x="0" y="0"/>
                  </a:lnTo>
                  <a:cubicBezTo>
                    <a:pt x="1702" y="1611"/>
                    <a:pt x="5350" y="3101"/>
                    <a:pt x="5350" y="3101"/>
                  </a:cubicBezTo>
                  <a:cubicBezTo>
                    <a:pt x="3222" y="487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877173" y="1546670"/>
              <a:ext cx="31088" cy="142626"/>
            </a:xfrm>
            <a:custGeom>
              <a:avLst/>
              <a:gdLst/>
              <a:ahLst/>
              <a:cxnLst/>
              <a:rect l="l" t="t" r="r" b="b"/>
              <a:pathLst>
                <a:path w="1703" h="7813" extrusionOk="0">
                  <a:moveTo>
                    <a:pt x="1520" y="1"/>
                  </a:moveTo>
                  <a:cubicBezTo>
                    <a:pt x="1520" y="1"/>
                    <a:pt x="0" y="4925"/>
                    <a:pt x="547" y="7812"/>
                  </a:cubicBezTo>
                  <a:cubicBezTo>
                    <a:pt x="547" y="7812"/>
                    <a:pt x="1702" y="5229"/>
                    <a:pt x="15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2848859" y="1702604"/>
              <a:ext cx="120428" cy="62158"/>
            </a:xfrm>
            <a:custGeom>
              <a:avLst/>
              <a:gdLst/>
              <a:ahLst/>
              <a:cxnLst/>
              <a:rect l="l" t="t" r="r" b="b"/>
              <a:pathLst>
                <a:path w="6597" h="3405" extrusionOk="0">
                  <a:moveTo>
                    <a:pt x="665" y="0"/>
                  </a:moveTo>
                  <a:cubicBezTo>
                    <a:pt x="243" y="0"/>
                    <a:pt x="1" y="61"/>
                    <a:pt x="1" y="61"/>
                  </a:cubicBezTo>
                  <a:cubicBezTo>
                    <a:pt x="1118" y="1026"/>
                    <a:pt x="6519" y="3341"/>
                    <a:pt x="6596" y="3403"/>
                  </a:cubicBezTo>
                  <a:lnTo>
                    <a:pt x="6596" y="3403"/>
                  </a:lnTo>
                  <a:cubicBezTo>
                    <a:pt x="4112" y="414"/>
                    <a:pt x="1770" y="0"/>
                    <a:pt x="665" y="0"/>
                  </a:cubicBezTo>
                  <a:close/>
                  <a:moveTo>
                    <a:pt x="6596" y="3403"/>
                  </a:moveTo>
                  <a:cubicBezTo>
                    <a:pt x="6596" y="3404"/>
                    <a:pt x="6597" y="3404"/>
                    <a:pt x="6597" y="3404"/>
                  </a:cubicBezTo>
                  <a:cubicBezTo>
                    <a:pt x="6597" y="3404"/>
                    <a:pt x="6597" y="3404"/>
                    <a:pt x="6596" y="34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2818355" y="1721461"/>
              <a:ext cx="127073" cy="56609"/>
            </a:xfrm>
            <a:custGeom>
              <a:avLst/>
              <a:gdLst/>
              <a:ahLst/>
              <a:cxnLst/>
              <a:rect l="l" t="t" r="r" b="b"/>
              <a:pathLst>
                <a:path w="6961" h="3101" extrusionOk="0">
                  <a:moveTo>
                    <a:pt x="0" y="0"/>
                  </a:moveTo>
                  <a:lnTo>
                    <a:pt x="0" y="0"/>
                  </a:lnTo>
                  <a:cubicBezTo>
                    <a:pt x="1824" y="1368"/>
                    <a:pt x="6961" y="3101"/>
                    <a:pt x="6961" y="3101"/>
                  </a:cubicBezTo>
                  <a:cubicBezTo>
                    <a:pt x="5319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" name="Google Shape;1781;p7"/>
            <p:cNvSpPr/>
            <p:nvPr/>
          </p:nvSpPr>
          <p:spPr>
            <a:xfrm>
              <a:off x="2793930" y="1736449"/>
              <a:ext cx="135963" cy="74919"/>
            </a:xfrm>
            <a:custGeom>
              <a:avLst/>
              <a:gdLst/>
              <a:ahLst/>
              <a:cxnLst/>
              <a:rect l="l" t="t" r="r" b="b"/>
              <a:pathLst>
                <a:path w="7448" h="4104" extrusionOk="0">
                  <a:moveTo>
                    <a:pt x="1" y="0"/>
                  </a:moveTo>
                  <a:lnTo>
                    <a:pt x="1" y="0"/>
                  </a:lnTo>
                  <a:cubicBezTo>
                    <a:pt x="1147" y="785"/>
                    <a:pt x="7386" y="4055"/>
                    <a:pt x="7447" y="4103"/>
                  </a:cubicBezTo>
                  <a:lnTo>
                    <a:pt x="7447" y="4103"/>
                  </a:lnTo>
                  <a:cubicBezTo>
                    <a:pt x="5016" y="395"/>
                    <a:pt x="1" y="0"/>
                    <a:pt x="1" y="0"/>
                  </a:cubicBezTo>
                  <a:close/>
                  <a:moveTo>
                    <a:pt x="7447" y="4103"/>
                  </a:moveTo>
                  <a:lnTo>
                    <a:pt x="7447" y="4103"/>
                  </a:lnTo>
                  <a:cubicBezTo>
                    <a:pt x="7447" y="4103"/>
                    <a:pt x="7448" y="4103"/>
                    <a:pt x="7448" y="4103"/>
                  </a:cubicBezTo>
                  <a:cubicBezTo>
                    <a:pt x="7448" y="4103"/>
                    <a:pt x="7448" y="4103"/>
                    <a:pt x="7447" y="4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" name="Google Shape;1782;p7"/>
            <p:cNvSpPr/>
            <p:nvPr/>
          </p:nvSpPr>
          <p:spPr>
            <a:xfrm>
              <a:off x="2772298" y="1755854"/>
              <a:ext cx="135397" cy="87697"/>
            </a:xfrm>
            <a:custGeom>
              <a:avLst/>
              <a:gdLst/>
              <a:ahLst/>
              <a:cxnLst/>
              <a:rect l="l" t="t" r="r" b="b"/>
              <a:pathLst>
                <a:path w="7417" h="4804" extrusionOk="0">
                  <a:moveTo>
                    <a:pt x="0" y="1"/>
                  </a:moveTo>
                  <a:cubicBezTo>
                    <a:pt x="0" y="1"/>
                    <a:pt x="5228" y="2645"/>
                    <a:pt x="7417" y="4803"/>
                  </a:cubicBezTo>
                  <a:cubicBezTo>
                    <a:pt x="7417" y="4803"/>
                    <a:pt x="5897" y="3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2838874" y="1541120"/>
              <a:ext cx="41640" cy="159275"/>
            </a:xfrm>
            <a:custGeom>
              <a:avLst/>
              <a:gdLst/>
              <a:ahLst/>
              <a:cxnLst/>
              <a:rect l="l" t="t" r="r" b="b"/>
              <a:pathLst>
                <a:path w="2281" h="8725" extrusionOk="0">
                  <a:moveTo>
                    <a:pt x="2250" y="1"/>
                  </a:moveTo>
                  <a:lnTo>
                    <a:pt x="2250" y="1"/>
                  </a:lnTo>
                  <a:cubicBezTo>
                    <a:pt x="1" y="2189"/>
                    <a:pt x="1004" y="8724"/>
                    <a:pt x="1004" y="8724"/>
                  </a:cubicBezTo>
                  <a:cubicBezTo>
                    <a:pt x="2280" y="6627"/>
                    <a:pt x="2250" y="1"/>
                    <a:pt x="2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2808369" y="1534475"/>
              <a:ext cx="40508" cy="183682"/>
            </a:xfrm>
            <a:custGeom>
              <a:avLst/>
              <a:gdLst/>
              <a:ahLst/>
              <a:cxnLst/>
              <a:rect l="l" t="t" r="r" b="b"/>
              <a:pathLst>
                <a:path w="2219" h="10062" extrusionOk="0">
                  <a:moveTo>
                    <a:pt x="2219" y="0"/>
                  </a:moveTo>
                  <a:lnTo>
                    <a:pt x="2219" y="0"/>
                  </a:lnTo>
                  <a:cubicBezTo>
                    <a:pt x="0" y="2614"/>
                    <a:pt x="1489" y="10061"/>
                    <a:pt x="1489" y="10061"/>
                  </a:cubicBezTo>
                  <a:cubicBezTo>
                    <a:pt x="2097" y="7113"/>
                    <a:pt x="2219" y="0"/>
                    <a:pt x="2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755649" y="1532796"/>
              <a:ext cx="66047" cy="188684"/>
            </a:xfrm>
            <a:custGeom>
              <a:avLst/>
              <a:gdLst/>
              <a:ahLst/>
              <a:cxnLst/>
              <a:rect l="l" t="t" r="r" b="b"/>
              <a:pathLst>
                <a:path w="3618" h="10336" extrusionOk="0">
                  <a:moveTo>
                    <a:pt x="2189" y="1"/>
                  </a:moveTo>
                  <a:cubicBezTo>
                    <a:pt x="0" y="2554"/>
                    <a:pt x="3162" y="10335"/>
                    <a:pt x="3162" y="10335"/>
                  </a:cubicBezTo>
                  <a:cubicBezTo>
                    <a:pt x="3618" y="8603"/>
                    <a:pt x="2341" y="274"/>
                    <a:pt x="2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2716802" y="1514486"/>
              <a:ext cx="88245" cy="224756"/>
            </a:xfrm>
            <a:custGeom>
              <a:avLst/>
              <a:gdLst/>
              <a:ahLst/>
              <a:cxnLst/>
              <a:rect l="l" t="t" r="r" b="b"/>
              <a:pathLst>
                <a:path w="4834" h="12312" extrusionOk="0">
                  <a:moveTo>
                    <a:pt x="1885" y="1"/>
                  </a:moveTo>
                  <a:lnTo>
                    <a:pt x="1885" y="1"/>
                  </a:lnTo>
                  <a:cubicBezTo>
                    <a:pt x="1" y="4287"/>
                    <a:pt x="4013" y="12311"/>
                    <a:pt x="4013" y="12311"/>
                  </a:cubicBezTo>
                  <a:cubicBezTo>
                    <a:pt x="4834" y="11004"/>
                    <a:pt x="2372" y="973"/>
                    <a:pt x="1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2761199" y="1769728"/>
              <a:ext cx="149837" cy="94908"/>
            </a:xfrm>
            <a:custGeom>
              <a:avLst/>
              <a:gdLst/>
              <a:ahLst/>
              <a:cxnLst/>
              <a:rect l="l" t="t" r="r" b="b"/>
              <a:pathLst>
                <a:path w="8208" h="5199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5897" y="5168"/>
                    <a:pt x="8207" y="5198"/>
                  </a:cubicBezTo>
                  <a:cubicBezTo>
                    <a:pt x="8207" y="5198"/>
                    <a:pt x="2736" y="18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2745664" y="1776938"/>
              <a:ext cx="145949" cy="103798"/>
            </a:xfrm>
            <a:custGeom>
              <a:avLst/>
              <a:gdLst/>
              <a:ahLst/>
              <a:cxnLst/>
              <a:rect l="l" t="t" r="r" b="b"/>
              <a:pathLst>
                <a:path w="7995" h="5686" extrusionOk="0">
                  <a:moveTo>
                    <a:pt x="0" y="1"/>
                  </a:moveTo>
                  <a:cubicBezTo>
                    <a:pt x="1059" y="2421"/>
                    <a:pt x="7901" y="5685"/>
                    <a:pt x="7994" y="5685"/>
                  </a:cubicBezTo>
                  <a:cubicBezTo>
                    <a:pt x="7994" y="5685"/>
                    <a:pt x="7994" y="5685"/>
                    <a:pt x="7994" y="5685"/>
                  </a:cubicBezTo>
                  <a:cubicBezTo>
                    <a:pt x="5624" y="328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2704042" y="1551106"/>
              <a:ext cx="68274" cy="204766"/>
            </a:xfrm>
            <a:custGeom>
              <a:avLst/>
              <a:gdLst/>
              <a:ahLst/>
              <a:cxnLst/>
              <a:rect l="l" t="t" r="r" b="b"/>
              <a:pathLst>
                <a:path w="3740" h="11217" extrusionOk="0">
                  <a:moveTo>
                    <a:pt x="31" y="1"/>
                  </a:moveTo>
                  <a:cubicBezTo>
                    <a:pt x="1" y="1"/>
                    <a:pt x="1095" y="8694"/>
                    <a:pt x="3739" y="11217"/>
                  </a:cubicBezTo>
                  <a:cubicBezTo>
                    <a:pt x="3739" y="11217"/>
                    <a:pt x="1824" y="307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2669650" y="1559430"/>
              <a:ext cx="85470" cy="211977"/>
            </a:xfrm>
            <a:custGeom>
              <a:avLst/>
              <a:gdLst/>
              <a:ahLst/>
              <a:cxnLst/>
              <a:rect l="l" t="t" r="r" b="b"/>
              <a:pathLst>
                <a:path w="4682" h="11612" extrusionOk="0">
                  <a:moveTo>
                    <a:pt x="517" y="1"/>
                  </a:moveTo>
                  <a:cubicBezTo>
                    <a:pt x="517" y="31"/>
                    <a:pt x="0" y="8694"/>
                    <a:pt x="4681" y="11612"/>
                  </a:cubicBezTo>
                  <a:cubicBezTo>
                    <a:pt x="4681" y="11612"/>
                    <a:pt x="1976" y="6809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2721238" y="1804686"/>
              <a:ext cx="168713" cy="88811"/>
            </a:xfrm>
            <a:custGeom>
              <a:avLst/>
              <a:gdLst/>
              <a:ahLst/>
              <a:cxnLst/>
              <a:rect l="l" t="t" r="r" b="b"/>
              <a:pathLst>
                <a:path w="9242" h="4865" extrusionOk="0">
                  <a:moveTo>
                    <a:pt x="1" y="1"/>
                  </a:moveTo>
                  <a:lnTo>
                    <a:pt x="1" y="1"/>
                  </a:lnTo>
                  <a:cubicBezTo>
                    <a:pt x="2316" y="2977"/>
                    <a:pt x="9092" y="4794"/>
                    <a:pt x="9239" y="4862"/>
                  </a:cubicBezTo>
                  <a:lnTo>
                    <a:pt x="9239" y="4862"/>
                  </a:lnTo>
                  <a:cubicBezTo>
                    <a:pt x="6198" y="2826"/>
                    <a:pt x="1" y="1"/>
                    <a:pt x="1" y="1"/>
                  </a:cubicBezTo>
                  <a:close/>
                  <a:moveTo>
                    <a:pt x="9239" y="4862"/>
                  </a:moveTo>
                  <a:cubicBezTo>
                    <a:pt x="9240" y="4863"/>
                    <a:pt x="9240" y="4863"/>
                    <a:pt x="9241" y="4864"/>
                  </a:cubicBezTo>
                  <a:cubicBezTo>
                    <a:pt x="9241" y="4864"/>
                    <a:pt x="9240" y="4863"/>
                    <a:pt x="9239" y="48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2700154" y="1824109"/>
              <a:ext cx="193667" cy="74444"/>
            </a:xfrm>
            <a:custGeom>
              <a:avLst/>
              <a:gdLst/>
              <a:ahLst/>
              <a:cxnLst/>
              <a:rect l="l" t="t" r="r" b="b"/>
              <a:pathLst>
                <a:path w="10609" h="4078" extrusionOk="0">
                  <a:moveTo>
                    <a:pt x="1" y="1"/>
                  </a:moveTo>
                  <a:lnTo>
                    <a:pt x="1" y="1"/>
                  </a:lnTo>
                  <a:cubicBezTo>
                    <a:pt x="3071" y="3775"/>
                    <a:pt x="9559" y="4078"/>
                    <a:pt x="10495" y="4078"/>
                  </a:cubicBezTo>
                  <a:cubicBezTo>
                    <a:pt x="10570" y="4078"/>
                    <a:pt x="10609" y="4076"/>
                    <a:pt x="10609" y="4074"/>
                  </a:cubicBezTo>
                  <a:cubicBezTo>
                    <a:pt x="7661" y="36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2681844" y="1857406"/>
              <a:ext cx="213657" cy="64933"/>
            </a:xfrm>
            <a:custGeom>
              <a:avLst/>
              <a:gdLst/>
              <a:ahLst/>
              <a:cxnLst/>
              <a:rect l="l" t="t" r="r" b="b"/>
              <a:pathLst>
                <a:path w="11704" h="3557" extrusionOk="0">
                  <a:moveTo>
                    <a:pt x="1" y="0"/>
                  </a:moveTo>
                  <a:lnTo>
                    <a:pt x="1" y="0"/>
                  </a:lnTo>
                  <a:cubicBezTo>
                    <a:pt x="3496" y="2888"/>
                    <a:pt x="11703" y="3557"/>
                    <a:pt x="11703" y="3557"/>
                  </a:cubicBezTo>
                  <a:cubicBezTo>
                    <a:pt x="7509" y="152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2608623" y="1567207"/>
              <a:ext cx="129282" cy="220849"/>
            </a:xfrm>
            <a:custGeom>
              <a:avLst/>
              <a:gdLst/>
              <a:ahLst/>
              <a:cxnLst/>
              <a:rect l="l" t="t" r="r" b="b"/>
              <a:pathLst>
                <a:path w="7082" h="12098" extrusionOk="0">
                  <a:moveTo>
                    <a:pt x="2735" y="0"/>
                  </a:moveTo>
                  <a:lnTo>
                    <a:pt x="2735" y="0"/>
                  </a:lnTo>
                  <a:cubicBezTo>
                    <a:pt x="2735" y="1"/>
                    <a:pt x="0" y="8086"/>
                    <a:pt x="7082" y="12098"/>
                  </a:cubicBezTo>
                  <a:cubicBezTo>
                    <a:pt x="7082" y="12098"/>
                    <a:pt x="1671" y="5411"/>
                    <a:pt x="2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2593636" y="1591066"/>
              <a:ext cx="127639" cy="218092"/>
            </a:xfrm>
            <a:custGeom>
              <a:avLst/>
              <a:gdLst/>
              <a:ahLst/>
              <a:cxnLst/>
              <a:rect l="l" t="t" r="r" b="b"/>
              <a:pathLst>
                <a:path w="6992" h="11947" extrusionOk="0">
                  <a:moveTo>
                    <a:pt x="821" y="0"/>
                  </a:moveTo>
                  <a:lnTo>
                    <a:pt x="821" y="0"/>
                  </a:lnTo>
                  <a:cubicBezTo>
                    <a:pt x="821" y="1"/>
                    <a:pt x="0" y="8299"/>
                    <a:pt x="6900" y="11946"/>
                  </a:cubicBezTo>
                  <a:cubicBezTo>
                    <a:pt x="6901" y="11946"/>
                    <a:pt x="6902" y="11946"/>
                    <a:pt x="6902" y="11946"/>
                  </a:cubicBezTo>
                  <a:cubicBezTo>
                    <a:pt x="6992" y="11946"/>
                    <a:pt x="2421" y="7339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2568663" y="1620475"/>
              <a:ext cx="140947" cy="207851"/>
            </a:xfrm>
            <a:custGeom>
              <a:avLst/>
              <a:gdLst/>
              <a:ahLst/>
              <a:cxnLst/>
              <a:rect l="l" t="t" r="r" b="b"/>
              <a:pathLst>
                <a:path w="7721" h="11386" extrusionOk="0">
                  <a:moveTo>
                    <a:pt x="1094" y="0"/>
                  </a:moveTo>
                  <a:lnTo>
                    <a:pt x="1094" y="0"/>
                  </a:lnTo>
                  <a:cubicBezTo>
                    <a:pt x="1094" y="1"/>
                    <a:pt x="0" y="4682"/>
                    <a:pt x="2705" y="8055"/>
                  </a:cubicBezTo>
                  <a:cubicBezTo>
                    <a:pt x="5104" y="11090"/>
                    <a:pt x="6891" y="11386"/>
                    <a:pt x="7497" y="11386"/>
                  </a:cubicBezTo>
                  <a:cubicBezTo>
                    <a:pt x="7643" y="11386"/>
                    <a:pt x="7721" y="11368"/>
                    <a:pt x="7721" y="11368"/>
                  </a:cubicBezTo>
                  <a:cubicBezTo>
                    <a:pt x="7721" y="11368"/>
                    <a:pt x="1581" y="9028"/>
                    <a:pt x="1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2665196" y="1884040"/>
              <a:ext cx="234175" cy="63473"/>
            </a:xfrm>
            <a:custGeom>
              <a:avLst/>
              <a:gdLst/>
              <a:ahLst/>
              <a:cxnLst/>
              <a:rect l="l" t="t" r="r" b="b"/>
              <a:pathLst>
                <a:path w="12828" h="3477" extrusionOk="0">
                  <a:moveTo>
                    <a:pt x="1" y="0"/>
                  </a:moveTo>
                  <a:cubicBezTo>
                    <a:pt x="1" y="0"/>
                    <a:pt x="7068" y="3477"/>
                    <a:pt x="12318" y="3477"/>
                  </a:cubicBezTo>
                  <a:cubicBezTo>
                    <a:pt x="12490" y="3477"/>
                    <a:pt x="12660" y="3473"/>
                    <a:pt x="12828" y="3465"/>
                  </a:cubicBezTo>
                  <a:cubicBezTo>
                    <a:pt x="12828" y="3465"/>
                    <a:pt x="3983" y="12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657437" y="1901784"/>
              <a:ext cx="225303" cy="79665"/>
            </a:xfrm>
            <a:custGeom>
              <a:avLst/>
              <a:gdLst/>
              <a:ahLst/>
              <a:cxnLst/>
              <a:rect l="l" t="t" r="r" b="b"/>
              <a:pathLst>
                <a:path w="12342" h="4364" extrusionOk="0">
                  <a:moveTo>
                    <a:pt x="0" y="1"/>
                  </a:moveTo>
                  <a:cubicBezTo>
                    <a:pt x="1" y="1"/>
                    <a:pt x="4235" y="4363"/>
                    <a:pt x="9304" y="4363"/>
                  </a:cubicBezTo>
                  <a:cubicBezTo>
                    <a:pt x="10293" y="4363"/>
                    <a:pt x="11314" y="4197"/>
                    <a:pt x="12341" y="3800"/>
                  </a:cubicBezTo>
                  <a:cubicBezTo>
                    <a:pt x="12341" y="3800"/>
                    <a:pt x="5928" y="310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2533139" y="1668741"/>
              <a:ext cx="157614" cy="186530"/>
            </a:xfrm>
            <a:custGeom>
              <a:avLst/>
              <a:gdLst/>
              <a:ahLst/>
              <a:cxnLst/>
              <a:rect l="l" t="t" r="r" b="b"/>
              <a:pathLst>
                <a:path w="8634" h="10218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52" y="1"/>
                    <a:pt x="1" y="4256"/>
                    <a:pt x="2980" y="7539"/>
                  </a:cubicBezTo>
                  <a:cubicBezTo>
                    <a:pt x="4402" y="9165"/>
                    <a:pt x="6653" y="10218"/>
                    <a:pt x="7975" y="10218"/>
                  </a:cubicBezTo>
                  <a:cubicBezTo>
                    <a:pt x="8235" y="10218"/>
                    <a:pt x="8459" y="10177"/>
                    <a:pt x="8633" y="10092"/>
                  </a:cubicBezTo>
                  <a:cubicBezTo>
                    <a:pt x="8633" y="10092"/>
                    <a:pt x="2584" y="7357"/>
                    <a:pt x="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2503182" y="1701490"/>
              <a:ext cx="173696" cy="179812"/>
            </a:xfrm>
            <a:custGeom>
              <a:avLst/>
              <a:gdLst/>
              <a:ahLst/>
              <a:cxnLst/>
              <a:rect l="l" t="t" r="r" b="b"/>
              <a:pathLst>
                <a:path w="9515" h="985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153" y="5046"/>
                    <a:pt x="4073" y="8481"/>
                  </a:cubicBezTo>
                  <a:cubicBezTo>
                    <a:pt x="5349" y="9603"/>
                    <a:pt x="6899" y="9850"/>
                    <a:pt x="8019" y="9850"/>
                  </a:cubicBezTo>
                  <a:cubicBezTo>
                    <a:pt x="8900" y="9850"/>
                    <a:pt x="9514" y="9696"/>
                    <a:pt x="9514" y="9696"/>
                  </a:cubicBezTo>
                  <a:cubicBezTo>
                    <a:pt x="9514" y="9696"/>
                    <a:pt x="2706" y="814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1" name="Google Shape;1801;p7"/>
            <p:cNvSpPr/>
            <p:nvPr/>
          </p:nvSpPr>
          <p:spPr>
            <a:xfrm>
              <a:off x="2462675" y="1722575"/>
              <a:ext cx="194781" cy="185051"/>
            </a:xfrm>
            <a:custGeom>
              <a:avLst/>
              <a:gdLst/>
              <a:ahLst/>
              <a:cxnLst/>
              <a:rect l="l" t="t" r="r" b="b"/>
              <a:pathLst>
                <a:path w="10670" h="10137" extrusionOk="0">
                  <a:moveTo>
                    <a:pt x="912" y="0"/>
                  </a:moveTo>
                  <a:lnTo>
                    <a:pt x="912" y="0"/>
                  </a:lnTo>
                  <a:cubicBezTo>
                    <a:pt x="912" y="1"/>
                    <a:pt x="1" y="4924"/>
                    <a:pt x="3861" y="8298"/>
                  </a:cubicBezTo>
                  <a:cubicBezTo>
                    <a:pt x="5507" y="9741"/>
                    <a:pt x="7063" y="10137"/>
                    <a:pt x="8398" y="10137"/>
                  </a:cubicBezTo>
                  <a:cubicBezTo>
                    <a:pt x="9258" y="10137"/>
                    <a:pt x="10027" y="9973"/>
                    <a:pt x="10669" y="9818"/>
                  </a:cubicBezTo>
                  <a:cubicBezTo>
                    <a:pt x="10669" y="9818"/>
                    <a:pt x="1885" y="9028"/>
                    <a:pt x="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02" name="Google Shape;1802;p7"/>
          <p:cNvGrpSpPr/>
          <p:nvPr/>
        </p:nvGrpSpPr>
        <p:grpSpPr>
          <a:xfrm rot="3683806" flipH="1">
            <a:off x="1049234" y="-531925"/>
            <a:ext cx="868874" cy="765590"/>
            <a:chOff x="3686179" y="3187228"/>
            <a:chExt cx="428919" cy="377933"/>
          </a:xfrm>
        </p:grpSpPr>
        <p:sp>
          <p:nvSpPr>
            <p:cNvPr id="1803" name="Google Shape;1803;p7"/>
            <p:cNvSpPr/>
            <p:nvPr/>
          </p:nvSpPr>
          <p:spPr>
            <a:xfrm>
              <a:off x="3686179" y="3187228"/>
              <a:ext cx="428919" cy="377933"/>
            </a:xfrm>
            <a:custGeom>
              <a:avLst/>
              <a:gdLst/>
              <a:ahLst/>
              <a:cxnLst/>
              <a:rect l="l" t="t" r="r" b="b"/>
              <a:pathLst>
                <a:path w="23496" h="20703" extrusionOk="0">
                  <a:moveTo>
                    <a:pt x="9348" y="0"/>
                  </a:moveTo>
                  <a:cubicBezTo>
                    <a:pt x="8176" y="0"/>
                    <a:pt x="6718" y="315"/>
                    <a:pt x="6718" y="315"/>
                  </a:cubicBezTo>
                  <a:lnTo>
                    <a:pt x="7021" y="1744"/>
                  </a:lnTo>
                  <a:cubicBezTo>
                    <a:pt x="7021" y="1744"/>
                    <a:pt x="6474" y="407"/>
                    <a:pt x="6079" y="346"/>
                  </a:cubicBezTo>
                  <a:cubicBezTo>
                    <a:pt x="6034" y="338"/>
                    <a:pt x="5987" y="334"/>
                    <a:pt x="5938" y="334"/>
                  </a:cubicBezTo>
                  <a:cubicBezTo>
                    <a:pt x="4539" y="334"/>
                    <a:pt x="1702" y="3568"/>
                    <a:pt x="1702" y="3568"/>
                  </a:cubicBezTo>
                  <a:cubicBezTo>
                    <a:pt x="1854" y="3963"/>
                    <a:pt x="5167" y="5726"/>
                    <a:pt x="5927" y="6151"/>
                  </a:cubicBezTo>
                  <a:cubicBezTo>
                    <a:pt x="6869" y="6699"/>
                    <a:pt x="6748" y="7033"/>
                    <a:pt x="6262" y="7033"/>
                  </a:cubicBezTo>
                  <a:cubicBezTo>
                    <a:pt x="6259" y="7033"/>
                    <a:pt x="6256" y="7033"/>
                    <a:pt x="6253" y="7033"/>
                  </a:cubicBezTo>
                  <a:cubicBezTo>
                    <a:pt x="5728" y="7033"/>
                    <a:pt x="1703" y="4480"/>
                    <a:pt x="1702" y="4480"/>
                  </a:cubicBezTo>
                  <a:lnTo>
                    <a:pt x="1702" y="4480"/>
                  </a:lnTo>
                  <a:cubicBezTo>
                    <a:pt x="1702" y="4480"/>
                    <a:pt x="1702" y="6243"/>
                    <a:pt x="1915" y="6455"/>
                  </a:cubicBezTo>
                  <a:cubicBezTo>
                    <a:pt x="2158" y="6699"/>
                    <a:pt x="4195" y="7306"/>
                    <a:pt x="3648" y="7458"/>
                  </a:cubicBezTo>
                  <a:cubicBezTo>
                    <a:pt x="3537" y="7487"/>
                    <a:pt x="3400" y="7498"/>
                    <a:pt x="3247" y="7498"/>
                  </a:cubicBezTo>
                  <a:cubicBezTo>
                    <a:pt x="2889" y="7498"/>
                    <a:pt x="2443" y="7442"/>
                    <a:pt x="2046" y="7442"/>
                  </a:cubicBezTo>
                  <a:cubicBezTo>
                    <a:pt x="1724" y="7442"/>
                    <a:pt x="1433" y="7478"/>
                    <a:pt x="1246" y="7610"/>
                  </a:cubicBezTo>
                  <a:cubicBezTo>
                    <a:pt x="0" y="8370"/>
                    <a:pt x="1672" y="12322"/>
                    <a:pt x="1672" y="12322"/>
                  </a:cubicBezTo>
                  <a:cubicBezTo>
                    <a:pt x="1917" y="12779"/>
                    <a:pt x="2521" y="12920"/>
                    <a:pt x="3363" y="12920"/>
                  </a:cubicBezTo>
                  <a:cubicBezTo>
                    <a:pt x="4088" y="12920"/>
                    <a:pt x="4989" y="12815"/>
                    <a:pt x="5988" y="12717"/>
                  </a:cubicBezTo>
                  <a:cubicBezTo>
                    <a:pt x="7804" y="12563"/>
                    <a:pt x="8501" y="11979"/>
                    <a:pt x="9057" y="11979"/>
                  </a:cubicBezTo>
                  <a:cubicBezTo>
                    <a:pt x="9161" y="11979"/>
                    <a:pt x="9261" y="12000"/>
                    <a:pt x="9362" y="12048"/>
                  </a:cubicBezTo>
                  <a:cubicBezTo>
                    <a:pt x="10031" y="12352"/>
                    <a:pt x="9484" y="12838"/>
                    <a:pt x="8450" y="12960"/>
                  </a:cubicBezTo>
                  <a:cubicBezTo>
                    <a:pt x="7447" y="13082"/>
                    <a:pt x="2432" y="13750"/>
                    <a:pt x="2432" y="13750"/>
                  </a:cubicBezTo>
                  <a:cubicBezTo>
                    <a:pt x="2432" y="13750"/>
                    <a:pt x="3708" y="16273"/>
                    <a:pt x="3860" y="16364"/>
                  </a:cubicBezTo>
                  <a:cubicBezTo>
                    <a:pt x="3882" y="16382"/>
                    <a:pt x="3933" y="16390"/>
                    <a:pt x="4008" y="16390"/>
                  </a:cubicBezTo>
                  <a:cubicBezTo>
                    <a:pt x="4452" y="16390"/>
                    <a:pt x="5767" y="16112"/>
                    <a:pt x="7325" y="15878"/>
                  </a:cubicBezTo>
                  <a:cubicBezTo>
                    <a:pt x="9149" y="15574"/>
                    <a:pt x="8602" y="15574"/>
                    <a:pt x="9635" y="15452"/>
                  </a:cubicBezTo>
                  <a:cubicBezTo>
                    <a:pt x="9706" y="15446"/>
                    <a:pt x="9770" y="15443"/>
                    <a:pt x="9828" y="15443"/>
                  </a:cubicBezTo>
                  <a:cubicBezTo>
                    <a:pt x="10626" y="15443"/>
                    <a:pt x="10288" y="16000"/>
                    <a:pt x="8815" y="16425"/>
                  </a:cubicBezTo>
                  <a:cubicBezTo>
                    <a:pt x="7173" y="16881"/>
                    <a:pt x="5107" y="17489"/>
                    <a:pt x="5107" y="17489"/>
                  </a:cubicBezTo>
                  <a:cubicBezTo>
                    <a:pt x="6372" y="19036"/>
                    <a:pt x="7584" y="19426"/>
                    <a:pt x="8602" y="19426"/>
                  </a:cubicBezTo>
                  <a:cubicBezTo>
                    <a:pt x="8904" y="19426"/>
                    <a:pt x="9189" y="19392"/>
                    <a:pt x="9453" y="19343"/>
                  </a:cubicBezTo>
                  <a:cubicBezTo>
                    <a:pt x="10607" y="19096"/>
                    <a:pt x="13798" y="17681"/>
                    <a:pt x="14355" y="17681"/>
                  </a:cubicBezTo>
                  <a:cubicBezTo>
                    <a:pt x="14414" y="17681"/>
                    <a:pt x="14444" y="17697"/>
                    <a:pt x="14438" y="17732"/>
                  </a:cubicBezTo>
                  <a:cubicBezTo>
                    <a:pt x="13921" y="19465"/>
                    <a:pt x="11459" y="20680"/>
                    <a:pt x="11459" y="20680"/>
                  </a:cubicBezTo>
                  <a:cubicBezTo>
                    <a:pt x="11713" y="20695"/>
                    <a:pt x="11956" y="20702"/>
                    <a:pt x="12188" y="20702"/>
                  </a:cubicBezTo>
                  <a:cubicBezTo>
                    <a:pt x="15841" y="20702"/>
                    <a:pt x="16798" y="18953"/>
                    <a:pt x="16627" y="17124"/>
                  </a:cubicBezTo>
                  <a:cubicBezTo>
                    <a:pt x="16444" y="15148"/>
                    <a:pt x="17052" y="15027"/>
                    <a:pt x="17052" y="15027"/>
                  </a:cubicBezTo>
                  <a:cubicBezTo>
                    <a:pt x="17873" y="15088"/>
                    <a:pt x="17721" y="19556"/>
                    <a:pt x="17721" y="19556"/>
                  </a:cubicBezTo>
                  <a:cubicBezTo>
                    <a:pt x="22432" y="15756"/>
                    <a:pt x="18602" y="12565"/>
                    <a:pt x="18602" y="12565"/>
                  </a:cubicBezTo>
                  <a:cubicBezTo>
                    <a:pt x="17964" y="12139"/>
                    <a:pt x="18450" y="12079"/>
                    <a:pt x="18450" y="12079"/>
                  </a:cubicBezTo>
                  <a:cubicBezTo>
                    <a:pt x="20396" y="11379"/>
                    <a:pt x="23040" y="9799"/>
                    <a:pt x="23131" y="9282"/>
                  </a:cubicBezTo>
                  <a:cubicBezTo>
                    <a:pt x="23496" y="6547"/>
                    <a:pt x="22159" y="4936"/>
                    <a:pt x="22159" y="4936"/>
                  </a:cubicBezTo>
                  <a:lnTo>
                    <a:pt x="21338" y="6790"/>
                  </a:lnTo>
                  <a:cubicBezTo>
                    <a:pt x="21176" y="7142"/>
                    <a:pt x="21072" y="7290"/>
                    <a:pt x="21007" y="7290"/>
                  </a:cubicBezTo>
                  <a:cubicBezTo>
                    <a:pt x="20733" y="7290"/>
                    <a:pt x="21193" y="4590"/>
                    <a:pt x="21095" y="3507"/>
                  </a:cubicBezTo>
                  <a:cubicBezTo>
                    <a:pt x="21034" y="2109"/>
                    <a:pt x="18116" y="1866"/>
                    <a:pt x="18116" y="1866"/>
                  </a:cubicBezTo>
                  <a:lnTo>
                    <a:pt x="18116" y="1866"/>
                  </a:lnTo>
                  <a:cubicBezTo>
                    <a:pt x="18116" y="1866"/>
                    <a:pt x="18481" y="4905"/>
                    <a:pt x="18298" y="6334"/>
                  </a:cubicBezTo>
                  <a:cubicBezTo>
                    <a:pt x="18188" y="7213"/>
                    <a:pt x="17781" y="7739"/>
                    <a:pt x="17514" y="7739"/>
                  </a:cubicBezTo>
                  <a:cubicBezTo>
                    <a:pt x="17338" y="7739"/>
                    <a:pt x="17223" y="7510"/>
                    <a:pt x="17295" y="7002"/>
                  </a:cubicBezTo>
                  <a:cubicBezTo>
                    <a:pt x="17508" y="5665"/>
                    <a:pt x="17903" y="2048"/>
                    <a:pt x="17751" y="1349"/>
                  </a:cubicBezTo>
                  <a:cubicBezTo>
                    <a:pt x="17596" y="987"/>
                    <a:pt x="16892" y="908"/>
                    <a:pt x="16313" y="908"/>
                  </a:cubicBezTo>
                  <a:cubicBezTo>
                    <a:pt x="15871" y="908"/>
                    <a:pt x="15502" y="954"/>
                    <a:pt x="15502" y="954"/>
                  </a:cubicBezTo>
                  <a:cubicBezTo>
                    <a:pt x="15502" y="954"/>
                    <a:pt x="15684" y="3902"/>
                    <a:pt x="15806" y="4875"/>
                  </a:cubicBezTo>
                  <a:cubicBezTo>
                    <a:pt x="15897" y="5817"/>
                    <a:pt x="16079" y="7063"/>
                    <a:pt x="15259" y="7398"/>
                  </a:cubicBezTo>
                  <a:cubicBezTo>
                    <a:pt x="15234" y="7408"/>
                    <a:pt x="15211" y="7414"/>
                    <a:pt x="15190" y="7414"/>
                  </a:cubicBezTo>
                  <a:cubicBezTo>
                    <a:pt x="14493" y="7414"/>
                    <a:pt x="15367" y="1806"/>
                    <a:pt x="14924" y="863"/>
                  </a:cubicBezTo>
                  <a:cubicBezTo>
                    <a:pt x="14725" y="451"/>
                    <a:pt x="14010" y="335"/>
                    <a:pt x="13268" y="335"/>
                  </a:cubicBezTo>
                  <a:cubicBezTo>
                    <a:pt x="12311" y="335"/>
                    <a:pt x="11307" y="528"/>
                    <a:pt x="11307" y="528"/>
                  </a:cubicBezTo>
                  <a:cubicBezTo>
                    <a:pt x="12098" y="5270"/>
                    <a:pt x="11702" y="6182"/>
                    <a:pt x="11702" y="6182"/>
                  </a:cubicBezTo>
                  <a:cubicBezTo>
                    <a:pt x="10882" y="5270"/>
                    <a:pt x="10851" y="528"/>
                    <a:pt x="10699" y="346"/>
                  </a:cubicBezTo>
                  <a:cubicBezTo>
                    <a:pt x="10491" y="86"/>
                    <a:pt x="9959" y="0"/>
                    <a:pt x="9348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3762741" y="3246794"/>
              <a:ext cx="344034" cy="248615"/>
            </a:xfrm>
            <a:custGeom>
              <a:avLst/>
              <a:gdLst/>
              <a:ahLst/>
              <a:cxnLst/>
              <a:rect l="l" t="t" r="r" b="b"/>
              <a:pathLst>
                <a:path w="18846" h="13619" extrusionOk="0">
                  <a:moveTo>
                    <a:pt x="9271" y="1"/>
                  </a:moveTo>
                  <a:cubicBezTo>
                    <a:pt x="9879" y="4135"/>
                    <a:pt x="9271" y="6840"/>
                    <a:pt x="9059" y="7265"/>
                  </a:cubicBezTo>
                  <a:cubicBezTo>
                    <a:pt x="8451" y="6961"/>
                    <a:pt x="7843" y="6597"/>
                    <a:pt x="7265" y="6262"/>
                  </a:cubicBezTo>
                  <a:cubicBezTo>
                    <a:pt x="7083" y="4712"/>
                    <a:pt x="4986" y="124"/>
                    <a:pt x="4986" y="122"/>
                  </a:cubicBezTo>
                  <a:lnTo>
                    <a:pt x="4986" y="122"/>
                  </a:lnTo>
                  <a:cubicBezTo>
                    <a:pt x="5928" y="2554"/>
                    <a:pt x="6809" y="5502"/>
                    <a:pt x="6961" y="6050"/>
                  </a:cubicBezTo>
                  <a:cubicBezTo>
                    <a:pt x="4834" y="4439"/>
                    <a:pt x="1308" y="1764"/>
                    <a:pt x="1308" y="1764"/>
                  </a:cubicBezTo>
                  <a:lnTo>
                    <a:pt x="1308" y="1764"/>
                  </a:lnTo>
                  <a:cubicBezTo>
                    <a:pt x="2098" y="2554"/>
                    <a:pt x="4682" y="4651"/>
                    <a:pt x="5472" y="5259"/>
                  </a:cubicBezTo>
                  <a:cubicBezTo>
                    <a:pt x="4682" y="5502"/>
                    <a:pt x="3314" y="5563"/>
                    <a:pt x="2144" y="5563"/>
                  </a:cubicBezTo>
                  <a:cubicBezTo>
                    <a:pt x="973" y="5563"/>
                    <a:pt x="1" y="5502"/>
                    <a:pt x="1" y="5502"/>
                  </a:cubicBezTo>
                  <a:lnTo>
                    <a:pt x="1" y="5502"/>
                  </a:lnTo>
                  <a:cubicBezTo>
                    <a:pt x="725" y="5720"/>
                    <a:pt x="1747" y="5788"/>
                    <a:pt x="2736" y="5788"/>
                  </a:cubicBezTo>
                  <a:cubicBezTo>
                    <a:pt x="4238" y="5788"/>
                    <a:pt x="5665" y="5630"/>
                    <a:pt x="5867" y="5594"/>
                  </a:cubicBezTo>
                  <a:cubicBezTo>
                    <a:pt x="6384" y="6019"/>
                    <a:pt x="6840" y="6262"/>
                    <a:pt x="7356" y="6566"/>
                  </a:cubicBezTo>
                  <a:cubicBezTo>
                    <a:pt x="5685" y="8238"/>
                    <a:pt x="2372" y="8542"/>
                    <a:pt x="2372" y="8542"/>
                  </a:cubicBezTo>
                  <a:cubicBezTo>
                    <a:pt x="2584" y="8568"/>
                    <a:pt x="2795" y="8580"/>
                    <a:pt x="3003" y="8580"/>
                  </a:cubicBezTo>
                  <a:cubicBezTo>
                    <a:pt x="5235" y="8580"/>
                    <a:pt x="7162" y="7199"/>
                    <a:pt x="7691" y="6809"/>
                  </a:cubicBezTo>
                  <a:cubicBezTo>
                    <a:pt x="8785" y="7478"/>
                    <a:pt x="9849" y="7995"/>
                    <a:pt x="10852" y="8360"/>
                  </a:cubicBezTo>
                  <a:cubicBezTo>
                    <a:pt x="10274" y="10457"/>
                    <a:pt x="6961" y="13618"/>
                    <a:pt x="6961" y="13618"/>
                  </a:cubicBezTo>
                  <a:cubicBezTo>
                    <a:pt x="9484" y="12129"/>
                    <a:pt x="11217" y="8542"/>
                    <a:pt x="11217" y="8542"/>
                  </a:cubicBezTo>
                  <a:lnTo>
                    <a:pt x="11217" y="8512"/>
                  </a:lnTo>
                  <a:cubicBezTo>
                    <a:pt x="13179" y="9194"/>
                    <a:pt x="14893" y="9378"/>
                    <a:pt x="16175" y="9378"/>
                  </a:cubicBezTo>
                  <a:cubicBezTo>
                    <a:pt x="17692" y="9378"/>
                    <a:pt x="18603" y="9119"/>
                    <a:pt x="18603" y="9119"/>
                  </a:cubicBezTo>
                  <a:cubicBezTo>
                    <a:pt x="18846" y="8998"/>
                    <a:pt x="18724" y="8816"/>
                    <a:pt x="18542" y="8451"/>
                  </a:cubicBezTo>
                  <a:cubicBezTo>
                    <a:pt x="18514" y="8391"/>
                    <a:pt x="18461" y="8366"/>
                    <a:pt x="18377" y="8366"/>
                  </a:cubicBezTo>
                  <a:cubicBezTo>
                    <a:pt x="18029" y="8366"/>
                    <a:pt x="17151" y="8783"/>
                    <a:pt x="15352" y="8783"/>
                  </a:cubicBezTo>
                  <a:cubicBezTo>
                    <a:pt x="14735" y="8783"/>
                    <a:pt x="14011" y="8734"/>
                    <a:pt x="13162" y="8603"/>
                  </a:cubicBezTo>
                  <a:cubicBezTo>
                    <a:pt x="13557" y="8056"/>
                    <a:pt x="15624" y="5168"/>
                    <a:pt x="15533" y="2098"/>
                  </a:cubicBezTo>
                  <a:lnTo>
                    <a:pt x="15533" y="2098"/>
                  </a:lnTo>
                  <a:cubicBezTo>
                    <a:pt x="15533" y="2099"/>
                    <a:pt x="14864" y="6688"/>
                    <a:pt x="12645" y="8512"/>
                  </a:cubicBezTo>
                  <a:cubicBezTo>
                    <a:pt x="12584" y="8512"/>
                    <a:pt x="12554" y="8481"/>
                    <a:pt x="12463" y="8481"/>
                  </a:cubicBezTo>
                  <a:cubicBezTo>
                    <a:pt x="11490" y="8268"/>
                    <a:pt x="10457" y="7904"/>
                    <a:pt x="9454" y="7448"/>
                  </a:cubicBezTo>
                  <a:cubicBezTo>
                    <a:pt x="10457" y="4165"/>
                    <a:pt x="9272" y="2"/>
                    <a:pt x="927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05" name="Google Shape;1805;p7"/>
          <p:cNvSpPr/>
          <p:nvPr/>
        </p:nvSpPr>
        <p:spPr>
          <a:xfrm>
            <a:off x="1884750" y="512250"/>
            <a:ext cx="5374500" cy="449400"/>
          </a:xfrm>
          <a:custGeom>
            <a:avLst/>
            <a:gdLst/>
            <a:ahLst/>
            <a:cxnLst/>
            <a:rect l="l" t="t" r="r" b="b"/>
            <a:pathLst>
              <a:path w="196724" h="17976" extrusionOk="0">
                <a:moveTo>
                  <a:pt x="0" y="2347"/>
                </a:moveTo>
                <a:lnTo>
                  <a:pt x="2869" y="16150"/>
                </a:lnTo>
                <a:lnTo>
                  <a:pt x="192963" y="17976"/>
                </a:lnTo>
                <a:lnTo>
                  <a:pt x="19672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806" name="Google Shape;1806;p7"/>
          <p:cNvSpPr txBox="1">
            <a:spLocks noGrp="1"/>
          </p:cNvSpPr>
          <p:nvPr>
            <p:ph type="body" idx="1"/>
          </p:nvPr>
        </p:nvSpPr>
        <p:spPr>
          <a:xfrm>
            <a:off x="1826250" y="1389600"/>
            <a:ext cx="5491500" cy="3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07" name="Google Shape;1807;p7"/>
          <p:cNvSpPr txBox="1">
            <a:spLocks noGrp="1"/>
          </p:cNvSpPr>
          <p:nvPr>
            <p:ph type="title"/>
          </p:nvPr>
        </p:nvSpPr>
        <p:spPr>
          <a:xfrm>
            <a:off x="713100" y="450611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64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8"/>
          <p:cNvSpPr/>
          <p:nvPr/>
        </p:nvSpPr>
        <p:spPr>
          <a:xfrm>
            <a:off x="-2042954" y="1425537"/>
            <a:ext cx="6982232" cy="4941924"/>
          </a:xfrm>
          <a:custGeom>
            <a:avLst/>
            <a:gdLst/>
            <a:ahLst/>
            <a:cxnLst/>
            <a:rect l="l" t="t" r="r" b="b"/>
            <a:pathLst>
              <a:path w="90461" h="64027" extrusionOk="0">
                <a:moveTo>
                  <a:pt x="15782" y="1"/>
                </a:moveTo>
                <a:cubicBezTo>
                  <a:pt x="12821" y="1"/>
                  <a:pt x="9653" y="1218"/>
                  <a:pt x="7104" y="3863"/>
                </a:cubicBezTo>
                <a:cubicBezTo>
                  <a:pt x="1" y="12055"/>
                  <a:pt x="2071" y="28807"/>
                  <a:pt x="7972" y="36860"/>
                </a:cubicBezTo>
                <a:cubicBezTo>
                  <a:pt x="19185" y="52644"/>
                  <a:pt x="47079" y="64026"/>
                  <a:pt x="67230" y="64026"/>
                </a:cubicBezTo>
                <a:cubicBezTo>
                  <a:pt x="68184" y="64026"/>
                  <a:pt x="69122" y="64001"/>
                  <a:pt x="70039" y="63949"/>
                </a:cubicBezTo>
                <a:cubicBezTo>
                  <a:pt x="81406" y="63564"/>
                  <a:pt x="89230" y="58842"/>
                  <a:pt x="89811" y="46714"/>
                </a:cubicBezTo>
                <a:cubicBezTo>
                  <a:pt x="90460" y="35433"/>
                  <a:pt x="84773" y="30908"/>
                  <a:pt x="75820" y="30908"/>
                </a:cubicBezTo>
                <a:cubicBezTo>
                  <a:pt x="74160" y="30908"/>
                  <a:pt x="72387" y="31064"/>
                  <a:pt x="70522" y="31361"/>
                </a:cubicBezTo>
                <a:cubicBezTo>
                  <a:pt x="69135" y="31582"/>
                  <a:pt x="68034" y="31714"/>
                  <a:pt x="67093" y="31714"/>
                </a:cubicBezTo>
                <a:cubicBezTo>
                  <a:pt x="63819" y="31714"/>
                  <a:pt x="62498" y="30108"/>
                  <a:pt x="57927" y="25034"/>
                </a:cubicBezTo>
                <a:cubicBezTo>
                  <a:pt x="54989" y="21771"/>
                  <a:pt x="52960" y="20359"/>
                  <a:pt x="50439" y="20359"/>
                </a:cubicBezTo>
                <a:cubicBezTo>
                  <a:pt x="48914" y="20359"/>
                  <a:pt x="47208" y="20875"/>
                  <a:pt x="45012" y="21810"/>
                </a:cubicBezTo>
                <a:cubicBezTo>
                  <a:pt x="41180" y="23520"/>
                  <a:pt x="38428" y="26414"/>
                  <a:pt x="34630" y="26414"/>
                </a:cubicBezTo>
                <a:cubicBezTo>
                  <a:pt x="33537" y="26414"/>
                  <a:pt x="32358" y="26175"/>
                  <a:pt x="31042" y="25599"/>
                </a:cubicBezTo>
                <a:cubicBezTo>
                  <a:pt x="26312" y="23619"/>
                  <a:pt x="23431" y="18561"/>
                  <a:pt x="24716" y="12006"/>
                </a:cubicBezTo>
                <a:cubicBezTo>
                  <a:pt x="26401" y="4497"/>
                  <a:pt x="21472" y="1"/>
                  <a:pt x="15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10" name="Google Shape;1810;p8"/>
          <p:cNvGrpSpPr/>
          <p:nvPr/>
        </p:nvGrpSpPr>
        <p:grpSpPr>
          <a:xfrm rot="-1421588">
            <a:off x="1177308" y="4205344"/>
            <a:ext cx="2429666" cy="1714279"/>
            <a:chOff x="2853950" y="4245800"/>
            <a:chExt cx="946150" cy="667625"/>
          </a:xfrm>
        </p:grpSpPr>
        <p:sp>
          <p:nvSpPr>
            <p:cNvPr id="1811" name="Google Shape;1811;p8"/>
            <p:cNvSpPr/>
            <p:nvPr/>
          </p:nvSpPr>
          <p:spPr>
            <a:xfrm>
              <a:off x="2853950" y="4438475"/>
              <a:ext cx="806000" cy="151675"/>
            </a:xfrm>
            <a:custGeom>
              <a:avLst/>
              <a:gdLst/>
              <a:ahLst/>
              <a:cxnLst/>
              <a:rect l="l" t="t" r="r" b="b"/>
              <a:pathLst>
                <a:path w="32240" h="6067" extrusionOk="0">
                  <a:moveTo>
                    <a:pt x="361" y="0"/>
                  </a:moveTo>
                  <a:cubicBezTo>
                    <a:pt x="1" y="0"/>
                    <a:pt x="436" y="698"/>
                    <a:pt x="436" y="698"/>
                  </a:cubicBezTo>
                  <a:cubicBezTo>
                    <a:pt x="5434" y="3995"/>
                    <a:pt x="10662" y="6066"/>
                    <a:pt x="16523" y="6066"/>
                  </a:cubicBezTo>
                  <a:cubicBezTo>
                    <a:pt x="17486" y="6066"/>
                    <a:pt x="18466" y="6010"/>
                    <a:pt x="19464" y="5895"/>
                  </a:cubicBezTo>
                  <a:cubicBezTo>
                    <a:pt x="26543" y="5077"/>
                    <a:pt x="32239" y="625"/>
                    <a:pt x="32239" y="624"/>
                  </a:cubicBezTo>
                  <a:lnTo>
                    <a:pt x="32239" y="624"/>
                  </a:lnTo>
                  <a:cubicBezTo>
                    <a:pt x="32238" y="625"/>
                    <a:pt x="24243" y="5068"/>
                    <a:pt x="19292" y="5437"/>
                  </a:cubicBezTo>
                  <a:cubicBezTo>
                    <a:pt x="18802" y="5473"/>
                    <a:pt x="18310" y="5490"/>
                    <a:pt x="17820" y="5490"/>
                  </a:cubicBezTo>
                  <a:cubicBezTo>
                    <a:pt x="9535" y="5490"/>
                    <a:pt x="1454" y="558"/>
                    <a:pt x="1222" y="403"/>
                  </a:cubicBezTo>
                  <a:cubicBezTo>
                    <a:pt x="764" y="107"/>
                    <a:pt x="502" y="0"/>
                    <a:pt x="36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3641300" y="4439150"/>
              <a:ext cx="158800" cy="31150"/>
            </a:xfrm>
            <a:custGeom>
              <a:avLst/>
              <a:gdLst/>
              <a:ahLst/>
              <a:cxnLst/>
              <a:rect l="l" t="t" r="r" b="b"/>
              <a:pathLst>
                <a:path w="6352" h="1246" extrusionOk="0">
                  <a:moveTo>
                    <a:pt x="6351" y="164"/>
                  </a:moveTo>
                  <a:cubicBezTo>
                    <a:pt x="6351" y="164"/>
                    <a:pt x="6351" y="164"/>
                    <a:pt x="6351" y="164"/>
                  </a:cubicBezTo>
                  <a:cubicBezTo>
                    <a:pt x="6351" y="164"/>
                    <a:pt x="6351" y="164"/>
                    <a:pt x="6351" y="164"/>
                  </a:cubicBezTo>
                  <a:close/>
                  <a:moveTo>
                    <a:pt x="5657" y="1"/>
                  </a:moveTo>
                  <a:cubicBezTo>
                    <a:pt x="3972" y="1"/>
                    <a:pt x="0" y="1146"/>
                    <a:pt x="0" y="1146"/>
                  </a:cubicBezTo>
                  <a:cubicBezTo>
                    <a:pt x="724" y="1215"/>
                    <a:pt x="1369" y="1245"/>
                    <a:pt x="1945" y="1245"/>
                  </a:cubicBezTo>
                  <a:cubicBezTo>
                    <a:pt x="5412" y="1245"/>
                    <a:pt x="6339" y="164"/>
                    <a:pt x="6351" y="164"/>
                  </a:cubicBezTo>
                  <a:lnTo>
                    <a:pt x="6351" y="164"/>
                  </a:lnTo>
                  <a:cubicBezTo>
                    <a:pt x="6251" y="48"/>
                    <a:pt x="6002" y="1"/>
                    <a:pt x="5657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3628000" y="4472625"/>
              <a:ext cx="122175" cy="27300"/>
            </a:xfrm>
            <a:custGeom>
              <a:avLst/>
              <a:gdLst/>
              <a:ahLst/>
              <a:cxnLst/>
              <a:rect l="l" t="t" r="r" b="b"/>
              <a:pathLst>
                <a:path w="4887" h="1092" extrusionOk="0">
                  <a:moveTo>
                    <a:pt x="1582" y="1"/>
                  </a:moveTo>
                  <a:cubicBezTo>
                    <a:pt x="683" y="1"/>
                    <a:pt x="0" y="150"/>
                    <a:pt x="0" y="150"/>
                  </a:cubicBezTo>
                  <a:cubicBezTo>
                    <a:pt x="2177" y="1018"/>
                    <a:pt x="4886" y="1092"/>
                    <a:pt x="4886" y="1092"/>
                  </a:cubicBezTo>
                  <a:cubicBezTo>
                    <a:pt x="3982" y="205"/>
                    <a:pt x="2634" y="1"/>
                    <a:pt x="158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3607325" y="4481275"/>
              <a:ext cx="135075" cy="49350"/>
            </a:xfrm>
            <a:custGeom>
              <a:avLst/>
              <a:gdLst/>
              <a:ahLst/>
              <a:cxnLst/>
              <a:rect l="l" t="t" r="r" b="b"/>
              <a:pathLst>
                <a:path w="5403" h="1974" extrusionOk="0">
                  <a:moveTo>
                    <a:pt x="1" y="1"/>
                  </a:moveTo>
                  <a:lnTo>
                    <a:pt x="1" y="1"/>
                  </a:lnTo>
                  <a:cubicBezTo>
                    <a:pt x="1523" y="778"/>
                    <a:pt x="5402" y="1973"/>
                    <a:pt x="5402" y="1973"/>
                  </a:cubicBezTo>
                  <a:cubicBezTo>
                    <a:pt x="3995" y="49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3587475" y="4491725"/>
              <a:ext cx="131600" cy="75300"/>
            </a:xfrm>
            <a:custGeom>
              <a:avLst/>
              <a:gdLst/>
              <a:ahLst/>
              <a:cxnLst/>
              <a:rect l="l" t="t" r="r" b="b"/>
              <a:pathLst>
                <a:path w="5264" h="3012" extrusionOk="0">
                  <a:moveTo>
                    <a:pt x="1" y="0"/>
                  </a:moveTo>
                  <a:lnTo>
                    <a:pt x="1" y="0"/>
                  </a:lnTo>
                  <a:cubicBezTo>
                    <a:pt x="1531" y="1506"/>
                    <a:pt x="5263" y="3012"/>
                    <a:pt x="5263" y="3012"/>
                  </a:cubicBezTo>
                  <a:cubicBezTo>
                    <a:pt x="3757" y="117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3568450" y="4508925"/>
              <a:ext cx="122375" cy="94125"/>
            </a:xfrm>
            <a:custGeom>
              <a:avLst/>
              <a:gdLst/>
              <a:ahLst/>
              <a:cxnLst/>
              <a:rect l="l" t="t" r="r" b="b"/>
              <a:pathLst>
                <a:path w="4895" h="3765" extrusionOk="0">
                  <a:moveTo>
                    <a:pt x="86" y="1"/>
                  </a:moveTo>
                  <a:cubicBezTo>
                    <a:pt x="26" y="1"/>
                    <a:pt x="0" y="19"/>
                    <a:pt x="17" y="57"/>
                  </a:cubicBezTo>
                  <a:cubicBezTo>
                    <a:pt x="721" y="1637"/>
                    <a:pt x="4895" y="3764"/>
                    <a:pt x="4895" y="3764"/>
                  </a:cubicBezTo>
                  <a:cubicBezTo>
                    <a:pt x="3801" y="1415"/>
                    <a:pt x="612" y="1"/>
                    <a:pt x="8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3550450" y="4518525"/>
              <a:ext cx="101725" cy="131375"/>
            </a:xfrm>
            <a:custGeom>
              <a:avLst/>
              <a:gdLst/>
              <a:ahLst/>
              <a:cxnLst/>
              <a:rect l="l" t="t" r="r" b="b"/>
              <a:pathLst>
                <a:path w="4069" h="5255" extrusionOk="0">
                  <a:moveTo>
                    <a:pt x="1" y="0"/>
                  </a:moveTo>
                  <a:cubicBezTo>
                    <a:pt x="906" y="1982"/>
                    <a:pt x="4053" y="5231"/>
                    <a:pt x="4068" y="5254"/>
                  </a:cubicBezTo>
                  <a:lnTo>
                    <a:pt x="4068" y="5254"/>
                  </a:lnTo>
                  <a:cubicBezTo>
                    <a:pt x="3160" y="2120"/>
                    <a:pt x="1" y="1"/>
                    <a:pt x="1" y="0"/>
                  </a:cubicBezTo>
                  <a:close/>
                  <a:moveTo>
                    <a:pt x="4068" y="5254"/>
                  </a:moveTo>
                  <a:cubicBezTo>
                    <a:pt x="4068" y="5254"/>
                    <a:pt x="4068" y="5254"/>
                    <a:pt x="4068" y="5254"/>
                  </a:cubicBezTo>
                  <a:cubicBezTo>
                    <a:pt x="4068" y="5254"/>
                    <a:pt x="4068" y="5254"/>
                    <a:pt x="4068" y="5254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3520575" y="4528750"/>
              <a:ext cx="125250" cy="135050"/>
            </a:xfrm>
            <a:custGeom>
              <a:avLst/>
              <a:gdLst/>
              <a:ahLst/>
              <a:cxnLst/>
              <a:rect l="l" t="t" r="r" b="b"/>
              <a:pathLst>
                <a:path w="5010" h="5402" extrusionOk="0">
                  <a:moveTo>
                    <a:pt x="1" y="1"/>
                  </a:moveTo>
                  <a:cubicBezTo>
                    <a:pt x="942" y="2930"/>
                    <a:pt x="5009" y="5402"/>
                    <a:pt x="5009" y="5402"/>
                  </a:cubicBezTo>
                  <a:cubicBezTo>
                    <a:pt x="2497" y="98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3649675" y="4387175"/>
              <a:ext cx="98450" cy="72650"/>
            </a:xfrm>
            <a:custGeom>
              <a:avLst/>
              <a:gdLst/>
              <a:ahLst/>
              <a:cxnLst/>
              <a:rect l="l" t="t" r="r" b="b"/>
              <a:pathLst>
                <a:path w="3938" h="2906" extrusionOk="0">
                  <a:moveTo>
                    <a:pt x="3937" y="0"/>
                  </a:moveTo>
                  <a:cubicBezTo>
                    <a:pt x="3929" y="0"/>
                    <a:pt x="1720" y="999"/>
                    <a:pt x="1" y="2906"/>
                  </a:cubicBezTo>
                  <a:cubicBezTo>
                    <a:pt x="1" y="2906"/>
                    <a:pt x="3324" y="2079"/>
                    <a:pt x="393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3628000" y="4368750"/>
              <a:ext cx="72450" cy="107650"/>
            </a:xfrm>
            <a:custGeom>
              <a:avLst/>
              <a:gdLst/>
              <a:ahLst/>
              <a:cxnLst/>
              <a:rect l="l" t="t" r="r" b="b"/>
              <a:pathLst>
                <a:path w="2898" h="4306" extrusionOk="0">
                  <a:moveTo>
                    <a:pt x="2898" y="1"/>
                  </a:moveTo>
                  <a:cubicBezTo>
                    <a:pt x="2897" y="1"/>
                    <a:pt x="860" y="1801"/>
                    <a:pt x="0" y="4305"/>
                  </a:cubicBezTo>
                  <a:cubicBezTo>
                    <a:pt x="0" y="4305"/>
                    <a:pt x="2783" y="1940"/>
                    <a:pt x="2898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3582175" y="4381025"/>
              <a:ext cx="71225" cy="114800"/>
            </a:xfrm>
            <a:custGeom>
              <a:avLst/>
              <a:gdLst/>
              <a:ahLst/>
              <a:cxnLst/>
              <a:rect l="l" t="t" r="r" b="b"/>
              <a:pathLst>
                <a:path w="2849" h="4592" extrusionOk="0">
                  <a:moveTo>
                    <a:pt x="2406" y="1"/>
                  </a:moveTo>
                  <a:lnTo>
                    <a:pt x="2406" y="1"/>
                  </a:lnTo>
                  <a:cubicBezTo>
                    <a:pt x="2398" y="1"/>
                    <a:pt x="786" y="2129"/>
                    <a:pt x="0" y="4592"/>
                  </a:cubicBezTo>
                  <a:cubicBezTo>
                    <a:pt x="0" y="4592"/>
                    <a:pt x="2848" y="2636"/>
                    <a:pt x="240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3553725" y="4385125"/>
              <a:ext cx="53225" cy="133825"/>
            </a:xfrm>
            <a:custGeom>
              <a:avLst/>
              <a:gdLst/>
              <a:ahLst/>
              <a:cxnLst/>
              <a:rect l="l" t="t" r="r" b="b"/>
              <a:pathLst>
                <a:path w="2129" h="5353" extrusionOk="0">
                  <a:moveTo>
                    <a:pt x="1793" y="0"/>
                  </a:moveTo>
                  <a:cubicBezTo>
                    <a:pt x="1793" y="1"/>
                    <a:pt x="410" y="3716"/>
                    <a:pt x="1" y="5353"/>
                  </a:cubicBezTo>
                  <a:cubicBezTo>
                    <a:pt x="1" y="5353"/>
                    <a:pt x="2128" y="2382"/>
                    <a:pt x="1793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3507700" y="4382050"/>
              <a:ext cx="63450" cy="150625"/>
            </a:xfrm>
            <a:custGeom>
              <a:avLst/>
              <a:gdLst/>
              <a:ahLst/>
              <a:cxnLst/>
              <a:rect l="l" t="t" r="r" b="b"/>
              <a:pathLst>
                <a:path w="2538" h="6025" extrusionOk="0">
                  <a:moveTo>
                    <a:pt x="2063" y="1"/>
                  </a:moveTo>
                  <a:cubicBezTo>
                    <a:pt x="2058" y="1"/>
                    <a:pt x="0" y="3809"/>
                    <a:pt x="123" y="6024"/>
                  </a:cubicBezTo>
                  <a:cubicBezTo>
                    <a:pt x="123" y="6024"/>
                    <a:pt x="2537" y="2669"/>
                    <a:pt x="2063" y="1"/>
                  </a:cubicBezTo>
                  <a:cubicBezTo>
                    <a:pt x="2063" y="1"/>
                    <a:pt x="2063" y="1"/>
                    <a:pt x="2063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3466375" y="4396775"/>
              <a:ext cx="56075" cy="152875"/>
            </a:xfrm>
            <a:custGeom>
              <a:avLst/>
              <a:gdLst/>
              <a:ahLst/>
              <a:cxnLst/>
              <a:rect l="l" t="t" r="r" b="b"/>
              <a:pathLst>
                <a:path w="2243" h="6115" extrusionOk="0">
                  <a:moveTo>
                    <a:pt x="2128" y="1"/>
                  </a:moveTo>
                  <a:cubicBezTo>
                    <a:pt x="2128" y="1"/>
                    <a:pt x="237" y="3643"/>
                    <a:pt x="0" y="6114"/>
                  </a:cubicBezTo>
                  <a:cubicBezTo>
                    <a:pt x="0" y="6114"/>
                    <a:pt x="2242" y="3545"/>
                    <a:pt x="2128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3465950" y="4549625"/>
              <a:ext cx="151650" cy="137500"/>
            </a:xfrm>
            <a:custGeom>
              <a:avLst/>
              <a:gdLst/>
              <a:ahLst/>
              <a:cxnLst/>
              <a:rect l="l" t="t" r="r" b="b"/>
              <a:pathLst>
                <a:path w="6066" h="5500" extrusionOk="0">
                  <a:moveTo>
                    <a:pt x="1" y="0"/>
                  </a:moveTo>
                  <a:cubicBezTo>
                    <a:pt x="1547" y="2636"/>
                    <a:pt x="6065" y="5500"/>
                    <a:pt x="6065" y="5500"/>
                  </a:cubicBezTo>
                  <a:cubicBezTo>
                    <a:pt x="2685" y="1244"/>
                    <a:pt x="17" y="0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3411325" y="4391250"/>
              <a:ext cx="75925" cy="178025"/>
            </a:xfrm>
            <a:custGeom>
              <a:avLst/>
              <a:gdLst/>
              <a:ahLst/>
              <a:cxnLst/>
              <a:rect l="l" t="t" r="r" b="b"/>
              <a:pathLst>
                <a:path w="3037" h="7121" extrusionOk="0">
                  <a:moveTo>
                    <a:pt x="3012" y="1"/>
                  </a:moveTo>
                  <a:cubicBezTo>
                    <a:pt x="3004" y="1"/>
                    <a:pt x="246" y="5558"/>
                    <a:pt x="1" y="7121"/>
                  </a:cubicBezTo>
                  <a:cubicBezTo>
                    <a:pt x="1" y="7121"/>
                    <a:pt x="3037" y="5623"/>
                    <a:pt x="301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3361200" y="4398225"/>
              <a:ext cx="106000" cy="179250"/>
            </a:xfrm>
            <a:custGeom>
              <a:avLst/>
              <a:gdLst/>
              <a:ahLst/>
              <a:cxnLst/>
              <a:rect l="l" t="t" r="r" b="b"/>
              <a:pathLst>
                <a:path w="4240" h="7170" extrusionOk="0">
                  <a:moveTo>
                    <a:pt x="3438" y="0"/>
                  </a:moveTo>
                  <a:cubicBezTo>
                    <a:pt x="3438" y="1"/>
                    <a:pt x="524" y="4845"/>
                    <a:pt x="1" y="7169"/>
                  </a:cubicBezTo>
                  <a:cubicBezTo>
                    <a:pt x="1" y="7169"/>
                    <a:pt x="4240" y="3577"/>
                    <a:pt x="3438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3321925" y="4376125"/>
              <a:ext cx="92500" cy="207900"/>
            </a:xfrm>
            <a:custGeom>
              <a:avLst/>
              <a:gdLst/>
              <a:ahLst/>
              <a:cxnLst/>
              <a:rect l="l" t="t" r="r" b="b"/>
              <a:pathLst>
                <a:path w="3700" h="8316" extrusionOk="0">
                  <a:moveTo>
                    <a:pt x="3151" y="0"/>
                  </a:moveTo>
                  <a:cubicBezTo>
                    <a:pt x="3151" y="1"/>
                    <a:pt x="336" y="6924"/>
                    <a:pt x="0" y="8315"/>
                  </a:cubicBezTo>
                  <a:cubicBezTo>
                    <a:pt x="0" y="8315"/>
                    <a:pt x="3699" y="4608"/>
                    <a:pt x="315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3279350" y="4361800"/>
              <a:ext cx="117050" cy="221200"/>
            </a:xfrm>
            <a:custGeom>
              <a:avLst/>
              <a:gdLst/>
              <a:ahLst/>
              <a:cxnLst/>
              <a:rect l="l" t="t" r="r" b="b"/>
              <a:pathLst>
                <a:path w="4682" h="8848" extrusionOk="0">
                  <a:moveTo>
                    <a:pt x="2628" y="0"/>
                  </a:moveTo>
                  <a:cubicBezTo>
                    <a:pt x="2342" y="3225"/>
                    <a:pt x="1" y="8847"/>
                    <a:pt x="1" y="8847"/>
                  </a:cubicBezTo>
                  <a:cubicBezTo>
                    <a:pt x="4682" y="4837"/>
                    <a:pt x="2628" y="1"/>
                    <a:pt x="2628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3423600" y="4564550"/>
              <a:ext cx="172500" cy="152050"/>
            </a:xfrm>
            <a:custGeom>
              <a:avLst/>
              <a:gdLst/>
              <a:ahLst/>
              <a:cxnLst/>
              <a:rect l="l" t="t" r="r" b="b"/>
              <a:pathLst>
                <a:path w="6900" h="608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3634" y="5877"/>
                    <a:pt x="6900" y="6081"/>
                  </a:cubicBezTo>
                  <a:cubicBezTo>
                    <a:pt x="6900" y="6081"/>
                    <a:pt x="2423" y="803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3383300" y="4565375"/>
              <a:ext cx="184575" cy="187850"/>
            </a:xfrm>
            <a:custGeom>
              <a:avLst/>
              <a:gdLst/>
              <a:ahLst/>
              <a:cxnLst/>
              <a:rect l="l" t="t" r="r" b="b"/>
              <a:pathLst>
                <a:path w="7383" h="7514" extrusionOk="0">
                  <a:moveTo>
                    <a:pt x="0" y="1"/>
                  </a:moveTo>
                  <a:cubicBezTo>
                    <a:pt x="1" y="1"/>
                    <a:pt x="3863" y="6941"/>
                    <a:pt x="7382" y="7513"/>
                  </a:cubicBezTo>
                  <a:cubicBezTo>
                    <a:pt x="7382" y="7513"/>
                    <a:pt x="2472" y="1932"/>
                    <a:pt x="0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3355875" y="4581750"/>
              <a:ext cx="155325" cy="221800"/>
            </a:xfrm>
            <a:custGeom>
              <a:avLst/>
              <a:gdLst/>
              <a:ahLst/>
              <a:cxnLst/>
              <a:rect l="l" t="t" r="r" b="b"/>
              <a:pathLst>
                <a:path w="6213" h="8872" extrusionOk="0">
                  <a:moveTo>
                    <a:pt x="1" y="0"/>
                  </a:moveTo>
                  <a:cubicBezTo>
                    <a:pt x="1" y="1"/>
                    <a:pt x="2759" y="8332"/>
                    <a:pt x="6212" y="8872"/>
                  </a:cubicBezTo>
                  <a:cubicBezTo>
                    <a:pt x="6171" y="8593"/>
                    <a:pt x="1539" y="1072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3313725" y="4584800"/>
              <a:ext cx="165975" cy="280550"/>
            </a:xfrm>
            <a:custGeom>
              <a:avLst/>
              <a:gdLst/>
              <a:ahLst/>
              <a:cxnLst/>
              <a:rect l="l" t="t" r="r" b="b"/>
              <a:pathLst>
                <a:path w="6639" h="11222" extrusionOk="0">
                  <a:moveTo>
                    <a:pt x="1" y="1"/>
                  </a:moveTo>
                  <a:cubicBezTo>
                    <a:pt x="1" y="1"/>
                    <a:pt x="2252" y="9085"/>
                    <a:pt x="6638" y="11221"/>
                  </a:cubicBezTo>
                  <a:cubicBezTo>
                    <a:pt x="6393" y="10100"/>
                    <a:pt x="1556" y="484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3255025" y="4336025"/>
              <a:ext cx="74700" cy="241850"/>
            </a:xfrm>
            <a:custGeom>
              <a:avLst/>
              <a:gdLst/>
              <a:ahLst/>
              <a:cxnLst/>
              <a:rect l="l" t="t" r="r" b="b"/>
              <a:pathLst>
                <a:path w="2988" h="9674" extrusionOk="0">
                  <a:moveTo>
                    <a:pt x="2987" y="0"/>
                  </a:moveTo>
                  <a:lnTo>
                    <a:pt x="2987" y="0"/>
                  </a:lnTo>
                  <a:cubicBezTo>
                    <a:pt x="1179" y="1588"/>
                    <a:pt x="0" y="9674"/>
                    <a:pt x="0" y="9674"/>
                  </a:cubicBezTo>
                  <a:cubicBezTo>
                    <a:pt x="2046" y="7685"/>
                    <a:pt x="2987" y="1"/>
                    <a:pt x="298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3210625" y="4336425"/>
              <a:ext cx="82275" cy="248200"/>
            </a:xfrm>
            <a:custGeom>
              <a:avLst/>
              <a:gdLst/>
              <a:ahLst/>
              <a:cxnLst/>
              <a:rect l="l" t="t" r="r" b="b"/>
              <a:pathLst>
                <a:path w="3291" h="9928" extrusionOk="0">
                  <a:moveTo>
                    <a:pt x="3290" y="1"/>
                  </a:moveTo>
                  <a:cubicBezTo>
                    <a:pt x="3286" y="1"/>
                    <a:pt x="1" y="7278"/>
                    <a:pt x="778" y="9928"/>
                  </a:cubicBezTo>
                  <a:cubicBezTo>
                    <a:pt x="778" y="9928"/>
                    <a:pt x="3020" y="3512"/>
                    <a:pt x="3290" y="1"/>
                  </a:cubicBezTo>
                  <a:cubicBezTo>
                    <a:pt x="3290" y="1"/>
                    <a:pt x="3290" y="1"/>
                    <a:pt x="3290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3269150" y="4582975"/>
              <a:ext cx="125825" cy="286450"/>
            </a:xfrm>
            <a:custGeom>
              <a:avLst/>
              <a:gdLst/>
              <a:ahLst/>
              <a:cxnLst/>
              <a:rect l="l" t="t" r="r" b="b"/>
              <a:pathLst>
                <a:path w="5033" h="11458" extrusionOk="0">
                  <a:moveTo>
                    <a:pt x="409" y="0"/>
                  </a:moveTo>
                  <a:cubicBezTo>
                    <a:pt x="1" y="3790"/>
                    <a:pt x="5019" y="11425"/>
                    <a:pt x="5033" y="11458"/>
                  </a:cubicBezTo>
                  <a:lnTo>
                    <a:pt x="5033" y="11458"/>
                  </a:lnTo>
                  <a:cubicBezTo>
                    <a:pt x="4378" y="7791"/>
                    <a:pt x="409" y="1"/>
                    <a:pt x="409" y="0"/>
                  </a:cubicBezTo>
                  <a:close/>
                  <a:moveTo>
                    <a:pt x="5033" y="11458"/>
                  </a:moveTo>
                  <a:cubicBezTo>
                    <a:pt x="5033" y="11458"/>
                    <a:pt x="5033" y="11458"/>
                    <a:pt x="5033" y="11458"/>
                  </a:cubicBezTo>
                  <a:cubicBezTo>
                    <a:pt x="5033" y="11458"/>
                    <a:pt x="5033" y="11458"/>
                    <a:pt x="5033" y="11458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3202625" y="4581550"/>
              <a:ext cx="156750" cy="301800"/>
            </a:xfrm>
            <a:custGeom>
              <a:avLst/>
              <a:gdLst/>
              <a:ahLst/>
              <a:cxnLst/>
              <a:rect l="l" t="t" r="r" b="b"/>
              <a:pathLst>
                <a:path w="6270" h="12072" extrusionOk="0">
                  <a:moveTo>
                    <a:pt x="1728" y="0"/>
                  </a:moveTo>
                  <a:lnTo>
                    <a:pt x="1728" y="0"/>
                  </a:lnTo>
                  <a:cubicBezTo>
                    <a:pt x="1" y="5483"/>
                    <a:pt x="6262" y="12063"/>
                    <a:pt x="6270" y="12071"/>
                  </a:cubicBezTo>
                  <a:cubicBezTo>
                    <a:pt x="2849" y="5688"/>
                    <a:pt x="1728" y="0"/>
                    <a:pt x="1728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3174200" y="4324575"/>
              <a:ext cx="106000" cy="252700"/>
            </a:xfrm>
            <a:custGeom>
              <a:avLst/>
              <a:gdLst/>
              <a:ahLst/>
              <a:cxnLst/>
              <a:rect l="l" t="t" r="r" b="b"/>
              <a:pathLst>
                <a:path w="4240" h="10108" extrusionOk="0">
                  <a:moveTo>
                    <a:pt x="4240" y="0"/>
                  </a:moveTo>
                  <a:cubicBezTo>
                    <a:pt x="4239" y="1"/>
                    <a:pt x="0" y="6138"/>
                    <a:pt x="164" y="10107"/>
                  </a:cubicBezTo>
                  <a:cubicBezTo>
                    <a:pt x="164" y="10107"/>
                    <a:pt x="3184" y="3691"/>
                    <a:pt x="4240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3134100" y="4314750"/>
              <a:ext cx="145075" cy="260475"/>
            </a:xfrm>
            <a:custGeom>
              <a:avLst/>
              <a:gdLst/>
              <a:ahLst/>
              <a:cxnLst/>
              <a:rect l="l" t="t" r="r" b="b"/>
              <a:pathLst>
                <a:path w="5803" h="10419" extrusionOk="0">
                  <a:moveTo>
                    <a:pt x="5803" y="0"/>
                  </a:moveTo>
                  <a:cubicBezTo>
                    <a:pt x="5793" y="0"/>
                    <a:pt x="0" y="4948"/>
                    <a:pt x="123" y="10418"/>
                  </a:cubicBezTo>
                  <a:cubicBezTo>
                    <a:pt x="123" y="10418"/>
                    <a:pt x="3724" y="2357"/>
                    <a:pt x="5803" y="0"/>
                  </a:cubicBezTo>
                  <a:cubicBezTo>
                    <a:pt x="5803" y="0"/>
                    <a:pt x="5803" y="0"/>
                    <a:pt x="5803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3086225" y="4287725"/>
              <a:ext cx="172900" cy="268275"/>
            </a:xfrm>
            <a:custGeom>
              <a:avLst/>
              <a:gdLst/>
              <a:ahLst/>
              <a:cxnLst/>
              <a:rect l="l" t="t" r="r" b="b"/>
              <a:pathLst>
                <a:path w="6916" h="10731" extrusionOk="0">
                  <a:moveTo>
                    <a:pt x="6916" y="1"/>
                  </a:moveTo>
                  <a:cubicBezTo>
                    <a:pt x="6915" y="1"/>
                    <a:pt x="843" y="6074"/>
                    <a:pt x="0" y="10730"/>
                  </a:cubicBezTo>
                  <a:cubicBezTo>
                    <a:pt x="0" y="10730"/>
                    <a:pt x="4943" y="4428"/>
                    <a:pt x="691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3139000" y="4579700"/>
              <a:ext cx="192150" cy="314075"/>
            </a:xfrm>
            <a:custGeom>
              <a:avLst/>
              <a:gdLst/>
              <a:ahLst/>
              <a:cxnLst/>
              <a:rect l="l" t="t" r="r" b="b"/>
              <a:pathLst>
                <a:path w="7686" h="12563" extrusionOk="0">
                  <a:moveTo>
                    <a:pt x="2914" y="0"/>
                  </a:moveTo>
                  <a:lnTo>
                    <a:pt x="2914" y="0"/>
                  </a:lnTo>
                  <a:cubicBezTo>
                    <a:pt x="1" y="7980"/>
                    <a:pt x="7686" y="12563"/>
                    <a:pt x="7686" y="12563"/>
                  </a:cubicBezTo>
                  <a:cubicBezTo>
                    <a:pt x="3160" y="8962"/>
                    <a:pt x="2914" y="1"/>
                    <a:pt x="2914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3097175" y="4573475"/>
              <a:ext cx="156625" cy="339950"/>
            </a:xfrm>
            <a:custGeom>
              <a:avLst/>
              <a:gdLst/>
              <a:ahLst/>
              <a:cxnLst/>
              <a:rect l="l" t="t" r="r" b="b"/>
              <a:pathLst>
                <a:path w="6265" h="13598" extrusionOk="0">
                  <a:moveTo>
                    <a:pt x="3043" y="0"/>
                  </a:moveTo>
                  <a:cubicBezTo>
                    <a:pt x="3042" y="0"/>
                    <a:pt x="3041" y="2"/>
                    <a:pt x="3041" y="4"/>
                  </a:cubicBezTo>
                  <a:cubicBezTo>
                    <a:pt x="0" y="7588"/>
                    <a:pt x="6248" y="13573"/>
                    <a:pt x="6265" y="13597"/>
                  </a:cubicBezTo>
                  <a:lnTo>
                    <a:pt x="6265" y="13597"/>
                  </a:lnTo>
                  <a:cubicBezTo>
                    <a:pt x="2605" y="6771"/>
                    <a:pt x="3101" y="0"/>
                    <a:pt x="3043" y="0"/>
                  </a:cubicBezTo>
                  <a:close/>
                  <a:moveTo>
                    <a:pt x="6265" y="13597"/>
                  </a:moveTo>
                  <a:cubicBezTo>
                    <a:pt x="6265" y="13597"/>
                    <a:pt x="6265" y="13597"/>
                    <a:pt x="6265" y="13597"/>
                  </a:cubicBezTo>
                  <a:cubicBezTo>
                    <a:pt x="6265" y="13597"/>
                    <a:pt x="6265" y="13597"/>
                    <a:pt x="6265" y="13597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3062500" y="4562500"/>
              <a:ext cx="142625" cy="338025"/>
            </a:xfrm>
            <a:custGeom>
              <a:avLst/>
              <a:gdLst/>
              <a:ahLst/>
              <a:cxnLst/>
              <a:rect l="l" t="t" r="r" b="b"/>
              <a:pathLst>
                <a:path w="5705" h="13521" extrusionOk="0">
                  <a:moveTo>
                    <a:pt x="3274" y="1"/>
                  </a:moveTo>
                  <a:cubicBezTo>
                    <a:pt x="3273" y="1"/>
                    <a:pt x="1350" y="1041"/>
                    <a:pt x="1514" y="6016"/>
                  </a:cubicBezTo>
                  <a:cubicBezTo>
                    <a:pt x="1678" y="10558"/>
                    <a:pt x="5704" y="13521"/>
                    <a:pt x="5704" y="13521"/>
                  </a:cubicBezTo>
                  <a:cubicBezTo>
                    <a:pt x="0" y="6000"/>
                    <a:pt x="3273" y="1"/>
                    <a:pt x="3274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3043875" y="4257050"/>
              <a:ext cx="196425" cy="286050"/>
            </a:xfrm>
            <a:custGeom>
              <a:avLst/>
              <a:gdLst/>
              <a:ahLst/>
              <a:cxnLst/>
              <a:rect l="l" t="t" r="r" b="b"/>
              <a:pathLst>
                <a:path w="7857" h="11442" extrusionOk="0">
                  <a:moveTo>
                    <a:pt x="7857" y="0"/>
                  </a:moveTo>
                  <a:lnTo>
                    <a:pt x="7857" y="0"/>
                  </a:lnTo>
                  <a:cubicBezTo>
                    <a:pt x="3487" y="3397"/>
                    <a:pt x="0" y="11441"/>
                    <a:pt x="0" y="11441"/>
                  </a:cubicBezTo>
                  <a:lnTo>
                    <a:pt x="0" y="11441"/>
                  </a:lnTo>
                  <a:cubicBezTo>
                    <a:pt x="3069" y="8643"/>
                    <a:pt x="7857" y="1"/>
                    <a:pt x="785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3019100" y="4245800"/>
              <a:ext cx="181300" cy="284825"/>
            </a:xfrm>
            <a:custGeom>
              <a:avLst/>
              <a:gdLst/>
              <a:ahLst/>
              <a:cxnLst/>
              <a:rect l="l" t="t" r="r" b="b"/>
              <a:pathLst>
                <a:path w="7252" h="11393" extrusionOk="0">
                  <a:moveTo>
                    <a:pt x="7252" y="0"/>
                  </a:moveTo>
                  <a:lnTo>
                    <a:pt x="7252" y="0"/>
                  </a:lnTo>
                  <a:cubicBezTo>
                    <a:pt x="566" y="2374"/>
                    <a:pt x="1" y="11392"/>
                    <a:pt x="1" y="11392"/>
                  </a:cubicBezTo>
                  <a:cubicBezTo>
                    <a:pt x="2603" y="4919"/>
                    <a:pt x="7252" y="0"/>
                    <a:pt x="7252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3026475" y="4553100"/>
              <a:ext cx="88825" cy="331675"/>
            </a:xfrm>
            <a:custGeom>
              <a:avLst/>
              <a:gdLst/>
              <a:ahLst/>
              <a:cxnLst/>
              <a:rect l="l" t="t" r="r" b="b"/>
              <a:pathLst>
                <a:path w="3553" h="13267" extrusionOk="0">
                  <a:moveTo>
                    <a:pt x="2947" y="0"/>
                  </a:moveTo>
                  <a:cubicBezTo>
                    <a:pt x="1768" y="295"/>
                    <a:pt x="238" y="3151"/>
                    <a:pt x="156" y="5860"/>
                  </a:cubicBezTo>
                  <a:cubicBezTo>
                    <a:pt x="1" y="10460"/>
                    <a:pt x="3552" y="13267"/>
                    <a:pt x="3552" y="13267"/>
                  </a:cubicBezTo>
                  <a:cubicBezTo>
                    <a:pt x="1" y="6286"/>
                    <a:pt x="2947" y="1"/>
                    <a:pt x="294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2953650" y="4538375"/>
              <a:ext cx="108650" cy="353150"/>
            </a:xfrm>
            <a:custGeom>
              <a:avLst/>
              <a:gdLst/>
              <a:ahLst/>
              <a:cxnLst/>
              <a:rect l="l" t="t" r="r" b="b"/>
              <a:pathLst>
                <a:path w="4346" h="14126" extrusionOk="0">
                  <a:moveTo>
                    <a:pt x="4346" y="0"/>
                  </a:moveTo>
                  <a:lnTo>
                    <a:pt x="4346" y="0"/>
                  </a:lnTo>
                  <a:cubicBezTo>
                    <a:pt x="4346" y="0"/>
                    <a:pt x="1293" y="1498"/>
                    <a:pt x="827" y="4649"/>
                  </a:cubicBezTo>
                  <a:cubicBezTo>
                    <a:pt x="49" y="10001"/>
                    <a:pt x="3331" y="14126"/>
                    <a:pt x="3331" y="14126"/>
                  </a:cubicBezTo>
                  <a:cubicBezTo>
                    <a:pt x="0" y="5819"/>
                    <a:pt x="4346" y="1"/>
                    <a:pt x="4346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2858500" y="4530600"/>
              <a:ext cx="160625" cy="360725"/>
            </a:xfrm>
            <a:custGeom>
              <a:avLst/>
              <a:gdLst/>
              <a:ahLst/>
              <a:cxnLst/>
              <a:rect l="l" t="t" r="r" b="b"/>
              <a:pathLst>
                <a:path w="6425" h="14429" extrusionOk="0">
                  <a:moveTo>
                    <a:pt x="6425" y="0"/>
                  </a:moveTo>
                  <a:lnTo>
                    <a:pt x="6425" y="0"/>
                  </a:lnTo>
                  <a:cubicBezTo>
                    <a:pt x="4845" y="810"/>
                    <a:pt x="2603" y="2112"/>
                    <a:pt x="2055" y="5794"/>
                  </a:cubicBezTo>
                  <a:cubicBezTo>
                    <a:pt x="1269" y="11122"/>
                    <a:pt x="5320" y="14429"/>
                    <a:pt x="5320" y="14429"/>
                  </a:cubicBezTo>
                  <a:cubicBezTo>
                    <a:pt x="1" y="6589"/>
                    <a:pt x="6425" y="1"/>
                    <a:pt x="6425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49" name="Google Shape;1849;p8"/>
          <p:cNvGrpSpPr/>
          <p:nvPr/>
        </p:nvGrpSpPr>
        <p:grpSpPr>
          <a:xfrm>
            <a:off x="-867881" y="2706641"/>
            <a:ext cx="1522207" cy="1960342"/>
            <a:chOff x="4766800" y="4153725"/>
            <a:chExt cx="687475" cy="885350"/>
          </a:xfrm>
        </p:grpSpPr>
        <p:sp>
          <p:nvSpPr>
            <p:cNvPr id="1850" name="Google Shape;1850;p8"/>
            <p:cNvSpPr/>
            <p:nvPr/>
          </p:nvSpPr>
          <p:spPr>
            <a:xfrm>
              <a:off x="4858050" y="4282200"/>
              <a:ext cx="280325" cy="756875"/>
            </a:xfrm>
            <a:custGeom>
              <a:avLst/>
              <a:gdLst/>
              <a:ahLst/>
              <a:cxnLst/>
              <a:rect l="l" t="t" r="r" b="b"/>
              <a:pathLst>
                <a:path w="11213" h="30275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2"/>
                    <a:pt x="6384" y="6295"/>
                    <a:pt x="8102" y="10861"/>
                  </a:cubicBezTo>
                  <a:cubicBezTo>
                    <a:pt x="11147" y="18939"/>
                    <a:pt x="8454" y="28972"/>
                    <a:pt x="8372" y="29250"/>
                  </a:cubicBezTo>
                  <a:cubicBezTo>
                    <a:pt x="8139" y="30050"/>
                    <a:pt x="8206" y="30275"/>
                    <a:pt x="8355" y="30275"/>
                  </a:cubicBezTo>
                  <a:cubicBezTo>
                    <a:pt x="8546" y="30275"/>
                    <a:pt x="8872" y="29905"/>
                    <a:pt x="8872" y="29905"/>
                  </a:cubicBezTo>
                  <a:cubicBezTo>
                    <a:pt x="10868" y="23366"/>
                    <a:pt x="11212" y="17007"/>
                    <a:pt x="8495" y="10575"/>
                  </a:cubicBezTo>
                  <a:cubicBezTo>
                    <a:pt x="5762" y="4134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4797275" y="4153725"/>
              <a:ext cx="78800" cy="142425"/>
            </a:xfrm>
            <a:custGeom>
              <a:avLst/>
              <a:gdLst/>
              <a:ahLst/>
              <a:cxnLst/>
              <a:rect l="l" t="t" r="r" b="b"/>
              <a:pathLst>
                <a:path w="3152" h="5697" extrusionOk="0">
                  <a:moveTo>
                    <a:pt x="467" y="0"/>
                  </a:moveTo>
                  <a:lnTo>
                    <a:pt x="467" y="0"/>
                  </a:lnTo>
                  <a:cubicBezTo>
                    <a:pt x="1" y="737"/>
                    <a:pt x="3151" y="5696"/>
                    <a:pt x="3151" y="5696"/>
                  </a:cubicBezTo>
                  <a:cubicBezTo>
                    <a:pt x="2210" y="762"/>
                    <a:pt x="467" y="0"/>
                    <a:pt x="46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4849250" y="4184825"/>
              <a:ext cx="44200" cy="121550"/>
            </a:xfrm>
            <a:custGeom>
              <a:avLst/>
              <a:gdLst/>
              <a:ahLst/>
              <a:cxnLst/>
              <a:rect l="l" t="t" r="r" b="b"/>
              <a:pathLst>
                <a:path w="1768" h="4862" extrusionOk="0">
                  <a:moveTo>
                    <a:pt x="1081" y="0"/>
                  </a:moveTo>
                  <a:cubicBezTo>
                    <a:pt x="1081" y="0"/>
                    <a:pt x="1081" y="0"/>
                    <a:pt x="1081" y="0"/>
                  </a:cubicBezTo>
                  <a:cubicBezTo>
                    <a:pt x="0" y="2038"/>
                    <a:pt x="1555" y="4862"/>
                    <a:pt x="1555" y="4862"/>
                  </a:cubicBezTo>
                  <a:cubicBezTo>
                    <a:pt x="1768" y="2574"/>
                    <a:pt x="1083" y="0"/>
                    <a:pt x="108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4882400" y="4183600"/>
              <a:ext cx="25175" cy="140575"/>
            </a:xfrm>
            <a:custGeom>
              <a:avLst/>
              <a:gdLst/>
              <a:ahLst/>
              <a:cxnLst/>
              <a:rect l="l" t="t" r="r" b="b"/>
              <a:pathLst>
                <a:path w="1007" h="5623" extrusionOk="0">
                  <a:moveTo>
                    <a:pt x="1007" y="0"/>
                  </a:moveTo>
                  <a:lnTo>
                    <a:pt x="1007" y="0"/>
                  </a:lnTo>
                  <a:cubicBezTo>
                    <a:pt x="0" y="1727"/>
                    <a:pt x="647" y="5623"/>
                    <a:pt x="647" y="5623"/>
                  </a:cubicBezTo>
                  <a:cubicBezTo>
                    <a:pt x="949" y="3978"/>
                    <a:pt x="1007" y="1"/>
                    <a:pt x="100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4" name="Google Shape;1854;p8"/>
            <p:cNvSpPr/>
            <p:nvPr/>
          </p:nvSpPr>
          <p:spPr>
            <a:xfrm>
              <a:off x="4913700" y="4195675"/>
              <a:ext cx="34400" cy="144450"/>
            </a:xfrm>
            <a:custGeom>
              <a:avLst/>
              <a:gdLst/>
              <a:ahLst/>
              <a:cxnLst/>
              <a:rect l="l" t="t" r="r" b="b"/>
              <a:pathLst>
                <a:path w="1376" h="5778" extrusionOk="0">
                  <a:moveTo>
                    <a:pt x="1367" y="0"/>
                  </a:moveTo>
                  <a:lnTo>
                    <a:pt x="1367" y="0"/>
                  </a:lnTo>
                  <a:cubicBezTo>
                    <a:pt x="58" y="1923"/>
                    <a:pt x="0" y="5778"/>
                    <a:pt x="0" y="5778"/>
                  </a:cubicBezTo>
                  <a:cubicBezTo>
                    <a:pt x="999" y="3928"/>
                    <a:pt x="1375" y="0"/>
                    <a:pt x="136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5" name="Google Shape;1855;p8"/>
            <p:cNvSpPr/>
            <p:nvPr/>
          </p:nvSpPr>
          <p:spPr>
            <a:xfrm>
              <a:off x="4929550" y="4212025"/>
              <a:ext cx="60275" cy="140675"/>
            </a:xfrm>
            <a:custGeom>
              <a:avLst/>
              <a:gdLst/>
              <a:ahLst/>
              <a:cxnLst/>
              <a:rect l="l" t="t" r="r" b="b"/>
              <a:pathLst>
                <a:path w="2411" h="5627" extrusionOk="0">
                  <a:moveTo>
                    <a:pt x="2411" y="1"/>
                  </a:moveTo>
                  <a:lnTo>
                    <a:pt x="2411" y="1"/>
                  </a:lnTo>
                  <a:cubicBezTo>
                    <a:pt x="348" y="1810"/>
                    <a:pt x="0" y="5627"/>
                    <a:pt x="257" y="5627"/>
                  </a:cubicBezTo>
                  <a:cubicBezTo>
                    <a:pt x="265" y="5627"/>
                    <a:pt x="274" y="5623"/>
                    <a:pt x="283" y="5615"/>
                  </a:cubicBezTo>
                  <a:cubicBezTo>
                    <a:pt x="1560" y="4518"/>
                    <a:pt x="2411" y="9"/>
                    <a:pt x="241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4949100" y="4235550"/>
              <a:ext cx="95550" cy="132000"/>
            </a:xfrm>
            <a:custGeom>
              <a:avLst/>
              <a:gdLst/>
              <a:ahLst/>
              <a:cxnLst/>
              <a:rect l="l" t="t" r="r" b="b"/>
              <a:pathLst>
                <a:path w="3822" h="5280" extrusionOk="0">
                  <a:moveTo>
                    <a:pt x="3806" y="1"/>
                  </a:moveTo>
                  <a:cubicBezTo>
                    <a:pt x="1121" y="1720"/>
                    <a:pt x="0" y="5280"/>
                    <a:pt x="0" y="5280"/>
                  </a:cubicBezTo>
                  <a:cubicBezTo>
                    <a:pt x="1620" y="3872"/>
                    <a:pt x="3822" y="1"/>
                    <a:pt x="380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4967100" y="4237600"/>
              <a:ext cx="92300" cy="155125"/>
            </a:xfrm>
            <a:custGeom>
              <a:avLst/>
              <a:gdLst/>
              <a:ahLst/>
              <a:cxnLst/>
              <a:rect l="l" t="t" r="r" b="b"/>
              <a:pathLst>
                <a:path w="3692" h="6205" extrusionOk="0">
                  <a:moveTo>
                    <a:pt x="3691" y="1"/>
                  </a:moveTo>
                  <a:lnTo>
                    <a:pt x="3691" y="1"/>
                  </a:lnTo>
                  <a:cubicBezTo>
                    <a:pt x="221" y="3585"/>
                    <a:pt x="0" y="6204"/>
                    <a:pt x="0" y="6204"/>
                  </a:cubicBezTo>
                  <a:cubicBezTo>
                    <a:pt x="2496" y="4518"/>
                    <a:pt x="3691" y="1"/>
                    <a:pt x="369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4770875" y="4218175"/>
              <a:ext cx="95375" cy="72250"/>
            </a:xfrm>
            <a:custGeom>
              <a:avLst/>
              <a:gdLst/>
              <a:ahLst/>
              <a:cxnLst/>
              <a:rect l="l" t="t" r="r" b="b"/>
              <a:pathLst>
                <a:path w="3815" h="2890" extrusionOk="0">
                  <a:moveTo>
                    <a:pt x="1" y="0"/>
                  </a:moveTo>
                  <a:cubicBezTo>
                    <a:pt x="1" y="0"/>
                    <a:pt x="1556" y="1801"/>
                    <a:pt x="3815" y="2889"/>
                  </a:cubicBezTo>
                  <a:cubicBezTo>
                    <a:pt x="3815" y="2889"/>
                    <a:pt x="2121" y="0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9" name="Google Shape;1859;p8"/>
            <p:cNvSpPr/>
            <p:nvPr/>
          </p:nvSpPr>
          <p:spPr>
            <a:xfrm>
              <a:off x="4766800" y="4266375"/>
              <a:ext cx="121350" cy="40000"/>
            </a:xfrm>
            <a:custGeom>
              <a:avLst/>
              <a:gdLst/>
              <a:ahLst/>
              <a:cxnLst/>
              <a:rect l="l" t="t" r="r" b="b"/>
              <a:pathLst>
                <a:path w="4854" h="1600" extrusionOk="0">
                  <a:moveTo>
                    <a:pt x="576" y="1"/>
                  </a:moveTo>
                  <a:cubicBezTo>
                    <a:pt x="376" y="1"/>
                    <a:pt x="183" y="19"/>
                    <a:pt x="0" y="61"/>
                  </a:cubicBezTo>
                  <a:lnTo>
                    <a:pt x="0" y="61"/>
                  </a:ln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lnTo>
                    <a:pt x="0" y="61"/>
                  </a:lnTo>
                  <a:cubicBezTo>
                    <a:pt x="19" y="65"/>
                    <a:pt x="2262" y="1477"/>
                    <a:pt x="4853" y="1600"/>
                  </a:cubicBezTo>
                  <a:cubicBezTo>
                    <a:pt x="4853" y="1600"/>
                    <a:pt x="2422" y="1"/>
                    <a:pt x="57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0" name="Google Shape;1860;p8"/>
            <p:cNvSpPr/>
            <p:nvPr/>
          </p:nvSpPr>
          <p:spPr>
            <a:xfrm>
              <a:off x="4794425" y="4310775"/>
              <a:ext cx="124625" cy="33250"/>
            </a:xfrm>
            <a:custGeom>
              <a:avLst/>
              <a:gdLst/>
              <a:ahLst/>
              <a:cxnLst/>
              <a:rect l="l" t="t" r="r" b="b"/>
              <a:pathLst>
                <a:path w="4985" h="1330" extrusionOk="0">
                  <a:moveTo>
                    <a:pt x="1492" y="1"/>
                  </a:moveTo>
                  <a:cubicBezTo>
                    <a:pt x="1001" y="1"/>
                    <a:pt x="494" y="94"/>
                    <a:pt x="0" y="331"/>
                  </a:cubicBezTo>
                  <a:cubicBezTo>
                    <a:pt x="0" y="347"/>
                    <a:pt x="2447" y="1272"/>
                    <a:pt x="4984" y="1329"/>
                  </a:cubicBezTo>
                  <a:cubicBezTo>
                    <a:pt x="4984" y="1329"/>
                    <a:pt x="3343" y="1"/>
                    <a:pt x="149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4810375" y="4349700"/>
              <a:ext cx="138325" cy="15000"/>
            </a:xfrm>
            <a:custGeom>
              <a:avLst/>
              <a:gdLst/>
              <a:ahLst/>
              <a:cxnLst/>
              <a:rect l="l" t="t" r="r" b="b"/>
              <a:pathLst>
                <a:path w="5533" h="600" extrusionOk="0">
                  <a:moveTo>
                    <a:pt x="2088" y="1"/>
                  </a:moveTo>
                  <a:cubicBezTo>
                    <a:pt x="1364" y="1"/>
                    <a:pt x="630" y="102"/>
                    <a:pt x="0" y="386"/>
                  </a:cubicBezTo>
                  <a:cubicBezTo>
                    <a:pt x="0" y="386"/>
                    <a:pt x="3146" y="599"/>
                    <a:pt x="4983" y="599"/>
                  </a:cubicBezTo>
                  <a:cubicBezTo>
                    <a:pt x="5184" y="599"/>
                    <a:pt x="5369" y="597"/>
                    <a:pt x="5533" y="591"/>
                  </a:cubicBezTo>
                  <a:cubicBezTo>
                    <a:pt x="5533" y="591"/>
                    <a:pt x="3840" y="1"/>
                    <a:pt x="2088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4818150" y="4384900"/>
              <a:ext cx="155300" cy="23250"/>
            </a:xfrm>
            <a:custGeom>
              <a:avLst/>
              <a:gdLst/>
              <a:ahLst/>
              <a:cxnLst/>
              <a:rect l="l" t="t" r="r" b="b"/>
              <a:pathLst>
                <a:path w="6212" h="930" extrusionOk="0">
                  <a:moveTo>
                    <a:pt x="2461" y="1"/>
                  </a:moveTo>
                  <a:cubicBezTo>
                    <a:pt x="1607" y="1"/>
                    <a:pt x="736" y="127"/>
                    <a:pt x="0" y="492"/>
                  </a:cubicBezTo>
                  <a:cubicBezTo>
                    <a:pt x="0" y="492"/>
                    <a:pt x="2074" y="929"/>
                    <a:pt x="4016" y="929"/>
                  </a:cubicBezTo>
                  <a:cubicBezTo>
                    <a:pt x="4824" y="929"/>
                    <a:pt x="5609" y="854"/>
                    <a:pt x="6212" y="640"/>
                  </a:cubicBezTo>
                  <a:cubicBezTo>
                    <a:pt x="6212" y="640"/>
                    <a:pt x="4381" y="1"/>
                    <a:pt x="246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4843300" y="4419900"/>
              <a:ext cx="158400" cy="21875"/>
            </a:xfrm>
            <a:custGeom>
              <a:avLst/>
              <a:gdLst/>
              <a:ahLst/>
              <a:cxnLst/>
              <a:rect l="l" t="t" r="r" b="b"/>
              <a:pathLst>
                <a:path w="6336" h="875" extrusionOk="0">
                  <a:moveTo>
                    <a:pt x="2655" y="0"/>
                  </a:moveTo>
                  <a:cubicBezTo>
                    <a:pt x="1833" y="0"/>
                    <a:pt x="928" y="111"/>
                    <a:pt x="1" y="418"/>
                  </a:cubicBezTo>
                  <a:cubicBezTo>
                    <a:pt x="1" y="418"/>
                    <a:pt x="2343" y="875"/>
                    <a:pt x="4511" y="875"/>
                  </a:cubicBezTo>
                  <a:cubicBezTo>
                    <a:pt x="5157" y="875"/>
                    <a:pt x="5787" y="834"/>
                    <a:pt x="6335" y="729"/>
                  </a:cubicBezTo>
                  <a:cubicBezTo>
                    <a:pt x="6335" y="729"/>
                    <a:pt x="4767" y="0"/>
                    <a:pt x="2655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5001250" y="4257650"/>
              <a:ext cx="87800" cy="180700"/>
            </a:xfrm>
            <a:custGeom>
              <a:avLst/>
              <a:gdLst/>
              <a:ahLst/>
              <a:cxnLst/>
              <a:rect l="l" t="t" r="r" b="b"/>
              <a:pathLst>
                <a:path w="3512" h="7228" extrusionOk="0">
                  <a:moveTo>
                    <a:pt x="3512" y="1"/>
                  </a:moveTo>
                  <a:lnTo>
                    <a:pt x="3512" y="1"/>
                  </a:lnTo>
                  <a:cubicBezTo>
                    <a:pt x="454" y="4347"/>
                    <a:pt x="21" y="7198"/>
                    <a:pt x="1" y="7227"/>
                  </a:cubicBezTo>
                  <a:lnTo>
                    <a:pt x="1" y="7227"/>
                  </a:lnTo>
                  <a:cubicBezTo>
                    <a:pt x="2063" y="5050"/>
                    <a:pt x="3512" y="1"/>
                    <a:pt x="3512" y="1"/>
                  </a:cubicBezTo>
                  <a:close/>
                  <a:moveTo>
                    <a:pt x="1" y="7227"/>
                  </a:moveTo>
                  <a:lnTo>
                    <a:pt x="1" y="7227"/>
                  </a:lnTo>
                  <a:cubicBezTo>
                    <a:pt x="1" y="7227"/>
                    <a:pt x="1" y="7227"/>
                    <a:pt x="1" y="7227"/>
                  </a:cubicBezTo>
                  <a:cubicBezTo>
                    <a:pt x="1" y="7227"/>
                    <a:pt x="1" y="7227"/>
                    <a:pt x="1" y="7227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4847200" y="4449475"/>
              <a:ext cx="188250" cy="35550"/>
            </a:xfrm>
            <a:custGeom>
              <a:avLst/>
              <a:gdLst/>
              <a:ahLst/>
              <a:cxnLst/>
              <a:rect l="l" t="t" r="r" b="b"/>
              <a:pathLst>
                <a:path w="7530" h="1422" extrusionOk="0">
                  <a:moveTo>
                    <a:pt x="3346" y="1"/>
                  </a:moveTo>
                  <a:cubicBezTo>
                    <a:pt x="2405" y="1"/>
                    <a:pt x="1293" y="147"/>
                    <a:pt x="0" y="536"/>
                  </a:cubicBezTo>
                  <a:cubicBezTo>
                    <a:pt x="0" y="536"/>
                    <a:pt x="4979" y="1422"/>
                    <a:pt x="7027" y="1422"/>
                  </a:cubicBezTo>
                  <a:cubicBezTo>
                    <a:pt x="7224" y="1422"/>
                    <a:pt x="7394" y="1414"/>
                    <a:pt x="7530" y="1396"/>
                  </a:cubicBezTo>
                  <a:cubicBezTo>
                    <a:pt x="7530" y="1396"/>
                    <a:pt x="6247" y="1"/>
                    <a:pt x="334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4864600" y="4484425"/>
              <a:ext cx="192325" cy="45275"/>
            </a:xfrm>
            <a:custGeom>
              <a:avLst/>
              <a:gdLst/>
              <a:ahLst/>
              <a:cxnLst/>
              <a:rect l="l" t="t" r="r" b="b"/>
              <a:pathLst>
                <a:path w="7693" h="1811" extrusionOk="0">
                  <a:moveTo>
                    <a:pt x="2271" y="1"/>
                  </a:moveTo>
                  <a:cubicBezTo>
                    <a:pt x="1488" y="1"/>
                    <a:pt x="708" y="153"/>
                    <a:pt x="0" y="546"/>
                  </a:cubicBezTo>
                  <a:cubicBezTo>
                    <a:pt x="0" y="546"/>
                    <a:pt x="4821" y="1810"/>
                    <a:pt x="7304" y="1810"/>
                  </a:cubicBezTo>
                  <a:cubicBezTo>
                    <a:pt x="7441" y="1810"/>
                    <a:pt x="7571" y="1806"/>
                    <a:pt x="7693" y="1798"/>
                  </a:cubicBezTo>
                  <a:cubicBezTo>
                    <a:pt x="7693" y="1798"/>
                    <a:pt x="4963" y="1"/>
                    <a:pt x="227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4856825" y="4531400"/>
              <a:ext cx="217500" cy="33100"/>
            </a:xfrm>
            <a:custGeom>
              <a:avLst/>
              <a:gdLst/>
              <a:ahLst/>
              <a:cxnLst/>
              <a:rect l="l" t="t" r="r" b="b"/>
              <a:pathLst>
                <a:path w="8700" h="1324" extrusionOk="0">
                  <a:moveTo>
                    <a:pt x="3334" y="1"/>
                  </a:moveTo>
                  <a:cubicBezTo>
                    <a:pt x="2261" y="1"/>
                    <a:pt x="1118" y="176"/>
                    <a:pt x="0" y="656"/>
                  </a:cubicBezTo>
                  <a:cubicBezTo>
                    <a:pt x="0" y="663"/>
                    <a:pt x="6607" y="1324"/>
                    <a:pt x="8457" y="1324"/>
                  </a:cubicBezTo>
                  <a:cubicBezTo>
                    <a:pt x="8551" y="1324"/>
                    <a:pt x="8632" y="1322"/>
                    <a:pt x="8700" y="1319"/>
                  </a:cubicBezTo>
                  <a:cubicBezTo>
                    <a:pt x="8700" y="1319"/>
                    <a:pt x="6275" y="1"/>
                    <a:pt x="3334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4858650" y="4567800"/>
              <a:ext cx="226325" cy="36675"/>
            </a:xfrm>
            <a:custGeom>
              <a:avLst/>
              <a:gdLst/>
              <a:ahLst/>
              <a:cxnLst/>
              <a:rect l="l" t="t" r="r" b="b"/>
              <a:pathLst>
                <a:path w="9053" h="1467" extrusionOk="0">
                  <a:moveTo>
                    <a:pt x="4437" y="0"/>
                  </a:moveTo>
                  <a:cubicBezTo>
                    <a:pt x="1763" y="0"/>
                    <a:pt x="1" y="1450"/>
                    <a:pt x="1" y="1450"/>
                  </a:cubicBezTo>
                  <a:cubicBezTo>
                    <a:pt x="1020" y="1247"/>
                    <a:pt x="2342" y="1178"/>
                    <a:pt x="3660" y="1178"/>
                  </a:cubicBezTo>
                  <a:cubicBezTo>
                    <a:pt x="6366" y="1178"/>
                    <a:pt x="9052" y="1467"/>
                    <a:pt x="9052" y="1467"/>
                  </a:cubicBezTo>
                  <a:cubicBezTo>
                    <a:pt x="7355" y="366"/>
                    <a:pt x="5781" y="0"/>
                    <a:pt x="443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5027650" y="4269725"/>
              <a:ext cx="113175" cy="204425"/>
            </a:xfrm>
            <a:custGeom>
              <a:avLst/>
              <a:gdLst/>
              <a:ahLst/>
              <a:cxnLst/>
              <a:rect l="l" t="t" r="r" b="b"/>
              <a:pathLst>
                <a:path w="4527" h="8177" extrusionOk="0">
                  <a:moveTo>
                    <a:pt x="3814" y="1"/>
                  </a:moveTo>
                  <a:lnTo>
                    <a:pt x="3814" y="1"/>
                  </a:lnTo>
                  <a:cubicBezTo>
                    <a:pt x="3806" y="1"/>
                    <a:pt x="74" y="5672"/>
                    <a:pt x="1" y="8176"/>
                  </a:cubicBezTo>
                  <a:cubicBezTo>
                    <a:pt x="1" y="8176"/>
                    <a:pt x="4526" y="3143"/>
                    <a:pt x="3814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5039525" y="4286100"/>
              <a:ext cx="136500" cy="225700"/>
            </a:xfrm>
            <a:custGeom>
              <a:avLst/>
              <a:gdLst/>
              <a:ahLst/>
              <a:cxnLst/>
              <a:rect l="l" t="t" r="r" b="b"/>
              <a:pathLst>
                <a:path w="5460" h="9028" extrusionOk="0">
                  <a:moveTo>
                    <a:pt x="5017" y="0"/>
                  </a:moveTo>
                  <a:cubicBezTo>
                    <a:pt x="5017" y="1"/>
                    <a:pt x="1130" y="6171"/>
                    <a:pt x="0" y="9027"/>
                  </a:cubicBezTo>
                  <a:cubicBezTo>
                    <a:pt x="0" y="9027"/>
                    <a:pt x="5459" y="3470"/>
                    <a:pt x="501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5062425" y="4325800"/>
              <a:ext cx="176800" cy="207475"/>
            </a:xfrm>
            <a:custGeom>
              <a:avLst/>
              <a:gdLst/>
              <a:ahLst/>
              <a:cxnLst/>
              <a:rect l="l" t="t" r="r" b="b"/>
              <a:pathLst>
                <a:path w="7072" h="8299" extrusionOk="0">
                  <a:moveTo>
                    <a:pt x="6622" y="0"/>
                  </a:moveTo>
                  <a:cubicBezTo>
                    <a:pt x="6376" y="115"/>
                    <a:pt x="582" y="6539"/>
                    <a:pt x="1" y="8299"/>
                  </a:cubicBezTo>
                  <a:cubicBezTo>
                    <a:pt x="1" y="8299"/>
                    <a:pt x="7072" y="3396"/>
                    <a:pt x="6622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5076975" y="4338275"/>
              <a:ext cx="217900" cy="233875"/>
            </a:xfrm>
            <a:custGeom>
              <a:avLst/>
              <a:gdLst/>
              <a:ahLst/>
              <a:cxnLst/>
              <a:rect l="l" t="t" r="r" b="b"/>
              <a:pathLst>
                <a:path w="8716" h="9355" extrusionOk="0">
                  <a:moveTo>
                    <a:pt x="8716" y="0"/>
                  </a:moveTo>
                  <a:lnTo>
                    <a:pt x="8716" y="0"/>
                  </a:lnTo>
                  <a:cubicBezTo>
                    <a:pt x="7726" y="540"/>
                    <a:pt x="25" y="7759"/>
                    <a:pt x="0" y="9355"/>
                  </a:cubicBezTo>
                  <a:cubicBezTo>
                    <a:pt x="0" y="9355"/>
                    <a:pt x="7930" y="4731"/>
                    <a:pt x="8716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4838400" y="4612925"/>
              <a:ext cx="248400" cy="27725"/>
            </a:xfrm>
            <a:custGeom>
              <a:avLst/>
              <a:gdLst/>
              <a:ahLst/>
              <a:cxnLst/>
              <a:rect l="l" t="t" r="r" b="b"/>
              <a:pathLst>
                <a:path w="9936" h="1109" extrusionOk="0">
                  <a:moveTo>
                    <a:pt x="5974" y="0"/>
                  </a:moveTo>
                  <a:cubicBezTo>
                    <a:pt x="3109" y="0"/>
                    <a:pt x="1" y="513"/>
                    <a:pt x="1" y="513"/>
                  </a:cubicBezTo>
                  <a:cubicBezTo>
                    <a:pt x="713" y="964"/>
                    <a:pt x="2189" y="1109"/>
                    <a:pt x="3791" y="1109"/>
                  </a:cubicBezTo>
                  <a:cubicBezTo>
                    <a:pt x="6662" y="1109"/>
                    <a:pt x="9936" y="644"/>
                    <a:pt x="9936" y="644"/>
                  </a:cubicBezTo>
                  <a:cubicBezTo>
                    <a:pt x="9067" y="157"/>
                    <a:pt x="7558" y="0"/>
                    <a:pt x="5974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4" name="Google Shape;1874;p8"/>
            <p:cNvSpPr/>
            <p:nvPr/>
          </p:nvSpPr>
          <p:spPr>
            <a:xfrm>
              <a:off x="4848825" y="4648525"/>
              <a:ext cx="251075" cy="21275"/>
            </a:xfrm>
            <a:custGeom>
              <a:avLst/>
              <a:gdLst/>
              <a:ahLst/>
              <a:cxnLst/>
              <a:rect l="l" t="t" r="r" b="b"/>
              <a:pathLst>
                <a:path w="10043" h="851" extrusionOk="0">
                  <a:moveTo>
                    <a:pt x="6512" y="1"/>
                  </a:moveTo>
                  <a:cubicBezTo>
                    <a:pt x="4384" y="1"/>
                    <a:pt x="1755" y="91"/>
                    <a:pt x="1" y="464"/>
                  </a:cubicBezTo>
                  <a:cubicBezTo>
                    <a:pt x="1" y="464"/>
                    <a:pt x="2764" y="851"/>
                    <a:pt x="5476" y="851"/>
                  </a:cubicBezTo>
                  <a:cubicBezTo>
                    <a:pt x="7312" y="851"/>
                    <a:pt x="9124" y="674"/>
                    <a:pt x="10043" y="79"/>
                  </a:cubicBezTo>
                  <a:cubicBezTo>
                    <a:pt x="10043" y="79"/>
                    <a:pt x="8495" y="1"/>
                    <a:pt x="651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5" name="Google Shape;1875;p8"/>
            <p:cNvSpPr/>
            <p:nvPr/>
          </p:nvSpPr>
          <p:spPr>
            <a:xfrm>
              <a:off x="5084950" y="4416625"/>
              <a:ext cx="237350" cy="187850"/>
            </a:xfrm>
            <a:custGeom>
              <a:avLst/>
              <a:gdLst/>
              <a:ahLst/>
              <a:cxnLst/>
              <a:rect l="l" t="t" r="r" b="b"/>
              <a:pathLst>
                <a:path w="9494" h="7514" extrusionOk="0">
                  <a:moveTo>
                    <a:pt x="9494" y="1"/>
                  </a:moveTo>
                  <a:lnTo>
                    <a:pt x="9494" y="1"/>
                  </a:lnTo>
                  <a:cubicBezTo>
                    <a:pt x="6228" y="1638"/>
                    <a:pt x="0" y="7514"/>
                    <a:pt x="0" y="7514"/>
                  </a:cubicBezTo>
                  <a:cubicBezTo>
                    <a:pt x="3683" y="6851"/>
                    <a:pt x="9493" y="1"/>
                    <a:pt x="9494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5092725" y="4446500"/>
              <a:ext cx="252275" cy="190325"/>
            </a:xfrm>
            <a:custGeom>
              <a:avLst/>
              <a:gdLst/>
              <a:ahLst/>
              <a:cxnLst/>
              <a:rect l="l" t="t" r="r" b="b"/>
              <a:pathLst>
                <a:path w="10091" h="7613" extrusionOk="0">
                  <a:moveTo>
                    <a:pt x="10091" y="1"/>
                  </a:moveTo>
                  <a:lnTo>
                    <a:pt x="10091" y="1"/>
                  </a:lnTo>
                  <a:cubicBezTo>
                    <a:pt x="5041" y="4985"/>
                    <a:pt x="0" y="7612"/>
                    <a:pt x="0" y="7612"/>
                  </a:cubicBezTo>
                  <a:cubicBezTo>
                    <a:pt x="36" y="7612"/>
                    <a:pt x="71" y="7613"/>
                    <a:pt x="107" y="7613"/>
                  </a:cubicBezTo>
                  <a:cubicBezTo>
                    <a:pt x="5687" y="7613"/>
                    <a:pt x="10091" y="1"/>
                    <a:pt x="1009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4841275" y="4675625"/>
              <a:ext cx="266000" cy="35225"/>
            </a:xfrm>
            <a:custGeom>
              <a:avLst/>
              <a:gdLst/>
              <a:ahLst/>
              <a:cxnLst/>
              <a:rect l="l" t="t" r="r" b="b"/>
              <a:pathLst>
                <a:path w="10640" h="1409" extrusionOk="0">
                  <a:moveTo>
                    <a:pt x="215" y="1"/>
                  </a:moveTo>
                  <a:cubicBezTo>
                    <a:pt x="143" y="1"/>
                    <a:pt x="71" y="1"/>
                    <a:pt x="0" y="2"/>
                  </a:cubicBezTo>
                  <a:cubicBezTo>
                    <a:pt x="7" y="2"/>
                    <a:pt x="4288" y="1408"/>
                    <a:pt x="7910" y="1408"/>
                  </a:cubicBezTo>
                  <a:cubicBezTo>
                    <a:pt x="8903" y="1408"/>
                    <a:pt x="9847" y="1302"/>
                    <a:pt x="10639" y="1033"/>
                  </a:cubicBezTo>
                  <a:cubicBezTo>
                    <a:pt x="10639" y="1033"/>
                    <a:pt x="4028" y="1"/>
                    <a:pt x="215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4832475" y="4679550"/>
              <a:ext cx="284200" cy="70825"/>
            </a:xfrm>
            <a:custGeom>
              <a:avLst/>
              <a:gdLst/>
              <a:ahLst/>
              <a:cxnLst/>
              <a:rect l="l" t="t" r="r" b="b"/>
              <a:pathLst>
                <a:path w="11368" h="2833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lnTo>
                    <a:pt x="2" y="1"/>
                  </a:lnTo>
                  <a:cubicBezTo>
                    <a:pt x="1" y="0"/>
                    <a:pt x="0" y="0"/>
                    <a:pt x="0" y="0"/>
                  </a:cubicBezTo>
                  <a:close/>
                  <a:moveTo>
                    <a:pt x="2" y="1"/>
                  </a:moveTo>
                  <a:lnTo>
                    <a:pt x="2" y="1"/>
                  </a:lnTo>
                  <a:cubicBezTo>
                    <a:pt x="106" y="59"/>
                    <a:pt x="4415" y="2832"/>
                    <a:pt x="8777" y="2832"/>
                  </a:cubicBezTo>
                  <a:cubicBezTo>
                    <a:pt x="9650" y="2832"/>
                    <a:pt x="10524" y="2721"/>
                    <a:pt x="11368" y="2455"/>
                  </a:cubicBezTo>
                  <a:cubicBezTo>
                    <a:pt x="11368" y="2455"/>
                    <a:pt x="2787" y="1294"/>
                    <a:pt x="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4812625" y="4705325"/>
              <a:ext cx="300175" cy="89500"/>
            </a:xfrm>
            <a:custGeom>
              <a:avLst/>
              <a:gdLst/>
              <a:ahLst/>
              <a:cxnLst/>
              <a:rect l="l" t="t" r="r" b="b"/>
              <a:pathLst>
                <a:path w="12007" h="3580" extrusionOk="0">
                  <a:moveTo>
                    <a:pt x="0" y="0"/>
                  </a:moveTo>
                  <a:cubicBezTo>
                    <a:pt x="1" y="0"/>
                    <a:pt x="6551" y="3580"/>
                    <a:pt x="11163" y="3580"/>
                  </a:cubicBezTo>
                  <a:cubicBezTo>
                    <a:pt x="11452" y="3580"/>
                    <a:pt x="11734" y="3566"/>
                    <a:pt x="12006" y="3536"/>
                  </a:cubicBezTo>
                  <a:cubicBezTo>
                    <a:pt x="12006" y="3536"/>
                    <a:pt x="4706" y="631"/>
                    <a:pt x="0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5100275" y="4470025"/>
              <a:ext cx="262725" cy="199500"/>
            </a:xfrm>
            <a:custGeom>
              <a:avLst/>
              <a:gdLst/>
              <a:ahLst/>
              <a:cxnLst/>
              <a:rect l="l" t="t" r="r" b="b"/>
              <a:pathLst>
                <a:path w="10509" h="7980" extrusionOk="0">
                  <a:moveTo>
                    <a:pt x="10493" y="1"/>
                  </a:moveTo>
                  <a:lnTo>
                    <a:pt x="10493" y="1"/>
                  </a:lnTo>
                  <a:cubicBezTo>
                    <a:pt x="8357" y="5247"/>
                    <a:pt x="1" y="7956"/>
                    <a:pt x="1" y="7956"/>
                  </a:cubicBezTo>
                  <a:cubicBezTo>
                    <a:pt x="253" y="7972"/>
                    <a:pt x="500" y="7980"/>
                    <a:pt x="741" y="7980"/>
                  </a:cubicBezTo>
                  <a:cubicBezTo>
                    <a:pt x="8439" y="7980"/>
                    <a:pt x="10509" y="1"/>
                    <a:pt x="10493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5100275" y="4537350"/>
              <a:ext cx="302425" cy="171250"/>
            </a:xfrm>
            <a:custGeom>
              <a:avLst/>
              <a:gdLst/>
              <a:ahLst/>
              <a:cxnLst/>
              <a:rect l="l" t="t" r="r" b="b"/>
              <a:pathLst>
                <a:path w="12097" h="6850" extrusionOk="0">
                  <a:moveTo>
                    <a:pt x="12097" y="0"/>
                  </a:moveTo>
                  <a:lnTo>
                    <a:pt x="12097" y="0"/>
                  </a:lnTo>
                  <a:cubicBezTo>
                    <a:pt x="6614" y="5402"/>
                    <a:pt x="1" y="6768"/>
                    <a:pt x="197" y="6793"/>
                  </a:cubicBezTo>
                  <a:cubicBezTo>
                    <a:pt x="588" y="6831"/>
                    <a:pt x="968" y="6849"/>
                    <a:pt x="1339" y="6849"/>
                  </a:cubicBezTo>
                  <a:cubicBezTo>
                    <a:pt x="8557" y="6849"/>
                    <a:pt x="12097" y="1"/>
                    <a:pt x="1209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5102950" y="4586650"/>
              <a:ext cx="300975" cy="167650"/>
            </a:xfrm>
            <a:custGeom>
              <a:avLst/>
              <a:gdLst/>
              <a:ahLst/>
              <a:cxnLst/>
              <a:rect l="l" t="t" r="r" b="b"/>
              <a:pathLst>
                <a:path w="12039" h="6706" extrusionOk="0">
                  <a:moveTo>
                    <a:pt x="12039" y="1"/>
                  </a:moveTo>
                  <a:cubicBezTo>
                    <a:pt x="8067" y="5388"/>
                    <a:pt x="3542" y="6133"/>
                    <a:pt x="1342" y="6133"/>
                  </a:cubicBezTo>
                  <a:cubicBezTo>
                    <a:pt x="502" y="6133"/>
                    <a:pt x="1" y="6024"/>
                    <a:pt x="0" y="6024"/>
                  </a:cubicBezTo>
                  <a:lnTo>
                    <a:pt x="0" y="6024"/>
                  </a:lnTo>
                  <a:cubicBezTo>
                    <a:pt x="0" y="6024"/>
                    <a:pt x="664" y="6705"/>
                    <a:pt x="2477" y="6705"/>
                  </a:cubicBezTo>
                  <a:cubicBezTo>
                    <a:pt x="3389" y="6705"/>
                    <a:pt x="4592" y="6533"/>
                    <a:pt x="6147" y="6016"/>
                  </a:cubicBezTo>
                  <a:cubicBezTo>
                    <a:pt x="10369" y="4616"/>
                    <a:pt x="12039" y="1"/>
                    <a:pt x="12039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3" name="Google Shape;1883;p8"/>
            <p:cNvSpPr/>
            <p:nvPr/>
          </p:nvSpPr>
          <p:spPr>
            <a:xfrm>
              <a:off x="4789100" y="4731725"/>
              <a:ext cx="323500" cy="105575"/>
            </a:xfrm>
            <a:custGeom>
              <a:avLst/>
              <a:gdLst/>
              <a:ahLst/>
              <a:cxnLst/>
              <a:rect l="l" t="t" r="r" b="b"/>
              <a:pathLst>
                <a:path w="12940" h="4223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  <a:moveTo>
                    <a:pt x="0" y="0"/>
                  </a:moveTo>
                  <a:cubicBezTo>
                    <a:pt x="4395" y="3167"/>
                    <a:pt x="12939" y="4223"/>
                    <a:pt x="12939" y="4223"/>
                  </a:cubicBezTo>
                  <a:cubicBezTo>
                    <a:pt x="9457" y="2114"/>
                    <a:pt x="16" y="5"/>
                    <a:pt x="0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4" name="Google Shape;1884;p8"/>
            <p:cNvSpPr/>
            <p:nvPr/>
          </p:nvSpPr>
          <p:spPr>
            <a:xfrm>
              <a:off x="4789300" y="4772225"/>
              <a:ext cx="318175" cy="100100"/>
            </a:xfrm>
            <a:custGeom>
              <a:avLst/>
              <a:gdLst/>
              <a:ahLst/>
              <a:cxnLst/>
              <a:rect l="l" t="t" r="r" b="b"/>
              <a:pathLst>
                <a:path w="12727" h="4004" extrusionOk="0">
                  <a:moveTo>
                    <a:pt x="0" y="0"/>
                  </a:moveTo>
                  <a:lnTo>
                    <a:pt x="0" y="0"/>
                  </a:lnTo>
                  <a:cubicBezTo>
                    <a:pt x="2405" y="3323"/>
                    <a:pt x="6403" y="4004"/>
                    <a:pt x="9276" y="4004"/>
                  </a:cubicBezTo>
                  <a:cubicBezTo>
                    <a:pt x="11273" y="4004"/>
                    <a:pt x="12726" y="3675"/>
                    <a:pt x="12726" y="3675"/>
                  </a:cubicBezTo>
                  <a:cubicBezTo>
                    <a:pt x="5917" y="302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5106225" y="4675450"/>
              <a:ext cx="307950" cy="138075"/>
            </a:xfrm>
            <a:custGeom>
              <a:avLst/>
              <a:gdLst/>
              <a:ahLst/>
              <a:cxnLst/>
              <a:rect l="l" t="t" r="r" b="b"/>
              <a:pathLst>
                <a:path w="12318" h="5523" extrusionOk="0">
                  <a:moveTo>
                    <a:pt x="12317" y="0"/>
                  </a:moveTo>
                  <a:lnTo>
                    <a:pt x="12317" y="0"/>
                  </a:lnTo>
                  <a:cubicBezTo>
                    <a:pt x="8301" y="3788"/>
                    <a:pt x="3708" y="4323"/>
                    <a:pt x="1433" y="4323"/>
                  </a:cubicBezTo>
                  <a:cubicBezTo>
                    <a:pt x="537" y="4323"/>
                    <a:pt x="0" y="4240"/>
                    <a:pt x="0" y="4240"/>
                  </a:cubicBezTo>
                  <a:lnTo>
                    <a:pt x="0" y="4240"/>
                  </a:lnTo>
                  <a:cubicBezTo>
                    <a:pt x="440" y="4984"/>
                    <a:pt x="2158" y="5522"/>
                    <a:pt x="4035" y="5522"/>
                  </a:cubicBezTo>
                  <a:cubicBezTo>
                    <a:pt x="4781" y="5522"/>
                    <a:pt x="5552" y="5437"/>
                    <a:pt x="6277" y="5246"/>
                  </a:cubicBezTo>
                  <a:cubicBezTo>
                    <a:pt x="10647" y="4109"/>
                    <a:pt x="12317" y="1"/>
                    <a:pt x="1231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5102950" y="4747475"/>
              <a:ext cx="339050" cy="125550"/>
            </a:xfrm>
            <a:custGeom>
              <a:avLst/>
              <a:gdLst/>
              <a:ahLst/>
              <a:cxnLst/>
              <a:rect l="l" t="t" r="r" b="b"/>
              <a:pathLst>
                <a:path w="13562" h="5022" extrusionOk="0">
                  <a:moveTo>
                    <a:pt x="13561" y="0"/>
                  </a:moveTo>
                  <a:lnTo>
                    <a:pt x="13561" y="0"/>
                  </a:lnTo>
                  <a:cubicBezTo>
                    <a:pt x="9966" y="2843"/>
                    <a:pt x="6426" y="3522"/>
                    <a:pt x="3865" y="3522"/>
                  </a:cubicBezTo>
                  <a:cubicBezTo>
                    <a:pt x="1524" y="3522"/>
                    <a:pt x="1" y="2955"/>
                    <a:pt x="0" y="2955"/>
                  </a:cubicBezTo>
                  <a:lnTo>
                    <a:pt x="0" y="2955"/>
                  </a:lnTo>
                  <a:cubicBezTo>
                    <a:pt x="1" y="2955"/>
                    <a:pt x="1902" y="5021"/>
                    <a:pt x="4598" y="5021"/>
                  </a:cubicBezTo>
                  <a:cubicBezTo>
                    <a:pt x="4841" y="5021"/>
                    <a:pt x="5090" y="5004"/>
                    <a:pt x="5345" y="4968"/>
                  </a:cubicBezTo>
                  <a:cubicBezTo>
                    <a:pt x="10582" y="4240"/>
                    <a:pt x="13561" y="1"/>
                    <a:pt x="1356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5107450" y="4790225"/>
              <a:ext cx="346825" cy="138750"/>
            </a:xfrm>
            <a:custGeom>
              <a:avLst/>
              <a:gdLst/>
              <a:ahLst/>
              <a:cxnLst/>
              <a:rect l="l" t="t" r="r" b="b"/>
              <a:pathLst>
                <a:path w="13873" h="5550" extrusionOk="0">
                  <a:moveTo>
                    <a:pt x="13872" y="1"/>
                  </a:moveTo>
                  <a:lnTo>
                    <a:pt x="13872" y="1"/>
                  </a:lnTo>
                  <a:cubicBezTo>
                    <a:pt x="11165" y="3298"/>
                    <a:pt x="8018" y="4189"/>
                    <a:pt x="5406" y="4189"/>
                  </a:cubicBezTo>
                  <a:cubicBezTo>
                    <a:pt x="2333" y="4189"/>
                    <a:pt x="1" y="2955"/>
                    <a:pt x="0" y="2955"/>
                  </a:cubicBezTo>
                  <a:lnTo>
                    <a:pt x="0" y="2955"/>
                  </a:lnTo>
                  <a:cubicBezTo>
                    <a:pt x="1050" y="4063"/>
                    <a:pt x="2612" y="5549"/>
                    <a:pt x="5424" y="5549"/>
                  </a:cubicBezTo>
                  <a:cubicBezTo>
                    <a:pt x="5813" y="5549"/>
                    <a:pt x="6224" y="5521"/>
                    <a:pt x="6662" y="5459"/>
                  </a:cubicBezTo>
                  <a:cubicBezTo>
                    <a:pt x="11891" y="4723"/>
                    <a:pt x="13872" y="1"/>
                    <a:pt x="1387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888" name="Google Shape;1888;p8"/>
          <p:cNvGrpSpPr/>
          <p:nvPr/>
        </p:nvGrpSpPr>
        <p:grpSpPr>
          <a:xfrm>
            <a:off x="-409633" y="3977887"/>
            <a:ext cx="2297466" cy="2109544"/>
            <a:chOff x="3914850" y="4311000"/>
            <a:chExt cx="768075" cy="705250"/>
          </a:xfrm>
        </p:grpSpPr>
        <p:sp>
          <p:nvSpPr>
            <p:cNvPr id="1889" name="Google Shape;1889;p8"/>
            <p:cNvSpPr/>
            <p:nvPr/>
          </p:nvSpPr>
          <p:spPr>
            <a:xfrm>
              <a:off x="3914850" y="4311000"/>
              <a:ext cx="768075" cy="705250"/>
            </a:xfrm>
            <a:custGeom>
              <a:avLst/>
              <a:gdLst/>
              <a:ahLst/>
              <a:cxnLst/>
              <a:rect l="l" t="t" r="r" b="b"/>
              <a:pathLst>
                <a:path w="30723" h="28210" extrusionOk="0">
                  <a:moveTo>
                    <a:pt x="13590" y="0"/>
                  </a:moveTo>
                  <a:cubicBezTo>
                    <a:pt x="13414" y="0"/>
                    <a:pt x="13295" y="8"/>
                    <a:pt x="13258" y="27"/>
                  </a:cubicBezTo>
                  <a:cubicBezTo>
                    <a:pt x="13029" y="150"/>
                    <a:pt x="12358" y="1992"/>
                    <a:pt x="11417" y="4201"/>
                  </a:cubicBezTo>
                  <a:cubicBezTo>
                    <a:pt x="10476" y="6403"/>
                    <a:pt x="10836" y="5838"/>
                    <a:pt x="10263" y="7049"/>
                  </a:cubicBezTo>
                  <a:cubicBezTo>
                    <a:pt x="10074" y="7450"/>
                    <a:pt x="9890" y="7641"/>
                    <a:pt x="9752" y="7641"/>
                  </a:cubicBezTo>
                  <a:cubicBezTo>
                    <a:pt x="9472" y="7641"/>
                    <a:pt x="9380" y="6856"/>
                    <a:pt x="9813" y="5437"/>
                  </a:cubicBezTo>
                  <a:cubicBezTo>
                    <a:pt x="10459" y="3334"/>
                    <a:pt x="11196" y="592"/>
                    <a:pt x="11196" y="592"/>
                  </a:cubicBezTo>
                  <a:lnTo>
                    <a:pt x="11196" y="592"/>
                  </a:lnTo>
                  <a:cubicBezTo>
                    <a:pt x="7800" y="1001"/>
                    <a:pt x="6646" y="2654"/>
                    <a:pt x="6122" y="4111"/>
                  </a:cubicBezTo>
                  <a:cubicBezTo>
                    <a:pt x="5568" y="5663"/>
                    <a:pt x="4830" y="10758"/>
                    <a:pt x="4479" y="10758"/>
                  </a:cubicBezTo>
                  <a:cubicBezTo>
                    <a:pt x="4467" y="10758"/>
                    <a:pt x="4455" y="10752"/>
                    <a:pt x="4444" y="10740"/>
                  </a:cubicBezTo>
                  <a:cubicBezTo>
                    <a:pt x="2897" y="9030"/>
                    <a:pt x="3274" y="5421"/>
                    <a:pt x="3274" y="5421"/>
                  </a:cubicBezTo>
                  <a:lnTo>
                    <a:pt x="3274" y="5421"/>
                  </a:lnTo>
                  <a:cubicBezTo>
                    <a:pt x="0" y="9971"/>
                    <a:pt x="1293" y="12459"/>
                    <a:pt x="3618" y="13605"/>
                  </a:cubicBezTo>
                  <a:cubicBezTo>
                    <a:pt x="5925" y="14750"/>
                    <a:pt x="5639" y="15495"/>
                    <a:pt x="5639" y="15495"/>
                  </a:cubicBezTo>
                  <a:cubicBezTo>
                    <a:pt x="5565" y="15604"/>
                    <a:pt x="5430" y="15652"/>
                    <a:pt x="5249" y="15652"/>
                  </a:cubicBezTo>
                  <a:cubicBezTo>
                    <a:pt x="3926" y="15652"/>
                    <a:pt x="164" y="13081"/>
                    <a:pt x="164" y="13081"/>
                  </a:cubicBezTo>
                  <a:lnTo>
                    <a:pt x="164" y="13081"/>
                  </a:lnTo>
                  <a:cubicBezTo>
                    <a:pt x="784" y="18304"/>
                    <a:pt x="3735" y="19181"/>
                    <a:pt x="5648" y="19181"/>
                  </a:cubicBezTo>
                  <a:cubicBezTo>
                    <a:pt x="6615" y="19181"/>
                    <a:pt x="7317" y="18957"/>
                    <a:pt x="7317" y="18957"/>
                  </a:cubicBezTo>
                  <a:cubicBezTo>
                    <a:pt x="7568" y="18839"/>
                    <a:pt x="7731" y="18796"/>
                    <a:pt x="7835" y="18796"/>
                  </a:cubicBezTo>
                  <a:cubicBezTo>
                    <a:pt x="8115" y="18796"/>
                    <a:pt x="7971" y="19104"/>
                    <a:pt x="7971" y="19104"/>
                  </a:cubicBezTo>
                  <a:cubicBezTo>
                    <a:pt x="7382" y="21756"/>
                    <a:pt x="7309" y="25799"/>
                    <a:pt x="7832" y="26241"/>
                  </a:cubicBezTo>
                  <a:cubicBezTo>
                    <a:pt x="9919" y="27998"/>
                    <a:pt x="11981" y="28210"/>
                    <a:pt x="12855" y="28210"/>
                  </a:cubicBezTo>
                  <a:cubicBezTo>
                    <a:pt x="13133" y="28210"/>
                    <a:pt x="13291" y="28188"/>
                    <a:pt x="13291" y="28188"/>
                  </a:cubicBezTo>
                  <a:lnTo>
                    <a:pt x="11802" y="25938"/>
                  </a:lnTo>
                  <a:cubicBezTo>
                    <a:pt x="11445" y="25401"/>
                    <a:pt x="11384" y="25190"/>
                    <a:pt x="11521" y="25190"/>
                  </a:cubicBezTo>
                  <a:cubicBezTo>
                    <a:pt x="11956" y="25190"/>
                    <a:pt x="14400" y="27354"/>
                    <a:pt x="15591" y="28008"/>
                  </a:cubicBezTo>
                  <a:cubicBezTo>
                    <a:pt x="15785" y="28114"/>
                    <a:pt x="15991" y="28160"/>
                    <a:pt x="16202" y="28160"/>
                  </a:cubicBezTo>
                  <a:cubicBezTo>
                    <a:pt x="17709" y="28160"/>
                    <a:pt x="19503" y="25807"/>
                    <a:pt x="19503" y="25807"/>
                  </a:cubicBezTo>
                  <a:cubicBezTo>
                    <a:pt x="19503" y="25807"/>
                    <a:pt x="15861" y="24080"/>
                    <a:pt x="14404" y="22861"/>
                  </a:cubicBezTo>
                  <a:cubicBezTo>
                    <a:pt x="13316" y="21950"/>
                    <a:pt x="13109" y="20908"/>
                    <a:pt x="13626" y="20908"/>
                  </a:cubicBezTo>
                  <a:cubicBezTo>
                    <a:pt x="13801" y="20908"/>
                    <a:pt x="14060" y="21028"/>
                    <a:pt x="14396" y="21314"/>
                  </a:cubicBezTo>
                  <a:cubicBezTo>
                    <a:pt x="15730" y="22451"/>
                    <a:pt x="19453" y="25439"/>
                    <a:pt x="20296" y="25733"/>
                  </a:cubicBezTo>
                  <a:cubicBezTo>
                    <a:pt x="20350" y="25752"/>
                    <a:pt x="20405" y="25761"/>
                    <a:pt x="20461" y="25761"/>
                  </a:cubicBezTo>
                  <a:cubicBezTo>
                    <a:pt x="21305" y="25761"/>
                    <a:pt x="22285" y="23679"/>
                    <a:pt x="22285" y="23679"/>
                  </a:cubicBezTo>
                  <a:cubicBezTo>
                    <a:pt x="22285" y="23679"/>
                    <a:pt x="18881" y="21829"/>
                    <a:pt x="17735" y="21289"/>
                  </a:cubicBezTo>
                  <a:cubicBezTo>
                    <a:pt x="16589" y="20741"/>
                    <a:pt x="15075" y="20086"/>
                    <a:pt x="15280" y="18932"/>
                  </a:cubicBezTo>
                  <a:cubicBezTo>
                    <a:pt x="15300" y="18817"/>
                    <a:pt x="15378" y="18764"/>
                    <a:pt x="15503" y="18764"/>
                  </a:cubicBezTo>
                  <a:cubicBezTo>
                    <a:pt x="16626" y="18764"/>
                    <a:pt x="21538" y="22958"/>
                    <a:pt x="22768" y="23098"/>
                  </a:cubicBezTo>
                  <a:cubicBezTo>
                    <a:pt x="22792" y="23100"/>
                    <a:pt x="22816" y="23102"/>
                    <a:pt x="22839" y="23102"/>
                  </a:cubicBezTo>
                  <a:cubicBezTo>
                    <a:pt x="24180" y="23102"/>
                    <a:pt x="25657" y="19333"/>
                    <a:pt x="25657" y="19333"/>
                  </a:cubicBezTo>
                  <a:cubicBezTo>
                    <a:pt x="19838" y="16927"/>
                    <a:pt x="19110" y="15773"/>
                    <a:pt x="19110" y="15773"/>
                  </a:cubicBezTo>
                  <a:cubicBezTo>
                    <a:pt x="19167" y="15764"/>
                    <a:pt x="19229" y="15760"/>
                    <a:pt x="19296" y="15760"/>
                  </a:cubicBezTo>
                  <a:cubicBezTo>
                    <a:pt x="21057" y="15760"/>
                    <a:pt x="25937" y="18761"/>
                    <a:pt x="26306" y="18761"/>
                  </a:cubicBezTo>
                  <a:cubicBezTo>
                    <a:pt x="26308" y="18761"/>
                    <a:pt x="26310" y="18761"/>
                    <a:pt x="26312" y="18760"/>
                  </a:cubicBezTo>
                  <a:cubicBezTo>
                    <a:pt x="27613" y="18605"/>
                    <a:pt x="29135" y="14358"/>
                    <a:pt x="29135" y="14358"/>
                  </a:cubicBezTo>
                  <a:lnTo>
                    <a:pt x="27294" y="13695"/>
                  </a:lnTo>
                  <a:lnTo>
                    <a:pt x="27294" y="13695"/>
                  </a:lnTo>
                  <a:cubicBezTo>
                    <a:pt x="27294" y="13695"/>
                    <a:pt x="28053" y="13841"/>
                    <a:pt x="28700" y="13841"/>
                  </a:cubicBezTo>
                  <a:cubicBezTo>
                    <a:pt x="29068" y="13841"/>
                    <a:pt x="29400" y="13794"/>
                    <a:pt x="29536" y="13646"/>
                  </a:cubicBezTo>
                  <a:cubicBezTo>
                    <a:pt x="30723" y="12328"/>
                    <a:pt x="28988" y="6558"/>
                    <a:pt x="28988" y="6558"/>
                  </a:cubicBezTo>
                  <a:cubicBezTo>
                    <a:pt x="28975" y="6555"/>
                    <a:pt x="28959" y="6554"/>
                    <a:pt x="28942" y="6554"/>
                  </a:cubicBezTo>
                  <a:cubicBezTo>
                    <a:pt x="28249" y="6554"/>
                    <a:pt x="24159" y="8888"/>
                    <a:pt x="23185" y="9423"/>
                  </a:cubicBezTo>
                  <a:cubicBezTo>
                    <a:pt x="22689" y="9695"/>
                    <a:pt x="22344" y="9807"/>
                    <a:pt x="22128" y="9807"/>
                  </a:cubicBezTo>
                  <a:cubicBezTo>
                    <a:pt x="21791" y="9807"/>
                    <a:pt x="21763" y="9536"/>
                    <a:pt x="21958" y="9177"/>
                  </a:cubicBezTo>
                  <a:cubicBezTo>
                    <a:pt x="22277" y="8580"/>
                    <a:pt x="27973" y="5912"/>
                    <a:pt x="27973" y="5912"/>
                  </a:cubicBezTo>
                  <a:cubicBezTo>
                    <a:pt x="27973" y="5912"/>
                    <a:pt x="26198" y="4790"/>
                    <a:pt x="25676" y="4790"/>
                  </a:cubicBezTo>
                  <a:cubicBezTo>
                    <a:pt x="25650" y="4790"/>
                    <a:pt x="25627" y="4793"/>
                    <a:pt x="25608" y="4799"/>
                  </a:cubicBezTo>
                  <a:cubicBezTo>
                    <a:pt x="25267" y="4901"/>
                    <a:pt x="23759" y="6182"/>
                    <a:pt x="23400" y="6182"/>
                  </a:cubicBezTo>
                  <a:cubicBezTo>
                    <a:pt x="23329" y="6182"/>
                    <a:pt x="23303" y="6131"/>
                    <a:pt x="23341" y="6010"/>
                  </a:cubicBezTo>
                  <a:cubicBezTo>
                    <a:pt x="23562" y="5290"/>
                    <a:pt x="24822" y="4078"/>
                    <a:pt x="24839" y="3252"/>
                  </a:cubicBezTo>
                  <a:cubicBezTo>
                    <a:pt x="24871" y="1345"/>
                    <a:pt x="19331" y="437"/>
                    <a:pt x="19331" y="437"/>
                  </a:cubicBezTo>
                  <a:cubicBezTo>
                    <a:pt x="19302" y="434"/>
                    <a:pt x="19273" y="433"/>
                    <a:pt x="19244" y="433"/>
                  </a:cubicBezTo>
                  <a:cubicBezTo>
                    <a:pt x="18019" y="433"/>
                    <a:pt x="17100" y="2467"/>
                    <a:pt x="15836" y="4930"/>
                  </a:cubicBezTo>
                  <a:cubicBezTo>
                    <a:pt x="14551" y="7458"/>
                    <a:pt x="15010" y="8629"/>
                    <a:pt x="14224" y="9144"/>
                  </a:cubicBezTo>
                  <a:cubicBezTo>
                    <a:pt x="14076" y="9239"/>
                    <a:pt x="13950" y="9282"/>
                    <a:pt x="13846" y="9282"/>
                  </a:cubicBezTo>
                  <a:cubicBezTo>
                    <a:pt x="13403" y="9282"/>
                    <a:pt x="13386" y="8484"/>
                    <a:pt x="13864" y="7508"/>
                  </a:cubicBezTo>
                  <a:cubicBezTo>
                    <a:pt x="14461" y="6313"/>
                    <a:pt x="17187" y="240"/>
                    <a:pt x="17187" y="240"/>
                  </a:cubicBezTo>
                  <a:cubicBezTo>
                    <a:pt x="17187" y="240"/>
                    <a:pt x="14549" y="0"/>
                    <a:pt x="135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4025325" y="4452025"/>
              <a:ext cx="509475" cy="491675"/>
            </a:xfrm>
            <a:custGeom>
              <a:avLst/>
              <a:gdLst/>
              <a:ahLst/>
              <a:cxnLst/>
              <a:rect l="l" t="t" r="r" b="b"/>
              <a:pathLst>
                <a:path w="20379" h="19667" extrusionOk="0">
                  <a:moveTo>
                    <a:pt x="17105" y="1"/>
                  </a:moveTo>
                  <a:lnTo>
                    <a:pt x="17105" y="1"/>
                  </a:lnTo>
                  <a:cubicBezTo>
                    <a:pt x="15264" y="1662"/>
                    <a:pt x="13095" y="6008"/>
                    <a:pt x="12939" y="6425"/>
                  </a:cubicBezTo>
                  <a:cubicBezTo>
                    <a:pt x="12121" y="6728"/>
                    <a:pt x="11507" y="7039"/>
                    <a:pt x="10787" y="7383"/>
                  </a:cubicBezTo>
                  <a:cubicBezTo>
                    <a:pt x="10100" y="4330"/>
                    <a:pt x="12063" y="484"/>
                    <a:pt x="12064" y="483"/>
                  </a:cubicBezTo>
                  <a:lnTo>
                    <a:pt x="12064" y="483"/>
                  </a:lnTo>
                  <a:cubicBezTo>
                    <a:pt x="9977" y="3045"/>
                    <a:pt x="10214" y="6695"/>
                    <a:pt x="10312" y="7603"/>
                  </a:cubicBezTo>
                  <a:cubicBezTo>
                    <a:pt x="8790" y="8348"/>
                    <a:pt x="7481" y="9183"/>
                    <a:pt x="6368" y="10026"/>
                  </a:cubicBezTo>
                  <a:cubicBezTo>
                    <a:pt x="4453" y="7939"/>
                    <a:pt x="3250" y="2088"/>
                    <a:pt x="3250" y="2088"/>
                  </a:cubicBezTo>
                  <a:lnTo>
                    <a:pt x="3250" y="2088"/>
                  </a:lnTo>
                  <a:cubicBezTo>
                    <a:pt x="3110" y="5909"/>
                    <a:pt x="5885" y="10353"/>
                    <a:pt x="5885" y="10353"/>
                  </a:cubicBezTo>
                  <a:cubicBezTo>
                    <a:pt x="5885" y="10370"/>
                    <a:pt x="5893" y="10378"/>
                    <a:pt x="5909" y="10394"/>
                  </a:cubicBezTo>
                  <a:cubicBezTo>
                    <a:pt x="1261" y="14118"/>
                    <a:pt x="82" y="18144"/>
                    <a:pt x="82" y="18144"/>
                  </a:cubicBezTo>
                  <a:cubicBezTo>
                    <a:pt x="1" y="18513"/>
                    <a:pt x="312" y="18521"/>
                    <a:pt x="876" y="18570"/>
                  </a:cubicBezTo>
                  <a:cubicBezTo>
                    <a:pt x="882" y="18571"/>
                    <a:pt x="888" y="18571"/>
                    <a:pt x="893" y="18571"/>
                  </a:cubicBezTo>
                  <a:cubicBezTo>
                    <a:pt x="1401" y="18571"/>
                    <a:pt x="1085" y="16351"/>
                    <a:pt x="4453" y="12473"/>
                  </a:cubicBezTo>
                  <a:cubicBezTo>
                    <a:pt x="4747" y="13340"/>
                    <a:pt x="6499" y="17612"/>
                    <a:pt x="10018" y="19667"/>
                  </a:cubicBezTo>
                  <a:cubicBezTo>
                    <a:pt x="10018" y="19667"/>
                    <a:pt x="5386" y="15689"/>
                    <a:pt x="4895" y="11990"/>
                  </a:cubicBezTo>
                  <a:cubicBezTo>
                    <a:pt x="4944" y="11933"/>
                    <a:pt x="4993" y="11884"/>
                    <a:pt x="5058" y="11818"/>
                  </a:cubicBezTo>
                  <a:cubicBezTo>
                    <a:pt x="5959" y="10861"/>
                    <a:pt x="7080" y="9985"/>
                    <a:pt x="8291" y="9224"/>
                  </a:cubicBezTo>
                  <a:cubicBezTo>
                    <a:pt x="11237" y="12604"/>
                    <a:pt x="16679" y="14224"/>
                    <a:pt x="16679" y="14224"/>
                  </a:cubicBezTo>
                  <a:cubicBezTo>
                    <a:pt x="11679" y="11990"/>
                    <a:pt x="9085" y="9453"/>
                    <a:pt x="8782" y="8921"/>
                  </a:cubicBezTo>
                  <a:cubicBezTo>
                    <a:pt x="9551" y="8463"/>
                    <a:pt x="10345" y="8037"/>
                    <a:pt x="11123" y="7653"/>
                  </a:cubicBezTo>
                  <a:cubicBezTo>
                    <a:pt x="13029" y="8455"/>
                    <a:pt x="19593" y="9330"/>
                    <a:pt x="19593" y="9330"/>
                  </a:cubicBezTo>
                  <a:cubicBezTo>
                    <a:pt x="16221" y="8692"/>
                    <a:pt x="12342" y="7587"/>
                    <a:pt x="11679" y="7383"/>
                  </a:cubicBezTo>
                  <a:cubicBezTo>
                    <a:pt x="14936" y="6130"/>
                    <a:pt x="20378" y="4076"/>
                    <a:pt x="20379" y="4076"/>
                  </a:cubicBezTo>
                  <a:lnTo>
                    <a:pt x="20379" y="4076"/>
                  </a:lnTo>
                  <a:cubicBezTo>
                    <a:pt x="18938" y="4379"/>
                    <a:pt x="14822" y="5836"/>
                    <a:pt x="13610" y="6253"/>
                  </a:cubicBezTo>
                  <a:cubicBezTo>
                    <a:pt x="14159" y="4150"/>
                    <a:pt x="17105" y="1"/>
                    <a:pt x="17105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891" name="Google Shape;1891;p8"/>
          <p:cNvSpPr/>
          <p:nvPr/>
        </p:nvSpPr>
        <p:spPr>
          <a:xfrm>
            <a:off x="5820995" y="-1119875"/>
            <a:ext cx="4285479" cy="3166355"/>
          </a:xfrm>
          <a:custGeom>
            <a:avLst/>
            <a:gdLst/>
            <a:ahLst/>
            <a:cxnLst/>
            <a:rect l="l" t="t" r="r" b="b"/>
            <a:pathLst>
              <a:path w="115496" h="85335" extrusionOk="0">
                <a:moveTo>
                  <a:pt x="53261" y="1"/>
                </a:moveTo>
                <a:cubicBezTo>
                  <a:pt x="33998" y="1"/>
                  <a:pt x="2308" y="13935"/>
                  <a:pt x="986" y="33567"/>
                </a:cubicBezTo>
                <a:cubicBezTo>
                  <a:pt x="0" y="41269"/>
                  <a:pt x="5742" y="47981"/>
                  <a:pt x="12651" y="47981"/>
                </a:cubicBezTo>
                <a:cubicBezTo>
                  <a:pt x="13488" y="47981"/>
                  <a:pt x="14341" y="47883"/>
                  <a:pt x="15201" y="47676"/>
                </a:cubicBezTo>
                <a:cubicBezTo>
                  <a:pt x="23331" y="45398"/>
                  <a:pt x="32655" y="37507"/>
                  <a:pt x="41649" y="37507"/>
                </a:cubicBezTo>
                <a:cubicBezTo>
                  <a:pt x="44544" y="37507"/>
                  <a:pt x="47404" y="38325"/>
                  <a:pt x="50179" y="40409"/>
                </a:cubicBezTo>
                <a:cubicBezTo>
                  <a:pt x="56710" y="45614"/>
                  <a:pt x="55867" y="51817"/>
                  <a:pt x="64837" y="54428"/>
                </a:cubicBezTo>
                <a:cubicBezTo>
                  <a:pt x="73144" y="56858"/>
                  <a:pt x="76998" y="55696"/>
                  <a:pt x="81188" y="64584"/>
                </a:cubicBezTo>
                <a:cubicBezTo>
                  <a:pt x="83365" y="70116"/>
                  <a:pt x="84364" y="77507"/>
                  <a:pt x="88890" y="82196"/>
                </a:cubicBezTo>
                <a:cubicBezTo>
                  <a:pt x="91068" y="84073"/>
                  <a:pt x="94487" y="85334"/>
                  <a:pt x="97723" y="85334"/>
                </a:cubicBezTo>
                <a:cubicBezTo>
                  <a:pt x="101441" y="85334"/>
                  <a:pt x="104918" y="83670"/>
                  <a:pt x="105994" y="79364"/>
                </a:cubicBezTo>
                <a:lnTo>
                  <a:pt x="106248" y="79782"/>
                </a:lnTo>
                <a:cubicBezTo>
                  <a:pt x="115495" y="51457"/>
                  <a:pt x="87105" y="4056"/>
                  <a:pt x="58093" y="340"/>
                </a:cubicBezTo>
                <a:cubicBezTo>
                  <a:pt x="56602" y="112"/>
                  <a:pt x="54981" y="1"/>
                  <a:pt x="532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92" name="Google Shape;1892;p8"/>
          <p:cNvSpPr/>
          <p:nvPr/>
        </p:nvSpPr>
        <p:spPr>
          <a:xfrm>
            <a:off x="6701745" y="-1782600"/>
            <a:ext cx="2965969" cy="2402916"/>
          </a:xfrm>
          <a:custGeom>
            <a:avLst/>
            <a:gdLst/>
            <a:ahLst/>
            <a:cxnLst/>
            <a:rect l="l" t="t" r="r" b="b"/>
            <a:pathLst>
              <a:path w="54989" h="44550" extrusionOk="0">
                <a:moveTo>
                  <a:pt x="17090" y="0"/>
                </a:moveTo>
                <a:cubicBezTo>
                  <a:pt x="16357" y="0"/>
                  <a:pt x="15822" y="459"/>
                  <a:pt x="15755" y="1736"/>
                </a:cubicBezTo>
                <a:lnTo>
                  <a:pt x="15755" y="2194"/>
                </a:lnTo>
                <a:cubicBezTo>
                  <a:pt x="16631" y="4346"/>
                  <a:pt x="14159" y="6032"/>
                  <a:pt x="12710" y="7121"/>
                </a:cubicBezTo>
                <a:cubicBezTo>
                  <a:pt x="9478" y="9862"/>
                  <a:pt x="6360" y="12727"/>
                  <a:pt x="4068" y="16360"/>
                </a:cubicBezTo>
                <a:cubicBezTo>
                  <a:pt x="1556" y="20460"/>
                  <a:pt x="1" y="25436"/>
                  <a:pt x="2456" y="30175"/>
                </a:cubicBezTo>
                <a:cubicBezTo>
                  <a:pt x="4533" y="33754"/>
                  <a:pt x="8393" y="34519"/>
                  <a:pt x="12210" y="34519"/>
                </a:cubicBezTo>
                <a:cubicBezTo>
                  <a:pt x="13552" y="34519"/>
                  <a:pt x="14888" y="34424"/>
                  <a:pt x="16139" y="34324"/>
                </a:cubicBezTo>
                <a:cubicBezTo>
                  <a:pt x="16488" y="34304"/>
                  <a:pt x="16832" y="34295"/>
                  <a:pt x="17171" y="34295"/>
                </a:cubicBezTo>
                <a:cubicBezTo>
                  <a:pt x="21618" y="34295"/>
                  <a:pt x="25278" y="35967"/>
                  <a:pt x="28677" y="38727"/>
                </a:cubicBezTo>
                <a:cubicBezTo>
                  <a:pt x="32035" y="41498"/>
                  <a:pt x="34293" y="44550"/>
                  <a:pt x="38443" y="44550"/>
                </a:cubicBezTo>
                <a:cubicBezTo>
                  <a:pt x="39098" y="44550"/>
                  <a:pt x="39800" y="44474"/>
                  <a:pt x="40560" y="44308"/>
                </a:cubicBezTo>
                <a:cubicBezTo>
                  <a:pt x="48540" y="42672"/>
                  <a:pt x="54989" y="32704"/>
                  <a:pt x="52656" y="24749"/>
                </a:cubicBezTo>
                <a:cubicBezTo>
                  <a:pt x="49309" y="13840"/>
                  <a:pt x="39701" y="11286"/>
                  <a:pt x="30617" y="7219"/>
                </a:cubicBezTo>
                <a:cubicBezTo>
                  <a:pt x="27482" y="5828"/>
                  <a:pt x="24356" y="5132"/>
                  <a:pt x="21876" y="2799"/>
                </a:cubicBezTo>
                <a:cubicBezTo>
                  <a:pt x="21150" y="2118"/>
                  <a:pt x="18664" y="0"/>
                  <a:pt x="17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93" name="Google Shape;1893;p8"/>
          <p:cNvGrpSpPr/>
          <p:nvPr/>
        </p:nvGrpSpPr>
        <p:grpSpPr>
          <a:xfrm>
            <a:off x="7786075" y="-276030"/>
            <a:ext cx="1156292" cy="815518"/>
            <a:chOff x="3783700" y="3044800"/>
            <a:chExt cx="553250" cy="390200"/>
          </a:xfrm>
        </p:grpSpPr>
        <p:sp>
          <p:nvSpPr>
            <p:cNvPr id="1894" name="Google Shape;1894;p8"/>
            <p:cNvSpPr/>
            <p:nvPr/>
          </p:nvSpPr>
          <p:spPr>
            <a:xfrm>
              <a:off x="3865525" y="3233850"/>
              <a:ext cx="471425" cy="87525"/>
            </a:xfrm>
            <a:custGeom>
              <a:avLst/>
              <a:gdLst/>
              <a:ahLst/>
              <a:cxnLst/>
              <a:rect l="l" t="t" r="r" b="b"/>
              <a:pathLst>
                <a:path w="18857" h="3501" extrusionOk="0">
                  <a:moveTo>
                    <a:pt x="9228" y="1"/>
                  </a:moveTo>
                  <a:cubicBezTo>
                    <a:pt x="8648" y="1"/>
                    <a:pt x="8058" y="35"/>
                    <a:pt x="7457" y="107"/>
                  </a:cubicBezTo>
                  <a:cubicBezTo>
                    <a:pt x="3324" y="598"/>
                    <a:pt x="1" y="3217"/>
                    <a:pt x="1" y="3217"/>
                  </a:cubicBezTo>
                  <a:cubicBezTo>
                    <a:pt x="1" y="3217"/>
                    <a:pt x="4666" y="598"/>
                    <a:pt x="7563" y="377"/>
                  </a:cubicBezTo>
                  <a:cubicBezTo>
                    <a:pt x="7865" y="353"/>
                    <a:pt x="8167" y="342"/>
                    <a:pt x="8469" y="342"/>
                  </a:cubicBezTo>
                  <a:cubicBezTo>
                    <a:pt x="13294" y="342"/>
                    <a:pt x="18006" y="3181"/>
                    <a:pt x="18137" y="3266"/>
                  </a:cubicBezTo>
                  <a:cubicBezTo>
                    <a:pt x="18406" y="3438"/>
                    <a:pt x="18560" y="3500"/>
                    <a:pt x="18644" y="3500"/>
                  </a:cubicBezTo>
                  <a:cubicBezTo>
                    <a:pt x="18857" y="3500"/>
                    <a:pt x="18603" y="3094"/>
                    <a:pt x="18603" y="3094"/>
                  </a:cubicBezTo>
                  <a:cubicBezTo>
                    <a:pt x="15680" y="1192"/>
                    <a:pt x="12631" y="1"/>
                    <a:pt x="9228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3783700" y="3304975"/>
              <a:ext cx="92900" cy="18500"/>
            </a:xfrm>
            <a:custGeom>
              <a:avLst/>
              <a:gdLst/>
              <a:ahLst/>
              <a:cxnLst/>
              <a:rect l="l" t="t" r="r" b="b"/>
              <a:pathLst>
                <a:path w="3716" h="740" extrusionOk="0">
                  <a:moveTo>
                    <a:pt x="2628" y="0"/>
                  </a:moveTo>
                  <a:cubicBezTo>
                    <a:pt x="546" y="0"/>
                    <a:pt x="0" y="650"/>
                    <a:pt x="0" y="650"/>
                  </a:cubicBezTo>
                  <a:cubicBezTo>
                    <a:pt x="57" y="713"/>
                    <a:pt x="194" y="739"/>
                    <a:pt x="385" y="739"/>
                  </a:cubicBezTo>
                  <a:cubicBezTo>
                    <a:pt x="1358" y="739"/>
                    <a:pt x="3716" y="52"/>
                    <a:pt x="3716" y="52"/>
                  </a:cubicBezTo>
                  <a:cubicBezTo>
                    <a:pt x="3314" y="16"/>
                    <a:pt x="2952" y="0"/>
                    <a:pt x="2628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3812550" y="3287650"/>
              <a:ext cx="71625" cy="15875"/>
            </a:xfrm>
            <a:custGeom>
              <a:avLst/>
              <a:gdLst/>
              <a:ahLst/>
              <a:cxnLst/>
              <a:rect l="l" t="t" r="r" b="b"/>
              <a:pathLst>
                <a:path w="2865" h="635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531" y="514"/>
                    <a:pt x="1307" y="634"/>
                    <a:pt x="1917" y="634"/>
                  </a:cubicBezTo>
                  <a:cubicBezTo>
                    <a:pt x="2455" y="634"/>
                    <a:pt x="2865" y="541"/>
                    <a:pt x="2865" y="541"/>
                  </a:cubicBezTo>
                  <a:cubicBezTo>
                    <a:pt x="1595" y="44"/>
                    <a:pt x="18" y="9"/>
                    <a:pt x="0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3817250" y="3270050"/>
              <a:ext cx="79000" cy="28275"/>
            </a:xfrm>
            <a:custGeom>
              <a:avLst/>
              <a:gdLst/>
              <a:ahLst/>
              <a:cxnLst/>
              <a:rect l="l" t="t" r="r" b="b"/>
              <a:pathLst>
                <a:path w="3160" h="113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819" y="860"/>
                    <a:pt x="3160" y="1130"/>
                    <a:pt x="3160" y="1130"/>
                  </a:cubicBezTo>
                  <a:cubicBezTo>
                    <a:pt x="2273" y="691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3830750" y="3248575"/>
              <a:ext cx="76950" cy="43800"/>
            </a:xfrm>
            <a:custGeom>
              <a:avLst/>
              <a:gdLst/>
              <a:ahLst/>
              <a:cxnLst/>
              <a:rect l="l" t="t" r="r" b="b"/>
              <a:pathLst>
                <a:path w="3078" h="1752" extrusionOk="0">
                  <a:moveTo>
                    <a:pt x="1" y="1"/>
                  </a:moveTo>
                  <a:lnTo>
                    <a:pt x="1" y="1"/>
                  </a:lnTo>
                  <a:cubicBezTo>
                    <a:pt x="885" y="1073"/>
                    <a:pt x="3078" y="1752"/>
                    <a:pt x="3078" y="1752"/>
                  </a:cubicBezTo>
                  <a:cubicBezTo>
                    <a:pt x="2194" y="86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3847125" y="3227500"/>
              <a:ext cx="71900" cy="54650"/>
            </a:xfrm>
            <a:custGeom>
              <a:avLst/>
              <a:gdLst/>
              <a:ahLst/>
              <a:cxnLst/>
              <a:rect l="l" t="t" r="r" b="b"/>
              <a:pathLst>
                <a:path w="2876" h="2186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46" y="1373"/>
                    <a:pt x="2522" y="2186"/>
                    <a:pt x="2827" y="2186"/>
                  </a:cubicBezTo>
                  <a:cubicBezTo>
                    <a:pt x="2862" y="2186"/>
                    <a:pt x="2876" y="2175"/>
                    <a:pt x="2865" y="2153"/>
                  </a:cubicBezTo>
                  <a:cubicBezTo>
                    <a:pt x="2449" y="1231"/>
                    <a:pt x="17" y="1"/>
                    <a:pt x="0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3869625" y="3199875"/>
              <a:ext cx="59975" cy="76550"/>
            </a:xfrm>
            <a:custGeom>
              <a:avLst/>
              <a:gdLst/>
              <a:ahLst/>
              <a:cxnLst/>
              <a:rect l="l" t="t" r="r" b="b"/>
              <a:pathLst>
                <a:path w="2399" h="3062" extrusionOk="0">
                  <a:moveTo>
                    <a:pt x="1" y="1"/>
                  </a:moveTo>
                  <a:lnTo>
                    <a:pt x="1" y="1"/>
                  </a:lnTo>
                  <a:cubicBezTo>
                    <a:pt x="541" y="1834"/>
                    <a:pt x="2399" y="3062"/>
                    <a:pt x="2399" y="3062"/>
                  </a:cubicBezTo>
                  <a:cubicBezTo>
                    <a:pt x="1850" y="190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3873300" y="3191700"/>
              <a:ext cx="73700" cy="78600"/>
            </a:xfrm>
            <a:custGeom>
              <a:avLst/>
              <a:gdLst/>
              <a:ahLst/>
              <a:cxnLst/>
              <a:rect l="l" t="t" r="r" b="b"/>
              <a:pathLst>
                <a:path w="2948" h="3144" extrusionOk="0">
                  <a:moveTo>
                    <a:pt x="1" y="0"/>
                  </a:moveTo>
                  <a:lnTo>
                    <a:pt x="1" y="0"/>
                  </a:lnTo>
                  <a:cubicBezTo>
                    <a:pt x="1482" y="2578"/>
                    <a:pt x="2947" y="3143"/>
                    <a:pt x="2947" y="3143"/>
                  </a:cubicBezTo>
                  <a:cubicBezTo>
                    <a:pt x="2382" y="143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3814175" y="3311175"/>
              <a:ext cx="57325" cy="42800"/>
            </a:xfrm>
            <a:custGeom>
              <a:avLst/>
              <a:gdLst/>
              <a:ahLst/>
              <a:cxnLst/>
              <a:rect l="l" t="t" r="r" b="b"/>
              <a:pathLst>
                <a:path w="2293" h="1712" extrusionOk="0">
                  <a:moveTo>
                    <a:pt x="2292" y="1"/>
                  </a:moveTo>
                  <a:lnTo>
                    <a:pt x="2292" y="1"/>
                  </a:lnTo>
                  <a:cubicBezTo>
                    <a:pt x="2292" y="1"/>
                    <a:pt x="344" y="492"/>
                    <a:pt x="1" y="1711"/>
                  </a:cubicBezTo>
                  <a:cubicBezTo>
                    <a:pt x="1" y="1711"/>
                    <a:pt x="1302" y="1106"/>
                    <a:pt x="2292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3842000" y="3301150"/>
              <a:ext cx="42175" cy="63250"/>
            </a:xfrm>
            <a:custGeom>
              <a:avLst/>
              <a:gdLst/>
              <a:ahLst/>
              <a:cxnLst/>
              <a:rect l="l" t="t" r="r" b="b"/>
              <a:pathLst>
                <a:path w="1687" h="2530" extrusionOk="0">
                  <a:moveTo>
                    <a:pt x="1687" y="1"/>
                  </a:moveTo>
                  <a:cubicBezTo>
                    <a:pt x="1686" y="1"/>
                    <a:pt x="58" y="1392"/>
                    <a:pt x="1" y="2530"/>
                  </a:cubicBezTo>
                  <a:cubicBezTo>
                    <a:pt x="1" y="2530"/>
                    <a:pt x="1187" y="1474"/>
                    <a:pt x="1687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3869425" y="3289700"/>
              <a:ext cx="41350" cy="67350"/>
            </a:xfrm>
            <a:custGeom>
              <a:avLst/>
              <a:gdLst/>
              <a:ahLst/>
              <a:cxnLst/>
              <a:rect l="l" t="t" r="r" b="b"/>
              <a:pathLst>
                <a:path w="1654" h="2694" extrusionOk="0">
                  <a:moveTo>
                    <a:pt x="1654" y="1"/>
                  </a:moveTo>
                  <a:cubicBezTo>
                    <a:pt x="1653" y="1"/>
                    <a:pt x="0" y="1155"/>
                    <a:pt x="262" y="2693"/>
                  </a:cubicBezTo>
                  <a:cubicBezTo>
                    <a:pt x="262" y="2693"/>
                    <a:pt x="1203" y="1441"/>
                    <a:pt x="1654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3896425" y="3276200"/>
              <a:ext cx="31125" cy="78175"/>
            </a:xfrm>
            <a:custGeom>
              <a:avLst/>
              <a:gdLst/>
              <a:ahLst/>
              <a:cxnLst/>
              <a:rect l="l" t="t" r="r" b="b"/>
              <a:pathLst>
                <a:path w="1245" h="3127" extrusionOk="0">
                  <a:moveTo>
                    <a:pt x="1245" y="0"/>
                  </a:moveTo>
                  <a:cubicBezTo>
                    <a:pt x="1244" y="1"/>
                    <a:pt x="1" y="1736"/>
                    <a:pt x="205" y="3127"/>
                  </a:cubicBezTo>
                  <a:cubicBezTo>
                    <a:pt x="205" y="3127"/>
                    <a:pt x="205" y="3127"/>
                    <a:pt x="205" y="3127"/>
                  </a:cubicBezTo>
                  <a:cubicBezTo>
                    <a:pt x="208" y="3127"/>
                    <a:pt x="1008" y="956"/>
                    <a:pt x="1245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6" name="Google Shape;1906;p8"/>
            <p:cNvSpPr/>
            <p:nvPr/>
          </p:nvSpPr>
          <p:spPr>
            <a:xfrm>
              <a:off x="3917500" y="3268025"/>
              <a:ext cx="36850" cy="88200"/>
            </a:xfrm>
            <a:custGeom>
              <a:avLst/>
              <a:gdLst/>
              <a:ahLst/>
              <a:cxnLst/>
              <a:rect l="l" t="t" r="r" b="b"/>
              <a:pathLst>
                <a:path w="1474" h="3528" extrusionOk="0">
                  <a:moveTo>
                    <a:pt x="1400" y="0"/>
                  </a:moveTo>
                  <a:cubicBezTo>
                    <a:pt x="1400" y="0"/>
                    <a:pt x="1" y="1964"/>
                    <a:pt x="287" y="3527"/>
                  </a:cubicBezTo>
                  <a:cubicBezTo>
                    <a:pt x="287" y="3527"/>
                    <a:pt x="287" y="3527"/>
                    <a:pt x="287" y="3527"/>
                  </a:cubicBezTo>
                  <a:cubicBezTo>
                    <a:pt x="291" y="3527"/>
                    <a:pt x="1474" y="1299"/>
                    <a:pt x="1400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7" name="Google Shape;1907;p8"/>
            <p:cNvSpPr/>
            <p:nvPr/>
          </p:nvSpPr>
          <p:spPr>
            <a:xfrm>
              <a:off x="3946150" y="3258000"/>
              <a:ext cx="32550" cy="89225"/>
            </a:xfrm>
            <a:custGeom>
              <a:avLst/>
              <a:gdLst/>
              <a:ahLst/>
              <a:cxnLst/>
              <a:rect l="l" t="t" r="r" b="b"/>
              <a:pathLst>
                <a:path w="1302" h="3569" extrusionOk="0">
                  <a:moveTo>
                    <a:pt x="1302" y="0"/>
                  </a:moveTo>
                  <a:lnTo>
                    <a:pt x="1302" y="0"/>
                  </a:lnTo>
                  <a:cubicBezTo>
                    <a:pt x="1301" y="0"/>
                    <a:pt x="0" y="1506"/>
                    <a:pt x="74" y="3568"/>
                  </a:cubicBezTo>
                  <a:cubicBezTo>
                    <a:pt x="74" y="3568"/>
                    <a:pt x="74" y="3568"/>
                    <a:pt x="74" y="3568"/>
                  </a:cubicBezTo>
                  <a:cubicBezTo>
                    <a:pt x="82" y="3568"/>
                    <a:pt x="1163" y="1435"/>
                    <a:pt x="1302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3889675" y="3178000"/>
              <a:ext cx="88625" cy="80025"/>
            </a:xfrm>
            <a:custGeom>
              <a:avLst/>
              <a:gdLst/>
              <a:ahLst/>
              <a:cxnLst/>
              <a:rect l="l" t="t" r="r" b="b"/>
              <a:pathLst>
                <a:path w="3545" h="3201" extrusionOk="0">
                  <a:moveTo>
                    <a:pt x="1" y="0"/>
                  </a:moveTo>
                  <a:lnTo>
                    <a:pt x="1" y="0"/>
                  </a:lnTo>
                  <a:cubicBezTo>
                    <a:pt x="1961" y="2453"/>
                    <a:pt x="3516" y="3180"/>
                    <a:pt x="3544" y="3200"/>
                  </a:cubicBezTo>
                  <a:lnTo>
                    <a:pt x="3544" y="3200"/>
                  </a:lnTo>
                  <a:cubicBezTo>
                    <a:pt x="2644" y="1669"/>
                    <a:pt x="1" y="0"/>
                    <a:pt x="1" y="0"/>
                  </a:cubicBezTo>
                  <a:close/>
                  <a:moveTo>
                    <a:pt x="3544" y="3200"/>
                  </a:moveTo>
                  <a:cubicBezTo>
                    <a:pt x="3544" y="3200"/>
                    <a:pt x="3544" y="3200"/>
                    <a:pt x="3544" y="3200"/>
                  </a:cubicBezTo>
                  <a:cubicBezTo>
                    <a:pt x="3545" y="3200"/>
                    <a:pt x="3544" y="3200"/>
                    <a:pt x="3544" y="320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3966400" y="3246525"/>
              <a:ext cx="44225" cy="104375"/>
            </a:xfrm>
            <a:custGeom>
              <a:avLst/>
              <a:gdLst/>
              <a:ahLst/>
              <a:cxnLst/>
              <a:rect l="l" t="t" r="r" b="b"/>
              <a:pathLst>
                <a:path w="1769" h="4175" extrusionOk="0">
                  <a:moveTo>
                    <a:pt x="1768" y="1"/>
                  </a:moveTo>
                  <a:cubicBezTo>
                    <a:pt x="1768" y="1"/>
                    <a:pt x="1" y="877"/>
                    <a:pt x="25" y="4175"/>
                  </a:cubicBezTo>
                  <a:cubicBezTo>
                    <a:pt x="25" y="4166"/>
                    <a:pt x="1637" y="909"/>
                    <a:pt x="1768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0" name="Google Shape;1910;p8"/>
            <p:cNvSpPr/>
            <p:nvPr/>
          </p:nvSpPr>
          <p:spPr>
            <a:xfrm>
              <a:off x="3978275" y="3241425"/>
              <a:ext cx="61800" cy="104975"/>
            </a:xfrm>
            <a:custGeom>
              <a:avLst/>
              <a:gdLst/>
              <a:ahLst/>
              <a:cxnLst/>
              <a:rect l="l" t="t" r="r" b="b"/>
              <a:pathLst>
                <a:path w="2472" h="4199" extrusionOk="0">
                  <a:moveTo>
                    <a:pt x="2472" y="0"/>
                  </a:moveTo>
                  <a:cubicBezTo>
                    <a:pt x="2472" y="0"/>
                    <a:pt x="0" y="2104"/>
                    <a:pt x="483" y="4199"/>
                  </a:cubicBezTo>
                  <a:lnTo>
                    <a:pt x="483" y="4199"/>
                  </a:lnTo>
                  <a:cubicBezTo>
                    <a:pt x="489" y="4182"/>
                    <a:pt x="2170" y="1353"/>
                    <a:pt x="2472" y="0"/>
                  </a:cubicBezTo>
                  <a:close/>
                  <a:moveTo>
                    <a:pt x="483" y="4199"/>
                  </a:moveTo>
                  <a:lnTo>
                    <a:pt x="483" y="4199"/>
                  </a:lnTo>
                  <a:cubicBezTo>
                    <a:pt x="483" y="4199"/>
                    <a:pt x="483" y="4199"/>
                    <a:pt x="483" y="4199"/>
                  </a:cubicBezTo>
                  <a:cubicBezTo>
                    <a:pt x="483" y="4199"/>
                    <a:pt x="483" y="4199"/>
                    <a:pt x="483" y="4199"/>
                  </a:cubicBezTo>
                  <a:cubicBezTo>
                    <a:pt x="483" y="4199"/>
                    <a:pt x="483" y="4199"/>
                    <a:pt x="483" y="4199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1" name="Google Shape;1911;p8"/>
            <p:cNvSpPr/>
            <p:nvPr/>
          </p:nvSpPr>
          <p:spPr>
            <a:xfrm>
              <a:off x="4008950" y="3237525"/>
              <a:ext cx="54050" cy="121775"/>
            </a:xfrm>
            <a:custGeom>
              <a:avLst/>
              <a:gdLst/>
              <a:ahLst/>
              <a:cxnLst/>
              <a:rect l="l" t="t" r="r" b="b"/>
              <a:pathLst>
                <a:path w="2162" h="4871" extrusionOk="0">
                  <a:moveTo>
                    <a:pt x="2161" y="1"/>
                  </a:moveTo>
                  <a:cubicBezTo>
                    <a:pt x="2161" y="1"/>
                    <a:pt x="1" y="2178"/>
                    <a:pt x="345" y="4870"/>
                  </a:cubicBezTo>
                  <a:cubicBezTo>
                    <a:pt x="345" y="4870"/>
                    <a:pt x="1965" y="811"/>
                    <a:pt x="216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2" name="Google Shape;1912;p8"/>
            <p:cNvSpPr/>
            <p:nvPr/>
          </p:nvSpPr>
          <p:spPr>
            <a:xfrm>
              <a:off x="4019600" y="3237725"/>
              <a:ext cx="68150" cy="129750"/>
            </a:xfrm>
            <a:custGeom>
              <a:avLst/>
              <a:gdLst/>
              <a:ahLst/>
              <a:cxnLst/>
              <a:rect l="l" t="t" r="r" b="b"/>
              <a:pathLst>
                <a:path w="2726" h="5190" extrusionOk="0">
                  <a:moveTo>
                    <a:pt x="2726" y="1"/>
                  </a:moveTo>
                  <a:lnTo>
                    <a:pt x="2726" y="1"/>
                  </a:lnTo>
                  <a:cubicBezTo>
                    <a:pt x="0" y="2366"/>
                    <a:pt x="1212" y="5189"/>
                    <a:pt x="1212" y="5189"/>
                  </a:cubicBezTo>
                  <a:cubicBezTo>
                    <a:pt x="1367" y="3307"/>
                    <a:pt x="2726" y="1"/>
                    <a:pt x="2726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3902150" y="3160600"/>
              <a:ext cx="101300" cy="88400"/>
            </a:xfrm>
            <a:custGeom>
              <a:avLst/>
              <a:gdLst/>
              <a:ahLst/>
              <a:cxnLst/>
              <a:rect l="l" t="t" r="r" b="b"/>
              <a:pathLst>
                <a:path w="4052" h="3536" extrusionOk="0">
                  <a:moveTo>
                    <a:pt x="1" y="1"/>
                  </a:moveTo>
                  <a:cubicBezTo>
                    <a:pt x="1" y="9"/>
                    <a:pt x="2628" y="3086"/>
                    <a:pt x="4052" y="3536"/>
                  </a:cubicBezTo>
                  <a:cubicBezTo>
                    <a:pt x="4052" y="3536"/>
                    <a:pt x="1916" y="123"/>
                    <a:pt x="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3918525" y="3139325"/>
              <a:ext cx="108475" cy="109275"/>
            </a:xfrm>
            <a:custGeom>
              <a:avLst/>
              <a:gdLst/>
              <a:ahLst/>
              <a:cxnLst/>
              <a:rect l="l" t="t" r="r" b="b"/>
              <a:pathLst>
                <a:path w="4339" h="437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2881" y="3241"/>
                    <a:pt x="4338" y="4371"/>
                  </a:cubicBezTo>
                  <a:cubicBezTo>
                    <a:pt x="4338" y="4371"/>
                    <a:pt x="2055" y="320"/>
                    <a:pt x="1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3951675" y="3109850"/>
              <a:ext cx="91475" cy="129350"/>
            </a:xfrm>
            <a:custGeom>
              <a:avLst/>
              <a:gdLst/>
              <a:ahLst/>
              <a:cxnLst/>
              <a:rect l="l" t="t" r="r" b="b"/>
              <a:pathLst>
                <a:path w="3659" h="5174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156"/>
                    <a:pt x="2742" y="4535"/>
                    <a:pt x="3659" y="5173"/>
                  </a:cubicBezTo>
                  <a:cubicBezTo>
                    <a:pt x="3659" y="5173"/>
                    <a:pt x="2022" y="312"/>
                    <a:pt x="0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3969675" y="3073225"/>
              <a:ext cx="98025" cy="163725"/>
            </a:xfrm>
            <a:custGeom>
              <a:avLst/>
              <a:gdLst/>
              <a:ahLst/>
              <a:cxnLst/>
              <a:rect l="l" t="t" r="r" b="b"/>
              <a:pathLst>
                <a:path w="3921" h="6549" extrusionOk="0">
                  <a:moveTo>
                    <a:pt x="1" y="1"/>
                  </a:moveTo>
                  <a:cubicBezTo>
                    <a:pt x="164" y="672"/>
                    <a:pt x="3004" y="6278"/>
                    <a:pt x="3921" y="6548"/>
                  </a:cubicBezTo>
                  <a:cubicBezTo>
                    <a:pt x="3921" y="6548"/>
                    <a:pt x="2579" y="1245"/>
                    <a:pt x="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4058875" y="3240800"/>
              <a:ext cx="43000" cy="141825"/>
            </a:xfrm>
            <a:custGeom>
              <a:avLst/>
              <a:gdLst/>
              <a:ahLst/>
              <a:cxnLst/>
              <a:rect l="l" t="t" r="r" b="b"/>
              <a:pathLst>
                <a:path w="1720" h="5673" extrusionOk="0">
                  <a:moveTo>
                    <a:pt x="1719" y="1"/>
                  </a:moveTo>
                  <a:cubicBezTo>
                    <a:pt x="533" y="1171"/>
                    <a:pt x="1" y="5672"/>
                    <a:pt x="1" y="5672"/>
                  </a:cubicBezTo>
                  <a:cubicBezTo>
                    <a:pt x="1056" y="4739"/>
                    <a:pt x="1719" y="1"/>
                    <a:pt x="1719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4080375" y="3236925"/>
              <a:ext cx="47875" cy="145275"/>
            </a:xfrm>
            <a:custGeom>
              <a:avLst/>
              <a:gdLst/>
              <a:ahLst/>
              <a:cxnLst/>
              <a:rect l="l" t="t" r="r" b="b"/>
              <a:pathLst>
                <a:path w="1915" h="5811" extrusionOk="0">
                  <a:moveTo>
                    <a:pt x="1440" y="0"/>
                  </a:moveTo>
                  <a:lnTo>
                    <a:pt x="1440" y="0"/>
                  </a:lnTo>
                  <a:cubicBezTo>
                    <a:pt x="1440" y="0"/>
                    <a:pt x="156" y="3757"/>
                    <a:pt x="0" y="5811"/>
                  </a:cubicBezTo>
                  <a:cubicBezTo>
                    <a:pt x="0" y="5811"/>
                    <a:pt x="0" y="5811"/>
                    <a:pt x="0" y="5811"/>
                  </a:cubicBezTo>
                  <a:cubicBezTo>
                    <a:pt x="4" y="5811"/>
                    <a:pt x="1915" y="1545"/>
                    <a:pt x="1440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4019600" y="3070775"/>
              <a:ext cx="73850" cy="166975"/>
            </a:xfrm>
            <a:custGeom>
              <a:avLst/>
              <a:gdLst/>
              <a:ahLst/>
              <a:cxnLst/>
              <a:rect l="l" t="t" r="r" b="b"/>
              <a:pathLst>
                <a:path w="2954" h="6679" extrusionOk="0">
                  <a:moveTo>
                    <a:pt x="0" y="1"/>
                  </a:moveTo>
                  <a:cubicBezTo>
                    <a:pt x="0" y="1"/>
                    <a:pt x="0" y="1"/>
                    <a:pt x="1" y="2"/>
                  </a:cubicBezTo>
                  <a:lnTo>
                    <a:pt x="1" y="2"/>
                  </a:lnTo>
                  <a:cubicBezTo>
                    <a:pt x="1" y="1"/>
                    <a:pt x="0" y="1"/>
                    <a:pt x="0" y="1"/>
                  </a:cubicBezTo>
                  <a:close/>
                  <a:moveTo>
                    <a:pt x="1" y="2"/>
                  </a:moveTo>
                  <a:lnTo>
                    <a:pt x="1" y="2"/>
                  </a:lnTo>
                  <a:cubicBezTo>
                    <a:pt x="386" y="2138"/>
                    <a:pt x="2726" y="6679"/>
                    <a:pt x="2726" y="6679"/>
                  </a:cubicBezTo>
                  <a:cubicBezTo>
                    <a:pt x="2953" y="4486"/>
                    <a:pt x="29" y="68"/>
                    <a:pt x="1" y="2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4040050" y="3062600"/>
              <a:ext cx="92300" cy="176175"/>
            </a:xfrm>
            <a:custGeom>
              <a:avLst/>
              <a:gdLst/>
              <a:ahLst/>
              <a:cxnLst/>
              <a:rect l="l" t="t" r="r" b="b"/>
              <a:pathLst>
                <a:path w="3692" h="7047" extrusionOk="0">
                  <a:moveTo>
                    <a:pt x="1" y="0"/>
                  </a:moveTo>
                  <a:cubicBezTo>
                    <a:pt x="2022" y="3724"/>
                    <a:pt x="2685" y="7047"/>
                    <a:pt x="2685" y="7047"/>
                  </a:cubicBezTo>
                  <a:cubicBezTo>
                    <a:pt x="3692" y="3839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4088150" y="3241200"/>
              <a:ext cx="61400" cy="147950"/>
            </a:xfrm>
            <a:custGeom>
              <a:avLst/>
              <a:gdLst/>
              <a:ahLst/>
              <a:cxnLst/>
              <a:rect l="l" t="t" r="r" b="b"/>
              <a:pathLst>
                <a:path w="2456" h="5918" extrusionOk="0">
                  <a:moveTo>
                    <a:pt x="2349" y="1"/>
                  </a:moveTo>
                  <a:cubicBezTo>
                    <a:pt x="2349" y="1"/>
                    <a:pt x="597" y="3749"/>
                    <a:pt x="0" y="5918"/>
                  </a:cubicBezTo>
                  <a:cubicBezTo>
                    <a:pt x="0" y="5918"/>
                    <a:pt x="2455" y="2317"/>
                    <a:pt x="2349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4088550" y="3242450"/>
              <a:ext cx="84500" cy="152650"/>
            </a:xfrm>
            <a:custGeom>
              <a:avLst/>
              <a:gdLst/>
              <a:ahLst/>
              <a:cxnLst/>
              <a:rect l="l" t="t" r="r" b="b"/>
              <a:pathLst>
                <a:path w="3380" h="6106" extrusionOk="0">
                  <a:moveTo>
                    <a:pt x="3299" y="0"/>
                  </a:moveTo>
                  <a:cubicBezTo>
                    <a:pt x="3298" y="1"/>
                    <a:pt x="1212" y="4720"/>
                    <a:pt x="1" y="6104"/>
                  </a:cubicBezTo>
                  <a:lnTo>
                    <a:pt x="1" y="6104"/>
                  </a:lnTo>
                  <a:cubicBezTo>
                    <a:pt x="58" y="6047"/>
                    <a:pt x="3380" y="3164"/>
                    <a:pt x="3299" y="0"/>
                  </a:cubicBezTo>
                  <a:close/>
                  <a:moveTo>
                    <a:pt x="1" y="6104"/>
                  </a:moveTo>
                  <a:cubicBezTo>
                    <a:pt x="1" y="6105"/>
                    <a:pt x="0" y="6105"/>
                    <a:pt x="0" y="6105"/>
                  </a:cubicBezTo>
                  <a:cubicBezTo>
                    <a:pt x="1" y="6105"/>
                    <a:pt x="1" y="6105"/>
                    <a:pt x="1" y="6104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4100425" y="3253075"/>
              <a:ext cx="100275" cy="157375"/>
            </a:xfrm>
            <a:custGeom>
              <a:avLst/>
              <a:gdLst/>
              <a:ahLst/>
              <a:cxnLst/>
              <a:rect l="l" t="t" r="r" b="b"/>
              <a:pathLst>
                <a:path w="4011" h="6295" extrusionOk="0">
                  <a:moveTo>
                    <a:pt x="4010" y="1"/>
                  </a:moveTo>
                  <a:lnTo>
                    <a:pt x="4010" y="1"/>
                  </a:lnTo>
                  <a:cubicBezTo>
                    <a:pt x="4010" y="1"/>
                    <a:pt x="1129" y="3708"/>
                    <a:pt x="0" y="6294"/>
                  </a:cubicBezTo>
                  <a:cubicBezTo>
                    <a:pt x="0" y="6294"/>
                    <a:pt x="0" y="6294"/>
                    <a:pt x="0" y="6294"/>
                  </a:cubicBezTo>
                  <a:cubicBezTo>
                    <a:pt x="8" y="6294"/>
                    <a:pt x="3536" y="2731"/>
                    <a:pt x="4010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4056625" y="3056250"/>
              <a:ext cx="112175" cy="183350"/>
            </a:xfrm>
            <a:custGeom>
              <a:avLst/>
              <a:gdLst/>
              <a:ahLst/>
              <a:cxnLst/>
              <a:rect l="l" t="t" r="r" b="b"/>
              <a:pathLst>
                <a:path w="4487" h="7334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2" y="2"/>
                  </a:cubicBezTo>
                  <a:lnTo>
                    <a:pt x="2" y="2"/>
                  </a:lnTo>
                  <a:cubicBezTo>
                    <a:pt x="2" y="1"/>
                    <a:pt x="1" y="1"/>
                    <a:pt x="1" y="1"/>
                  </a:cubicBezTo>
                  <a:close/>
                  <a:moveTo>
                    <a:pt x="2" y="2"/>
                  </a:moveTo>
                  <a:cubicBezTo>
                    <a:pt x="2652" y="2097"/>
                    <a:pt x="2824" y="7334"/>
                    <a:pt x="2824" y="7334"/>
                  </a:cubicBezTo>
                  <a:cubicBezTo>
                    <a:pt x="4486" y="2712"/>
                    <a:pt x="84" y="58"/>
                    <a:pt x="2" y="2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4101650" y="3044800"/>
              <a:ext cx="92300" cy="198525"/>
            </a:xfrm>
            <a:custGeom>
              <a:avLst/>
              <a:gdLst/>
              <a:ahLst/>
              <a:cxnLst/>
              <a:rect l="l" t="t" r="r" b="b"/>
              <a:pathLst>
                <a:path w="3692" h="7941" extrusionOk="0">
                  <a:moveTo>
                    <a:pt x="0" y="0"/>
                  </a:moveTo>
                  <a:cubicBezTo>
                    <a:pt x="2159" y="3978"/>
                    <a:pt x="1889" y="7941"/>
                    <a:pt x="1922" y="7941"/>
                  </a:cubicBezTo>
                  <a:cubicBezTo>
                    <a:pt x="1922" y="7941"/>
                    <a:pt x="1923" y="7940"/>
                    <a:pt x="1923" y="7939"/>
                  </a:cubicBezTo>
                  <a:cubicBezTo>
                    <a:pt x="3691" y="3495"/>
                    <a:pt x="8" y="0"/>
                    <a:pt x="0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4130075" y="3052175"/>
              <a:ext cx="84125" cy="197450"/>
            </a:xfrm>
            <a:custGeom>
              <a:avLst/>
              <a:gdLst/>
              <a:ahLst/>
              <a:cxnLst/>
              <a:rect l="l" t="t" r="r" b="b"/>
              <a:pathLst>
                <a:path w="3365" h="7898" extrusionOk="0">
                  <a:moveTo>
                    <a:pt x="1" y="0"/>
                  </a:moveTo>
                  <a:cubicBezTo>
                    <a:pt x="3364" y="4387"/>
                    <a:pt x="1458" y="7898"/>
                    <a:pt x="1458" y="7898"/>
                  </a:cubicBezTo>
                  <a:cubicBezTo>
                    <a:pt x="1458" y="7898"/>
                    <a:pt x="2587" y="7292"/>
                    <a:pt x="2464" y="4378"/>
                  </a:cubicBezTo>
                  <a:cubicBezTo>
                    <a:pt x="2358" y="171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4111675" y="3260650"/>
              <a:ext cx="113975" cy="167600"/>
            </a:xfrm>
            <a:custGeom>
              <a:avLst/>
              <a:gdLst/>
              <a:ahLst/>
              <a:cxnLst/>
              <a:rect l="l" t="t" r="r" b="b"/>
              <a:pathLst>
                <a:path w="4559" h="6704" extrusionOk="0">
                  <a:moveTo>
                    <a:pt x="4559" y="0"/>
                  </a:moveTo>
                  <a:lnTo>
                    <a:pt x="4559" y="0"/>
                  </a:lnTo>
                  <a:cubicBezTo>
                    <a:pt x="2776" y="1636"/>
                    <a:pt x="31" y="6663"/>
                    <a:pt x="0" y="6703"/>
                  </a:cubicBezTo>
                  <a:lnTo>
                    <a:pt x="0" y="6703"/>
                  </a:lnTo>
                  <a:cubicBezTo>
                    <a:pt x="2545" y="4714"/>
                    <a:pt x="4559" y="1"/>
                    <a:pt x="4559" y="0"/>
                  </a:cubicBezTo>
                  <a:close/>
                  <a:moveTo>
                    <a:pt x="0" y="6703"/>
                  </a:moveTo>
                  <a:cubicBezTo>
                    <a:pt x="0" y="6703"/>
                    <a:pt x="0" y="6703"/>
                    <a:pt x="0" y="6703"/>
                  </a:cubicBezTo>
                  <a:cubicBezTo>
                    <a:pt x="0" y="6703"/>
                    <a:pt x="0" y="6703"/>
                    <a:pt x="0" y="6703"/>
                  </a:cubicBezTo>
                  <a:cubicBezTo>
                    <a:pt x="0" y="6703"/>
                    <a:pt x="0" y="6703"/>
                    <a:pt x="0" y="6703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4134800" y="3268025"/>
              <a:ext cx="105175" cy="166975"/>
            </a:xfrm>
            <a:custGeom>
              <a:avLst/>
              <a:gdLst/>
              <a:ahLst/>
              <a:cxnLst/>
              <a:rect l="l" t="t" r="r" b="b"/>
              <a:pathLst>
                <a:path w="4207" h="6679" extrusionOk="0">
                  <a:moveTo>
                    <a:pt x="4207" y="0"/>
                  </a:moveTo>
                  <a:lnTo>
                    <a:pt x="4207" y="0"/>
                  </a:lnTo>
                  <a:cubicBezTo>
                    <a:pt x="2701" y="3797"/>
                    <a:pt x="0" y="6678"/>
                    <a:pt x="0" y="6678"/>
                  </a:cubicBezTo>
                  <a:cubicBezTo>
                    <a:pt x="3904" y="5279"/>
                    <a:pt x="4207" y="1"/>
                    <a:pt x="4207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4182875" y="3061175"/>
              <a:ext cx="52600" cy="193775"/>
            </a:xfrm>
            <a:custGeom>
              <a:avLst/>
              <a:gdLst/>
              <a:ahLst/>
              <a:cxnLst/>
              <a:rect l="l" t="t" r="r" b="b"/>
              <a:pathLst>
                <a:path w="2104" h="7751" extrusionOk="0">
                  <a:moveTo>
                    <a:pt x="0" y="0"/>
                  </a:moveTo>
                  <a:cubicBezTo>
                    <a:pt x="2104" y="4076"/>
                    <a:pt x="393" y="7750"/>
                    <a:pt x="393" y="7750"/>
                  </a:cubicBezTo>
                  <a:cubicBezTo>
                    <a:pt x="1081" y="7578"/>
                    <a:pt x="1964" y="5901"/>
                    <a:pt x="2005" y="4321"/>
                  </a:cubicBezTo>
                  <a:cubicBezTo>
                    <a:pt x="2079" y="163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4215000" y="3057075"/>
              <a:ext cx="63025" cy="206675"/>
            </a:xfrm>
            <a:custGeom>
              <a:avLst/>
              <a:gdLst/>
              <a:ahLst/>
              <a:cxnLst/>
              <a:rect l="l" t="t" r="r" b="b"/>
              <a:pathLst>
                <a:path w="2521" h="8267" extrusionOk="0">
                  <a:moveTo>
                    <a:pt x="548" y="0"/>
                  </a:moveTo>
                  <a:lnTo>
                    <a:pt x="548" y="0"/>
                  </a:lnTo>
                  <a:cubicBezTo>
                    <a:pt x="2521" y="4845"/>
                    <a:pt x="0" y="8266"/>
                    <a:pt x="0" y="8266"/>
                  </a:cubicBezTo>
                  <a:cubicBezTo>
                    <a:pt x="0" y="8266"/>
                    <a:pt x="1776" y="7374"/>
                    <a:pt x="2046" y="5533"/>
                  </a:cubicBezTo>
                  <a:cubicBezTo>
                    <a:pt x="2480" y="2399"/>
                    <a:pt x="549" y="1"/>
                    <a:pt x="548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4239950" y="3057075"/>
              <a:ext cx="93325" cy="210975"/>
            </a:xfrm>
            <a:custGeom>
              <a:avLst/>
              <a:gdLst/>
              <a:ahLst/>
              <a:cxnLst/>
              <a:rect l="l" t="t" r="r" b="b"/>
              <a:pathLst>
                <a:path w="3733" h="8439" extrusionOk="0">
                  <a:moveTo>
                    <a:pt x="606" y="0"/>
                  </a:moveTo>
                  <a:lnTo>
                    <a:pt x="606" y="0"/>
                  </a:lnTo>
                  <a:cubicBezTo>
                    <a:pt x="3732" y="4567"/>
                    <a:pt x="1" y="8438"/>
                    <a:pt x="1" y="8438"/>
                  </a:cubicBezTo>
                  <a:cubicBezTo>
                    <a:pt x="925" y="7955"/>
                    <a:pt x="2235" y="7186"/>
                    <a:pt x="2538" y="5034"/>
                  </a:cubicBezTo>
                  <a:cubicBezTo>
                    <a:pt x="2988" y="1924"/>
                    <a:pt x="607" y="1"/>
                    <a:pt x="606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32" name="Google Shape;1932;p8"/>
          <p:cNvGrpSpPr/>
          <p:nvPr/>
        </p:nvGrpSpPr>
        <p:grpSpPr>
          <a:xfrm>
            <a:off x="8772949" y="-213980"/>
            <a:ext cx="1019526" cy="1056000"/>
            <a:chOff x="5358275" y="3582350"/>
            <a:chExt cx="552050" cy="571800"/>
          </a:xfrm>
        </p:grpSpPr>
        <p:sp>
          <p:nvSpPr>
            <p:cNvPr id="1933" name="Google Shape;1933;p8"/>
            <p:cNvSpPr/>
            <p:nvPr/>
          </p:nvSpPr>
          <p:spPr>
            <a:xfrm>
              <a:off x="5358275" y="3582350"/>
              <a:ext cx="552050" cy="571800"/>
            </a:xfrm>
            <a:custGeom>
              <a:avLst/>
              <a:gdLst/>
              <a:ahLst/>
              <a:cxnLst/>
              <a:rect l="l" t="t" r="r" b="b"/>
              <a:pathLst>
                <a:path w="22082" h="22872" extrusionOk="0">
                  <a:moveTo>
                    <a:pt x="6346" y="0"/>
                  </a:moveTo>
                  <a:cubicBezTo>
                    <a:pt x="3996" y="0"/>
                    <a:pt x="2881" y="1252"/>
                    <a:pt x="1908" y="4818"/>
                  </a:cubicBezTo>
                  <a:cubicBezTo>
                    <a:pt x="1908" y="4818"/>
                    <a:pt x="2041" y="4813"/>
                    <a:pt x="2255" y="4813"/>
                  </a:cubicBezTo>
                  <a:cubicBezTo>
                    <a:pt x="3064" y="4813"/>
                    <a:pt x="5020" y="4885"/>
                    <a:pt x="5214" y="5571"/>
                  </a:cubicBezTo>
                  <a:cubicBezTo>
                    <a:pt x="5214" y="5571"/>
                    <a:pt x="4636" y="5470"/>
                    <a:pt x="3888" y="5470"/>
                  </a:cubicBezTo>
                  <a:cubicBezTo>
                    <a:pt x="2711" y="5470"/>
                    <a:pt x="1114" y="5720"/>
                    <a:pt x="688" y="7011"/>
                  </a:cubicBezTo>
                  <a:cubicBezTo>
                    <a:pt x="1" y="9123"/>
                    <a:pt x="197" y="10023"/>
                    <a:pt x="197" y="10023"/>
                  </a:cubicBezTo>
                  <a:cubicBezTo>
                    <a:pt x="197" y="10023"/>
                    <a:pt x="2597" y="9320"/>
                    <a:pt x="3790" y="9320"/>
                  </a:cubicBezTo>
                  <a:cubicBezTo>
                    <a:pt x="4137" y="9320"/>
                    <a:pt x="4381" y="9379"/>
                    <a:pt x="4437" y="9532"/>
                  </a:cubicBezTo>
                  <a:cubicBezTo>
                    <a:pt x="4437" y="9532"/>
                    <a:pt x="557" y="10874"/>
                    <a:pt x="402" y="12134"/>
                  </a:cubicBezTo>
                  <a:cubicBezTo>
                    <a:pt x="246" y="13378"/>
                    <a:pt x="1433" y="15122"/>
                    <a:pt x="1433" y="15122"/>
                  </a:cubicBezTo>
                  <a:cubicBezTo>
                    <a:pt x="1433" y="15122"/>
                    <a:pt x="3532" y="14044"/>
                    <a:pt x="4302" y="14044"/>
                  </a:cubicBezTo>
                  <a:cubicBezTo>
                    <a:pt x="4509" y="14044"/>
                    <a:pt x="4620" y="14122"/>
                    <a:pt x="4568" y="14320"/>
                  </a:cubicBezTo>
                  <a:cubicBezTo>
                    <a:pt x="4330" y="15244"/>
                    <a:pt x="860" y="15621"/>
                    <a:pt x="1327" y="17249"/>
                  </a:cubicBezTo>
                  <a:cubicBezTo>
                    <a:pt x="1793" y="18862"/>
                    <a:pt x="2833" y="22872"/>
                    <a:pt x="2833" y="22872"/>
                  </a:cubicBezTo>
                  <a:cubicBezTo>
                    <a:pt x="2833" y="22872"/>
                    <a:pt x="5685" y="20755"/>
                    <a:pt x="8185" y="20755"/>
                  </a:cubicBezTo>
                  <a:cubicBezTo>
                    <a:pt x="8373" y="20755"/>
                    <a:pt x="8559" y="20767"/>
                    <a:pt x="8741" y="20793"/>
                  </a:cubicBezTo>
                  <a:cubicBezTo>
                    <a:pt x="8741" y="20793"/>
                    <a:pt x="10174" y="19934"/>
                    <a:pt x="8406" y="15899"/>
                  </a:cubicBezTo>
                  <a:lnTo>
                    <a:pt x="8406" y="15899"/>
                  </a:lnTo>
                  <a:cubicBezTo>
                    <a:pt x="8406" y="15899"/>
                    <a:pt x="9699" y="17618"/>
                    <a:pt x="10640" y="19582"/>
                  </a:cubicBezTo>
                  <a:cubicBezTo>
                    <a:pt x="10640" y="19582"/>
                    <a:pt x="14306" y="17601"/>
                    <a:pt x="13905" y="16390"/>
                  </a:cubicBezTo>
                  <a:cubicBezTo>
                    <a:pt x="13504" y="15171"/>
                    <a:pt x="11434" y="12544"/>
                    <a:pt x="11123" y="12159"/>
                  </a:cubicBezTo>
                  <a:cubicBezTo>
                    <a:pt x="11067" y="12089"/>
                    <a:pt x="11100" y="12045"/>
                    <a:pt x="11204" y="12045"/>
                  </a:cubicBezTo>
                  <a:cubicBezTo>
                    <a:pt x="11660" y="12045"/>
                    <a:pt x="13474" y="12889"/>
                    <a:pt x="15059" y="16087"/>
                  </a:cubicBezTo>
                  <a:cubicBezTo>
                    <a:pt x="15059" y="16087"/>
                    <a:pt x="17629" y="14238"/>
                    <a:pt x="17040" y="12511"/>
                  </a:cubicBezTo>
                  <a:cubicBezTo>
                    <a:pt x="16442" y="10784"/>
                    <a:pt x="13292" y="9483"/>
                    <a:pt x="13775" y="9229"/>
                  </a:cubicBezTo>
                  <a:cubicBezTo>
                    <a:pt x="13793" y="9219"/>
                    <a:pt x="13816" y="9215"/>
                    <a:pt x="13843" y="9215"/>
                  </a:cubicBezTo>
                  <a:cubicBezTo>
                    <a:pt x="14434" y="9215"/>
                    <a:pt x="16821" y="11520"/>
                    <a:pt x="17995" y="11520"/>
                  </a:cubicBezTo>
                  <a:cubicBezTo>
                    <a:pt x="18106" y="11520"/>
                    <a:pt x="18206" y="11500"/>
                    <a:pt x="18292" y="11455"/>
                  </a:cubicBezTo>
                  <a:cubicBezTo>
                    <a:pt x="18292" y="11455"/>
                    <a:pt x="22081" y="5031"/>
                    <a:pt x="15092" y="3132"/>
                  </a:cubicBezTo>
                  <a:cubicBezTo>
                    <a:pt x="15092" y="3132"/>
                    <a:pt x="14761" y="3039"/>
                    <a:pt x="14257" y="3039"/>
                  </a:cubicBezTo>
                  <a:cubicBezTo>
                    <a:pt x="13398" y="3039"/>
                    <a:pt x="12037" y="3309"/>
                    <a:pt x="10959" y="4769"/>
                  </a:cubicBezTo>
                  <a:cubicBezTo>
                    <a:pt x="10967" y="4744"/>
                    <a:pt x="10255" y="4875"/>
                    <a:pt x="10313" y="4139"/>
                  </a:cubicBezTo>
                  <a:cubicBezTo>
                    <a:pt x="10313" y="4139"/>
                    <a:pt x="11041" y="603"/>
                    <a:pt x="7718" y="112"/>
                  </a:cubicBezTo>
                  <a:cubicBezTo>
                    <a:pt x="7218" y="40"/>
                    <a:pt x="6763" y="0"/>
                    <a:pt x="6346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5429075" y="3692475"/>
              <a:ext cx="203200" cy="461075"/>
            </a:xfrm>
            <a:custGeom>
              <a:avLst/>
              <a:gdLst/>
              <a:ahLst/>
              <a:cxnLst/>
              <a:rect l="l" t="t" r="r" b="b"/>
              <a:pathLst>
                <a:path w="8128" h="18443" extrusionOk="0">
                  <a:moveTo>
                    <a:pt x="7799" y="0"/>
                  </a:moveTo>
                  <a:cubicBezTo>
                    <a:pt x="7729" y="0"/>
                    <a:pt x="7651" y="45"/>
                    <a:pt x="7571" y="167"/>
                  </a:cubicBezTo>
                  <a:cubicBezTo>
                    <a:pt x="7571" y="167"/>
                    <a:pt x="5811" y="2704"/>
                    <a:pt x="4575" y="7083"/>
                  </a:cubicBezTo>
                  <a:cubicBezTo>
                    <a:pt x="3340" y="11461"/>
                    <a:pt x="1" y="18442"/>
                    <a:pt x="1" y="18442"/>
                  </a:cubicBezTo>
                  <a:cubicBezTo>
                    <a:pt x="1" y="18442"/>
                    <a:pt x="3880" y="11519"/>
                    <a:pt x="5263" y="6641"/>
                  </a:cubicBezTo>
                  <a:cubicBezTo>
                    <a:pt x="6646" y="1763"/>
                    <a:pt x="8127" y="339"/>
                    <a:pt x="8127" y="339"/>
                  </a:cubicBezTo>
                  <a:cubicBezTo>
                    <a:pt x="8127" y="339"/>
                    <a:pt x="7991" y="0"/>
                    <a:pt x="7799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5474700" y="3616625"/>
              <a:ext cx="143050" cy="108700"/>
            </a:xfrm>
            <a:custGeom>
              <a:avLst/>
              <a:gdLst/>
              <a:ahLst/>
              <a:cxnLst/>
              <a:rect l="l" t="t" r="r" b="b"/>
              <a:pathLst>
                <a:path w="5722" h="4348" extrusionOk="0">
                  <a:moveTo>
                    <a:pt x="1876" y="1"/>
                  </a:moveTo>
                  <a:cubicBezTo>
                    <a:pt x="1217" y="1"/>
                    <a:pt x="545" y="210"/>
                    <a:pt x="1" y="558"/>
                  </a:cubicBezTo>
                  <a:cubicBezTo>
                    <a:pt x="1" y="558"/>
                    <a:pt x="578" y="208"/>
                    <a:pt x="1394" y="208"/>
                  </a:cubicBezTo>
                  <a:cubicBezTo>
                    <a:pt x="2555" y="208"/>
                    <a:pt x="4200" y="916"/>
                    <a:pt x="5353" y="4347"/>
                  </a:cubicBezTo>
                  <a:lnTo>
                    <a:pt x="5721" y="3913"/>
                  </a:lnTo>
                  <a:cubicBezTo>
                    <a:pt x="5721" y="3913"/>
                    <a:pt x="4322" y="1106"/>
                    <a:pt x="3340" y="427"/>
                  </a:cubicBezTo>
                  <a:cubicBezTo>
                    <a:pt x="2907" y="131"/>
                    <a:pt x="2396" y="1"/>
                    <a:pt x="1876" y="1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5424375" y="3680475"/>
              <a:ext cx="170050" cy="78600"/>
            </a:xfrm>
            <a:custGeom>
              <a:avLst/>
              <a:gdLst/>
              <a:ahLst/>
              <a:cxnLst/>
              <a:rect l="l" t="t" r="r" b="b"/>
              <a:pathLst>
                <a:path w="6802" h="3144" extrusionOk="0">
                  <a:moveTo>
                    <a:pt x="2250" y="0"/>
                  </a:moveTo>
                  <a:cubicBezTo>
                    <a:pt x="1579" y="0"/>
                    <a:pt x="830" y="132"/>
                    <a:pt x="0" y="451"/>
                  </a:cubicBezTo>
                  <a:cubicBezTo>
                    <a:pt x="0" y="451"/>
                    <a:pt x="652" y="269"/>
                    <a:pt x="1583" y="269"/>
                  </a:cubicBezTo>
                  <a:cubicBezTo>
                    <a:pt x="3070" y="269"/>
                    <a:pt x="5268" y="733"/>
                    <a:pt x="6662" y="3144"/>
                  </a:cubicBezTo>
                  <a:lnTo>
                    <a:pt x="6801" y="2857"/>
                  </a:lnTo>
                  <a:cubicBezTo>
                    <a:pt x="6801" y="2857"/>
                    <a:pt x="5375" y="0"/>
                    <a:pt x="2250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5382225" y="3759150"/>
              <a:ext cx="199500" cy="32650"/>
            </a:xfrm>
            <a:custGeom>
              <a:avLst/>
              <a:gdLst/>
              <a:ahLst/>
              <a:cxnLst/>
              <a:rect l="l" t="t" r="r" b="b"/>
              <a:pathLst>
                <a:path w="7980" h="1306" extrusionOk="0">
                  <a:moveTo>
                    <a:pt x="3967" y="1"/>
                  </a:moveTo>
                  <a:cubicBezTo>
                    <a:pt x="2813" y="1"/>
                    <a:pt x="1466" y="218"/>
                    <a:pt x="0" y="856"/>
                  </a:cubicBezTo>
                  <a:cubicBezTo>
                    <a:pt x="0" y="856"/>
                    <a:pt x="1775" y="349"/>
                    <a:pt x="3833" y="349"/>
                  </a:cubicBezTo>
                  <a:cubicBezTo>
                    <a:pt x="5194" y="349"/>
                    <a:pt x="6678" y="570"/>
                    <a:pt x="7857" y="1306"/>
                  </a:cubicBezTo>
                  <a:lnTo>
                    <a:pt x="7980" y="970"/>
                  </a:lnTo>
                  <a:cubicBezTo>
                    <a:pt x="7980" y="970"/>
                    <a:pt x="6406" y="1"/>
                    <a:pt x="3967" y="1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5371375" y="3827900"/>
              <a:ext cx="194000" cy="84000"/>
            </a:xfrm>
            <a:custGeom>
              <a:avLst/>
              <a:gdLst/>
              <a:ahLst/>
              <a:cxnLst/>
              <a:rect l="l" t="t" r="r" b="b"/>
              <a:pathLst>
                <a:path w="7760" h="3360" extrusionOk="0">
                  <a:moveTo>
                    <a:pt x="7517" y="0"/>
                  </a:moveTo>
                  <a:cubicBezTo>
                    <a:pt x="6525" y="0"/>
                    <a:pt x="2701" y="397"/>
                    <a:pt x="1" y="3360"/>
                  </a:cubicBezTo>
                  <a:cubicBezTo>
                    <a:pt x="1" y="3360"/>
                    <a:pt x="3676" y="329"/>
                    <a:pt x="7160" y="329"/>
                  </a:cubicBezTo>
                  <a:cubicBezTo>
                    <a:pt x="7320" y="329"/>
                    <a:pt x="7478" y="335"/>
                    <a:pt x="7636" y="348"/>
                  </a:cubicBezTo>
                  <a:lnTo>
                    <a:pt x="7759" y="21"/>
                  </a:lnTo>
                  <a:cubicBezTo>
                    <a:pt x="7756" y="10"/>
                    <a:pt x="7670" y="0"/>
                    <a:pt x="7517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9" name="Google Shape;1939;p8"/>
            <p:cNvSpPr/>
            <p:nvPr/>
          </p:nvSpPr>
          <p:spPr>
            <a:xfrm>
              <a:off x="5429475" y="3881200"/>
              <a:ext cx="117075" cy="48500"/>
            </a:xfrm>
            <a:custGeom>
              <a:avLst/>
              <a:gdLst/>
              <a:ahLst/>
              <a:cxnLst/>
              <a:rect l="l" t="t" r="r" b="b"/>
              <a:pathLst>
                <a:path w="4683" h="1940" extrusionOk="0">
                  <a:moveTo>
                    <a:pt x="4682" y="0"/>
                  </a:moveTo>
                  <a:cubicBezTo>
                    <a:pt x="4682" y="0"/>
                    <a:pt x="2120" y="189"/>
                    <a:pt x="1" y="1940"/>
                  </a:cubicBezTo>
                  <a:cubicBezTo>
                    <a:pt x="1" y="1940"/>
                    <a:pt x="3127" y="439"/>
                    <a:pt x="4527" y="439"/>
                  </a:cubicBezTo>
                  <a:cubicBezTo>
                    <a:pt x="4566" y="439"/>
                    <a:pt x="4604" y="440"/>
                    <a:pt x="4641" y="442"/>
                  </a:cubicBezTo>
                  <a:lnTo>
                    <a:pt x="4682" y="0"/>
                  </a:ln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0" name="Google Shape;1940;p8"/>
            <p:cNvSpPr/>
            <p:nvPr/>
          </p:nvSpPr>
          <p:spPr>
            <a:xfrm>
              <a:off x="5407175" y="3939500"/>
              <a:ext cx="118500" cy="99675"/>
            </a:xfrm>
            <a:custGeom>
              <a:avLst/>
              <a:gdLst/>
              <a:ahLst/>
              <a:cxnLst/>
              <a:rect l="l" t="t" r="r" b="b"/>
              <a:pathLst>
                <a:path w="4740" h="3987" extrusionOk="0">
                  <a:moveTo>
                    <a:pt x="4739" y="1"/>
                  </a:moveTo>
                  <a:cubicBezTo>
                    <a:pt x="4739" y="1"/>
                    <a:pt x="1400" y="1130"/>
                    <a:pt x="1" y="3986"/>
                  </a:cubicBezTo>
                  <a:cubicBezTo>
                    <a:pt x="1" y="3986"/>
                    <a:pt x="2129" y="1187"/>
                    <a:pt x="4535" y="467"/>
                  </a:cubicBezTo>
                  <a:lnTo>
                    <a:pt x="4739" y="1"/>
                  </a:ln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5604425" y="3717300"/>
              <a:ext cx="190100" cy="111125"/>
            </a:xfrm>
            <a:custGeom>
              <a:avLst/>
              <a:gdLst/>
              <a:ahLst/>
              <a:cxnLst/>
              <a:rect l="l" t="t" r="r" b="b"/>
              <a:pathLst>
                <a:path w="7604" h="4445" extrusionOk="0">
                  <a:moveTo>
                    <a:pt x="2124" y="1"/>
                  </a:moveTo>
                  <a:cubicBezTo>
                    <a:pt x="946" y="1"/>
                    <a:pt x="139" y="337"/>
                    <a:pt x="139" y="337"/>
                  </a:cubicBezTo>
                  <a:lnTo>
                    <a:pt x="0" y="500"/>
                  </a:lnTo>
                  <a:cubicBezTo>
                    <a:pt x="0" y="500"/>
                    <a:pt x="683" y="350"/>
                    <a:pt x="1648" y="350"/>
                  </a:cubicBezTo>
                  <a:cubicBezTo>
                    <a:pt x="3558" y="350"/>
                    <a:pt x="6576" y="939"/>
                    <a:pt x="7603" y="4445"/>
                  </a:cubicBezTo>
                  <a:cubicBezTo>
                    <a:pt x="7603" y="4445"/>
                    <a:pt x="7546" y="1965"/>
                    <a:pt x="4780" y="615"/>
                  </a:cubicBezTo>
                  <a:cubicBezTo>
                    <a:pt x="3817" y="143"/>
                    <a:pt x="2892" y="1"/>
                    <a:pt x="2124" y="1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5595000" y="3754350"/>
              <a:ext cx="121775" cy="55250"/>
            </a:xfrm>
            <a:custGeom>
              <a:avLst/>
              <a:gdLst/>
              <a:ahLst/>
              <a:cxnLst/>
              <a:rect l="l" t="t" r="r" b="b"/>
              <a:pathLst>
                <a:path w="4871" h="2210" extrusionOk="0">
                  <a:moveTo>
                    <a:pt x="576" y="1"/>
                  </a:moveTo>
                  <a:cubicBezTo>
                    <a:pt x="413" y="1"/>
                    <a:pt x="246" y="8"/>
                    <a:pt x="74" y="25"/>
                  </a:cubicBezTo>
                  <a:lnTo>
                    <a:pt x="1" y="344"/>
                  </a:lnTo>
                  <a:cubicBezTo>
                    <a:pt x="1" y="344"/>
                    <a:pt x="198" y="312"/>
                    <a:pt x="530" y="312"/>
                  </a:cubicBezTo>
                  <a:cubicBezTo>
                    <a:pt x="1411" y="312"/>
                    <a:pt x="3242" y="540"/>
                    <a:pt x="4870" y="2210"/>
                  </a:cubicBezTo>
                  <a:cubicBezTo>
                    <a:pt x="4870" y="2210"/>
                    <a:pt x="3317" y="1"/>
                    <a:pt x="576" y="1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5575575" y="3791800"/>
              <a:ext cx="159200" cy="129725"/>
            </a:xfrm>
            <a:custGeom>
              <a:avLst/>
              <a:gdLst/>
              <a:ahLst/>
              <a:cxnLst/>
              <a:rect l="l" t="t" r="r" b="b"/>
              <a:pathLst>
                <a:path w="6368" h="5189" extrusionOk="0">
                  <a:moveTo>
                    <a:pt x="107" y="0"/>
                  </a:moveTo>
                  <a:lnTo>
                    <a:pt x="0" y="303"/>
                  </a:lnTo>
                  <a:cubicBezTo>
                    <a:pt x="0" y="303"/>
                    <a:pt x="32" y="301"/>
                    <a:pt x="93" y="301"/>
                  </a:cubicBezTo>
                  <a:cubicBezTo>
                    <a:pt x="687" y="301"/>
                    <a:pt x="4013" y="516"/>
                    <a:pt x="6367" y="5189"/>
                  </a:cubicBezTo>
                  <a:cubicBezTo>
                    <a:pt x="6367" y="5189"/>
                    <a:pt x="5377" y="573"/>
                    <a:pt x="107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5561650" y="3836600"/>
              <a:ext cx="106425" cy="181500"/>
            </a:xfrm>
            <a:custGeom>
              <a:avLst/>
              <a:gdLst/>
              <a:ahLst/>
              <a:cxnLst/>
              <a:rect l="l" t="t" r="r" b="b"/>
              <a:pathLst>
                <a:path w="4257" h="7260" extrusionOk="0">
                  <a:moveTo>
                    <a:pt x="34" y="0"/>
                  </a:moveTo>
                  <a:lnTo>
                    <a:pt x="1" y="287"/>
                  </a:lnTo>
                  <a:cubicBezTo>
                    <a:pt x="1" y="287"/>
                    <a:pt x="3553" y="2955"/>
                    <a:pt x="3724" y="7259"/>
                  </a:cubicBezTo>
                  <a:cubicBezTo>
                    <a:pt x="3724" y="7259"/>
                    <a:pt x="4256" y="3037"/>
                    <a:pt x="34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5546100" y="3876075"/>
              <a:ext cx="57525" cy="134875"/>
            </a:xfrm>
            <a:custGeom>
              <a:avLst/>
              <a:gdLst/>
              <a:ahLst/>
              <a:cxnLst/>
              <a:rect l="l" t="t" r="r" b="b"/>
              <a:pathLst>
                <a:path w="2301" h="5395" extrusionOk="0">
                  <a:moveTo>
                    <a:pt x="42" y="1"/>
                  </a:moveTo>
                  <a:lnTo>
                    <a:pt x="1" y="394"/>
                  </a:lnTo>
                  <a:cubicBezTo>
                    <a:pt x="1" y="394"/>
                    <a:pt x="995" y="1795"/>
                    <a:pt x="1723" y="3584"/>
                  </a:cubicBezTo>
                  <a:lnTo>
                    <a:pt x="1723" y="3584"/>
                  </a:lnTo>
                  <a:cubicBezTo>
                    <a:pt x="1262" y="2244"/>
                    <a:pt x="604" y="558"/>
                    <a:pt x="42" y="1"/>
                  </a:cubicBezTo>
                  <a:close/>
                  <a:moveTo>
                    <a:pt x="1723" y="3584"/>
                  </a:moveTo>
                  <a:lnTo>
                    <a:pt x="1723" y="3584"/>
                  </a:lnTo>
                  <a:cubicBezTo>
                    <a:pt x="2067" y="4585"/>
                    <a:pt x="2300" y="5394"/>
                    <a:pt x="2300" y="5394"/>
                  </a:cubicBezTo>
                  <a:cubicBezTo>
                    <a:pt x="2163" y="4773"/>
                    <a:pt x="1957" y="4158"/>
                    <a:pt x="1723" y="3584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5527500" y="3933975"/>
              <a:ext cx="49725" cy="128325"/>
            </a:xfrm>
            <a:custGeom>
              <a:avLst/>
              <a:gdLst/>
              <a:ahLst/>
              <a:cxnLst/>
              <a:rect l="l" t="t" r="r" b="b"/>
              <a:pathLst>
                <a:path w="1989" h="5133" extrusionOk="0">
                  <a:moveTo>
                    <a:pt x="82" y="1"/>
                  </a:moveTo>
                  <a:lnTo>
                    <a:pt x="0" y="525"/>
                  </a:lnTo>
                  <a:cubicBezTo>
                    <a:pt x="1907" y="1883"/>
                    <a:pt x="1309" y="5132"/>
                    <a:pt x="1309" y="5132"/>
                  </a:cubicBezTo>
                  <a:cubicBezTo>
                    <a:pt x="1989" y="1973"/>
                    <a:pt x="82" y="1"/>
                    <a:pt x="82" y="1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485550" y="4024425"/>
              <a:ext cx="23750" cy="70200"/>
            </a:xfrm>
            <a:custGeom>
              <a:avLst/>
              <a:gdLst/>
              <a:ahLst/>
              <a:cxnLst/>
              <a:rect l="l" t="t" r="r" b="b"/>
              <a:pathLst>
                <a:path w="950" h="2808" extrusionOk="0">
                  <a:moveTo>
                    <a:pt x="213" y="0"/>
                  </a:moveTo>
                  <a:lnTo>
                    <a:pt x="0" y="475"/>
                  </a:lnTo>
                  <a:cubicBezTo>
                    <a:pt x="573" y="729"/>
                    <a:pt x="385" y="2807"/>
                    <a:pt x="385" y="2807"/>
                  </a:cubicBezTo>
                  <a:cubicBezTo>
                    <a:pt x="950" y="1293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48" name="Google Shape;1948;p8"/>
          <p:cNvGrpSpPr/>
          <p:nvPr/>
        </p:nvGrpSpPr>
        <p:grpSpPr>
          <a:xfrm flipH="1">
            <a:off x="8772944" y="1805720"/>
            <a:ext cx="1235990" cy="1227266"/>
            <a:chOff x="1173550" y="238600"/>
            <a:chExt cx="5252825" cy="5215750"/>
          </a:xfrm>
        </p:grpSpPr>
        <p:sp>
          <p:nvSpPr>
            <p:cNvPr id="1949" name="Google Shape;1949;p8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4" name="Google Shape;2024;p8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5" name="Google Shape;2025;p8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7" name="Google Shape;2037;p8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8" name="Google Shape;2038;p8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5" name="Google Shape;2065;p8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6" name="Google Shape;2066;p8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0" name="Google Shape;2090;p8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1" name="Google Shape;2091;p8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9" name="Google Shape;2099;p8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0" name="Google Shape;2100;p8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1" name="Google Shape;2101;p8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2" name="Google Shape;2102;p8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3" name="Google Shape;2103;p8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4" name="Google Shape;2104;p8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5" name="Google Shape;2105;p8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6" name="Google Shape;2106;p8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7" name="Google Shape;2107;p8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8" name="Google Shape;2108;p8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9" name="Google Shape;2109;p8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0" name="Google Shape;2110;p8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1" name="Google Shape;2111;p8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2" name="Google Shape;2112;p8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3" name="Google Shape;2113;p8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4" name="Google Shape;2114;p8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5" name="Google Shape;2115;p8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6" name="Google Shape;2116;p8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7" name="Google Shape;2117;p8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8" name="Google Shape;2118;p8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9" name="Google Shape;2119;p8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0" name="Google Shape;2120;p8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1" name="Google Shape;2121;p8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2" name="Google Shape;2122;p8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3" name="Google Shape;2123;p8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4" name="Google Shape;2124;p8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5" name="Google Shape;2125;p8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6" name="Google Shape;2126;p8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7" name="Google Shape;2127;p8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8" name="Google Shape;2128;p8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9" name="Google Shape;2129;p8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0" name="Google Shape;2130;p8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1" name="Google Shape;2131;p8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2" name="Google Shape;2132;p8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3" name="Google Shape;2133;p8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134" name="Google Shape;2134;p8"/>
          <p:cNvSpPr/>
          <p:nvPr/>
        </p:nvSpPr>
        <p:spPr>
          <a:xfrm rot="5400000">
            <a:off x="8773970" y="3995663"/>
            <a:ext cx="258225" cy="260250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35" name="Google Shape;2135;p8"/>
          <p:cNvSpPr/>
          <p:nvPr/>
        </p:nvSpPr>
        <p:spPr>
          <a:xfrm rot="5400000">
            <a:off x="8611583" y="4298675"/>
            <a:ext cx="160850" cy="161900"/>
          </a:xfrm>
          <a:custGeom>
            <a:avLst/>
            <a:gdLst/>
            <a:ahLst/>
            <a:cxnLst/>
            <a:rect l="l" t="t" r="r" b="b"/>
            <a:pathLst>
              <a:path w="6434" h="6476" extrusionOk="0">
                <a:moveTo>
                  <a:pt x="3823" y="0"/>
                </a:moveTo>
                <a:cubicBezTo>
                  <a:pt x="3758" y="0"/>
                  <a:pt x="3688" y="40"/>
                  <a:pt x="3618" y="110"/>
                </a:cubicBezTo>
                <a:cubicBezTo>
                  <a:pt x="3536" y="192"/>
                  <a:pt x="3446" y="315"/>
                  <a:pt x="3364" y="462"/>
                </a:cubicBezTo>
                <a:cubicBezTo>
                  <a:pt x="3282" y="601"/>
                  <a:pt x="3209" y="708"/>
                  <a:pt x="3168" y="749"/>
                </a:cubicBezTo>
                <a:lnTo>
                  <a:pt x="2423" y="1894"/>
                </a:lnTo>
                <a:lnTo>
                  <a:pt x="1425" y="1649"/>
                </a:lnTo>
                <a:cubicBezTo>
                  <a:pt x="1187" y="1608"/>
                  <a:pt x="876" y="1518"/>
                  <a:pt x="484" y="1371"/>
                </a:cubicBezTo>
                <a:cubicBezTo>
                  <a:pt x="344" y="1330"/>
                  <a:pt x="279" y="1297"/>
                  <a:pt x="263" y="1297"/>
                </a:cubicBezTo>
                <a:cubicBezTo>
                  <a:pt x="238" y="1292"/>
                  <a:pt x="215" y="1290"/>
                  <a:pt x="193" y="1290"/>
                </a:cubicBezTo>
                <a:cubicBezTo>
                  <a:pt x="103" y="1290"/>
                  <a:pt x="47" y="1332"/>
                  <a:pt x="33" y="1411"/>
                </a:cubicBezTo>
                <a:cubicBezTo>
                  <a:pt x="1" y="1534"/>
                  <a:pt x="115" y="1698"/>
                  <a:pt x="344" y="1902"/>
                </a:cubicBezTo>
                <a:cubicBezTo>
                  <a:pt x="459" y="1993"/>
                  <a:pt x="525" y="2058"/>
                  <a:pt x="549" y="2099"/>
                </a:cubicBezTo>
                <a:cubicBezTo>
                  <a:pt x="958" y="2606"/>
                  <a:pt x="1228" y="2975"/>
                  <a:pt x="1343" y="3179"/>
                </a:cubicBezTo>
                <a:lnTo>
                  <a:pt x="1490" y="3482"/>
                </a:lnTo>
                <a:lnTo>
                  <a:pt x="1056" y="4202"/>
                </a:lnTo>
                <a:cubicBezTo>
                  <a:pt x="819" y="4603"/>
                  <a:pt x="664" y="4857"/>
                  <a:pt x="615" y="4980"/>
                </a:cubicBezTo>
                <a:cubicBezTo>
                  <a:pt x="557" y="5094"/>
                  <a:pt x="516" y="5184"/>
                  <a:pt x="484" y="5225"/>
                </a:cubicBezTo>
                <a:cubicBezTo>
                  <a:pt x="451" y="5266"/>
                  <a:pt x="434" y="5307"/>
                  <a:pt x="418" y="5348"/>
                </a:cubicBezTo>
                <a:cubicBezTo>
                  <a:pt x="402" y="5446"/>
                  <a:pt x="443" y="5495"/>
                  <a:pt x="541" y="5512"/>
                </a:cubicBezTo>
                <a:cubicBezTo>
                  <a:pt x="552" y="5514"/>
                  <a:pt x="565" y="5516"/>
                  <a:pt x="578" y="5516"/>
                </a:cubicBezTo>
                <a:cubicBezTo>
                  <a:pt x="692" y="5516"/>
                  <a:pt x="886" y="5424"/>
                  <a:pt x="1171" y="5242"/>
                </a:cubicBezTo>
                <a:cubicBezTo>
                  <a:pt x="1302" y="5152"/>
                  <a:pt x="1376" y="5102"/>
                  <a:pt x="1392" y="5094"/>
                </a:cubicBezTo>
                <a:cubicBezTo>
                  <a:pt x="1842" y="4865"/>
                  <a:pt x="2243" y="4660"/>
                  <a:pt x="2587" y="4480"/>
                </a:cubicBezTo>
                <a:lnTo>
                  <a:pt x="2652" y="4489"/>
                </a:lnTo>
                <a:cubicBezTo>
                  <a:pt x="2783" y="4521"/>
                  <a:pt x="2939" y="4644"/>
                  <a:pt x="3102" y="4849"/>
                </a:cubicBezTo>
                <a:cubicBezTo>
                  <a:pt x="3266" y="5053"/>
                  <a:pt x="3405" y="5274"/>
                  <a:pt x="3520" y="5503"/>
                </a:cubicBezTo>
                <a:cubicBezTo>
                  <a:pt x="3831" y="6125"/>
                  <a:pt x="4035" y="6445"/>
                  <a:pt x="4125" y="6469"/>
                </a:cubicBezTo>
                <a:cubicBezTo>
                  <a:pt x="4146" y="6473"/>
                  <a:pt x="4165" y="6475"/>
                  <a:pt x="4183" y="6475"/>
                </a:cubicBezTo>
                <a:cubicBezTo>
                  <a:pt x="4271" y="6475"/>
                  <a:pt x="4325" y="6424"/>
                  <a:pt x="4338" y="6322"/>
                </a:cubicBezTo>
                <a:cubicBezTo>
                  <a:pt x="4346" y="6240"/>
                  <a:pt x="4355" y="6003"/>
                  <a:pt x="4338" y="5618"/>
                </a:cubicBezTo>
                <a:cubicBezTo>
                  <a:pt x="4330" y="5225"/>
                  <a:pt x="4322" y="5021"/>
                  <a:pt x="4297" y="5012"/>
                </a:cubicBezTo>
                <a:cubicBezTo>
                  <a:pt x="4297" y="4980"/>
                  <a:pt x="4289" y="4857"/>
                  <a:pt x="4256" y="4636"/>
                </a:cubicBezTo>
                <a:cubicBezTo>
                  <a:pt x="4224" y="4407"/>
                  <a:pt x="4224" y="4227"/>
                  <a:pt x="4256" y="4079"/>
                </a:cubicBezTo>
                <a:lnTo>
                  <a:pt x="4265" y="4022"/>
                </a:lnTo>
                <a:cubicBezTo>
                  <a:pt x="4559" y="3940"/>
                  <a:pt x="4919" y="3752"/>
                  <a:pt x="5353" y="3457"/>
                </a:cubicBezTo>
                <a:cubicBezTo>
                  <a:pt x="5566" y="3302"/>
                  <a:pt x="5697" y="3212"/>
                  <a:pt x="5762" y="3179"/>
                </a:cubicBezTo>
                <a:cubicBezTo>
                  <a:pt x="5820" y="3138"/>
                  <a:pt x="5934" y="3097"/>
                  <a:pt x="6122" y="3032"/>
                </a:cubicBezTo>
                <a:cubicBezTo>
                  <a:pt x="6302" y="2966"/>
                  <a:pt x="6392" y="2917"/>
                  <a:pt x="6401" y="2876"/>
                </a:cubicBezTo>
                <a:cubicBezTo>
                  <a:pt x="6433" y="2729"/>
                  <a:pt x="6351" y="2639"/>
                  <a:pt x="6155" y="2598"/>
                </a:cubicBezTo>
                <a:lnTo>
                  <a:pt x="5148" y="2426"/>
                </a:lnTo>
                <a:cubicBezTo>
                  <a:pt x="4739" y="2344"/>
                  <a:pt x="4379" y="2263"/>
                  <a:pt x="4068" y="2181"/>
                </a:cubicBezTo>
                <a:lnTo>
                  <a:pt x="4068" y="1927"/>
                </a:lnTo>
                <a:cubicBezTo>
                  <a:pt x="4044" y="1084"/>
                  <a:pt x="4052" y="552"/>
                  <a:pt x="4101" y="307"/>
                </a:cubicBezTo>
                <a:cubicBezTo>
                  <a:pt x="4109" y="266"/>
                  <a:pt x="4093" y="208"/>
                  <a:pt x="4044" y="135"/>
                </a:cubicBezTo>
                <a:cubicBezTo>
                  <a:pt x="3986" y="61"/>
                  <a:pt x="3929" y="12"/>
                  <a:pt x="3855" y="4"/>
                </a:cubicBezTo>
                <a:cubicBezTo>
                  <a:pt x="3845" y="1"/>
                  <a:pt x="3834" y="0"/>
                  <a:pt x="382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136" name="Google Shape;2136;p8"/>
          <p:cNvGrpSpPr/>
          <p:nvPr/>
        </p:nvGrpSpPr>
        <p:grpSpPr>
          <a:xfrm flipH="1">
            <a:off x="-67506" y="-299605"/>
            <a:ext cx="1235990" cy="1227266"/>
            <a:chOff x="1173550" y="238600"/>
            <a:chExt cx="5252825" cy="5215750"/>
          </a:xfrm>
        </p:grpSpPr>
        <p:sp>
          <p:nvSpPr>
            <p:cNvPr id="2137" name="Google Shape;2137;p8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8" name="Google Shape;2138;p8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9" name="Google Shape;2139;p8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0" name="Google Shape;2140;p8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1" name="Google Shape;2141;p8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2" name="Google Shape;2142;p8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6" name="Google Shape;2156;p8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7" name="Google Shape;2157;p8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4" name="Google Shape;2204;p8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5" name="Google Shape;2205;p8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9" name="Google Shape;2219;p8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0" name="Google Shape;2220;p8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7" name="Google Shape;2247;p8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8" name="Google Shape;2248;p8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9" name="Google Shape;2249;p8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0" name="Google Shape;2250;p8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1" name="Google Shape;2251;p8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2" name="Google Shape;2252;p8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3" name="Google Shape;2253;p8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4" name="Google Shape;2254;p8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5" name="Google Shape;2255;p8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6" name="Google Shape;2256;p8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7" name="Google Shape;2257;p8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8" name="Google Shape;2258;p8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9" name="Google Shape;2259;p8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0" name="Google Shape;2260;p8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1" name="Google Shape;2261;p8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2" name="Google Shape;2262;p8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3" name="Google Shape;2263;p8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4" name="Google Shape;2264;p8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5" name="Google Shape;2265;p8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6" name="Google Shape;2266;p8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7" name="Google Shape;2267;p8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8" name="Google Shape;2268;p8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9" name="Google Shape;2269;p8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0" name="Google Shape;2270;p8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1" name="Google Shape;2271;p8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2" name="Google Shape;2272;p8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3" name="Google Shape;2273;p8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4" name="Google Shape;2274;p8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5" name="Google Shape;2275;p8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6" name="Google Shape;2276;p8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7" name="Google Shape;2277;p8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8" name="Google Shape;2278;p8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9" name="Google Shape;2279;p8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0" name="Google Shape;2280;p8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1" name="Google Shape;2281;p8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2" name="Google Shape;2282;p8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3" name="Google Shape;2283;p8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4" name="Google Shape;2284;p8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5" name="Google Shape;2285;p8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6" name="Google Shape;2286;p8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7" name="Google Shape;2287;p8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8" name="Google Shape;2288;p8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9" name="Google Shape;2289;p8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0" name="Google Shape;2290;p8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1" name="Google Shape;2291;p8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2" name="Google Shape;2292;p8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3" name="Google Shape;2293;p8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4" name="Google Shape;2294;p8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5" name="Google Shape;2295;p8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6" name="Google Shape;2296;p8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7" name="Google Shape;2297;p8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8" name="Google Shape;2298;p8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9" name="Google Shape;2299;p8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0" name="Google Shape;2300;p8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1" name="Google Shape;2301;p8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2" name="Google Shape;2302;p8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3" name="Google Shape;2303;p8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4" name="Google Shape;2304;p8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5" name="Google Shape;2305;p8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6" name="Google Shape;2306;p8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7" name="Google Shape;2307;p8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8" name="Google Shape;2308;p8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9" name="Google Shape;2309;p8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0" name="Google Shape;2310;p8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1" name="Google Shape;2311;p8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2" name="Google Shape;2312;p8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3" name="Google Shape;2313;p8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4" name="Google Shape;2314;p8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5" name="Google Shape;2315;p8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6" name="Google Shape;2316;p8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7" name="Google Shape;2317;p8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8" name="Google Shape;2318;p8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9" name="Google Shape;2319;p8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0" name="Google Shape;2320;p8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1" name="Google Shape;2321;p8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322" name="Google Shape;2322;p8"/>
          <p:cNvSpPr txBox="1">
            <a:spLocks noGrp="1"/>
          </p:cNvSpPr>
          <p:nvPr>
            <p:ph type="title"/>
          </p:nvPr>
        </p:nvSpPr>
        <p:spPr>
          <a:xfrm>
            <a:off x="1388100" y="539500"/>
            <a:ext cx="63678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021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4" name="Google Shape;2324;p9"/>
          <p:cNvGrpSpPr/>
          <p:nvPr/>
        </p:nvGrpSpPr>
        <p:grpSpPr>
          <a:xfrm flipH="1">
            <a:off x="-313106" y="-76194"/>
            <a:ext cx="1890360" cy="1476643"/>
            <a:chOff x="5354121" y="3339639"/>
            <a:chExt cx="533247" cy="416543"/>
          </a:xfrm>
        </p:grpSpPr>
        <p:sp>
          <p:nvSpPr>
            <p:cNvPr id="2325" name="Google Shape;2325;p9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5354121" y="3394404"/>
              <a:ext cx="117106" cy="107650"/>
            </a:xfrm>
            <a:custGeom>
              <a:avLst/>
              <a:gdLst/>
              <a:ahLst/>
              <a:cxnLst/>
              <a:rect l="l" t="t" r="r" b="b"/>
              <a:pathLst>
                <a:path w="641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1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5373361" y="3340935"/>
              <a:ext cx="513458" cy="335910"/>
            </a:xfrm>
            <a:custGeom>
              <a:avLst/>
              <a:gdLst/>
              <a:ahLst/>
              <a:cxnLst/>
              <a:rect l="l" t="t" r="r" b="b"/>
              <a:pathLst>
                <a:path w="28127" h="18401" extrusionOk="0">
                  <a:moveTo>
                    <a:pt x="248" y="1"/>
                  </a:moveTo>
                  <a:cubicBezTo>
                    <a:pt x="135" y="1"/>
                    <a:pt x="0" y="123"/>
                    <a:pt x="41" y="285"/>
                  </a:cubicBezTo>
                  <a:cubicBezTo>
                    <a:pt x="1409" y="3355"/>
                    <a:pt x="3688" y="6181"/>
                    <a:pt x="5998" y="8522"/>
                  </a:cubicBezTo>
                  <a:cubicBezTo>
                    <a:pt x="11409" y="13993"/>
                    <a:pt x="18461" y="17306"/>
                    <a:pt x="26060" y="18248"/>
                  </a:cubicBezTo>
                  <a:cubicBezTo>
                    <a:pt x="26667" y="18340"/>
                    <a:pt x="27245" y="18370"/>
                    <a:pt x="27853" y="18400"/>
                  </a:cubicBezTo>
                  <a:cubicBezTo>
                    <a:pt x="28096" y="18400"/>
                    <a:pt x="28126" y="18066"/>
                    <a:pt x="27853" y="18036"/>
                  </a:cubicBezTo>
                  <a:cubicBezTo>
                    <a:pt x="19768" y="17428"/>
                    <a:pt x="12199" y="14115"/>
                    <a:pt x="6424" y="8370"/>
                  </a:cubicBezTo>
                  <a:cubicBezTo>
                    <a:pt x="4023" y="6029"/>
                    <a:pt x="1743" y="3172"/>
                    <a:pt x="375" y="102"/>
                  </a:cubicBezTo>
                  <a:cubicBezTo>
                    <a:pt x="355" y="31"/>
                    <a:pt x="304" y="1"/>
                    <a:pt x="248" y="1"/>
                  </a:cubicBez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5354121" y="3393291"/>
              <a:ext cx="117653" cy="107650"/>
            </a:xfrm>
            <a:custGeom>
              <a:avLst/>
              <a:gdLst/>
              <a:ahLst/>
              <a:cxnLst/>
              <a:rect l="l" t="t" r="r" b="b"/>
              <a:pathLst>
                <a:path w="644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4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6" name="Google Shape;2336;p9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7" name="Google Shape;2337;p9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5373891" y="3339639"/>
              <a:ext cx="513477" cy="336093"/>
            </a:xfrm>
            <a:custGeom>
              <a:avLst/>
              <a:gdLst/>
              <a:ahLst/>
              <a:cxnLst/>
              <a:rect l="l" t="t" r="r" b="b"/>
              <a:pathLst>
                <a:path w="28128" h="18411" extrusionOk="0">
                  <a:moveTo>
                    <a:pt x="256" y="1"/>
                  </a:moveTo>
                  <a:cubicBezTo>
                    <a:pt x="131" y="1"/>
                    <a:pt x="0" y="118"/>
                    <a:pt x="42" y="264"/>
                  </a:cubicBezTo>
                  <a:cubicBezTo>
                    <a:pt x="1410" y="3365"/>
                    <a:pt x="3690" y="6161"/>
                    <a:pt x="6030" y="8532"/>
                  </a:cubicBezTo>
                  <a:cubicBezTo>
                    <a:pt x="11410" y="13973"/>
                    <a:pt x="18492" y="17286"/>
                    <a:pt x="26091" y="18259"/>
                  </a:cubicBezTo>
                  <a:cubicBezTo>
                    <a:pt x="26699" y="18319"/>
                    <a:pt x="27246" y="18350"/>
                    <a:pt x="27854" y="18411"/>
                  </a:cubicBezTo>
                  <a:cubicBezTo>
                    <a:pt x="28097" y="18411"/>
                    <a:pt x="28128" y="18046"/>
                    <a:pt x="27854" y="18015"/>
                  </a:cubicBezTo>
                  <a:cubicBezTo>
                    <a:pt x="19769" y="17408"/>
                    <a:pt x="12200" y="14094"/>
                    <a:pt x="6425" y="8380"/>
                  </a:cubicBezTo>
                  <a:cubicBezTo>
                    <a:pt x="4054" y="6009"/>
                    <a:pt x="1775" y="3152"/>
                    <a:pt x="407" y="82"/>
                  </a:cubicBezTo>
                  <a:cubicBezTo>
                    <a:pt x="369" y="25"/>
                    <a:pt x="313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341" name="Google Shape;2341;p9"/>
          <p:cNvSpPr/>
          <p:nvPr/>
        </p:nvSpPr>
        <p:spPr>
          <a:xfrm rot="-8399990" flipH="1">
            <a:off x="7518411" y="-198745"/>
            <a:ext cx="2192203" cy="1335356"/>
          </a:xfrm>
          <a:custGeom>
            <a:avLst/>
            <a:gdLst/>
            <a:ahLst/>
            <a:cxnLst/>
            <a:rect l="l" t="t" r="r" b="b"/>
            <a:pathLst>
              <a:path w="83073" h="50603" extrusionOk="0">
                <a:moveTo>
                  <a:pt x="69445" y="1"/>
                </a:moveTo>
                <a:cubicBezTo>
                  <a:pt x="64932" y="1"/>
                  <a:pt x="60915" y="3349"/>
                  <a:pt x="61522" y="9543"/>
                </a:cubicBezTo>
                <a:cubicBezTo>
                  <a:pt x="61886" y="15409"/>
                  <a:pt x="58816" y="19513"/>
                  <a:pt x="54500" y="20729"/>
                </a:cubicBezTo>
                <a:cubicBezTo>
                  <a:pt x="53641" y="20978"/>
                  <a:pt x="52860" y="21089"/>
                  <a:pt x="52139" y="21089"/>
                </a:cubicBezTo>
                <a:cubicBezTo>
                  <a:pt x="48295" y="21089"/>
                  <a:pt x="46136" y="17938"/>
                  <a:pt x="42707" y="15865"/>
                </a:cubicBezTo>
                <a:cubicBezTo>
                  <a:pt x="40580" y="14606"/>
                  <a:pt x="38979" y="13931"/>
                  <a:pt x="37440" y="13931"/>
                </a:cubicBezTo>
                <a:cubicBezTo>
                  <a:pt x="35525" y="13931"/>
                  <a:pt x="33708" y="14975"/>
                  <a:pt x="31096" y="17233"/>
                </a:cubicBezTo>
                <a:cubicBezTo>
                  <a:pt x="27023" y="20697"/>
                  <a:pt x="25502" y="22059"/>
                  <a:pt x="23218" y="22059"/>
                </a:cubicBezTo>
                <a:cubicBezTo>
                  <a:pt x="22195" y="22059"/>
                  <a:pt x="21020" y="21786"/>
                  <a:pt x="19393" y="21306"/>
                </a:cubicBezTo>
                <a:cubicBezTo>
                  <a:pt x="16822" y="20546"/>
                  <a:pt x="14418" y="20135"/>
                  <a:pt x="12247" y="20135"/>
                </a:cubicBezTo>
                <a:cubicBezTo>
                  <a:pt x="5821" y="20135"/>
                  <a:pt x="1443" y="23737"/>
                  <a:pt x="852" y="32552"/>
                </a:cubicBezTo>
                <a:cubicBezTo>
                  <a:pt x="1" y="43191"/>
                  <a:pt x="6323" y="48206"/>
                  <a:pt x="16141" y="49787"/>
                </a:cubicBezTo>
                <a:cubicBezTo>
                  <a:pt x="19084" y="50337"/>
                  <a:pt x="22307" y="50602"/>
                  <a:pt x="25690" y="50602"/>
                </a:cubicBezTo>
                <a:cubicBezTo>
                  <a:pt x="42502" y="50602"/>
                  <a:pt x="63275" y="44036"/>
                  <a:pt x="73346" y="33130"/>
                </a:cubicBezTo>
                <a:cubicBezTo>
                  <a:pt x="79364" y="26747"/>
                  <a:pt x="83072" y="12370"/>
                  <a:pt x="77783" y="4437"/>
                </a:cubicBezTo>
                <a:cubicBezTo>
                  <a:pt x="75560" y="1432"/>
                  <a:pt x="72396" y="1"/>
                  <a:pt x="6944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42" name="Google Shape;2342;p9"/>
          <p:cNvSpPr/>
          <p:nvPr/>
        </p:nvSpPr>
        <p:spPr>
          <a:xfrm rot="-6738505" flipH="1">
            <a:off x="-815520" y="4129251"/>
            <a:ext cx="1863668" cy="1509873"/>
          </a:xfrm>
          <a:custGeom>
            <a:avLst/>
            <a:gdLst/>
            <a:ahLst/>
            <a:cxnLst/>
            <a:rect l="l" t="t" r="r" b="b"/>
            <a:pathLst>
              <a:path w="54989" h="44550" extrusionOk="0">
                <a:moveTo>
                  <a:pt x="17090" y="0"/>
                </a:moveTo>
                <a:cubicBezTo>
                  <a:pt x="16357" y="0"/>
                  <a:pt x="15822" y="459"/>
                  <a:pt x="15755" y="1736"/>
                </a:cubicBezTo>
                <a:lnTo>
                  <a:pt x="15755" y="2194"/>
                </a:lnTo>
                <a:cubicBezTo>
                  <a:pt x="16631" y="4346"/>
                  <a:pt x="14159" y="6032"/>
                  <a:pt x="12710" y="7121"/>
                </a:cubicBezTo>
                <a:cubicBezTo>
                  <a:pt x="9478" y="9862"/>
                  <a:pt x="6360" y="12727"/>
                  <a:pt x="4068" y="16360"/>
                </a:cubicBezTo>
                <a:cubicBezTo>
                  <a:pt x="1556" y="20460"/>
                  <a:pt x="1" y="25436"/>
                  <a:pt x="2456" y="30175"/>
                </a:cubicBezTo>
                <a:cubicBezTo>
                  <a:pt x="4533" y="33754"/>
                  <a:pt x="8393" y="34519"/>
                  <a:pt x="12210" y="34519"/>
                </a:cubicBezTo>
                <a:cubicBezTo>
                  <a:pt x="13552" y="34519"/>
                  <a:pt x="14888" y="34424"/>
                  <a:pt x="16139" y="34324"/>
                </a:cubicBezTo>
                <a:cubicBezTo>
                  <a:pt x="16488" y="34304"/>
                  <a:pt x="16832" y="34295"/>
                  <a:pt x="17171" y="34295"/>
                </a:cubicBezTo>
                <a:cubicBezTo>
                  <a:pt x="21618" y="34295"/>
                  <a:pt x="25278" y="35967"/>
                  <a:pt x="28677" y="38727"/>
                </a:cubicBezTo>
                <a:cubicBezTo>
                  <a:pt x="32035" y="41498"/>
                  <a:pt x="34293" y="44550"/>
                  <a:pt x="38443" y="44550"/>
                </a:cubicBezTo>
                <a:cubicBezTo>
                  <a:pt x="39098" y="44550"/>
                  <a:pt x="39800" y="44474"/>
                  <a:pt x="40560" y="44308"/>
                </a:cubicBezTo>
                <a:cubicBezTo>
                  <a:pt x="48540" y="42672"/>
                  <a:pt x="54989" y="32704"/>
                  <a:pt x="52656" y="24749"/>
                </a:cubicBezTo>
                <a:cubicBezTo>
                  <a:pt x="49309" y="13840"/>
                  <a:pt x="39701" y="11286"/>
                  <a:pt x="30617" y="7219"/>
                </a:cubicBezTo>
                <a:cubicBezTo>
                  <a:pt x="27482" y="5828"/>
                  <a:pt x="24356" y="5132"/>
                  <a:pt x="21876" y="2799"/>
                </a:cubicBezTo>
                <a:cubicBezTo>
                  <a:pt x="21150" y="2118"/>
                  <a:pt x="18664" y="0"/>
                  <a:pt x="17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43" name="Google Shape;2343;p9"/>
          <p:cNvSpPr/>
          <p:nvPr/>
        </p:nvSpPr>
        <p:spPr>
          <a:xfrm flipH="1">
            <a:off x="8478092" y="872201"/>
            <a:ext cx="200878" cy="207468"/>
          </a:xfrm>
          <a:custGeom>
            <a:avLst/>
            <a:gdLst/>
            <a:ahLst/>
            <a:cxnLst/>
            <a:rect l="l" t="t" r="r" b="b"/>
            <a:pathLst>
              <a:path w="11004" h="11365" extrusionOk="0">
                <a:moveTo>
                  <a:pt x="6784" y="0"/>
                </a:moveTo>
                <a:cubicBezTo>
                  <a:pt x="6680" y="0"/>
                  <a:pt x="6562" y="45"/>
                  <a:pt x="6444" y="163"/>
                </a:cubicBezTo>
                <a:cubicBezTo>
                  <a:pt x="6292" y="284"/>
                  <a:pt x="6110" y="497"/>
                  <a:pt x="5958" y="740"/>
                </a:cubicBezTo>
                <a:cubicBezTo>
                  <a:pt x="5806" y="1014"/>
                  <a:pt x="5654" y="1166"/>
                  <a:pt x="5593" y="1227"/>
                </a:cubicBezTo>
                <a:lnTo>
                  <a:pt x="4165" y="3172"/>
                </a:lnTo>
                <a:lnTo>
                  <a:pt x="2462" y="2625"/>
                </a:lnTo>
                <a:cubicBezTo>
                  <a:pt x="2037" y="2534"/>
                  <a:pt x="1520" y="2321"/>
                  <a:pt x="821" y="2078"/>
                </a:cubicBezTo>
                <a:cubicBezTo>
                  <a:pt x="639" y="1956"/>
                  <a:pt x="487" y="1926"/>
                  <a:pt x="487" y="1926"/>
                </a:cubicBezTo>
                <a:cubicBezTo>
                  <a:pt x="434" y="1910"/>
                  <a:pt x="384" y="1903"/>
                  <a:pt x="339" y="1903"/>
                </a:cubicBezTo>
                <a:cubicBezTo>
                  <a:pt x="204" y="1903"/>
                  <a:pt x="107" y="1971"/>
                  <a:pt x="61" y="2108"/>
                </a:cubicBezTo>
                <a:cubicBezTo>
                  <a:pt x="0" y="2321"/>
                  <a:pt x="183" y="2625"/>
                  <a:pt x="578" y="3020"/>
                </a:cubicBezTo>
                <a:cubicBezTo>
                  <a:pt x="760" y="3172"/>
                  <a:pt x="882" y="3293"/>
                  <a:pt x="912" y="3354"/>
                </a:cubicBezTo>
                <a:cubicBezTo>
                  <a:pt x="1551" y="4296"/>
                  <a:pt x="1976" y="4965"/>
                  <a:pt x="2158" y="5330"/>
                </a:cubicBezTo>
                <a:lnTo>
                  <a:pt x="2402" y="5877"/>
                </a:lnTo>
                <a:lnTo>
                  <a:pt x="1551" y="7093"/>
                </a:lnTo>
                <a:cubicBezTo>
                  <a:pt x="1095" y="7731"/>
                  <a:pt x="851" y="8187"/>
                  <a:pt x="730" y="8369"/>
                </a:cubicBezTo>
                <a:cubicBezTo>
                  <a:pt x="608" y="8552"/>
                  <a:pt x="548" y="8704"/>
                  <a:pt x="456" y="8795"/>
                </a:cubicBezTo>
                <a:cubicBezTo>
                  <a:pt x="396" y="8856"/>
                  <a:pt x="335" y="8947"/>
                  <a:pt x="335" y="9008"/>
                </a:cubicBezTo>
                <a:cubicBezTo>
                  <a:pt x="304" y="9160"/>
                  <a:pt x="335" y="9281"/>
                  <a:pt x="548" y="9312"/>
                </a:cubicBezTo>
                <a:cubicBezTo>
                  <a:pt x="570" y="9321"/>
                  <a:pt x="596" y="9325"/>
                  <a:pt x="628" y="9325"/>
                </a:cubicBezTo>
                <a:cubicBezTo>
                  <a:pt x="810" y="9325"/>
                  <a:pt x="1149" y="9176"/>
                  <a:pt x="1642" y="8917"/>
                </a:cubicBezTo>
                <a:cubicBezTo>
                  <a:pt x="1855" y="8765"/>
                  <a:pt x="2007" y="8673"/>
                  <a:pt x="2067" y="8673"/>
                </a:cubicBezTo>
                <a:cubicBezTo>
                  <a:pt x="2888" y="8339"/>
                  <a:pt x="3617" y="8035"/>
                  <a:pt x="4225" y="7731"/>
                </a:cubicBezTo>
                <a:lnTo>
                  <a:pt x="4347" y="7762"/>
                </a:lnTo>
                <a:cubicBezTo>
                  <a:pt x="4590" y="7792"/>
                  <a:pt x="4833" y="8035"/>
                  <a:pt x="5107" y="8400"/>
                </a:cubicBezTo>
                <a:cubicBezTo>
                  <a:pt x="5320" y="8795"/>
                  <a:pt x="5563" y="9160"/>
                  <a:pt x="5745" y="9585"/>
                </a:cubicBezTo>
                <a:cubicBezTo>
                  <a:pt x="6201" y="10740"/>
                  <a:pt x="6535" y="11287"/>
                  <a:pt x="6687" y="11348"/>
                </a:cubicBezTo>
                <a:cubicBezTo>
                  <a:pt x="6720" y="11359"/>
                  <a:pt x="6751" y="11364"/>
                  <a:pt x="6781" y="11364"/>
                </a:cubicBezTo>
                <a:cubicBezTo>
                  <a:pt x="6921" y="11364"/>
                  <a:pt x="7033" y="11255"/>
                  <a:pt x="7083" y="11105"/>
                </a:cubicBezTo>
                <a:cubicBezTo>
                  <a:pt x="7113" y="10983"/>
                  <a:pt x="7143" y="10588"/>
                  <a:pt x="7052" y="9828"/>
                </a:cubicBezTo>
                <a:cubicBezTo>
                  <a:pt x="7113" y="9129"/>
                  <a:pt x="7113" y="8765"/>
                  <a:pt x="7052" y="8765"/>
                </a:cubicBezTo>
                <a:cubicBezTo>
                  <a:pt x="7052" y="8704"/>
                  <a:pt x="7052" y="8491"/>
                  <a:pt x="7022" y="8096"/>
                </a:cubicBezTo>
                <a:cubicBezTo>
                  <a:pt x="7022" y="7731"/>
                  <a:pt x="7022" y="7397"/>
                  <a:pt x="7113" y="7154"/>
                </a:cubicBezTo>
                <a:lnTo>
                  <a:pt x="7143" y="7032"/>
                </a:lnTo>
                <a:cubicBezTo>
                  <a:pt x="7630" y="6941"/>
                  <a:pt x="8268" y="6637"/>
                  <a:pt x="9089" y="6181"/>
                </a:cubicBezTo>
                <a:cubicBezTo>
                  <a:pt x="9453" y="5938"/>
                  <a:pt x="9697" y="5786"/>
                  <a:pt x="9788" y="5755"/>
                </a:cubicBezTo>
                <a:cubicBezTo>
                  <a:pt x="9909" y="5725"/>
                  <a:pt x="10153" y="5634"/>
                  <a:pt x="10457" y="5512"/>
                </a:cubicBezTo>
                <a:cubicBezTo>
                  <a:pt x="10760" y="5421"/>
                  <a:pt x="10943" y="5330"/>
                  <a:pt x="10943" y="5269"/>
                </a:cubicBezTo>
                <a:cubicBezTo>
                  <a:pt x="11004" y="5026"/>
                  <a:pt x="10912" y="4844"/>
                  <a:pt x="10548" y="4752"/>
                </a:cubicBezTo>
                <a:lnTo>
                  <a:pt x="8815" y="4357"/>
                </a:lnTo>
                <a:cubicBezTo>
                  <a:pt x="8116" y="4144"/>
                  <a:pt x="7508" y="3992"/>
                  <a:pt x="6991" y="3810"/>
                </a:cubicBezTo>
                <a:lnTo>
                  <a:pt x="7022" y="3354"/>
                </a:lnTo>
                <a:cubicBezTo>
                  <a:pt x="7052" y="1926"/>
                  <a:pt x="7143" y="953"/>
                  <a:pt x="7265" y="558"/>
                </a:cubicBezTo>
                <a:cubicBezTo>
                  <a:pt x="7295" y="467"/>
                  <a:pt x="7265" y="345"/>
                  <a:pt x="7174" y="254"/>
                </a:cubicBezTo>
                <a:cubicBezTo>
                  <a:pt x="7113" y="132"/>
                  <a:pt x="6991" y="41"/>
                  <a:pt x="6870" y="11"/>
                </a:cubicBezTo>
                <a:cubicBezTo>
                  <a:pt x="6843" y="4"/>
                  <a:pt x="6814" y="0"/>
                  <a:pt x="67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344" name="Google Shape;2344;p9"/>
          <p:cNvGrpSpPr/>
          <p:nvPr/>
        </p:nvGrpSpPr>
        <p:grpSpPr>
          <a:xfrm rot="10800000" flipH="1">
            <a:off x="-327739" y="3735514"/>
            <a:ext cx="774792" cy="769323"/>
            <a:chOff x="1173550" y="238600"/>
            <a:chExt cx="5252825" cy="5215750"/>
          </a:xfrm>
        </p:grpSpPr>
        <p:sp>
          <p:nvSpPr>
            <p:cNvPr id="2345" name="Google Shape;2345;p9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1" name="Google Shape;2361;p9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2" name="Google Shape;2362;p9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9" name="Google Shape;2369;p9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0" name="Google Shape;2370;p9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1" name="Google Shape;2391;p9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2" name="Google Shape;2392;p9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6" name="Google Shape;2406;p9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7" name="Google Shape;2407;p9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4" name="Google Shape;2454;p9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5" name="Google Shape;2455;p9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6" name="Google Shape;2516;p9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7" name="Google Shape;2517;p9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30" name="Google Shape;2530;p9"/>
          <p:cNvGrpSpPr/>
          <p:nvPr/>
        </p:nvGrpSpPr>
        <p:grpSpPr>
          <a:xfrm rot="2939854" flipH="1">
            <a:off x="8175963" y="4377157"/>
            <a:ext cx="1009992" cy="979909"/>
            <a:chOff x="3058061" y="4534101"/>
            <a:chExt cx="674175" cy="654095"/>
          </a:xfrm>
        </p:grpSpPr>
        <p:sp>
          <p:nvSpPr>
            <p:cNvPr id="2531" name="Google Shape;2531;p9"/>
            <p:cNvSpPr/>
            <p:nvPr/>
          </p:nvSpPr>
          <p:spPr>
            <a:xfrm>
              <a:off x="3301638" y="4626215"/>
              <a:ext cx="346261" cy="561980"/>
            </a:xfrm>
            <a:custGeom>
              <a:avLst/>
              <a:gdLst/>
              <a:ahLst/>
              <a:cxnLst/>
              <a:rect l="l" t="t" r="r" b="b"/>
              <a:pathLst>
                <a:path w="18968" h="30785" extrusionOk="0">
                  <a:moveTo>
                    <a:pt x="18968" y="0"/>
                  </a:moveTo>
                  <a:cubicBezTo>
                    <a:pt x="18967" y="1"/>
                    <a:pt x="11399" y="2827"/>
                    <a:pt x="6475" y="9088"/>
                  </a:cubicBezTo>
                  <a:cubicBezTo>
                    <a:pt x="1521" y="15350"/>
                    <a:pt x="1" y="22432"/>
                    <a:pt x="244" y="30213"/>
                  </a:cubicBezTo>
                  <a:cubicBezTo>
                    <a:pt x="262" y="30213"/>
                    <a:pt x="550" y="30785"/>
                    <a:pt x="767" y="30785"/>
                  </a:cubicBezTo>
                  <a:cubicBezTo>
                    <a:pt x="914" y="30785"/>
                    <a:pt x="1028" y="30521"/>
                    <a:pt x="1004" y="29636"/>
                  </a:cubicBezTo>
                  <a:cubicBezTo>
                    <a:pt x="1004" y="29302"/>
                    <a:pt x="1034" y="17478"/>
                    <a:pt x="6809" y="9514"/>
                  </a:cubicBezTo>
                  <a:cubicBezTo>
                    <a:pt x="10062" y="5016"/>
                    <a:pt x="18967" y="1"/>
                    <a:pt x="18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3630684" y="4534101"/>
              <a:ext cx="89906" cy="99891"/>
            </a:xfrm>
            <a:custGeom>
              <a:avLst/>
              <a:gdLst/>
              <a:ahLst/>
              <a:cxnLst/>
              <a:rect l="l" t="t" r="r" b="b"/>
              <a:pathLst>
                <a:path w="4925" h="5472" extrusionOk="0">
                  <a:moveTo>
                    <a:pt x="4651" y="1"/>
                  </a:moveTo>
                  <a:cubicBezTo>
                    <a:pt x="4651" y="1"/>
                    <a:pt x="2523" y="305"/>
                    <a:pt x="0" y="5472"/>
                  </a:cubicBezTo>
                  <a:cubicBezTo>
                    <a:pt x="0" y="5472"/>
                    <a:pt x="4925" y="943"/>
                    <a:pt x="4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3619585" y="4544652"/>
              <a:ext cx="46076" cy="94889"/>
            </a:xfrm>
            <a:custGeom>
              <a:avLst/>
              <a:gdLst/>
              <a:ahLst/>
              <a:cxnLst/>
              <a:rect l="l" t="t" r="r" b="b"/>
              <a:pathLst>
                <a:path w="2524" h="5198" extrusionOk="0">
                  <a:moveTo>
                    <a:pt x="1976" y="0"/>
                  </a:moveTo>
                  <a:cubicBezTo>
                    <a:pt x="1916" y="0"/>
                    <a:pt x="396" y="2614"/>
                    <a:pt x="1" y="5198"/>
                  </a:cubicBezTo>
                  <a:cubicBezTo>
                    <a:pt x="1" y="5198"/>
                    <a:pt x="2523" y="2584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3606825" y="4536328"/>
              <a:ext cx="33863" cy="114879"/>
            </a:xfrm>
            <a:custGeom>
              <a:avLst/>
              <a:gdLst/>
              <a:ahLst/>
              <a:cxnLst/>
              <a:rect l="l" t="t" r="r" b="b"/>
              <a:pathLst>
                <a:path w="1855" h="6293" extrusionOk="0">
                  <a:moveTo>
                    <a:pt x="1307" y="0"/>
                  </a:moveTo>
                  <a:cubicBezTo>
                    <a:pt x="1307" y="31"/>
                    <a:pt x="152" y="4407"/>
                    <a:pt x="0" y="6292"/>
                  </a:cubicBezTo>
                  <a:cubicBezTo>
                    <a:pt x="0" y="6292"/>
                    <a:pt x="1855" y="2189"/>
                    <a:pt x="1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3581304" y="4537423"/>
              <a:ext cx="29975" cy="123769"/>
            </a:xfrm>
            <a:custGeom>
              <a:avLst/>
              <a:gdLst/>
              <a:ahLst/>
              <a:cxnLst/>
              <a:rect l="l" t="t" r="r" b="b"/>
              <a:pathLst>
                <a:path w="1642" h="6780" extrusionOk="0">
                  <a:moveTo>
                    <a:pt x="760" y="1"/>
                  </a:moveTo>
                  <a:cubicBezTo>
                    <a:pt x="760" y="1"/>
                    <a:pt x="0" y="4408"/>
                    <a:pt x="517" y="6779"/>
                  </a:cubicBezTo>
                  <a:cubicBezTo>
                    <a:pt x="517" y="6779"/>
                    <a:pt x="1642" y="2524"/>
                    <a:pt x="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3550234" y="4541877"/>
              <a:ext cx="38737" cy="124682"/>
            </a:xfrm>
            <a:custGeom>
              <a:avLst/>
              <a:gdLst/>
              <a:ahLst/>
              <a:cxnLst/>
              <a:rect l="l" t="t" r="r" b="b"/>
              <a:pathLst>
                <a:path w="2122" h="6830" extrusionOk="0">
                  <a:moveTo>
                    <a:pt x="456" y="0"/>
                  </a:moveTo>
                  <a:cubicBezTo>
                    <a:pt x="456" y="1"/>
                    <a:pt x="0" y="5198"/>
                    <a:pt x="1094" y="6809"/>
                  </a:cubicBezTo>
                  <a:cubicBezTo>
                    <a:pt x="1105" y="6823"/>
                    <a:pt x="1116" y="6830"/>
                    <a:pt x="1128" y="6830"/>
                  </a:cubicBezTo>
                  <a:cubicBezTo>
                    <a:pt x="1428" y="6830"/>
                    <a:pt x="2121" y="260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3509161" y="4547974"/>
              <a:ext cx="47189" cy="127091"/>
            </a:xfrm>
            <a:custGeom>
              <a:avLst/>
              <a:gdLst/>
              <a:ahLst/>
              <a:cxnLst/>
              <a:rect l="l" t="t" r="r" b="b"/>
              <a:pathLst>
                <a:path w="2585" h="6962" extrusionOk="0">
                  <a:moveTo>
                    <a:pt x="1" y="0"/>
                  </a:moveTo>
                  <a:cubicBezTo>
                    <a:pt x="1" y="1"/>
                    <a:pt x="1247" y="4955"/>
                    <a:pt x="2584" y="6961"/>
                  </a:cubicBezTo>
                  <a:cubicBezTo>
                    <a:pt x="2584" y="6961"/>
                    <a:pt x="2432" y="270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3495853" y="4546861"/>
              <a:ext cx="50512" cy="144835"/>
            </a:xfrm>
            <a:custGeom>
              <a:avLst/>
              <a:gdLst/>
              <a:ahLst/>
              <a:cxnLst/>
              <a:rect l="l" t="t" r="r" b="b"/>
              <a:pathLst>
                <a:path w="2767" h="7934" extrusionOk="0">
                  <a:moveTo>
                    <a:pt x="31" y="1"/>
                  </a:moveTo>
                  <a:cubicBezTo>
                    <a:pt x="31" y="1"/>
                    <a:pt x="0" y="5320"/>
                    <a:pt x="2250" y="7934"/>
                  </a:cubicBezTo>
                  <a:cubicBezTo>
                    <a:pt x="2250" y="7934"/>
                    <a:pt x="2766" y="4955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3640122" y="4592370"/>
              <a:ext cx="92115" cy="38847"/>
            </a:xfrm>
            <a:custGeom>
              <a:avLst/>
              <a:gdLst/>
              <a:ahLst/>
              <a:cxnLst/>
              <a:rect l="l" t="t" r="r" b="b"/>
              <a:pathLst>
                <a:path w="5046" h="2128" extrusionOk="0">
                  <a:moveTo>
                    <a:pt x="4321" y="0"/>
                  </a:moveTo>
                  <a:cubicBezTo>
                    <a:pt x="2201" y="0"/>
                    <a:pt x="0" y="2128"/>
                    <a:pt x="0" y="2128"/>
                  </a:cubicBezTo>
                  <a:cubicBezTo>
                    <a:pt x="2827" y="1611"/>
                    <a:pt x="5046" y="122"/>
                    <a:pt x="5046" y="91"/>
                  </a:cubicBezTo>
                  <a:cubicBezTo>
                    <a:pt x="4808" y="29"/>
                    <a:pt x="4565" y="0"/>
                    <a:pt x="4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3619585" y="4628150"/>
              <a:ext cx="105441" cy="15736"/>
            </a:xfrm>
            <a:custGeom>
              <a:avLst/>
              <a:gdLst/>
              <a:ahLst/>
              <a:cxnLst/>
              <a:rect l="l" t="t" r="r" b="b"/>
              <a:pathLst>
                <a:path w="5776" h="862" extrusionOk="0">
                  <a:moveTo>
                    <a:pt x="3737" y="1"/>
                  </a:moveTo>
                  <a:cubicBezTo>
                    <a:pt x="1930" y="1"/>
                    <a:pt x="1" y="624"/>
                    <a:pt x="1" y="624"/>
                  </a:cubicBezTo>
                  <a:cubicBezTo>
                    <a:pt x="788" y="798"/>
                    <a:pt x="1576" y="861"/>
                    <a:pt x="2305" y="861"/>
                  </a:cubicBezTo>
                  <a:cubicBezTo>
                    <a:pt x="4248" y="861"/>
                    <a:pt x="5776" y="411"/>
                    <a:pt x="5776" y="411"/>
                  </a:cubicBezTo>
                  <a:cubicBezTo>
                    <a:pt x="5214" y="108"/>
                    <a:pt x="4486" y="1"/>
                    <a:pt x="3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1" name="Google Shape;2541;p9"/>
            <p:cNvSpPr/>
            <p:nvPr/>
          </p:nvSpPr>
          <p:spPr>
            <a:xfrm>
              <a:off x="3586288" y="4652466"/>
              <a:ext cx="105441" cy="18930"/>
            </a:xfrm>
            <a:custGeom>
              <a:avLst/>
              <a:gdLst/>
              <a:ahLst/>
              <a:cxnLst/>
              <a:rect l="l" t="t" r="r" b="b"/>
              <a:pathLst>
                <a:path w="5776" h="1037" extrusionOk="0">
                  <a:moveTo>
                    <a:pt x="5775" y="993"/>
                  </a:moveTo>
                  <a:cubicBezTo>
                    <a:pt x="5775" y="993"/>
                    <a:pt x="5776" y="994"/>
                    <a:pt x="5776" y="994"/>
                  </a:cubicBezTo>
                  <a:cubicBezTo>
                    <a:pt x="5776" y="994"/>
                    <a:pt x="5776" y="993"/>
                    <a:pt x="5775" y="993"/>
                  </a:cubicBezTo>
                  <a:close/>
                  <a:moveTo>
                    <a:pt x="2887" y="0"/>
                  </a:moveTo>
                  <a:cubicBezTo>
                    <a:pt x="1336" y="0"/>
                    <a:pt x="1" y="599"/>
                    <a:pt x="1" y="599"/>
                  </a:cubicBezTo>
                  <a:cubicBezTo>
                    <a:pt x="1508" y="959"/>
                    <a:pt x="3067" y="1037"/>
                    <a:pt x="4185" y="1037"/>
                  </a:cubicBezTo>
                  <a:cubicBezTo>
                    <a:pt x="5038" y="1037"/>
                    <a:pt x="5634" y="992"/>
                    <a:pt x="5754" y="992"/>
                  </a:cubicBezTo>
                  <a:cubicBezTo>
                    <a:pt x="5765" y="992"/>
                    <a:pt x="5773" y="992"/>
                    <a:pt x="5775" y="993"/>
                  </a:cubicBezTo>
                  <a:lnTo>
                    <a:pt x="5775" y="993"/>
                  </a:lnTo>
                  <a:cubicBezTo>
                    <a:pt x="4910" y="234"/>
                    <a:pt x="3857" y="0"/>
                    <a:pt x="28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2" name="Google Shape;2542;p9"/>
            <p:cNvSpPr/>
            <p:nvPr/>
          </p:nvSpPr>
          <p:spPr>
            <a:xfrm>
              <a:off x="3557445" y="4672437"/>
              <a:ext cx="112652" cy="26488"/>
            </a:xfrm>
            <a:custGeom>
              <a:avLst/>
              <a:gdLst/>
              <a:ahLst/>
              <a:cxnLst/>
              <a:rect l="l" t="t" r="r" b="b"/>
              <a:pathLst>
                <a:path w="6171" h="1451" extrusionOk="0">
                  <a:moveTo>
                    <a:pt x="719" y="1"/>
                  </a:moveTo>
                  <a:cubicBezTo>
                    <a:pt x="275" y="1"/>
                    <a:pt x="0" y="21"/>
                    <a:pt x="0" y="21"/>
                  </a:cubicBezTo>
                  <a:cubicBezTo>
                    <a:pt x="1763" y="589"/>
                    <a:pt x="6024" y="1451"/>
                    <a:pt x="6167" y="1451"/>
                  </a:cubicBezTo>
                  <a:cubicBezTo>
                    <a:pt x="6169" y="1451"/>
                    <a:pt x="6171" y="1451"/>
                    <a:pt x="6171" y="1450"/>
                  </a:cubicBezTo>
                  <a:cubicBezTo>
                    <a:pt x="4618" y="168"/>
                    <a:pt x="1983" y="1"/>
                    <a:pt x="7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3529698" y="4695767"/>
              <a:ext cx="125978" cy="32001"/>
            </a:xfrm>
            <a:custGeom>
              <a:avLst/>
              <a:gdLst/>
              <a:ahLst/>
              <a:cxnLst/>
              <a:rect l="l" t="t" r="r" b="b"/>
              <a:pathLst>
                <a:path w="6901" h="1753" extrusionOk="0">
                  <a:moveTo>
                    <a:pt x="727" y="0"/>
                  </a:moveTo>
                  <a:cubicBezTo>
                    <a:pt x="277" y="0"/>
                    <a:pt x="0" y="20"/>
                    <a:pt x="0" y="20"/>
                  </a:cubicBezTo>
                  <a:cubicBezTo>
                    <a:pt x="2067" y="1449"/>
                    <a:pt x="6900" y="1753"/>
                    <a:pt x="6900" y="1753"/>
                  </a:cubicBezTo>
                  <a:cubicBezTo>
                    <a:pt x="5178" y="191"/>
                    <a:pt x="2119" y="0"/>
                    <a:pt x="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3498628" y="4718549"/>
              <a:ext cx="129300" cy="29756"/>
            </a:xfrm>
            <a:custGeom>
              <a:avLst/>
              <a:gdLst/>
              <a:ahLst/>
              <a:cxnLst/>
              <a:rect l="l" t="t" r="r" b="b"/>
              <a:pathLst>
                <a:path w="7083" h="1630" extrusionOk="0">
                  <a:moveTo>
                    <a:pt x="1271" y="0"/>
                  </a:moveTo>
                  <a:cubicBezTo>
                    <a:pt x="490" y="0"/>
                    <a:pt x="0" y="79"/>
                    <a:pt x="0" y="79"/>
                  </a:cubicBezTo>
                  <a:cubicBezTo>
                    <a:pt x="2523" y="1295"/>
                    <a:pt x="7083" y="1629"/>
                    <a:pt x="7083" y="1629"/>
                  </a:cubicBezTo>
                  <a:cubicBezTo>
                    <a:pt x="4963" y="249"/>
                    <a:pt x="2658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3468105" y="4556299"/>
              <a:ext cx="37751" cy="163711"/>
            </a:xfrm>
            <a:custGeom>
              <a:avLst/>
              <a:gdLst/>
              <a:ahLst/>
              <a:cxnLst/>
              <a:rect l="l" t="t" r="r" b="b"/>
              <a:pathLst>
                <a:path w="2068" h="896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92" y="5958"/>
                    <a:pt x="1672" y="8967"/>
                  </a:cubicBezTo>
                  <a:cubicBezTo>
                    <a:pt x="1672" y="8967"/>
                    <a:pt x="2067" y="571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3462008" y="4739049"/>
              <a:ext cx="155934" cy="35323"/>
            </a:xfrm>
            <a:custGeom>
              <a:avLst/>
              <a:gdLst/>
              <a:ahLst/>
              <a:cxnLst/>
              <a:rect l="l" t="t" r="r" b="b"/>
              <a:pathLst>
                <a:path w="8542" h="1935" extrusionOk="0">
                  <a:moveTo>
                    <a:pt x="2681" y="1"/>
                  </a:moveTo>
                  <a:cubicBezTo>
                    <a:pt x="950" y="1"/>
                    <a:pt x="0" y="597"/>
                    <a:pt x="0" y="597"/>
                  </a:cubicBezTo>
                  <a:cubicBezTo>
                    <a:pt x="1642" y="1266"/>
                    <a:pt x="8511" y="1935"/>
                    <a:pt x="8541" y="1935"/>
                  </a:cubicBezTo>
                  <a:cubicBezTo>
                    <a:pt x="6110" y="415"/>
                    <a:pt x="4124" y="1"/>
                    <a:pt x="2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3434808" y="4769316"/>
              <a:ext cx="160936" cy="28916"/>
            </a:xfrm>
            <a:custGeom>
              <a:avLst/>
              <a:gdLst/>
              <a:ahLst/>
              <a:cxnLst/>
              <a:rect l="l" t="t" r="r" b="b"/>
              <a:pathLst>
                <a:path w="8816" h="1584" extrusionOk="0">
                  <a:moveTo>
                    <a:pt x="4151" y="1"/>
                  </a:moveTo>
                  <a:cubicBezTo>
                    <a:pt x="1944" y="1"/>
                    <a:pt x="1" y="642"/>
                    <a:pt x="1" y="642"/>
                  </a:cubicBezTo>
                  <a:cubicBezTo>
                    <a:pt x="2524" y="1523"/>
                    <a:pt x="8816" y="1584"/>
                    <a:pt x="8816" y="1584"/>
                  </a:cubicBezTo>
                  <a:cubicBezTo>
                    <a:pt x="7572" y="354"/>
                    <a:pt x="5789" y="1"/>
                    <a:pt x="4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3413176" y="4801025"/>
              <a:ext cx="178680" cy="39942"/>
            </a:xfrm>
            <a:custGeom>
              <a:avLst/>
              <a:gdLst/>
              <a:ahLst/>
              <a:cxnLst/>
              <a:rect l="l" t="t" r="r" b="b"/>
              <a:pathLst>
                <a:path w="9788" h="2188" extrusionOk="0">
                  <a:moveTo>
                    <a:pt x="2816" y="0"/>
                  </a:moveTo>
                  <a:cubicBezTo>
                    <a:pt x="1164" y="0"/>
                    <a:pt x="0" y="272"/>
                    <a:pt x="0" y="272"/>
                  </a:cubicBezTo>
                  <a:cubicBezTo>
                    <a:pt x="1517" y="758"/>
                    <a:pt x="9690" y="2120"/>
                    <a:pt x="9787" y="2187"/>
                  </a:cubicBezTo>
                  <a:lnTo>
                    <a:pt x="9787" y="2187"/>
                  </a:lnTo>
                  <a:cubicBezTo>
                    <a:pt x="7552" y="403"/>
                    <a:pt x="4824" y="0"/>
                    <a:pt x="2816" y="0"/>
                  </a:cubicBezTo>
                  <a:close/>
                  <a:moveTo>
                    <a:pt x="9787" y="2187"/>
                  </a:moveTo>
                  <a:cubicBezTo>
                    <a:pt x="9787" y="2187"/>
                    <a:pt x="9788" y="2187"/>
                    <a:pt x="9788" y="2187"/>
                  </a:cubicBezTo>
                  <a:cubicBezTo>
                    <a:pt x="9788" y="2187"/>
                    <a:pt x="9787" y="2187"/>
                    <a:pt x="9787" y="21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3395414" y="4826272"/>
              <a:ext cx="182568" cy="59073"/>
            </a:xfrm>
            <a:custGeom>
              <a:avLst/>
              <a:gdLst/>
              <a:ahLst/>
              <a:cxnLst/>
              <a:rect l="l" t="t" r="r" b="b"/>
              <a:pathLst>
                <a:path w="10001" h="3236" extrusionOk="0">
                  <a:moveTo>
                    <a:pt x="3255" y="1"/>
                  </a:moveTo>
                  <a:cubicBezTo>
                    <a:pt x="2283" y="1"/>
                    <a:pt x="1208" y="155"/>
                    <a:pt x="31" y="531"/>
                  </a:cubicBezTo>
                  <a:cubicBezTo>
                    <a:pt x="1" y="531"/>
                    <a:pt x="6718" y="1595"/>
                    <a:pt x="10001" y="3236"/>
                  </a:cubicBezTo>
                  <a:cubicBezTo>
                    <a:pt x="10001" y="3236"/>
                    <a:pt x="7707" y="1"/>
                    <a:pt x="32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3407079" y="4558507"/>
              <a:ext cx="75466" cy="185361"/>
            </a:xfrm>
            <a:custGeom>
              <a:avLst/>
              <a:gdLst/>
              <a:ahLst/>
              <a:cxnLst/>
              <a:rect l="l" t="t" r="r" b="b"/>
              <a:pathLst>
                <a:path w="4134" h="10154" extrusionOk="0">
                  <a:moveTo>
                    <a:pt x="1702" y="1"/>
                  </a:moveTo>
                  <a:cubicBezTo>
                    <a:pt x="0" y="3253"/>
                    <a:pt x="3465" y="10153"/>
                    <a:pt x="3465" y="10153"/>
                  </a:cubicBezTo>
                  <a:cubicBezTo>
                    <a:pt x="4134" y="7357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3373216" y="4562396"/>
              <a:ext cx="78825" cy="209202"/>
            </a:xfrm>
            <a:custGeom>
              <a:avLst/>
              <a:gdLst/>
              <a:ahLst/>
              <a:cxnLst/>
              <a:rect l="l" t="t" r="r" b="b"/>
              <a:pathLst>
                <a:path w="4318" h="11460" extrusionOk="0">
                  <a:moveTo>
                    <a:pt x="1521" y="1"/>
                  </a:moveTo>
                  <a:lnTo>
                    <a:pt x="1521" y="1"/>
                  </a:lnTo>
                  <a:cubicBezTo>
                    <a:pt x="1" y="3709"/>
                    <a:pt x="4317" y="11460"/>
                    <a:pt x="4317" y="11460"/>
                  </a:cubicBezTo>
                  <a:cubicBezTo>
                    <a:pt x="3952" y="7964"/>
                    <a:pt x="1521" y="1"/>
                    <a:pt x="1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3313850" y="4580706"/>
              <a:ext cx="115426" cy="202557"/>
            </a:xfrm>
            <a:custGeom>
              <a:avLst/>
              <a:gdLst/>
              <a:ahLst/>
              <a:cxnLst/>
              <a:rect l="l" t="t" r="r" b="b"/>
              <a:pathLst>
                <a:path w="6323" h="11096" extrusionOk="0">
                  <a:moveTo>
                    <a:pt x="1520" y="1"/>
                  </a:moveTo>
                  <a:cubicBezTo>
                    <a:pt x="1" y="3557"/>
                    <a:pt x="6323" y="11095"/>
                    <a:pt x="6323" y="11095"/>
                  </a:cubicBezTo>
                  <a:cubicBezTo>
                    <a:pt x="6201" y="8998"/>
                    <a:pt x="1763" y="183"/>
                    <a:pt x="1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3275570" y="4575722"/>
              <a:ext cx="142060" cy="235270"/>
            </a:xfrm>
            <a:custGeom>
              <a:avLst/>
              <a:gdLst/>
              <a:ahLst/>
              <a:cxnLst/>
              <a:rect l="l" t="t" r="r" b="b"/>
              <a:pathLst>
                <a:path w="7782" h="12888" extrusionOk="0">
                  <a:moveTo>
                    <a:pt x="547" y="0"/>
                  </a:moveTo>
                  <a:cubicBezTo>
                    <a:pt x="0" y="5441"/>
                    <a:pt x="7326" y="12888"/>
                    <a:pt x="7326" y="12888"/>
                  </a:cubicBezTo>
                  <a:cubicBezTo>
                    <a:pt x="7782" y="11125"/>
                    <a:pt x="1459" y="912"/>
                    <a:pt x="5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3389317" y="4852888"/>
              <a:ext cx="199764" cy="55477"/>
            </a:xfrm>
            <a:custGeom>
              <a:avLst/>
              <a:gdLst/>
              <a:ahLst/>
              <a:cxnLst/>
              <a:rect l="l" t="t" r="r" b="b"/>
              <a:pathLst>
                <a:path w="10943" h="3039" extrusionOk="0">
                  <a:moveTo>
                    <a:pt x="1004" y="1"/>
                  </a:moveTo>
                  <a:cubicBezTo>
                    <a:pt x="633" y="1"/>
                    <a:pt x="294" y="33"/>
                    <a:pt x="0" y="106"/>
                  </a:cubicBezTo>
                  <a:cubicBezTo>
                    <a:pt x="0" y="106"/>
                    <a:pt x="6859" y="3039"/>
                    <a:pt x="10061" y="3039"/>
                  </a:cubicBezTo>
                  <a:cubicBezTo>
                    <a:pt x="10400" y="3039"/>
                    <a:pt x="10698" y="3006"/>
                    <a:pt x="10943" y="2933"/>
                  </a:cubicBezTo>
                  <a:cubicBezTo>
                    <a:pt x="10943" y="2933"/>
                    <a:pt x="4506" y="1"/>
                    <a:pt x="1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3373782" y="4869244"/>
              <a:ext cx="199217" cy="62158"/>
            </a:xfrm>
            <a:custGeom>
              <a:avLst/>
              <a:gdLst/>
              <a:ahLst/>
              <a:cxnLst/>
              <a:rect l="l" t="t" r="r" b="b"/>
              <a:pathLst>
                <a:path w="10913" h="3405" extrusionOk="0">
                  <a:moveTo>
                    <a:pt x="0" y="0"/>
                  </a:moveTo>
                  <a:lnTo>
                    <a:pt x="0" y="0"/>
                  </a:lnTo>
                  <a:cubicBezTo>
                    <a:pt x="2067" y="2311"/>
                    <a:pt x="10912" y="3405"/>
                    <a:pt x="10912" y="3405"/>
                  </a:cubicBezTo>
                  <a:cubicBezTo>
                    <a:pt x="7417" y="1642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3246161" y="4632860"/>
              <a:ext cx="149271" cy="203105"/>
            </a:xfrm>
            <a:custGeom>
              <a:avLst/>
              <a:gdLst/>
              <a:ahLst/>
              <a:cxnLst/>
              <a:rect l="l" t="t" r="r" b="b"/>
              <a:pathLst>
                <a:path w="8177" h="11126" extrusionOk="0">
                  <a:moveTo>
                    <a:pt x="0" y="1"/>
                  </a:moveTo>
                  <a:cubicBezTo>
                    <a:pt x="1" y="2"/>
                    <a:pt x="4347" y="9272"/>
                    <a:pt x="8177" y="11126"/>
                  </a:cubicBezTo>
                  <a:cubicBezTo>
                    <a:pt x="8177" y="11126"/>
                    <a:pt x="3070" y="279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3221188" y="4651188"/>
              <a:ext cx="160936" cy="208089"/>
            </a:xfrm>
            <a:custGeom>
              <a:avLst/>
              <a:gdLst/>
              <a:ahLst/>
              <a:cxnLst/>
              <a:rect l="l" t="t" r="r" b="b"/>
              <a:pathLst>
                <a:path w="8816" h="11399" extrusionOk="0">
                  <a:moveTo>
                    <a:pt x="0" y="0"/>
                  </a:moveTo>
                  <a:cubicBezTo>
                    <a:pt x="0" y="61"/>
                    <a:pt x="2614" y="9848"/>
                    <a:pt x="8815" y="11398"/>
                  </a:cubicBezTo>
                  <a:cubicBezTo>
                    <a:pt x="8815" y="11398"/>
                    <a:pt x="4073" y="699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3356585" y="4908638"/>
              <a:ext cx="219188" cy="37715"/>
            </a:xfrm>
            <a:custGeom>
              <a:avLst/>
              <a:gdLst/>
              <a:ahLst/>
              <a:cxnLst/>
              <a:rect l="l" t="t" r="r" b="b"/>
              <a:pathLst>
                <a:path w="12007" h="2066" extrusionOk="0">
                  <a:moveTo>
                    <a:pt x="0" y="1"/>
                  </a:moveTo>
                  <a:lnTo>
                    <a:pt x="0" y="1"/>
                  </a:lnTo>
                  <a:cubicBezTo>
                    <a:pt x="2733" y="1830"/>
                    <a:pt x="8034" y="2065"/>
                    <a:pt x="10578" y="2065"/>
                  </a:cubicBezTo>
                  <a:cubicBezTo>
                    <a:pt x="11457" y="2065"/>
                    <a:pt x="12006" y="2037"/>
                    <a:pt x="12006" y="2037"/>
                  </a:cubicBezTo>
                  <a:cubicBezTo>
                    <a:pt x="7873" y="88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3340484" y="4938047"/>
              <a:ext cx="241386" cy="30413"/>
            </a:xfrm>
            <a:custGeom>
              <a:avLst/>
              <a:gdLst/>
              <a:ahLst/>
              <a:cxnLst/>
              <a:rect l="l" t="t" r="r" b="b"/>
              <a:pathLst>
                <a:path w="13223" h="1666" extrusionOk="0">
                  <a:moveTo>
                    <a:pt x="1" y="1"/>
                  </a:moveTo>
                  <a:lnTo>
                    <a:pt x="1" y="1"/>
                  </a:lnTo>
                  <a:cubicBezTo>
                    <a:pt x="1996" y="1276"/>
                    <a:pt x="4437" y="1666"/>
                    <a:pt x="6675" y="1666"/>
                  </a:cubicBezTo>
                  <a:cubicBezTo>
                    <a:pt x="10199" y="1666"/>
                    <a:pt x="13222" y="700"/>
                    <a:pt x="13223" y="700"/>
                  </a:cubicBezTo>
                  <a:lnTo>
                    <a:pt x="13223" y="700"/>
                  </a:lnTo>
                  <a:cubicBezTo>
                    <a:pt x="12583" y="806"/>
                    <a:pt x="11730" y="850"/>
                    <a:pt x="10764" y="850"/>
                  </a:cubicBezTo>
                  <a:cubicBezTo>
                    <a:pt x="6490" y="85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3331613" y="4971728"/>
              <a:ext cx="260243" cy="24097"/>
            </a:xfrm>
            <a:custGeom>
              <a:avLst/>
              <a:gdLst/>
              <a:ahLst/>
              <a:cxnLst/>
              <a:rect l="l" t="t" r="r" b="b"/>
              <a:pathLst>
                <a:path w="14256" h="1320" extrusionOk="0">
                  <a:moveTo>
                    <a:pt x="9485" y="0"/>
                  </a:moveTo>
                  <a:cubicBezTo>
                    <a:pt x="4803" y="0"/>
                    <a:pt x="0" y="526"/>
                    <a:pt x="0" y="526"/>
                  </a:cubicBezTo>
                  <a:cubicBezTo>
                    <a:pt x="1490" y="1115"/>
                    <a:pt x="3385" y="1319"/>
                    <a:pt x="5304" y="1319"/>
                  </a:cubicBezTo>
                  <a:cubicBezTo>
                    <a:pt x="9666" y="1319"/>
                    <a:pt x="14148" y="262"/>
                    <a:pt x="14254" y="253"/>
                  </a:cubicBezTo>
                  <a:lnTo>
                    <a:pt x="14254" y="253"/>
                  </a:lnTo>
                  <a:cubicBezTo>
                    <a:pt x="14255" y="253"/>
                    <a:pt x="14255" y="253"/>
                    <a:pt x="14256" y="253"/>
                  </a:cubicBezTo>
                  <a:cubicBezTo>
                    <a:pt x="14256" y="253"/>
                    <a:pt x="14256" y="253"/>
                    <a:pt x="14255" y="253"/>
                  </a:cubicBezTo>
                  <a:cubicBezTo>
                    <a:pt x="14255" y="253"/>
                    <a:pt x="14254" y="253"/>
                    <a:pt x="14254" y="253"/>
                  </a:cubicBezTo>
                  <a:lnTo>
                    <a:pt x="14254" y="253"/>
                  </a:lnTo>
                  <a:cubicBezTo>
                    <a:pt x="12832" y="68"/>
                    <a:pt x="11166" y="0"/>
                    <a:pt x="94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1" name="Google Shape;2561;p9"/>
            <p:cNvSpPr/>
            <p:nvPr/>
          </p:nvSpPr>
          <p:spPr>
            <a:xfrm>
              <a:off x="3199556" y="4666723"/>
              <a:ext cx="169242" cy="216961"/>
            </a:xfrm>
            <a:custGeom>
              <a:avLst/>
              <a:gdLst/>
              <a:ahLst/>
              <a:cxnLst/>
              <a:rect l="l" t="t" r="r" b="b"/>
              <a:pathLst>
                <a:path w="9271" h="11885" extrusionOk="0">
                  <a:moveTo>
                    <a:pt x="122" y="0"/>
                  </a:moveTo>
                  <a:lnTo>
                    <a:pt x="122" y="0"/>
                  </a:lnTo>
                  <a:cubicBezTo>
                    <a:pt x="122" y="1"/>
                    <a:pt x="1" y="9970"/>
                    <a:pt x="9271" y="11885"/>
                  </a:cubicBezTo>
                  <a:cubicBezTo>
                    <a:pt x="9271" y="11885"/>
                    <a:pt x="912" y="6414"/>
                    <a:pt x="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2" name="Google Shape;2562;p9"/>
            <p:cNvSpPr/>
            <p:nvPr/>
          </p:nvSpPr>
          <p:spPr>
            <a:xfrm>
              <a:off x="3155269" y="4712215"/>
              <a:ext cx="205241" cy="201444"/>
            </a:xfrm>
            <a:custGeom>
              <a:avLst/>
              <a:gdLst/>
              <a:ahLst/>
              <a:cxnLst/>
              <a:rect l="l" t="t" r="r" b="b"/>
              <a:pathLst>
                <a:path w="11243" h="11035" extrusionOk="0">
                  <a:moveTo>
                    <a:pt x="55" y="0"/>
                  </a:moveTo>
                  <a:cubicBezTo>
                    <a:pt x="1" y="0"/>
                    <a:pt x="2045" y="9486"/>
                    <a:pt x="11058" y="11034"/>
                  </a:cubicBezTo>
                  <a:cubicBezTo>
                    <a:pt x="11059" y="11034"/>
                    <a:pt x="11060" y="11034"/>
                    <a:pt x="11061" y="11034"/>
                  </a:cubicBezTo>
                  <a:cubicBezTo>
                    <a:pt x="11243" y="11034"/>
                    <a:pt x="4444" y="7536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3" name="Google Shape;2563;p9"/>
            <p:cNvSpPr/>
            <p:nvPr/>
          </p:nvSpPr>
          <p:spPr>
            <a:xfrm>
              <a:off x="3143513" y="4752175"/>
              <a:ext cx="208636" cy="190838"/>
            </a:xfrm>
            <a:custGeom>
              <a:avLst/>
              <a:gdLst/>
              <a:ahLst/>
              <a:cxnLst/>
              <a:rect l="l" t="t" r="r" b="b"/>
              <a:pathLst>
                <a:path w="11429" h="10454" extrusionOk="0">
                  <a:moveTo>
                    <a:pt x="0" y="0"/>
                  </a:moveTo>
                  <a:cubicBezTo>
                    <a:pt x="0" y="1"/>
                    <a:pt x="456" y="5563"/>
                    <a:pt x="4681" y="8389"/>
                  </a:cubicBezTo>
                  <a:cubicBezTo>
                    <a:pt x="7248" y="10078"/>
                    <a:pt x="9045" y="10453"/>
                    <a:pt x="10136" y="10453"/>
                  </a:cubicBezTo>
                  <a:cubicBezTo>
                    <a:pt x="11009" y="10453"/>
                    <a:pt x="11429" y="10213"/>
                    <a:pt x="11429" y="10213"/>
                  </a:cubicBezTo>
                  <a:cubicBezTo>
                    <a:pt x="11429" y="10213"/>
                    <a:pt x="3800" y="978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4" name="Google Shape;2564;p9"/>
            <p:cNvSpPr/>
            <p:nvPr/>
          </p:nvSpPr>
          <p:spPr>
            <a:xfrm>
              <a:off x="3322722" y="5000698"/>
              <a:ext cx="283007" cy="23732"/>
            </a:xfrm>
            <a:custGeom>
              <a:avLst/>
              <a:gdLst/>
              <a:ahLst/>
              <a:cxnLst/>
              <a:rect l="l" t="t" r="r" b="b"/>
              <a:pathLst>
                <a:path w="15503" h="1300" extrusionOk="0">
                  <a:moveTo>
                    <a:pt x="10625" y="1"/>
                  </a:moveTo>
                  <a:cubicBezTo>
                    <a:pt x="7091" y="1"/>
                    <a:pt x="2510" y="154"/>
                    <a:pt x="1" y="854"/>
                  </a:cubicBezTo>
                  <a:cubicBezTo>
                    <a:pt x="1" y="854"/>
                    <a:pt x="3080" y="1300"/>
                    <a:pt x="6812" y="1300"/>
                  </a:cubicBezTo>
                  <a:cubicBezTo>
                    <a:pt x="9692" y="1300"/>
                    <a:pt x="12961" y="1034"/>
                    <a:pt x="15503" y="94"/>
                  </a:cubicBezTo>
                  <a:cubicBezTo>
                    <a:pt x="15503" y="94"/>
                    <a:pt x="13382" y="1"/>
                    <a:pt x="10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5" name="Google Shape;2565;p9"/>
            <p:cNvSpPr/>
            <p:nvPr/>
          </p:nvSpPr>
          <p:spPr>
            <a:xfrm>
              <a:off x="3320514" y="5035145"/>
              <a:ext cx="275231" cy="41256"/>
            </a:xfrm>
            <a:custGeom>
              <a:avLst/>
              <a:gdLst/>
              <a:ahLst/>
              <a:cxnLst/>
              <a:rect l="l" t="t" r="r" b="b"/>
              <a:pathLst>
                <a:path w="15077" h="2260" extrusionOk="0">
                  <a:moveTo>
                    <a:pt x="15077" y="1"/>
                  </a:moveTo>
                  <a:cubicBezTo>
                    <a:pt x="15076" y="1"/>
                    <a:pt x="11486" y="757"/>
                    <a:pt x="6690" y="757"/>
                  </a:cubicBezTo>
                  <a:cubicBezTo>
                    <a:pt x="4621" y="757"/>
                    <a:pt x="2327" y="617"/>
                    <a:pt x="0" y="214"/>
                  </a:cubicBezTo>
                  <a:lnTo>
                    <a:pt x="0" y="214"/>
                  </a:lnTo>
                  <a:cubicBezTo>
                    <a:pt x="1" y="214"/>
                    <a:pt x="3856" y="2259"/>
                    <a:pt x="8242" y="2259"/>
                  </a:cubicBezTo>
                  <a:cubicBezTo>
                    <a:pt x="10533" y="2259"/>
                    <a:pt x="12970" y="1701"/>
                    <a:pt x="15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6" name="Google Shape;2566;p9"/>
            <p:cNvSpPr/>
            <p:nvPr/>
          </p:nvSpPr>
          <p:spPr>
            <a:xfrm>
              <a:off x="3115765" y="4820412"/>
              <a:ext cx="224190" cy="163236"/>
            </a:xfrm>
            <a:custGeom>
              <a:avLst/>
              <a:gdLst/>
              <a:ahLst/>
              <a:cxnLst/>
              <a:rect l="l" t="t" r="r" b="b"/>
              <a:pathLst>
                <a:path w="12281" h="8942" extrusionOk="0">
                  <a:moveTo>
                    <a:pt x="0" y="1"/>
                  </a:moveTo>
                  <a:cubicBezTo>
                    <a:pt x="0" y="1"/>
                    <a:pt x="608" y="5016"/>
                    <a:pt x="5046" y="7600"/>
                  </a:cubicBezTo>
                  <a:cubicBezTo>
                    <a:pt x="6638" y="8496"/>
                    <a:pt x="8571" y="8941"/>
                    <a:pt x="10077" y="8941"/>
                  </a:cubicBezTo>
                  <a:cubicBezTo>
                    <a:pt x="11072" y="8941"/>
                    <a:pt x="11881" y="8747"/>
                    <a:pt x="12280" y="8359"/>
                  </a:cubicBezTo>
                  <a:cubicBezTo>
                    <a:pt x="12280" y="8359"/>
                    <a:pt x="4590" y="750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7" name="Google Shape;2567;p9"/>
            <p:cNvSpPr/>
            <p:nvPr/>
          </p:nvSpPr>
          <p:spPr>
            <a:xfrm>
              <a:off x="3077466" y="4872019"/>
              <a:ext cx="256373" cy="153871"/>
            </a:xfrm>
            <a:custGeom>
              <a:avLst/>
              <a:gdLst/>
              <a:ahLst/>
              <a:cxnLst/>
              <a:rect l="l" t="t" r="r" b="b"/>
              <a:pathLst>
                <a:path w="14044" h="8429" extrusionOk="0">
                  <a:moveTo>
                    <a:pt x="1" y="0"/>
                  </a:moveTo>
                  <a:cubicBezTo>
                    <a:pt x="1" y="1"/>
                    <a:pt x="2038" y="5533"/>
                    <a:pt x="7539" y="7934"/>
                  </a:cubicBezTo>
                  <a:cubicBezTo>
                    <a:pt x="8380" y="8295"/>
                    <a:pt x="9220" y="8429"/>
                    <a:pt x="10004" y="8429"/>
                  </a:cubicBezTo>
                  <a:cubicBezTo>
                    <a:pt x="12255" y="8429"/>
                    <a:pt x="14044" y="7326"/>
                    <a:pt x="14044" y="7326"/>
                  </a:cubicBezTo>
                  <a:lnTo>
                    <a:pt x="14044" y="7326"/>
                  </a:lnTo>
                  <a:cubicBezTo>
                    <a:pt x="14044" y="7326"/>
                    <a:pt x="13853" y="7343"/>
                    <a:pt x="13508" y="7343"/>
                  </a:cubicBezTo>
                  <a:cubicBezTo>
                    <a:pt x="11606" y="7343"/>
                    <a:pt x="5019" y="682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8" name="Google Shape;2568;p9"/>
            <p:cNvSpPr/>
            <p:nvPr/>
          </p:nvSpPr>
          <p:spPr>
            <a:xfrm>
              <a:off x="3058061" y="4903655"/>
              <a:ext cx="262470" cy="163181"/>
            </a:xfrm>
            <a:custGeom>
              <a:avLst/>
              <a:gdLst/>
              <a:ahLst/>
              <a:cxnLst/>
              <a:rect l="l" t="t" r="r" b="b"/>
              <a:pathLst>
                <a:path w="14378" h="8939" extrusionOk="0">
                  <a:moveTo>
                    <a:pt x="0" y="0"/>
                  </a:moveTo>
                  <a:cubicBezTo>
                    <a:pt x="0" y="1"/>
                    <a:pt x="760" y="5775"/>
                    <a:pt x="6322" y="8176"/>
                  </a:cubicBezTo>
                  <a:cubicBezTo>
                    <a:pt x="7596" y="8726"/>
                    <a:pt x="8732" y="8939"/>
                    <a:pt x="9744" y="8939"/>
                  </a:cubicBezTo>
                  <a:cubicBezTo>
                    <a:pt x="11751" y="8939"/>
                    <a:pt x="13266" y="8104"/>
                    <a:pt x="14377" y="7417"/>
                  </a:cubicBezTo>
                  <a:lnTo>
                    <a:pt x="14377" y="7417"/>
                  </a:lnTo>
                  <a:cubicBezTo>
                    <a:pt x="14377" y="7417"/>
                    <a:pt x="13365" y="7643"/>
                    <a:pt x="11845" y="7643"/>
                  </a:cubicBezTo>
                  <a:cubicBezTo>
                    <a:pt x="8579" y="7643"/>
                    <a:pt x="2966" y="659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569" name="Google Shape;2569;p9"/>
          <p:cNvSpPr/>
          <p:nvPr/>
        </p:nvSpPr>
        <p:spPr>
          <a:xfrm>
            <a:off x="1884750" y="512250"/>
            <a:ext cx="5374500" cy="449400"/>
          </a:xfrm>
          <a:custGeom>
            <a:avLst/>
            <a:gdLst/>
            <a:ahLst/>
            <a:cxnLst/>
            <a:rect l="l" t="t" r="r" b="b"/>
            <a:pathLst>
              <a:path w="196724" h="17976" extrusionOk="0">
                <a:moveTo>
                  <a:pt x="0" y="2347"/>
                </a:moveTo>
                <a:lnTo>
                  <a:pt x="2869" y="16150"/>
                </a:lnTo>
                <a:lnTo>
                  <a:pt x="192963" y="17976"/>
                </a:lnTo>
                <a:lnTo>
                  <a:pt x="19672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570" name="Google Shape;2570;p9"/>
          <p:cNvSpPr txBox="1">
            <a:spLocks noGrp="1"/>
          </p:cNvSpPr>
          <p:nvPr>
            <p:ph type="subTitle" idx="1"/>
          </p:nvPr>
        </p:nvSpPr>
        <p:spPr>
          <a:xfrm>
            <a:off x="713225" y="2373525"/>
            <a:ext cx="35976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71" name="Google Shape;2571;p9"/>
          <p:cNvSpPr txBox="1">
            <a:spLocks noGrp="1"/>
          </p:cNvSpPr>
          <p:nvPr>
            <p:ph type="body" idx="2"/>
          </p:nvPr>
        </p:nvSpPr>
        <p:spPr>
          <a:xfrm>
            <a:off x="4593900" y="1629525"/>
            <a:ext cx="3837000" cy="27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72" name="Google Shape;2572;p9"/>
          <p:cNvSpPr txBox="1">
            <a:spLocks noGrp="1"/>
          </p:cNvSpPr>
          <p:nvPr>
            <p:ph type="title"/>
          </p:nvPr>
        </p:nvSpPr>
        <p:spPr>
          <a:xfrm>
            <a:off x="713100" y="450611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348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10"/>
          <p:cNvSpPr txBox="1">
            <a:spLocks noGrp="1"/>
          </p:cNvSpPr>
          <p:nvPr>
            <p:ph type="body" idx="1"/>
          </p:nvPr>
        </p:nvSpPr>
        <p:spPr>
          <a:xfrm>
            <a:off x="714870" y="40019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  <p:sp>
        <p:nvSpPr>
          <p:cNvPr id="2575" name="Google Shape;2575;p10"/>
          <p:cNvSpPr/>
          <p:nvPr/>
        </p:nvSpPr>
        <p:spPr>
          <a:xfrm flipH="1">
            <a:off x="4343442" y="1425537"/>
            <a:ext cx="6982232" cy="4941924"/>
          </a:xfrm>
          <a:custGeom>
            <a:avLst/>
            <a:gdLst/>
            <a:ahLst/>
            <a:cxnLst/>
            <a:rect l="l" t="t" r="r" b="b"/>
            <a:pathLst>
              <a:path w="90461" h="64027" extrusionOk="0">
                <a:moveTo>
                  <a:pt x="15782" y="1"/>
                </a:moveTo>
                <a:cubicBezTo>
                  <a:pt x="12821" y="1"/>
                  <a:pt x="9653" y="1218"/>
                  <a:pt x="7104" y="3863"/>
                </a:cubicBezTo>
                <a:cubicBezTo>
                  <a:pt x="1" y="12055"/>
                  <a:pt x="2071" y="28807"/>
                  <a:pt x="7972" y="36860"/>
                </a:cubicBezTo>
                <a:cubicBezTo>
                  <a:pt x="19185" y="52644"/>
                  <a:pt x="47079" y="64026"/>
                  <a:pt x="67230" y="64026"/>
                </a:cubicBezTo>
                <a:cubicBezTo>
                  <a:pt x="68184" y="64026"/>
                  <a:pt x="69122" y="64001"/>
                  <a:pt x="70039" y="63949"/>
                </a:cubicBezTo>
                <a:cubicBezTo>
                  <a:pt x="81406" y="63564"/>
                  <a:pt x="89230" y="58842"/>
                  <a:pt x="89811" y="46714"/>
                </a:cubicBezTo>
                <a:cubicBezTo>
                  <a:pt x="90460" y="35433"/>
                  <a:pt x="84773" y="30908"/>
                  <a:pt x="75820" y="30908"/>
                </a:cubicBezTo>
                <a:cubicBezTo>
                  <a:pt x="74160" y="30908"/>
                  <a:pt x="72387" y="31064"/>
                  <a:pt x="70522" y="31361"/>
                </a:cubicBezTo>
                <a:cubicBezTo>
                  <a:pt x="69135" y="31582"/>
                  <a:pt x="68034" y="31714"/>
                  <a:pt x="67093" y="31714"/>
                </a:cubicBezTo>
                <a:cubicBezTo>
                  <a:pt x="63819" y="31714"/>
                  <a:pt x="62498" y="30108"/>
                  <a:pt x="57927" y="25034"/>
                </a:cubicBezTo>
                <a:cubicBezTo>
                  <a:pt x="54989" y="21771"/>
                  <a:pt x="52960" y="20359"/>
                  <a:pt x="50439" y="20359"/>
                </a:cubicBezTo>
                <a:cubicBezTo>
                  <a:pt x="48914" y="20359"/>
                  <a:pt x="47208" y="20875"/>
                  <a:pt x="45012" y="21810"/>
                </a:cubicBezTo>
                <a:cubicBezTo>
                  <a:pt x="41180" y="23520"/>
                  <a:pt x="38428" y="26414"/>
                  <a:pt x="34630" y="26414"/>
                </a:cubicBezTo>
                <a:cubicBezTo>
                  <a:pt x="33537" y="26414"/>
                  <a:pt x="32358" y="26175"/>
                  <a:pt x="31042" y="25599"/>
                </a:cubicBezTo>
                <a:cubicBezTo>
                  <a:pt x="26312" y="23619"/>
                  <a:pt x="23431" y="18561"/>
                  <a:pt x="24716" y="12006"/>
                </a:cubicBezTo>
                <a:cubicBezTo>
                  <a:pt x="26401" y="4497"/>
                  <a:pt x="21472" y="1"/>
                  <a:pt x="15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576" name="Google Shape;2576;p10"/>
          <p:cNvGrpSpPr/>
          <p:nvPr/>
        </p:nvGrpSpPr>
        <p:grpSpPr>
          <a:xfrm rot="1421588" flipH="1">
            <a:off x="5675746" y="4205344"/>
            <a:ext cx="2429666" cy="1714279"/>
            <a:chOff x="2853950" y="4245800"/>
            <a:chExt cx="946150" cy="667625"/>
          </a:xfrm>
        </p:grpSpPr>
        <p:sp>
          <p:nvSpPr>
            <p:cNvPr id="2577" name="Google Shape;2577;p10"/>
            <p:cNvSpPr/>
            <p:nvPr/>
          </p:nvSpPr>
          <p:spPr>
            <a:xfrm>
              <a:off x="2853950" y="4438475"/>
              <a:ext cx="806000" cy="151675"/>
            </a:xfrm>
            <a:custGeom>
              <a:avLst/>
              <a:gdLst/>
              <a:ahLst/>
              <a:cxnLst/>
              <a:rect l="l" t="t" r="r" b="b"/>
              <a:pathLst>
                <a:path w="32240" h="6067" extrusionOk="0">
                  <a:moveTo>
                    <a:pt x="361" y="0"/>
                  </a:moveTo>
                  <a:cubicBezTo>
                    <a:pt x="1" y="0"/>
                    <a:pt x="436" y="698"/>
                    <a:pt x="436" y="698"/>
                  </a:cubicBezTo>
                  <a:cubicBezTo>
                    <a:pt x="5434" y="3995"/>
                    <a:pt x="10662" y="6066"/>
                    <a:pt x="16523" y="6066"/>
                  </a:cubicBezTo>
                  <a:cubicBezTo>
                    <a:pt x="17486" y="6066"/>
                    <a:pt x="18466" y="6010"/>
                    <a:pt x="19464" y="5895"/>
                  </a:cubicBezTo>
                  <a:cubicBezTo>
                    <a:pt x="26543" y="5077"/>
                    <a:pt x="32239" y="625"/>
                    <a:pt x="32239" y="624"/>
                  </a:cubicBezTo>
                  <a:lnTo>
                    <a:pt x="32239" y="624"/>
                  </a:lnTo>
                  <a:cubicBezTo>
                    <a:pt x="32238" y="625"/>
                    <a:pt x="24243" y="5068"/>
                    <a:pt x="19292" y="5437"/>
                  </a:cubicBezTo>
                  <a:cubicBezTo>
                    <a:pt x="18802" y="5473"/>
                    <a:pt x="18310" y="5490"/>
                    <a:pt x="17820" y="5490"/>
                  </a:cubicBezTo>
                  <a:cubicBezTo>
                    <a:pt x="9535" y="5490"/>
                    <a:pt x="1454" y="558"/>
                    <a:pt x="1222" y="403"/>
                  </a:cubicBezTo>
                  <a:cubicBezTo>
                    <a:pt x="764" y="107"/>
                    <a:pt x="502" y="0"/>
                    <a:pt x="36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3641300" y="4439150"/>
              <a:ext cx="158800" cy="31150"/>
            </a:xfrm>
            <a:custGeom>
              <a:avLst/>
              <a:gdLst/>
              <a:ahLst/>
              <a:cxnLst/>
              <a:rect l="l" t="t" r="r" b="b"/>
              <a:pathLst>
                <a:path w="6352" h="1246" extrusionOk="0">
                  <a:moveTo>
                    <a:pt x="6351" y="164"/>
                  </a:moveTo>
                  <a:cubicBezTo>
                    <a:pt x="6351" y="164"/>
                    <a:pt x="6351" y="164"/>
                    <a:pt x="6351" y="164"/>
                  </a:cubicBezTo>
                  <a:cubicBezTo>
                    <a:pt x="6351" y="164"/>
                    <a:pt x="6351" y="164"/>
                    <a:pt x="6351" y="164"/>
                  </a:cubicBezTo>
                  <a:close/>
                  <a:moveTo>
                    <a:pt x="5657" y="1"/>
                  </a:moveTo>
                  <a:cubicBezTo>
                    <a:pt x="3972" y="1"/>
                    <a:pt x="0" y="1146"/>
                    <a:pt x="0" y="1146"/>
                  </a:cubicBezTo>
                  <a:cubicBezTo>
                    <a:pt x="724" y="1215"/>
                    <a:pt x="1369" y="1245"/>
                    <a:pt x="1945" y="1245"/>
                  </a:cubicBezTo>
                  <a:cubicBezTo>
                    <a:pt x="5412" y="1245"/>
                    <a:pt x="6339" y="164"/>
                    <a:pt x="6351" y="164"/>
                  </a:cubicBezTo>
                  <a:lnTo>
                    <a:pt x="6351" y="164"/>
                  </a:lnTo>
                  <a:cubicBezTo>
                    <a:pt x="6251" y="48"/>
                    <a:pt x="6002" y="1"/>
                    <a:pt x="5657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3628000" y="4472625"/>
              <a:ext cx="122175" cy="27300"/>
            </a:xfrm>
            <a:custGeom>
              <a:avLst/>
              <a:gdLst/>
              <a:ahLst/>
              <a:cxnLst/>
              <a:rect l="l" t="t" r="r" b="b"/>
              <a:pathLst>
                <a:path w="4887" h="1092" extrusionOk="0">
                  <a:moveTo>
                    <a:pt x="1582" y="1"/>
                  </a:moveTo>
                  <a:cubicBezTo>
                    <a:pt x="683" y="1"/>
                    <a:pt x="0" y="150"/>
                    <a:pt x="0" y="150"/>
                  </a:cubicBezTo>
                  <a:cubicBezTo>
                    <a:pt x="2177" y="1018"/>
                    <a:pt x="4886" y="1092"/>
                    <a:pt x="4886" y="1092"/>
                  </a:cubicBezTo>
                  <a:cubicBezTo>
                    <a:pt x="3982" y="205"/>
                    <a:pt x="2634" y="1"/>
                    <a:pt x="158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3607325" y="4481275"/>
              <a:ext cx="135075" cy="49350"/>
            </a:xfrm>
            <a:custGeom>
              <a:avLst/>
              <a:gdLst/>
              <a:ahLst/>
              <a:cxnLst/>
              <a:rect l="l" t="t" r="r" b="b"/>
              <a:pathLst>
                <a:path w="5403" h="1974" extrusionOk="0">
                  <a:moveTo>
                    <a:pt x="1" y="1"/>
                  </a:moveTo>
                  <a:lnTo>
                    <a:pt x="1" y="1"/>
                  </a:lnTo>
                  <a:cubicBezTo>
                    <a:pt x="1523" y="778"/>
                    <a:pt x="5402" y="1973"/>
                    <a:pt x="5402" y="1973"/>
                  </a:cubicBezTo>
                  <a:cubicBezTo>
                    <a:pt x="3995" y="49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3587475" y="4491725"/>
              <a:ext cx="131600" cy="75300"/>
            </a:xfrm>
            <a:custGeom>
              <a:avLst/>
              <a:gdLst/>
              <a:ahLst/>
              <a:cxnLst/>
              <a:rect l="l" t="t" r="r" b="b"/>
              <a:pathLst>
                <a:path w="5264" h="3012" extrusionOk="0">
                  <a:moveTo>
                    <a:pt x="1" y="0"/>
                  </a:moveTo>
                  <a:lnTo>
                    <a:pt x="1" y="0"/>
                  </a:lnTo>
                  <a:cubicBezTo>
                    <a:pt x="1531" y="1506"/>
                    <a:pt x="5263" y="3012"/>
                    <a:pt x="5263" y="3012"/>
                  </a:cubicBezTo>
                  <a:cubicBezTo>
                    <a:pt x="3757" y="117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3568450" y="4508925"/>
              <a:ext cx="122375" cy="94125"/>
            </a:xfrm>
            <a:custGeom>
              <a:avLst/>
              <a:gdLst/>
              <a:ahLst/>
              <a:cxnLst/>
              <a:rect l="l" t="t" r="r" b="b"/>
              <a:pathLst>
                <a:path w="4895" h="3765" extrusionOk="0">
                  <a:moveTo>
                    <a:pt x="86" y="1"/>
                  </a:moveTo>
                  <a:cubicBezTo>
                    <a:pt x="26" y="1"/>
                    <a:pt x="0" y="19"/>
                    <a:pt x="17" y="57"/>
                  </a:cubicBezTo>
                  <a:cubicBezTo>
                    <a:pt x="721" y="1637"/>
                    <a:pt x="4895" y="3764"/>
                    <a:pt x="4895" y="3764"/>
                  </a:cubicBezTo>
                  <a:cubicBezTo>
                    <a:pt x="3801" y="1415"/>
                    <a:pt x="612" y="1"/>
                    <a:pt x="8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3550450" y="4518525"/>
              <a:ext cx="101725" cy="131375"/>
            </a:xfrm>
            <a:custGeom>
              <a:avLst/>
              <a:gdLst/>
              <a:ahLst/>
              <a:cxnLst/>
              <a:rect l="l" t="t" r="r" b="b"/>
              <a:pathLst>
                <a:path w="4069" h="5255" extrusionOk="0">
                  <a:moveTo>
                    <a:pt x="1" y="0"/>
                  </a:moveTo>
                  <a:cubicBezTo>
                    <a:pt x="906" y="1982"/>
                    <a:pt x="4053" y="5231"/>
                    <a:pt x="4068" y="5254"/>
                  </a:cubicBezTo>
                  <a:lnTo>
                    <a:pt x="4068" y="5254"/>
                  </a:lnTo>
                  <a:cubicBezTo>
                    <a:pt x="3160" y="2120"/>
                    <a:pt x="1" y="1"/>
                    <a:pt x="1" y="0"/>
                  </a:cubicBezTo>
                  <a:close/>
                  <a:moveTo>
                    <a:pt x="4068" y="5254"/>
                  </a:moveTo>
                  <a:cubicBezTo>
                    <a:pt x="4068" y="5254"/>
                    <a:pt x="4068" y="5254"/>
                    <a:pt x="4068" y="5254"/>
                  </a:cubicBezTo>
                  <a:cubicBezTo>
                    <a:pt x="4068" y="5254"/>
                    <a:pt x="4068" y="5254"/>
                    <a:pt x="4068" y="5254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4" name="Google Shape;2584;p10"/>
            <p:cNvSpPr/>
            <p:nvPr/>
          </p:nvSpPr>
          <p:spPr>
            <a:xfrm>
              <a:off x="3520575" y="4528750"/>
              <a:ext cx="125250" cy="135050"/>
            </a:xfrm>
            <a:custGeom>
              <a:avLst/>
              <a:gdLst/>
              <a:ahLst/>
              <a:cxnLst/>
              <a:rect l="l" t="t" r="r" b="b"/>
              <a:pathLst>
                <a:path w="5010" h="5402" extrusionOk="0">
                  <a:moveTo>
                    <a:pt x="1" y="1"/>
                  </a:moveTo>
                  <a:cubicBezTo>
                    <a:pt x="942" y="2930"/>
                    <a:pt x="5009" y="5402"/>
                    <a:pt x="5009" y="5402"/>
                  </a:cubicBezTo>
                  <a:cubicBezTo>
                    <a:pt x="2497" y="98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5" name="Google Shape;2585;p10"/>
            <p:cNvSpPr/>
            <p:nvPr/>
          </p:nvSpPr>
          <p:spPr>
            <a:xfrm>
              <a:off x="3649675" y="4387175"/>
              <a:ext cx="98450" cy="72650"/>
            </a:xfrm>
            <a:custGeom>
              <a:avLst/>
              <a:gdLst/>
              <a:ahLst/>
              <a:cxnLst/>
              <a:rect l="l" t="t" r="r" b="b"/>
              <a:pathLst>
                <a:path w="3938" h="2906" extrusionOk="0">
                  <a:moveTo>
                    <a:pt x="3937" y="0"/>
                  </a:moveTo>
                  <a:cubicBezTo>
                    <a:pt x="3929" y="0"/>
                    <a:pt x="1720" y="999"/>
                    <a:pt x="1" y="2906"/>
                  </a:cubicBezTo>
                  <a:cubicBezTo>
                    <a:pt x="1" y="2906"/>
                    <a:pt x="3324" y="2079"/>
                    <a:pt x="393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3628000" y="4368750"/>
              <a:ext cx="72450" cy="107650"/>
            </a:xfrm>
            <a:custGeom>
              <a:avLst/>
              <a:gdLst/>
              <a:ahLst/>
              <a:cxnLst/>
              <a:rect l="l" t="t" r="r" b="b"/>
              <a:pathLst>
                <a:path w="2898" h="4306" extrusionOk="0">
                  <a:moveTo>
                    <a:pt x="2898" y="1"/>
                  </a:moveTo>
                  <a:cubicBezTo>
                    <a:pt x="2897" y="1"/>
                    <a:pt x="860" y="1801"/>
                    <a:pt x="0" y="4305"/>
                  </a:cubicBezTo>
                  <a:cubicBezTo>
                    <a:pt x="0" y="4305"/>
                    <a:pt x="2783" y="1940"/>
                    <a:pt x="2898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3582175" y="4381025"/>
              <a:ext cx="71225" cy="114800"/>
            </a:xfrm>
            <a:custGeom>
              <a:avLst/>
              <a:gdLst/>
              <a:ahLst/>
              <a:cxnLst/>
              <a:rect l="l" t="t" r="r" b="b"/>
              <a:pathLst>
                <a:path w="2849" h="4592" extrusionOk="0">
                  <a:moveTo>
                    <a:pt x="2406" y="1"/>
                  </a:moveTo>
                  <a:lnTo>
                    <a:pt x="2406" y="1"/>
                  </a:lnTo>
                  <a:cubicBezTo>
                    <a:pt x="2398" y="1"/>
                    <a:pt x="786" y="2129"/>
                    <a:pt x="0" y="4592"/>
                  </a:cubicBezTo>
                  <a:cubicBezTo>
                    <a:pt x="0" y="4592"/>
                    <a:pt x="2848" y="2636"/>
                    <a:pt x="240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3553725" y="4385125"/>
              <a:ext cx="53225" cy="133825"/>
            </a:xfrm>
            <a:custGeom>
              <a:avLst/>
              <a:gdLst/>
              <a:ahLst/>
              <a:cxnLst/>
              <a:rect l="l" t="t" r="r" b="b"/>
              <a:pathLst>
                <a:path w="2129" h="5353" extrusionOk="0">
                  <a:moveTo>
                    <a:pt x="1793" y="0"/>
                  </a:moveTo>
                  <a:cubicBezTo>
                    <a:pt x="1793" y="1"/>
                    <a:pt x="410" y="3716"/>
                    <a:pt x="1" y="5353"/>
                  </a:cubicBezTo>
                  <a:cubicBezTo>
                    <a:pt x="1" y="5353"/>
                    <a:pt x="2128" y="2382"/>
                    <a:pt x="1793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3507700" y="4382050"/>
              <a:ext cx="63450" cy="150625"/>
            </a:xfrm>
            <a:custGeom>
              <a:avLst/>
              <a:gdLst/>
              <a:ahLst/>
              <a:cxnLst/>
              <a:rect l="l" t="t" r="r" b="b"/>
              <a:pathLst>
                <a:path w="2538" h="6025" extrusionOk="0">
                  <a:moveTo>
                    <a:pt x="2063" y="1"/>
                  </a:moveTo>
                  <a:cubicBezTo>
                    <a:pt x="2058" y="1"/>
                    <a:pt x="0" y="3809"/>
                    <a:pt x="123" y="6024"/>
                  </a:cubicBezTo>
                  <a:cubicBezTo>
                    <a:pt x="123" y="6024"/>
                    <a:pt x="2537" y="2669"/>
                    <a:pt x="2063" y="1"/>
                  </a:cubicBezTo>
                  <a:cubicBezTo>
                    <a:pt x="2063" y="1"/>
                    <a:pt x="2063" y="1"/>
                    <a:pt x="2063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3466375" y="4396775"/>
              <a:ext cx="56075" cy="152875"/>
            </a:xfrm>
            <a:custGeom>
              <a:avLst/>
              <a:gdLst/>
              <a:ahLst/>
              <a:cxnLst/>
              <a:rect l="l" t="t" r="r" b="b"/>
              <a:pathLst>
                <a:path w="2243" h="6115" extrusionOk="0">
                  <a:moveTo>
                    <a:pt x="2128" y="1"/>
                  </a:moveTo>
                  <a:cubicBezTo>
                    <a:pt x="2128" y="1"/>
                    <a:pt x="237" y="3643"/>
                    <a:pt x="0" y="6114"/>
                  </a:cubicBezTo>
                  <a:cubicBezTo>
                    <a:pt x="0" y="6114"/>
                    <a:pt x="2242" y="3545"/>
                    <a:pt x="2128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3465950" y="4549625"/>
              <a:ext cx="151650" cy="137500"/>
            </a:xfrm>
            <a:custGeom>
              <a:avLst/>
              <a:gdLst/>
              <a:ahLst/>
              <a:cxnLst/>
              <a:rect l="l" t="t" r="r" b="b"/>
              <a:pathLst>
                <a:path w="6066" h="5500" extrusionOk="0">
                  <a:moveTo>
                    <a:pt x="1" y="0"/>
                  </a:moveTo>
                  <a:cubicBezTo>
                    <a:pt x="1547" y="2636"/>
                    <a:pt x="6065" y="5500"/>
                    <a:pt x="6065" y="5500"/>
                  </a:cubicBezTo>
                  <a:cubicBezTo>
                    <a:pt x="2685" y="1244"/>
                    <a:pt x="17" y="0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3411325" y="4391250"/>
              <a:ext cx="75925" cy="178025"/>
            </a:xfrm>
            <a:custGeom>
              <a:avLst/>
              <a:gdLst/>
              <a:ahLst/>
              <a:cxnLst/>
              <a:rect l="l" t="t" r="r" b="b"/>
              <a:pathLst>
                <a:path w="3037" h="7121" extrusionOk="0">
                  <a:moveTo>
                    <a:pt x="3012" y="1"/>
                  </a:moveTo>
                  <a:cubicBezTo>
                    <a:pt x="3004" y="1"/>
                    <a:pt x="246" y="5558"/>
                    <a:pt x="1" y="7121"/>
                  </a:cubicBezTo>
                  <a:cubicBezTo>
                    <a:pt x="1" y="7121"/>
                    <a:pt x="3037" y="5623"/>
                    <a:pt x="301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3361200" y="4398225"/>
              <a:ext cx="106000" cy="179250"/>
            </a:xfrm>
            <a:custGeom>
              <a:avLst/>
              <a:gdLst/>
              <a:ahLst/>
              <a:cxnLst/>
              <a:rect l="l" t="t" r="r" b="b"/>
              <a:pathLst>
                <a:path w="4240" h="7170" extrusionOk="0">
                  <a:moveTo>
                    <a:pt x="3438" y="0"/>
                  </a:moveTo>
                  <a:cubicBezTo>
                    <a:pt x="3438" y="1"/>
                    <a:pt x="524" y="4845"/>
                    <a:pt x="1" y="7169"/>
                  </a:cubicBezTo>
                  <a:cubicBezTo>
                    <a:pt x="1" y="7169"/>
                    <a:pt x="4240" y="3577"/>
                    <a:pt x="3438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3321925" y="4376125"/>
              <a:ext cx="92500" cy="207900"/>
            </a:xfrm>
            <a:custGeom>
              <a:avLst/>
              <a:gdLst/>
              <a:ahLst/>
              <a:cxnLst/>
              <a:rect l="l" t="t" r="r" b="b"/>
              <a:pathLst>
                <a:path w="3700" h="8316" extrusionOk="0">
                  <a:moveTo>
                    <a:pt x="3151" y="0"/>
                  </a:moveTo>
                  <a:cubicBezTo>
                    <a:pt x="3151" y="1"/>
                    <a:pt x="336" y="6924"/>
                    <a:pt x="0" y="8315"/>
                  </a:cubicBezTo>
                  <a:cubicBezTo>
                    <a:pt x="0" y="8315"/>
                    <a:pt x="3699" y="4608"/>
                    <a:pt x="315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3279350" y="4361800"/>
              <a:ext cx="117050" cy="221200"/>
            </a:xfrm>
            <a:custGeom>
              <a:avLst/>
              <a:gdLst/>
              <a:ahLst/>
              <a:cxnLst/>
              <a:rect l="l" t="t" r="r" b="b"/>
              <a:pathLst>
                <a:path w="4682" h="8848" extrusionOk="0">
                  <a:moveTo>
                    <a:pt x="2628" y="0"/>
                  </a:moveTo>
                  <a:cubicBezTo>
                    <a:pt x="2342" y="3225"/>
                    <a:pt x="1" y="8847"/>
                    <a:pt x="1" y="8847"/>
                  </a:cubicBezTo>
                  <a:cubicBezTo>
                    <a:pt x="4682" y="4837"/>
                    <a:pt x="2628" y="1"/>
                    <a:pt x="2628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3423600" y="4564550"/>
              <a:ext cx="172500" cy="152050"/>
            </a:xfrm>
            <a:custGeom>
              <a:avLst/>
              <a:gdLst/>
              <a:ahLst/>
              <a:cxnLst/>
              <a:rect l="l" t="t" r="r" b="b"/>
              <a:pathLst>
                <a:path w="6900" h="608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3634" y="5877"/>
                    <a:pt x="6900" y="6081"/>
                  </a:cubicBezTo>
                  <a:cubicBezTo>
                    <a:pt x="6900" y="6081"/>
                    <a:pt x="2423" y="803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3383300" y="4565375"/>
              <a:ext cx="184575" cy="187850"/>
            </a:xfrm>
            <a:custGeom>
              <a:avLst/>
              <a:gdLst/>
              <a:ahLst/>
              <a:cxnLst/>
              <a:rect l="l" t="t" r="r" b="b"/>
              <a:pathLst>
                <a:path w="7383" h="7514" extrusionOk="0">
                  <a:moveTo>
                    <a:pt x="0" y="1"/>
                  </a:moveTo>
                  <a:cubicBezTo>
                    <a:pt x="1" y="1"/>
                    <a:pt x="3863" y="6941"/>
                    <a:pt x="7382" y="7513"/>
                  </a:cubicBezTo>
                  <a:cubicBezTo>
                    <a:pt x="7382" y="7513"/>
                    <a:pt x="2472" y="1932"/>
                    <a:pt x="0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3355875" y="4581750"/>
              <a:ext cx="155325" cy="221800"/>
            </a:xfrm>
            <a:custGeom>
              <a:avLst/>
              <a:gdLst/>
              <a:ahLst/>
              <a:cxnLst/>
              <a:rect l="l" t="t" r="r" b="b"/>
              <a:pathLst>
                <a:path w="6213" h="8872" extrusionOk="0">
                  <a:moveTo>
                    <a:pt x="1" y="0"/>
                  </a:moveTo>
                  <a:cubicBezTo>
                    <a:pt x="1" y="1"/>
                    <a:pt x="2759" y="8332"/>
                    <a:pt x="6212" y="8872"/>
                  </a:cubicBezTo>
                  <a:cubicBezTo>
                    <a:pt x="6171" y="8593"/>
                    <a:pt x="1539" y="1072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3313725" y="4584800"/>
              <a:ext cx="165975" cy="280550"/>
            </a:xfrm>
            <a:custGeom>
              <a:avLst/>
              <a:gdLst/>
              <a:ahLst/>
              <a:cxnLst/>
              <a:rect l="l" t="t" r="r" b="b"/>
              <a:pathLst>
                <a:path w="6639" h="11222" extrusionOk="0">
                  <a:moveTo>
                    <a:pt x="1" y="1"/>
                  </a:moveTo>
                  <a:cubicBezTo>
                    <a:pt x="1" y="1"/>
                    <a:pt x="2252" y="9085"/>
                    <a:pt x="6638" y="11221"/>
                  </a:cubicBezTo>
                  <a:cubicBezTo>
                    <a:pt x="6393" y="10100"/>
                    <a:pt x="1556" y="484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3255025" y="4336025"/>
              <a:ext cx="74700" cy="241850"/>
            </a:xfrm>
            <a:custGeom>
              <a:avLst/>
              <a:gdLst/>
              <a:ahLst/>
              <a:cxnLst/>
              <a:rect l="l" t="t" r="r" b="b"/>
              <a:pathLst>
                <a:path w="2988" h="9674" extrusionOk="0">
                  <a:moveTo>
                    <a:pt x="2987" y="0"/>
                  </a:moveTo>
                  <a:lnTo>
                    <a:pt x="2987" y="0"/>
                  </a:lnTo>
                  <a:cubicBezTo>
                    <a:pt x="1179" y="1588"/>
                    <a:pt x="0" y="9674"/>
                    <a:pt x="0" y="9674"/>
                  </a:cubicBezTo>
                  <a:cubicBezTo>
                    <a:pt x="2046" y="7685"/>
                    <a:pt x="2987" y="1"/>
                    <a:pt x="298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3210625" y="4336425"/>
              <a:ext cx="82275" cy="248200"/>
            </a:xfrm>
            <a:custGeom>
              <a:avLst/>
              <a:gdLst/>
              <a:ahLst/>
              <a:cxnLst/>
              <a:rect l="l" t="t" r="r" b="b"/>
              <a:pathLst>
                <a:path w="3291" h="9928" extrusionOk="0">
                  <a:moveTo>
                    <a:pt x="3290" y="1"/>
                  </a:moveTo>
                  <a:cubicBezTo>
                    <a:pt x="3286" y="1"/>
                    <a:pt x="1" y="7278"/>
                    <a:pt x="778" y="9928"/>
                  </a:cubicBezTo>
                  <a:cubicBezTo>
                    <a:pt x="778" y="9928"/>
                    <a:pt x="3020" y="3512"/>
                    <a:pt x="3290" y="1"/>
                  </a:cubicBezTo>
                  <a:cubicBezTo>
                    <a:pt x="3290" y="1"/>
                    <a:pt x="3290" y="1"/>
                    <a:pt x="3290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3269150" y="4582975"/>
              <a:ext cx="125825" cy="286450"/>
            </a:xfrm>
            <a:custGeom>
              <a:avLst/>
              <a:gdLst/>
              <a:ahLst/>
              <a:cxnLst/>
              <a:rect l="l" t="t" r="r" b="b"/>
              <a:pathLst>
                <a:path w="5033" h="11458" extrusionOk="0">
                  <a:moveTo>
                    <a:pt x="409" y="0"/>
                  </a:moveTo>
                  <a:cubicBezTo>
                    <a:pt x="1" y="3790"/>
                    <a:pt x="5019" y="11425"/>
                    <a:pt x="5033" y="11458"/>
                  </a:cubicBezTo>
                  <a:lnTo>
                    <a:pt x="5033" y="11458"/>
                  </a:lnTo>
                  <a:cubicBezTo>
                    <a:pt x="4378" y="7791"/>
                    <a:pt x="409" y="1"/>
                    <a:pt x="409" y="0"/>
                  </a:cubicBezTo>
                  <a:close/>
                  <a:moveTo>
                    <a:pt x="5033" y="11458"/>
                  </a:moveTo>
                  <a:cubicBezTo>
                    <a:pt x="5033" y="11458"/>
                    <a:pt x="5033" y="11458"/>
                    <a:pt x="5033" y="11458"/>
                  </a:cubicBezTo>
                  <a:cubicBezTo>
                    <a:pt x="5033" y="11458"/>
                    <a:pt x="5033" y="11458"/>
                    <a:pt x="5033" y="11458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3202625" y="4581550"/>
              <a:ext cx="156750" cy="301800"/>
            </a:xfrm>
            <a:custGeom>
              <a:avLst/>
              <a:gdLst/>
              <a:ahLst/>
              <a:cxnLst/>
              <a:rect l="l" t="t" r="r" b="b"/>
              <a:pathLst>
                <a:path w="6270" h="12072" extrusionOk="0">
                  <a:moveTo>
                    <a:pt x="1728" y="0"/>
                  </a:moveTo>
                  <a:lnTo>
                    <a:pt x="1728" y="0"/>
                  </a:lnTo>
                  <a:cubicBezTo>
                    <a:pt x="1" y="5483"/>
                    <a:pt x="6262" y="12063"/>
                    <a:pt x="6270" y="12071"/>
                  </a:cubicBezTo>
                  <a:cubicBezTo>
                    <a:pt x="2849" y="5688"/>
                    <a:pt x="1728" y="0"/>
                    <a:pt x="1728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3174200" y="4324575"/>
              <a:ext cx="106000" cy="252700"/>
            </a:xfrm>
            <a:custGeom>
              <a:avLst/>
              <a:gdLst/>
              <a:ahLst/>
              <a:cxnLst/>
              <a:rect l="l" t="t" r="r" b="b"/>
              <a:pathLst>
                <a:path w="4240" h="10108" extrusionOk="0">
                  <a:moveTo>
                    <a:pt x="4240" y="0"/>
                  </a:moveTo>
                  <a:cubicBezTo>
                    <a:pt x="4239" y="1"/>
                    <a:pt x="0" y="6138"/>
                    <a:pt x="164" y="10107"/>
                  </a:cubicBezTo>
                  <a:cubicBezTo>
                    <a:pt x="164" y="10107"/>
                    <a:pt x="3184" y="3691"/>
                    <a:pt x="4240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3134100" y="4314750"/>
              <a:ext cx="145075" cy="260475"/>
            </a:xfrm>
            <a:custGeom>
              <a:avLst/>
              <a:gdLst/>
              <a:ahLst/>
              <a:cxnLst/>
              <a:rect l="l" t="t" r="r" b="b"/>
              <a:pathLst>
                <a:path w="5803" h="10419" extrusionOk="0">
                  <a:moveTo>
                    <a:pt x="5803" y="0"/>
                  </a:moveTo>
                  <a:cubicBezTo>
                    <a:pt x="5793" y="0"/>
                    <a:pt x="0" y="4948"/>
                    <a:pt x="123" y="10418"/>
                  </a:cubicBezTo>
                  <a:cubicBezTo>
                    <a:pt x="123" y="10418"/>
                    <a:pt x="3724" y="2357"/>
                    <a:pt x="5803" y="0"/>
                  </a:cubicBezTo>
                  <a:cubicBezTo>
                    <a:pt x="5803" y="0"/>
                    <a:pt x="5803" y="0"/>
                    <a:pt x="5803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3086225" y="4287725"/>
              <a:ext cx="172900" cy="268275"/>
            </a:xfrm>
            <a:custGeom>
              <a:avLst/>
              <a:gdLst/>
              <a:ahLst/>
              <a:cxnLst/>
              <a:rect l="l" t="t" r="r" b="b"/>
              <a:pathLst>
                <a:path w="6916" h="10731" extrusionOk="0">
                  <a:moveTo>
                    <a:pt x="6916" y="1"/>
                  </a:moveTo>
                  <a:cubicBezTo>
                    <a:pt x="6915" y="1"/>
                    <a:pt x="843" y="6074"/>
                    <a:pt x="0" y="10730"/>
                  </a:cubicBezTo>
                  <a:cubicBezTo>
                    <a:pt x="0" y="10730"/>
                    <a:pt x="4943" y="4428"/>
                    <a:pt x="691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3139000" y="4579700"/>
              <a:ext cx="192150" cy="314075"/>
            </a:xfrm>
            <a:custGeom>
              <a:avLst/>
              <a:gdLst/>
              <a:ahLst/>
              <a:cxnLst/>
              <a:rect l="l" t="t" r="r" b="b"/>
              <a:pathLst>
                <a:path w="7686" h="12563" extrusionOk="0">
                  <a:moveTo>
                    <a:pt x="2914" y="0"/>
                  </a:moveTo>
                  <a:lnTo>
                    <a:pt x="2914" y="0"/>
                  </a:lnTo>
                  <a:cubicBezTo>
                    <a:pt x="1" y="7980"/>
                    <a:pt x="7686" y="12563"/>
                    <a:pt x="7686" y="12563"/>
                  </a:cubicBezTo>
                  <a:cubicBezTo>
                    <a:pt x="3160" y="8962"/>
                    <a:pt x="2914" y="1"/>
                    <a:pt x="2914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3097175" y="4573475"/>
              <a:ext cx="156625" cy="339950"/>
            </a:xfrm>
            <a:custGeom>
              <a:avLst/>
              <a:gdLst/>
              <a:ahLst/>
              <a:cxnLst/>
              <a:rect l="l" t="t" r="r" b="b"/>
              <a:pathLst>
                <a:path w="6265" h="13598" extrusionOk="0">
                  <a:moveTo>
                    <a:pt x="3043" y="0"/>
                  </a:moveTo>
                  <a:cubicBezTo>
                    <a:pt x="3042" y="0"/>
                    <a:pt x="3041" y="2"/>
                    <a:pt x="3041" y="4"/>
                  </a:cubicBezTo>
                  <a:cubicBezTo>
                    <a:pt x="0" y="7588"/>
                    <a:pt x="6248" y="13573"/>
                    <a:pt x="6265" y="13597"/>
                  </a:cubicBezTo>
                  <a:lnTo>
                    <a:pt x="6265" y="13597"/>
                  </a:lnTo>
                  <a:cubicBezTo>
                    <a:pt x="2605" y="6771"/>
                    <a:pt x="3101" y="0"/>
                    <a:pt x="3043" y="0"/>
                  </a:cubicBezTo>
                  <a:close/>
                  <a:moveTo>
                    <a:pt x="6265" y="13597"/>
                  </a:moveTo>
                  <a:cubicBezTo>
                    <a:pt x="6265" y="13597"/>
                    <a:pt x="6265" y="13597"/>
                    <a:pt x="6265" y="13597"/>
                  </a:cubicBezTo>
                  <a:cubicBezTo>
                    <a:pt x="6265" y="13597"/>
                    <a:pt x="6265" y="13597"/>
                    <a:pt x="6265" y="13597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3062500" y="4562500"/>
              <a:ext cx="142625" cy="338025"/>
            </a:xfrm>
            <a:custGeom>
              <a:avLst/>
              <a:gdLst/>
              <a:ahLst/>
              <a:cxnLst/>
              <a:rect l="l" t="t" r="r" b="b"/>
              <a:pathLst>
                <a:path w="5705" h="13521" extrusionOk="0">
                  <a:moveTo>
                    <a:pt x="3274" y="1"/>
                  </a:moveTo>
                  <a:cubicBezTo>
                    <a:pt x="3273" y="1"/>
                    <a:pt x="1350" y="1041"/>
                    <a:pt x="1514" y="6016"/>
                  </a:cubicBezTo>
                  <a:cubicBezTo>
                    <a:pt x="1678" y="10558"/>
                    <a:pt x="5704" y="13521"/>
                    <a:pt x="5704" y="13521"/>
                  </a:cubicBezTo>
                  <a:cubicBezTo>
                    <a:pt x="0" y="6000"/>
                    <a:pt x="3273" y="1"/>
                    <a:pt x="3274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3043875" y="4257050"/>
              <a:ext cx="196425" cy="286050"/>
            </a:xfrm>
            <a:custGeom>
              <a:avLst/>
              <a:gdLst/>
              <a:ahLst/>
              <a:cxnLst/>
              <a:rect l="l" t="t" r="r" b="b"/>
              <a:pathLst>
                <a:path w="7857" h="11442" extrusionOk="0">
                  <a:moveTo>
                    <a:pt x="7857" y="0"/>
                  </a:moveTo>
                  <a:lnTo>
                    <a:pt x="7857" y="0"/>
                  </a:lnTo>
                  <a:cubicBezTo>
                    <a:pt x="3487" y="3397"/>
                    <a:pt x="0" y="11441"/>
                    <a:pt x="0" y="11441"/>
                  </a:cubicBezTo>
                  <a:lnTo>
                    <a:pt x="0" y="11441"/>
                  </a:lnTo>
                  <a:cubicBezTo>
                    <a:pt x="3069" y="8643"/>
                    <a:pt x="7857" y="1"/>
                    <a:pt x="785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3019100" y="4245800"/>
              <a:ext cx="181300" cy="284825"/>
            </a:xfrm>
            <a:custGeom>
              <a:avLst/>
              <a:gdLst/>
              <a:ahLst/>
              <a:cxnLst/>
              <a:rect l="l" t="t" r="r" b="b"/>
              <a:pathLst>
                <a:path w="7252" h="11393" extrusionOk="0">
                  <a:moveTo>
                    <a:pt x="7252" y="0"/>
                  </a:moveTo>
                  <a:lnTo>
                    <a:pt x="7252" y="0"/>
                  </a:lnTo>
                  <a:cubicBezTo>
                    <a:pt x="566" y="2374"/>
                    <a:pt x="1" y="11392"/>
                    <a:pt x="1" y="11392"/>
                  </a:cubicBezTo>
                  <a:cubicBezTo>
                    <a:pt x="2603" y="4919"/>
                    <a:pt x="7252" y="0"/>
                    <a:pt x="7252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2" name="Google Shape;2612;p10"/>
            <p:cNvSpPr/>
            <p:nvPr/>
          </p:nvSpPr>
          <p:spPr>
            <a:xfrm>
              <a:off x="3026475" y="4553100"/>
              <a:ext cx="88825" cy="331675"/>
            </a:xfrm>
            <a:custGeom>
              <a:avLst/>
              <a:gdLst/>
              <a:ahLst/>
              <a:cxnLst/>
              <a:rect l="l" t="t" r="r" b="b"/>
              <a:pathLst>
                <a:path w="3553" h="13267" extrusionOk="0">
                  <a:moveTo>
                    <a:pt x="2947" y="0"/>
                  </a:moveTo>
                  <a:cubicBezTo>
                    <a:pt x="1768" y="295"/>
                    <a:pt x="238" y="3151"/>
                    <a:pt x="156" y="5860"/>
                  </a:cubicBezTo>
                  <a:cubicBezTo>
                    <a:pt x="1" y="10460"/>
                    <a:pt x="3552" y="13267"/>
                    <a:pt x="3552" y="13267"/>
                  </a:cubicBezTo>
                  <a:cubicBezTo>
                    <a:pt x="1" y="6286"/>
                    <a:pt x="2947" y="1"/>
                    <a:pt x="294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3" name="Google Shape;2613;p10"/>
            <p:cNvSpPr/>
            <p:nvPr/>
          </p:nvSpPr>
          <p:spPr>
            <a:xfrm>
              <a:off x="2953650" y="4538375"/>
              <a:ext cx="108650" cy="353150"/>
            </a:xfrm>
            <a:custGeom>
              <a:avLst/>
              <a:gdLst/>
              <a:ahLst/>
              <a:cxnLst/>
              <a:rect l="l" t="t" r="r" b="b"/>
              <a:pathLst>
                <a:path w="4346" h="14126" extrusionOk="0">
                  <a:moveTo>
                    <a:pt x="4346" y="0"/>
                  </a:moveTo>
                  <a:lnTo>
                    <a:pt x="4346" y="0"/>
                  </a:lnTo>
                  <a:cubicBezTo>
                    <a:pt x="4346" y="0"/>
                    <a:pt x="1293" y="1498"/>
                    <a:pt x="827" y="4649"/>
                  </a:cubicBezTo>
                  <a:cubicBezTo>
                    <a:pt x="49" y="10001"/>
                    <a:pt x="3331" y="14126"/>
                    <a:pt x="3331" y="14126"/>
                  </a:cubicBezTo>
                  <a:cubicBezTo>
                    <a:pt x="0" y="5819"/>
                    <a:pt x="4346" y="1"/>
                    <a:pt x="4346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2858500" y="4530600"/>
              <a:ext cx="160625" cy="360725"/>
            </a:xfrm>
            <a:custGeom>
              <a:avLst/>
              <a:gdLst/>
              <a:ahLst/>
              <a:cxnLst/>
              <a:rect l="l" t="t" r="r" b="b"/>
              <a:pathLst>
                <a:path w="6425" h="14429" extrusionOk="0">
                  <a:moveTo>
                    <a:pt x="6425" y="0"/>
                  </a:moveTo>
                  <a:lnTo>
                    <a:pt x="6425" y="0"/>
                  </a:lnTo>
                  <a:cubicBezTo>
                    <a:pt x="4845" y="810"/>
                    <a:pt x="2603" y="2112"/>
                    <a:pt x="2055" y="5794"/>
                  </a:cubicBezTo>
                  <a:cubicBezTo>
                    <a:pt x="1269" y="11122"/>
                    <a:pt x="5320" y="14429"/>
                    <a:pt x="5320" y="14429"/>
                  </a:cubicBezTo>
                  <a:cubicBezTo>
                    <a:pt x="1" y="6589"/>
                    <a:pt x="6425" y="1"/>
                    <a:pt x="6425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15" name="Google Shape;2615;p10"/>
          <p:cNvGrpSpPr/>
          <p:nvPr/>
        </p:nvGrpSpPr>
        <p:grpSpPr>
          <a:xfrm flipH="1">
            <a:off x="8628394" y="2706641"/>
            <a:ext cx="1522207" cy="1960342"/>
            <a:chOff x="4766800" y="4153725"/>
            <a:chExt cx="687475" cy="885350"/>
          </a:xfrm>
        </p:grpSpPr>
        <p:sp>
          <p:nvSpPr>
            <p:cNvPr id="2616" name="Google Shape;2616;p10"/>
            <p:cNvSpPr/>
            <p:nvPr/>
          </p:nvSpPr>
          <p:spPr>
            <a:xfrm>
              <a:off x="4858050" y="4282200"/>
              <a:ext cx="280325" cy="756875"/>
            </a:xfrm>
            <a:custGeom>
              <a:avLst/>
              <a:gdLst/>
              <a:ahLst/>
              <a:cxnLst/>
              <a:rect l="l" t="t" r="r" b="b"/>
              <a:pathLst>
                <a:path w="11213" h="30275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2"/>
                    <a:pt x="6384" y="6295"/>
                    <a:pt x="8102" y="10861"/>
                  </a:cubicBezTo>
                  <a:cubicBezTo>
                    <a:pt x="11147" y="18939"/>
                    <a:pt x="8454" y="28972"/>
                    <a:pt x="8372" y="29250"/>
                  </a:cubicBezTo>
                  <a:cubicBezTo>
                    <a:pt x="8139" y="30050"/>
                    <a:pt x="8206" y="30275"/>
                    <a:pt x="8355" y="30275"/>
                  </a:cubicBezTo>
                  <a:cubicBezTo>
                    <a:pt x="8546" y="30275"/>
                    <a:pt x="8872" y="29905"/>
                    <a:pt x="8872" y="29905"/>
                  </a:cubicBezTo>
                  <a:cubicBezTo>
                    <a:pt x="10868" y="23366"/>
                    <a:pt x="11212" y="17007"/>
                    <a:pt x="8495" y="10575"/>
                  </a:cubicBezTo>
                  <a:cubicBezTo>
                    <a:pt x="5762" y="4134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4797275" y="4153725"/>
              <a:ext cx="78800" cy="142425"/>
            </a:xfrm>
            <a:custGeom>
              <a:avLst/>
              <a:gdLst/>
              <a:ahLst/>
              <a:cxnLst/>
              <a:rect l="l" t="t" r="r" b="b"/>
              <a:pathLst>
                <a:path w="3152" h="5697" extrusionOk="0">
                  <a:moveTo>
                    <a:pt x="467" y="0"/>
                  </a:moveTo>
                  <a:lnTo>
                    <a:pt x="467" y="0"/>
                  </a:lnTo>
                  <a:cubicBezTo>
                    <a:pt x="1" y="737"/>
                    <a:pt x="3151" y="5696"/>
                    <a:pt x="3151" y="5696"/>
                  </a:cubicBezTo>
                  <a:cubicBezTo>
                    <a:pt x="2210" y="762"/>
                    <a:pt x="467" y="0"/>
                    <a:pt x="46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4849250" y="4184825"/>
              <a:ext cx="44200" cy="121550"/>
            </a:xfrm>
            <a:custGeom>
              <a:avLst/>
              <a:gdLst/>
              <a:ahLst/>
              <a:cxnLst/>
              <a:rect l="l" t="t" r="r" b="b"/>
              <a:pathLst>
                <a:path w="1768" h="4862" extrusionOk="0">
                  <a:moveTo>
                    <a:pt x="1081" y="0"/>
                  </a:moveTo>
                  <a:cubicBezTo>
                    <a:pt x="1081" y="0"/>
                    <a:pt x="1081" y="0"/>
                    <a:pt x="1081" y="0"/>
                  </a:cubicBezTo>
                  <a:cubicBezTo>
                    <a:pt x="0" y="2038"/>
                    <a:pt x="1555" y="4862"/>
                    <a:pt x="1555" y="4862"/>
                  </a:cubicBezTo>
                  <a:cubicBezTo>
                    <a:pt x="1768" y="2574"/>
                    <a:pt x="1083" y="0"/>
                    <a:pt x="108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4882400" y="4183600"/>
              <a:ext cx="25175" cy="140575"/>
            </a:xfrm>
            <a:custGeom>
              <a:avLst/>
              <a:gdLst/>
              <a:ahLst/>
              <a:cxnLst/>
              <a:rect l="l" t="t" r="r" b="b"/>
              <a:pathLst>
                <a:path w="1007" h="5623" extrusionOk="0">
                  <a:moveTo>
                    <a:pt x="1007" y="0"/>
                  </a:moveTo>
                  <a:lnTo>
                    <a:pt x="1007" y="0"/>
                  </a:lnTo>
                  <a:cubicBezTo>
                    <a:pt x="0" y="1727"/>
                    <a:pt x="647" y="5623"/>
                    <a:pt x="647" y="5623"/>
                  </a:cubicBezTo>
                  <a:cubicBezTo>
                    <a:pt x="949" y="3978"/>
                    <a:pt x="1007" y="1"/>
                    <a:pt x="100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4913700" y="4195675"/>
              <a:ext cx="34400" cy="144450"/>
            </a:xfrm>
            <a:custGeom>
              <a:avLst/>
              <a:gdLst/>
              <a:ahLst/>
              <a:cxnLst/>
              <a:rect l="l" t="t" r="r" b="b"/>
              <a:pathLst>
                <a:path w="1376" h="5778" extrusionOk="0">
                  <a:moveTo>
                    <a:pt x="1367" y="0"/>
                  </a:moveTo>
                  <a:lnTo>
                    <a:pt x="1367" y="0"/>
                  </a:lnTo>
                  <a:cubicBezTo>
                    <a:pt x="58" y="1923"/>
                    <a:pt x="0" y="5778"/>
                    <a:pt x="0" y="5778"/>
                  </a:cubicBezTo>
                  <a:cubicBezTo>
                    <a:pt x="999" y="3928"/>
                    <a:pt x="1375" y="0"/>
                    <a:pt x="136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1" name="Google Shape;2621;p10"/>
            <p:cNvSpPr/>
            <p:nvPr/>
          </p:nvSpPr>
          <p:spPr>
            <a:xfrm>
              <a:off x="4929550" y="4212025"/>
              <a:ext cx="60275" cy="140675"/>
            </a:xfrm>
            <a:custGeom>
              <a:avLst/>
              <a:gdLst/>
              <a:ahLst/>
              <a:cxnLst/>
              <a:rect l="l" t="t" r="r" b="b"/>
              <a:pathLst>
                <a:path w="2411" h="5627" extrusionOk="0">
                  <a:moveTo>
                    <a:pt x="2411" y="1"/>
                  </a:moveTo>
                  <a:lnTo>
                    <a:pt x="2411" y="1"/>
                  </a:lnTo>
                  <a:cubicBezTo>
                    <a:pt x="348" y="1810"/>
                    <a:pt x="0" y="5627"/>
                    <a:pt x="257" y="5627"/>
                  </a:cubicBezTo>
                  <a:cubicBezTo>
                    <a:pt x="265" y="5627"/>
                    <a:pt x="274" y="5623"/>
                    <a:pt x="283" y="5615"/>
                  </a:cubicBezTo>
                  <a:cubicBezTo>
                    <a:pt x="1560" y="4518"/>
                    <a:pt x="2411" y="9"/>
                    <a:pt x="241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2" name="Google Shape;2622;p10"/>
            <p:cNvSpPr/>
            <p:nvPr/>
          </p:nvSpPr>
          <p:spPr>
            <a:xfrm>
              <a:off x="4949100" y="4235550"/>
              <a:ext cx="95550" cy="132000"/>
            </a:xfrm>
            <a:custGeom>
              <a:avLst/>
              <a:gdLst/>
              <a:ahLst/>
              <a:cxnLst/>
              <a:rect l="l" t="t" r="r" b="b"/>
              <a:pathLst>
                <a:path w="3822" h="5280" extrusionOk="0">
                  <a:moveTo>
                    <a:pt x="3806" y="1"/>
                  </a:moveTo>
                  <a:cubicBezTo>
                    <a:pt x="1121" y="1720"/>
                    <a:pt x="0" y="5280"/>
                    <a:pt x="0" y="5280"/>
                  </a:cubicBezTo>
                  <a:cubicBezTo>
                    <a:pt x="1620" y="3872"/>
                    <a:pt x="3822" y="1"/>
                    <a:pt x="380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4967100" y="4237600"/>
              <a:ext cx="92300" cy="155125"/>
            </a:xfrm>
            <a:custGeom>
              <a:avLst/>
              <a:gdLst/>
              <a:ahLst/>
              <a:cxnLst/>
              <a:rect l="l" t="t" r="r" b="b"/>
              <a:pathLst>
                <a:path w="3692" h="6205" extrusionOk="0">
                  <a:moveTo>
                    <a:pt x="3691" y="1"/>
                  </a:moveTo>
                  <a:lnTo>
                    <a:pt x="3691" y="1"/>
                  </a:lnTo>
                  <a:cubicBezTo>
                    <a:pt x="221" y="3585"/>
                    <a:pt x="0" y="6204"/>
                    <a:pt x="0" y="6204"/>
                  </a:cubicBezTo>
                  <a:cubicBezTo>
                    <a:pt x="2496" y="4518"/>
                    <a:pt x="3691" y="1"/>
                    <a:pt x="369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4770875" y="4218175"/>
              <a:ext cx="95375" cy="72250"/>
            </a:xfrm>
            <a:custGeom>
              <a:avLst/>
              <a:gdLst/>
              <a:ahLst/>
              <a:cxnLst/>
              <a:rect l="l" t="t" r="r" b="b"/>
              <a:pathLst>
                <a:path w="3815" h="2890" extrusionOk="0">
                  <a:moveTo>
                    <a:pt x="1" y="0"/>
                  </a:moveTo>
                  <a:cubicBezTo>
                    <a:pt x="1" y="0"/>
                    <a:pt x="1556" y="1801"/>
                    <a:pt x="3815" y="2889"/>
                  </a:cubicBezTo>
                  <a:cubicBezTo>
                    <a:pt x="3815" y="2889"/>
                    <a:pt x="2121" y="0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4766800" y="4266375"/>
              <a:ext cx="121350" cy="40000"/>
            </a:xfrm>
            <a:custGeom>
              <a:avLst/>
              <a:gdLst/>
              <a:ahLst/>
              <a:cxnLst/>
              <a:rect l="l" t="t" r="r" b="b"/>
              <a:pathLst>
                <a:path w="4854" h="1600" extrusionOk="0">
                  <a:moveTo>
                    <a:pt x="576" y="1"/>
                  </a:moveTo>
                  <a:cubicBezTo>
                    <a:pt x="376" y="1"/>
                    <a:pt x="183" y="19"/>
                    <a:pt x="0" y="61"/>
                  </a:cubicBezTo>
                  <a:lnTo>
                    <a:pt x="0" y="61"/>
                  </a:ln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lnTo>
                    <a:pt x="0" y="61"/>
                  </a:lnTo>
                  <a:cubicBezTo>
                    <a:pt x="19" y="65"/>
                    <a:pt x="2262" y="1477"/>
                    <a:pt x="4853" y="1600"/>
                  </a:cubicBezTo>
                  <a:cubicBezTo>
                    <a:pt x="4853" y="1600"/>
                    <a:pt x="2422" y="1"/>
                    <a:pt x="57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4794425" y="4310775"/>
              <a:ext cx="124625" cy="33250"/>
            </a:xfrm>
            <a:custGeom>
              <a:avLst/>
              <a:gdLst/>
              <a:ahLst/>
              <a:cxnLst/>
              <a:rect l="l" t="t" r="r" b="b"/>
              <a:pathLst>
                <a:path w="4985" h="1330" extrusionOk="0">
                  <a:moveTo>
                    <a:pt x="1492" y="1"/>
                  </a:moveTo>
                  <a:cubicBezTo>
                    <a:pt x="1001" y="1"/>
                    <a:pt x="494" y="94"/>
                    <a:pt x="0" y="331"/>
                  </a:cubicBezTo>
                  <a:cubicBezTo>
                    <a:pt x="0" y="347"/>
                    <a:pt x="2447" y="1272"/>
                    <a:pt x="4984" y="1329"/>
                  </a:cubicBezTo>
                  <a:cubicBezTo>
                    <a:pt x="4984" y="1329"/>
                    <a:pt x="3343" y="1"/>
                    <a:pt x="149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4810375" y="4349700"/>
              <a:ext cx="138325" cy="15000"/>
            </a:xfrm>
            <a:custGeom>
              <a:avLst/>
              <a:gdLst/>
              <a:ahLst/>
              <a:cxnLst/>
              <a:rect l="l" t="t" r="r" b="b"/>
              <a:pathLst>
                <a:path w="5533" h="600" extrusionOk="0">
                  <a:moveTo>
                    <a:pt x="2088" y="1"/>
                  </a:moveTo>
                  <a:cubicBezTo>
                    <a:pt x="1364" y="1"/>
                    <a:pt x="630" y="102"/>
                    <a:pt x="0" y="386"/>
                  </a:cubicBezTo>
                  <a:cubicBezTo>
                    <a:pt x="0" y="386"/>
                    <a:pt x="3146" y="599"/>
                    <a:pt x="4983" y="599"/>
                  </a:cubicBezTo>
                  <a:cubicBezTo>
                    <a:pt x="5184" y="599"/>
                    <a:pt x="5369" y="597"/>
                    <a:pt x="5533" y="591"/>
                  </a:cubicBezTo>
                  <a:cubicBezTo>
                    <a:pt x="5533" y="591"/>
                    <a:pt x="3840" y="1"/>
                    <a:pt x="2088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4818150" y="4384900"/>
              <a:ext cx="155300" cy="23250"/>
            </a:xfrm>
            <a:custGeom>
              <a:avLst/>
              <a:gdLst/>
              <a:ahLst/>
              <a:cxnLst/>
              <a:rect l="l" t="t" r="r" b="b"/>
              <a:pathLst>
                <a:path w="6212" h="930" extrusionOk="0">
                  <a:moveTo>
                    <a:pt x="2461" y="1"/>
                  </a:moveTo>
                  <a:cubicBezTo>
                    <a:pt x="1607" y="1"/>
                    <a:pt x="736" y="127"/>
                    <a:pt x="0" y="492"/>
                  </a:cubicBezTo>
                  <a:cubicBezTo>
                    <a:pt x="0" y="492"/>
                    <a:pt x="2074" y="929"/>
                    <a:pt x="4016" y="929"/>
                  </a:cubicBezTo>
                  <a:cubicBezTo>
                    <a:pt x="4824" y="929"/>
                    <a:pt x="5609" y="854"/>
                    <a:pt x="6212" y="640"/>
                  </a:cubicBezTo>
                  <a:cubicBezTo>
                    <a:pt x="6212" y="640"/>
                    <a:pt x="4381" y="1"/>
                    <a:pt x="246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4843300" y="4419900"/>
              <a:ext cx="158400" cy="21875"/>
            </a:xfrm>
            <a:custGeom>
              <a:avLst/>
              <a:gdLst/>
              <a:ahLst/>
              <a:cxnLst/>
              <a:rect l="l" t="t" r="r" b="b"/>
              <a:pathLst>
                <a:path w="6336" h="875" extrusionOk="0">
                  <a:moveTo>
                    <a:pt x="2655" y="0"/>
                  </a:moveTo>
                  <a:cubicBezTo>
                    <a:pt x="1833" y="0"/>
                    <a:pt x="928" y="111"/>
                    <a:pt x="1" y="418"/>
                  </a:cubicBezTo>
                  <a:cubicBezTo>
                    <a:pt x="1" y="418"/>
                    <a:pt x="2343" y="875"/>
                    <a:pt x="4511" y="875"/>
                  </a:cubicBezTo>
                  <a:cubicBezTo>
                    <a:pt x="5157" y="875"/>
                    <a:pt x="5787" y="834"/>
                    <a:pt x="6335" y="729"/>
                  </a:cubicBezTo>
                  <a:cubicBezTo>
                    <a:pt x="6335" y="729"/>
                    <a:pt x="4767" y="0"/>
                    <a:pt x="2655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5001250" y="4257650"/>
              <a:ext cx="87800" cy="180700"/>
            </a:xfrm>
            <a:custGeom>
              <a:avLst/>
              <a:gdLst/>
              <a:ahLst/>
              <a:cxnLst/>
              <a:rect l="l" t="t" r="r" b="b"/>
              <a:pathLst>
                <a:path w="3512" h="7228" extrusionOk="0">
                  <a:moveTo>
                    <a:pt x="3512" y="1"/>
                  </a:moveTo>
                  <a:lnTo>
                    <a:pt x="3512" y="1"/>
                  </a:lnTo>
                  <a:cubicBezTo>
                    <a:pt x="454" y="4347"/>
                    <a:pt x="21" y="7198"/>
                    <a:pt x="1" y="7227"/>
                  </a:cubicBezTo>
                  <a:lnTo>
                    <a:pt x="1" y="7227"/>
                  </a:lnTo>
                  <a:cubicBezTo>
                    <a:pt x="2063" y="5050"/>
                    <a:pt x="3512" y="1"/>
                    <a:pt x="3512" y="1"/>
                  </a:cubicBezTo>
                  <a:close/>
                  <a:moveTo>
                    <a:pt x="1" y="7227"/>
                  </a:moveTo>
                  <a:lnTo>
                    <a:pt x="1" y="7227"/>
                  </a:lnTo>
                  <a:cubicBezTo>
                    <a:pt x="1" y="7227"/>
                    <a:pt x="1" y="7227"/>
                    <a:pt x="1" y="7227"/>
                  </a:cubicBezTo>
                  <a:cubicBezTo>
                    <a:pt x="1" y="7227"/>
                    <a:pt x="1" y="7227"/>
                    <a:pt x="1" y="7227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4847200" y="4449475"/>
              <a:ext cx="188250" cy="35550"/>
            </a:xfrm>
            <a:custGeom>
              <a:avLst/>
              <a:gdLst/>
              <a:ahLst/>
              <a:cxnLst/>
              <a:rect l="l" t="t" r="r" b="b"/>
              <a:pathLst>
                <a:path w="7530" h="1422" extrusionOk="0">
                  <a:moveTo>
                    <a:pt x="3346" y="1"/>
                  </a:moveTo>
                  <a:cubicBezTo>
                    <a:pt x="2405" y="1"/>
                    <a:pt x="1293" y="147"/>
                    <a:pt x="0" y="536"/>
                  </a:cubicBezTo>
                  <a:cubicBezTo>
                    <a:pt x="0" y="536"/>
                    <a:pt x="4979" y="1422"/>
                    <a:pt x="7027" y="1422"/>
                  </a:cubicBezTo>
                  <a:cubicBezTo>
                    <a:pt x="7224" y="1422"/>
                    <a:pt x="7394" y="1414"/>
                    <a:pt x="7530" y="1396"/>
                  </a:cubicBezTo>
                  <a:cubicBezTo>
                    <a:pt x="7530" y="1396"/>
                    <a:pt x="6247" y="1"/>
                    <a:pt x="334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4864600" y="4484425"/>
              <a:ext cx="192325" cy="45275"/>
            </a:xfrm>
            <a:custGeom>
              <a:avLst/>
              <a:gdLst/>
              <a:ahLst/>
              <a:cxnLst/>
              <a:rect l="l" t="t" r="r" b="b"/>
              <a:pathLst>
                <a:path w="7693" h="1811" extrusionOk="0">
                  <a:moveTo>
                    <a:pt x="2271" y="1"/>
                  </a:moveTo>
                  <a:cubicBezTo>
                    <a:pt x="1488" y="1"/>
                    <a:pt x="708" y="153"/>
                    <a:pt x="0" y="546"/>
                  </a:cubicBezTo>
                  <a:cubicBezTo>
                    <a:pt x="0" y="546"/>
                    <a:pt x="4821" y="1810"/>
                    <a:pt x="7304" y="1810"/>
                  </a:cubicBezTo>
                  <a:cubicBezTo>
                    <a:pt x="7441" y="1810"/>
                    <a:pt x="7571" y="1806"/>
                    <a:pt x="7693" y="1798"/>
                  </a:cubicBezTo>
                  <a:cubicBezTo>
                    <a:pt x="7693" y="1798"/>
                    <a:pt x="4963" y="1"/>
                    <a:pt x="227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4856825" y="4531400"/>
              <a:ext cx="217500" cy="33100"/>
            </a:xfrm>
            <a:custGeom>
              <a:avLst/>
              <a:gdLst/>
              <a:ahLst/>
              <a:cxnLst/>
              <a:rect l="l" t="t" r="r" b="b"/>
              <a:pathLst>
                <a:path w="8700" h="1324" extrusionOk="0">
                  <a:moveTo>
                    <a:pt x="3334" y="1"/>
                  </a:moveTo>
                  <a:cubicBezTo>
                    <a:pt x="2261" y="1"/>
                    <a:pt x="1118" y="176"/>
                    <a:pt x="0" y="656"/>
                  </a:cubicBezTo>
                  <a:cubicBezTo>
                    <a:pt x="0" y="663"/>
                    <a:pt x="6607" y="1324"/>
                    <a:pt x="8457" y="1324"/>
                  </a:cubicBezTo>
                  <a:cubicBezTo>
                    <a:pt x="8551" y="1324"/>
                    <a:pt x="8632" y="1322"/>
                    <a:pt x="8700" y="1319"/>
                  </a:cubicBezTo>
                  <a:cubicBezTo>
                    <a:pt x="8700" y="1319"/>
                    <a:pt x="6275" y="1"/>
                    <a:pt x="3334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4858650" y="4567800"/>
              <a:ext cx="226325" cy="36675"/>
            </a:xfrm>
            <a:custGeom>
              <a:avLst/>
              <a:gdLst/>
              <a:ahLst/>
              <a:cxnLst/>
              <a:rect l="l" t="t" r="r" b="b"/>
              <a:pathLst>
                <a:path w="9053" h="1467" extrusionOk="0">
                  <a:moveTo>
                    <a:pt x="4437" y="0"/>
                  </a:moveTo>
                  <a:cubicBezTo>
                    <a:pt x="1763" y="0"/>
                    <a:pt x="1" y="1450"/>
                    <a:pt x="1" y="1450"/>
                  </a:cubicBezTo>
                  <a:cubicBezTo>
                    <a:pt x="1020" y="1247"/>
                    <a:pt x="2342" y="1178"/>
                    <a:pt x="3660" y="1178"/>
                  </a:cubicBezTo>
                  <a:cubicBezTo>
                    <a:pt x="6366" y="1178"/>
                    <a:pt x="9052" y="1467"/>
                    <a:pt x="9052" y="1467"/>
                  </a:cubicBezTo>
                  <a:cubicBezTo>
                    <a:pt x="7355" y="366"/>
                    <a:pt x="5781" y="0"/>
                    <a:pt x="443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5027650" y="4269725"/>
              <a:ext cx="113175" cy="204425"/>
            </a:xfrm>
            <a:custGeom>
              <a:avLst/>
              <a:gdLst/>
              <a:ahLst/>
              <a:cxnLst/>
              <a:rect l="l" t="t" r="r" b="b"/>
              <a:pathLst>
                <a:path w="4527" h="8177" extrusionOk="0">
                  <a:moveTo>
                    <a:pt x="3814" y="1"/>
                  </a:moveTo>
                  <a:lnTo>
                    <a:pt x="3814" y="1"/>
                  </a:lnTo>
                  <a:cubicBezTo>
                    <a:pt x="3806" y="1"/>
                    <a:pt x="74" y="5672"/>
                    <a:pt x="1" y="8176"/>
                  </a:cubicBezTo>
                  <a:cubicBezTo>
                    <a:pt x="1" y="8176"/>
                    <a:pt x="4526" y="3143"/>
                    <a:pt x="3814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5039525" y="4286100"/>
              <a:ext cx="136500" cy="225700"/>
            </a:xfrm>
            <a:custGeom>
              <a:avLst/>
              <a:gdLst/>
              <a:ahLst/>
              <a:cxnLst/>
              <a:rect l="l" t="t" r="r" b="b"/>
              <a:pathLst>
                <a:path w="5460" h="9028" extrusionOk="0">
                  <a:moveTo>
                    <a:pt x="5017" y="0"/>
                  </a:moveTo>
                  <a:cubicBezTo>
                    <a:pt x="5017" y="1"/>
                    <a:pt x="1130" y="6171"/>
                    <a:pt x="0" y="9027"/>
                  </a:cubicBezTo>
                  <a:cubicBezTo>
                    <a:pt x="0" y="9027"/>
                    <a:pt x="5459" y="3470"/>
                    <a:pt x="501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5062425" y="4325800"/>
              <a:ext cx="176800" cy="207475"/>
            </a:xfrm>
            <a:custGeom>
              <a:avLst/>
              <a:gdLst/>
              <a:ahLst/>
              <a:cxnLst/>
              <a:rect l="l" t="t" r="r" b="b"/>
              <a:pathLst>
                <a:path w="7072" h="8299" extrusionOk="0">
                  <a:moveTo>
                    <a:pt x="6622" y="0"/>
                  </a:moveTo>
                  <a:cubicBezTo>
                    <a:pt x="6376" y="115"/>
                    <a:pt x="582" y="6539"/>
                    <a:pt x="1" y="8299"/>
                  </a:cubicBezTo>
                  <a:cubicBezTo>
                    <a:pt x="1" y="8299"/>
                    <a:pt x="7072" y="3396"/>
                    <a:pt x="6622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5076975" y="4338275"/>
              <a:ext cx="217900" cy="233875"/>
            </a:xfrm>
            <a:custGeom>
              <a:avLst/>
              <a:gdLst/>
              <a:ahLst/>
              <a:cxnLst/>
              <a:rect l="l" t="t" r="r" b="b"/>
              <a:pathLst>
                <a:path w="8716" h="9355" extrusionOk="0">
                  <a:moveTo>
                    <a:pt x="8716" y="0"/>
                  </a:moveTo>
                  <a:lnTo>
                    <a:pt x="8716" y="0"/>
                  </a:lnTo>
                  <a:cubicBezTo>
                    <a:pt x="7726" y="540"/>
                    <a:pt x="25" y="7759"/>
                    <a:pt x="0" y="9355"/>
                  </a:cubicBezTo>
                  <a:cubicBezTo>
                    <a:pt x="0" y="9355"/>
                    <a:pt x="7930" y="4731"/>
                    <a:pt x="8716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4838400" y="4612925"/>
              <a:ext cx="248400" cy="27725"/>
            </a:xfrm>
            <a:custGeom>
              <a:avLst/>
              <a:gdLst/>
              <a:ahLst/>
              <a:cxnLst/>
              <a:rect l="l" t="t" r="r" b="b"/>
              <a:pathLst>
                <a:path w="9936" h="1109" extrusionOk="0">
                  <a:moveTo>
                    <a:pt x="5974" y="0"/>
                  </a:moveTo>
                  <a:cubicBezTo>
                    <a:pt x="3109" y="0"/>
                    <a:pt x="1" y="513"/>
                    <a:pt x="1" y="513"/>
                  </a:cubicBezTo>
                  <a:cubicBezTo>
                    <a:pt x="713" y="964"/>
                    <a:pt x="2189" y="1109"/>
                    <a:pt x="3791" y="1109"/>
                  </a:cubicBezTo>
                  <a:cubicBezTo>
                    <a:pt x="6662" y="1109"/>
                    <a:pt x="9936" y="644"/>
                    <a:pt x="9936" y="644"/>
                  </a:cubicBezTo>
                  <a:cubicBezTo>
                    <a:pt x="9067" y="157"/>
                    <a:pt x="7558" y="0"/>
                    <a:pt x="5974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4848825" y="4648525"/>
              <a:ext cx="251075" cy="21275"/>
            </a:xfrm>
            <a:custGeom>
              <a:avLst/>
              <a:gdLst/>
              <a:ahLst/>
              <a:cxnLst/>
              <a:rect l="l" t="t" r="r" b="b"/>
              <a:pathLst>
                <a:path w="10043" h="851" extrusionOk="0">
                  <a:moveTo>
                    <a:pt x="6512" y="1"/>
                  </a:moveTo>
                  <a:cubicBezTo>
                    <a:pt x="4384" y="1"/>
                    <a:pt x="1755" y="91"/>
                    <a:pt x="1" y="464"/>
                  </a:cubicBezTo>
                  <a:cubicBezTo>
                    <a:pt x="1" y="464"/>
                    <a:pt x="2764" y="851"/>
                    <a:pt x="5476" y="851"/>
                  </a:cubicBezTo>
                  <a:cubicBezTo>
                    <a:pt x="7312" y="851"/>
                    <a:pt x="9124" y="674"/>
                    <a:pt x="10043" y="79"/>
                  </a:cubicBezTo>
                  <a:cubicBezTo>
                    <a:pt x="10043" y="79"/>
                    <a:pt x="8495" y="1"/>
                    <a:pt x="651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5084950" y="4416625"/>
              <a:ext cx="237350" cy="187850"/>
            </a:xfrm>
            <a:custGeom>
              <a:avLst/>
              <a:gdLst/>
              <a:ahLst/>
              <a:cxnLst/>
              <a:rect l="l" t="t" r="r" b="b"/>
              <a:pathLst>
                <a:path w="9494" h="7514" extrusionOk="0">
                  <a:moveTo>
                    <a:pt x="9494" y="1"/>
                  </a:moveTo>
                  <a:lnTo>
                    <a:pt x="9494" y="1"/>
                  </a:lnTo>
                  <a:cubicBezTo>
                    <a:pt x="6228" y="1638"/>
                    <a:pt x="0" y="7514"/>
                    <a:pt x="0" y="7514"/>
                  </a:cubicBezTo>
                  <a:cubicBezTo>
                    <a:pt x="3683" y="6851"/>
                    <a:pt x="9493" y="1"/>
                    <a:pt x="9494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5092725" y="4446500"/>
              <a:ext cx="252275" cy="190325"/>
            </a:xfrm>
            <a:custGeom>
              <a:avLst/>
              <a:gdLst/>
              <a:ahLst/>
              <a:cxnLst/>
              <a:rect l="l" t="t" r="r" b="b"/>
              <a:pathLst>
                <a:path w="10091" h="7613" extrusionOk="0">
                  <a:moveTo>
                    <a:pt x="10091" y="1"/>
                  </a:moveTo>
                  <a:lnTo>
                    <a:pt x="10091" y="1"/>
                  </a:lnTo>
                  <a:cubicBezTo>
                    <a:pt x="5041" y="4985"/>
                    <a:pt x="0" y="7612"/>
                    <a:pt x="0" y="7612"/>
                  </a:cubicBezTo>
                  <a:cubicBezTo>
                    <a:pt x="36" y="7612"/>
                    <a:pt x="71" y="7613"/>
                    <a:pt x="107" y="7613"/>
                  </a:cubicBezTo>
                  <a:cubicBezTo>
                    <a:pt x="5687" y="7613"/>
                    <a:pt x="10091" y="1"/>
                    <a:pt x="1009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4841275" y="4675625"/>
              <a:ext cx="266000" cy="35225"/>
            </a:xfrm>
            <a:custGeom>
              <a:avLst/>
              <a:gdLst/>
              <a:ahLst/>
              <a:cxnLst/>
              <a:rect l="l" t="t" r="r" b="b"/>
              <a:pathLst>
                <a:path w="10640" h="1409" extrusionOk="0">
                  <a:moveTo>
                    <a:pt x="215" y="1"/>
                  </a:moveTo>
                  <a:cubicBezTo>
                    <a:pt x="143" y="1"/>
                    <a:pt x="71" y="1"/>
                    <a:pt x="0" y="2"/>
                  </a:cubicBezTo>
                  <a:cubicBezTo>
                    <a:pt x="7" y="2"/>
                    <a:pt x="4288" y="1408"/>
                    <a:pt x="7910" y="1408"/>
                  </a:cubicBezTo>
                  <a:cubicBezTo>
                    <a:pt x="8903" y="1408"/>
                    <a:pt x="9847" y="1302"/>
                    <a:pt x="10639" y="1033"/>
                  </a:cubicBezTo>
                  <a:cubicBezTo>
                    <a:pt x="10639" y="1033"/>
                    <a:pt x="4028" y="1"/>
                    <a:pt x="215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4832475" y="4679550"/>
              <a:ext cx="284200" cy="70825"/>
            </a:xfrm>
            <a:custGeom>
              <a:avLst/>
              <a:gdLst/>
              <a:ahLst/>
              <a:cxnLst/>
              <a:rect l="l" t="t" r="r" b="b"/>
              <a:pathLst>
                <a:path w="11368" h="2833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lnTo>
                    <a:pt x="2" y="1"/>
                  </a:lnTo>
                  <a:cubicBezTo>
                    <a:pt x="1" y="0"/>
                    <a:pt x="0" y="0"/>
                    <a:pt x="0" y="0"/>
                  </a:cubicBezTo>
                  <a:close/>
                  <a:moveTo>
                    <a:pt x="2" y="1"/>
                  </a:moveTo>
                  <a:lnTo>
                    <a:pt x="2" y="1"/>
                  </a:lnTo>
                  <a:cubicBezTo>
                    <a:pt x="106" y="59"/>
                    <a:pt x="4415" y="2832"/>
                    <a:pt x="8777" y="2832"/>
                  </a:cubicBezTo>
                  <a:cubicBezTo>
                    <a:pt x="9650" y="2832"/>
                    <a:pt x="10524" y="2721"/>
                    <a:pt x="11368" y="2455"/>
                  </a:cubicBezTo>
                  <a:cubicBezTo>
                    <a:pt x="11368" y="2455"/>
                    <a:pt x="2787" y="1294"/>
                    <a:pt x="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4812625" y="4705325"/>
              <a:ext cx="300175" cy="89500"/>
            </a:xfrm>
            <a:custGeom>
              <a:avLst/>
              <a:gdLst/>
              <a:ahLst/>
              <a:cxnLst/>
              <a:rect l="l" t="t" r="r" b="b"/>
              <a:pathLst>
                <a:path w="12007" h="3580" extrusionOk="0">
                  <a:moveTo>
                    <a:pt x="0" y="0"/>
                  </a:moveTo>
                  <a:cubicBezTo>
                    <a:pt x="1" y="0"/>
                    <a:pt x="6551" y="3580"/>
                    <a:pt x="11163" y="3580"/>
                  </a:cubicBezTo>
                  <a:cubicBezTo>
                    <a:pt x="11452" y="3580"/>
                    <a:pt x="11734" y="3566"/>
                    <a:pt x="12006" y="3536"/>
                  </a:cubicBezTo>
                  <a:cubicBezTo>
                    <a:pt x="12006" y="3536"/>
                    <a:pt x="4706" y="631"/>
                    <a:pt x="0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5100275" y="4470025"/>
              <a:ext cx="262725" cy="199500"/>
            </a:xfrm>
            <a:custGeom>
              <a:avLst/>
              <a:gdLst/>
              <a:ahLst/>
              <a:cxnLst/>
              <a:rect l="l" t="t" r="r" b="b"/>
              <a:pathLst>
                <a:path w="10509" h="7980" extrusionOk="0">
                  <a:moveTo>
                    <a:pt x="10493" y="1"/>
                  </a:moveTo>
                  <a:lnTo>
                    <a:pt x="10493" y="1"/>
                  </a:lnTo>
                  <a:cubicBezTo>
                    <a:pt x="8357" y="5247"/>
                    <a:pt x="1" y="7956"/>
                    <a:pt x="1" y="7956"/>
                  </a:cubicBezTo>
                  <a:cubicBezTo>
                    <a:pt x="253" y="7972"/>
                    <a:pt x="500" y="7980"/>
                    <a:pt x="741" y="7980"/>
                  </a:cubicBezTo>
                  <a:cubicBezTo>
                    <a:pt x="8439" y="7980"/>
                    <a:pt x="10509" y="1"/>
                    <a:pt x="10493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5100275" y="4537350"/>
              <a:ext cx="302425" cy="171250"/>
            </a:xfrm>
            <a:custGeom>
              <a:avLst/>
              <a:gdLst/>
              <a:ahLst/>
              <a:cxnLst/>
              <a:rect l="l" t="t" r="r" b="b"/>
              <a:pathLst>
                <a:path w="12097" h="6850" extrusionOk="0">
                  <a:moveTo>
                    <a:pt x="12097" y="0"/>
                  </a:moveTo>
                  <a:lnTo>
                    <a:pt x="12097" y="0"/>
                  </a:lnTo>
                  <a:cubicBezTo>
                    <a:pt x="6614" y="5402"/>
                    <a:pt x="1" y="6768"/>
                    <a:pt x="197" y="6793"/>
                  </a:cubicBezTo>
                  <a:cubicBezTo>
                    <a:pt x="588" y="6831"/>
                    <a:pt x="968" y="6849"/>
                    <a:pt x="1339" y="6849"/>
                  </a:cubicBezTo>
                  <a:cubicBezTo>
                    <a:pt x="8557" y="6849"/>
                    <a:pt x="12097" y="1"/>
                    <a:pt x="1209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5102950" y="4586650"/>
              <a:ext cx="300975" cy="167650"/>
            </a:xfrm>
            <a:custGeom>
              <a:avLst/>
              <a:gdLst/>
              <a:ahLst/>
              <a:cxnLst/>
              <a:rect l="l" t="t" r="r" b="b"/>
              <a:pathLst>
                <a:path w="12039" h="6706" extrusionOk="0">
                  <a:moveTo>
                    <a:pt x="12039" y="1"/>
                  </a:moveTo>
                  <a:cubicBezTo>
                    <a:pt x="8067" y="5388"/>
                    <a:pt x="3542" y="6133"/>
                    <a:pt x="1342" y="6133"/>
                  </a:cubicBezTo>
                  <a:cubicBezTo>
                    <a:pt x="502" y="6133"/>
                    <a:pt x="1" y="6024"/>
                    <a:pt x="0" y="6024"/>
                  </a:cubicBezTo>
                  <a:lnTo>
                    <a:pt x="0" y="6024"/>
                  </a:lnTo>
                  <a:cubicBezTo>
                    <a:pt x="0" y="6024"/>
                    <a:pt x="664" y="6705"/>
                    <a:pt x="2477" y="6705"/>
                  </a:cubicBezTo>
                  <a:cubicBezTo>
                    <a:pt x="3389" y="6705"/>
                    <a:pt x="4592" y="6533"/>
                    <a:pt x="6147" y="6016"/>
                  </a:cubicBezTo>
                  <a:cubicBezTo>
                    <a:pt x="10369" y="4616"/>
                    <a:pt x="12039" y="1"/>
                    <a:pt x="12039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9" name="Google Shape;2649;p10"/>
            <p:cNvSpPr/>
            <p:nvPr/>
          </p:nvSpPr>
          <p:spPr>
            <a:xfrm>
              <a:off x="4789100" y="4731725"/>
              <a:ext cx="323500" cy="105575"/>
            </a:xfrm>
            <a:custGeom>
              <a:avLst/>
              <a:gdLst/>
              <a:ahLst/>
              <a:cxnLst/>
              <a:rect l="l" t="t" r="r" b="b"/>
              <a:pathLst>
                <a:path w="12940" h="4223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  <a:moveTo>
                    <a:pt x="0" y="0"/>
                  </a:moveTo>
                  <a:cubicBezTo>
                    <a:pt x="4395" y="3167"/>
                    <a:pt x="12939" y="4223"/>
                    <a:pt x="12939" y="4223"/>
                  </a:cubicBezTo>
                  <a:cubicBezTo>
                    <a:pt x="9457" y="2114"/>
                    <a:pt x="16" y="5"/>
                    <a:pt x="0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0" name="Google Shape;2650;p10"/>
            <p:cNvSpPr/>
            <p:nvPr/>
          </p:nvSpPr>
          <p:spPr>
            <a:xfrm>
              <a:off x="4789300" y="4772225"/>
              <a:ext cx="318175" cy="100100"/>
            </a:xfrm>
            <a:custGeom>
              <a:avLst/>
              <a:gdLst/>
              <a:ahLst/>
              <a:cxnLst/>
              <a:rect l="l" t="t" r="r" b="b"/>
              <a:pathLst>
                <a:path w="12727" h="4004" extrusionOk="0">
                  <a:moveTo>
                    <a:pt x="0" y="0"/>
                  </a:moveTo>
                  <a:lnTo>
                    <a:pt x="0" y="0"/>
                  </a:lnTo>
                  <a:cubicBezTo>
                    <a:pt x="2405" y="3323"/>
                    <a:pt x="6403" y="4004"/>
                    <a:pt x="9276" y="4004"/>
                  </a:cubicBezTo>
                  <a:cubicBezTo>
                    <a:pt x="11273" y="4004"/>
                    <a:pt x="12726" y="3675"/>
                    <a:pt x="12726" y="3675"/>
                  </a:cubicBezTo>
                  <a:cubicBezTo>
                    <a:pt x="5917" y="302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5106225" y="4675450"/>
              <a:ext cx="307950" cy="138075"/>
            </a:xfrm>
            <a:custGeom>
              <a:avLst/>
              <a:gdLst/>
              <a:ahLst/>
              <a:cxnLst/>
              <a:rect l="l" t="t" r="r" b="b"/>
              <a:pathLst>
                <a:path w="12318" h="5523" extrusionOk="0">
                  <a:moveTo>
                    <a:pt x="12317" y="0"/>
                  </a:moveTo>
                  <a:lnTo>
                    <a:pt x="12317" y="0"/>
                  </a:lnTo>
                  <a:cubicBezTo>
                    <a:pt x="8301" y="3788"/>
                    <a:pt x="3708" y="4323"/>
                    <a:pt x="1433" y="4323"/>
                  </a:cubicBezTo>
                  <a:cubicBezTo>
                    <a:pt x="537" y="4323"/>
                    <a:pt x="0" y="4240"/>
                    <a:pt x="0" y="4240"/>
                  </a:cubicBezTo>
                  <a:lnTo>
                    <a:pt x="0" y="4240"/>
                  </a:lnTo>
                  <a:cubicBezTo>
                    <a:pt x="440" y="4984"/>
                    <a:pt x="2158" y="5522"/>
                    <a:pt x="4035" y="5522"/>
                  </a:cubicBezTo>
                  <a:cubicBezTo>
                    <a:pt x="4781" y="5522"/>
                    <a:pt x="5552" y="5437"/>
                    <a:pt x="6277" y="5246"/>
                  </a:cubicBezTo>
                  <a:cubicBezTo>
                    <a:pt x="10647" y="4109"/>
                    <a:pt x="12317" y="1"/>
                    <a:pt x="1231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5102950" y="4747475"/>
              <a:ext cx="339050" cy="125550"/>
            </a:xfrm>
            <a:custGeom>
              <a:avLst/>
              <a:gdLst/>
              <a:ahLst/>
              <a:cxnLst/>
              <a:rect l="l" t="t" r="r" b="b"/>
              <a:pathLst>
                <a:path w="13562" h="5022" extrusionOk="0">
                  <a:moveTo>
                    <a:pt x="13561" y="0"/>
                  </a:moveTo>
                  <a:lnTo>
                    <a:pt x="13561" y="0"/>
                  </a:lnTo>
                  <a:cubicBezTo>
                    <a:pt x="9966" y="2843"/>
                    <a:pt x="6426" y="3522"/>
                    <a:pt x="3865" y="3522"/>
                  </a:cubicBezTo>
                  <a:cubicBezTo>
                    <a:pt x="1524" y="3522"/>
                    <a:pt x="1" y="2955"/>
                    <a:pt x="0" y="2955"/>
                  </a:cubicBezTo>
                  <a:lnTo>
                    <a:pt x="0" y="2955"/>
                  </a:lnTo>
                  <a:cubicBezTo>
                    <a:pt x="1" y="2955"/>
                    <a:pt x="1902" y="5021"/>
                    <a:pt x="4598" y="5021"/>
                  </a:cubicBezTo>
                  <a:cubicBezTo>
                    <a:pt x="4841" y="5021"/>
                    <a:pt x="5090" y="5004"/>
                    <a:pt x="5345" y="4968"/>
                  </a:cubicBezTo>
                  <a:cubicBezTo>
                    <a:pt x="10582" y="4240"/>
                    <a:pt x="13561" y="1"/>
                    <a:pt x="1356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5107450" y="4790225"/>
              <a:ext cx="346825" cy="138750"/>
            </a:xfrm>
            <a:custGeom>
              <a:avLst/>
              <a:gdLst/>
              <a:ahLst/>
              <a:cxnLst/>
              <a:rect l="l" t="t" r="r" b="b"/>
              <a:pathLst>
                <a:path w="13873" h="5550" extrusionOk="0">
                  <a:moveTo>
                    <a:pt x="13872" y="1"/>
                  </a:moveTo>
                  <a:lnTo>
                    <a:pt x="13872" y="1"/>
                  </a:lnTo>
                  <a:cubicBezTo>
                    <a:pt x="11165" y="3298"/>
                    <a:pt x="8018" y="4189"/>
                    <a:pt x="5406" y="4189"/>
                  </a:cubicBezTo>
                  <a:cubicBezTo>
                    <a:pt x="2333" y="4189"/>
                    <a:pt x="1" y="2955"/>
                    <a:pt x="0" y="2955"/>
                  </a:cubicBezTo>
                  <a:lnTo>
                    <a:pt x="0" y="2955"/>
                  </a:lnTo>
                  <a:cubicBezTo>
                    <a:pt x="1050" y="4063"/>
                    <a:pt x="2612" y="5549"/>
                    <a:pt x="5424" y="5549"/>
                  </a:cubicBezTo>
                  <a:cubicBezTo>
                    <a:pt x="5813" y="5549"/>
                    <a:pt x="6224" y="5521"/>
                    <a:pt x="6662" y="5459"/>
                  </a:cubicBezTo>
                  <a:cubicBezTo>
                    <a:pt x="11891" y="4723"/>
                    <a:pt x="13872" y="1"/>
                    <a:pt x="1387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54" name="Google Shape;2654;p10"/>
          <p:cNvGrpSpPr/>
          <p:nvPr/>
        </p:nvGrpSpPr>
        <p:grpSpPr>
          <a:xfrm flipH="1">
            <a:off x="7394888" y="3977887"/>
            <a:ext cx="2297466" cy="2109544"/>
            <a:chOff x="3914850" y="4311000"/>
            <a:chExt cx="768075" cy="705250"/>
          </a:xfrm>
        </p:grpSpPr>
        <p:sp>
          <p:nvSpPr>
            <p:cNvPr id="2655" name="Google Shape;2655;p10"/>
            <p:cNvSpPr/>
            <p:nvPr/>
          </p:nvSpPr>
          <p:spPr>
            <a:xfrm>
              <a:off x="3914850" y="4311000"/>
              <a:ext cx="768075" cy="705250"/>
            </a:xfrm>
            <a:custGeom>
              <a:avLst/>
              <a:gdLst/>
              <a:ahLst/>
              <a:cxnLst/>
              <a:rect l="l" t="t" r="r" b="b"/>
              <a:pathLst>
                <a:path w="30723" h="28210" extrusionOk="0">
                  <a:moveTo>
                    <a:pt x="13590" y="0"/>
                  </a:moveTo>
                  <a:cubicBezTo>
                    <a:pt x="13414" y="0"/>
                    <a:pt x="13295" y="8"/>
                    <a:pt x="13258" y="27"/>
                  </a:cubicBezTo>
                  <a:cubicBezTo>
                    <a:pt x="13029" y="150"/>
                    <a:pt x="12358" y="1992"/>
                    <a:pt x="11417" y="4201"/>
                  </a:cubicBezTo>
                  <a:cubicBezTo>
                    <a:pt x="10476" y="6403"/>
                    <a:pt x="10836" y="5838"/>
                    <a:pt x="10263" y="7049"/>
                  </a:cubicBezTo>
                  <a:cubicBezTo>
                    <a:pt x="10074" y="7450"/>
                    <a:pt x="9890" y="7641"/>
                    <a:pt x="9752" y="7641"/>
                  </a:cubicBezTo>
                  <a:cubicBezTo>
                    <a:pt x="9472" y="7641"/>
                    <a:pt x="9380" y="6856"/>
                    <a:pt x="9813" y="5437"/>
                  </a:cubicBezTo>
                  <a:cubicBezTo>
                    <a:pt x="10459" y="3334"/>
                    <a:pt x="11196" y="592"/>
                    <a:pt x="11196" y="592"/>
                  </a:cubicBezTo>
                  <a:lnTo>
                    <a:pt x="11196" y="592"/>
                  </a:lnTo>
                  <a:cubicBezTo>
                    <a:pt x="7800" y="1001"/>
                    <a:pt x="6646" y="2654"/>
                    <a:pt x="6122" y="4111"/>
                  </a:cubicBezTo>
                  <a:cubicBezTo>
                    <a:pt x="5568" y="5663"/>
                    <a:pt x="4830" y="10758"/>
                    <a:pt x="4479" y="10758"/>
                  </a:cubicBezTo>
                  <a:cubicBezTo>
                    <a:pt x="4467" y="10758"/>
                    <a:pt x="4455" y="10752"/>
                    <a:pt x="4444" y="10740"/>
                  </a:cubicBezTo>
                  <a:cubicBezTo>
                    <a:pt x="2897" y="9030"/>
                    <a:pt x="3274" y="5421"/>
                    <a:pt x="3274" y="5421"/>
                  </a:cubicBezTo>
                  <a:lnTo>
                    <a:pt x="3274" y="5421"/>
                  </a:lnTo>
                  <a:cubicBezTo>
                    <a:pt x="0" y="9971"/>
                    <a:pt x="1293" y="12459"/>
                    <a:pt x="3618" y="13605"/>
                  </a:cubicBezTo>
                  <a:cubicBezTo>
                    <a:pt x="5925" y="14750"/>
                    <a:pt x="5639" y="15495"/>
                    <a:pt x="5639" y="15495"/>
                  </a:cubicBezTo>
                  <a:cubicBezTo>
                    <a:pt x="5565" y="15604"/>
                    <a:pt x="5430" y="15652"/>
                    <a:pt x="5249" y="15652"/>
                  </a:cubicBezTo>
                  <a:cubicBezTo>
                    <a:pt x="3926" y="15652"/>
                    <a:pt x="164" y="13081"/>
                    <a:pt x="164" y="13081"/>
                  </a:cubicBezTo>
                  <a:lnTo>
                    <a:pt x="164" y="13081"/>
                  </a:lnTo>
                  <a:cubicBezTo>
                    <a:pt x="784" y="18304"/>
                    <a:pt x="3735" y="19181"/>
                    <a:pt x="5648" y="19181"/>
                  </a:cubicBezTo>
                  <a:cubicBezTo>
                    <a:pt x="6615" y="19181"/>
                    <a:pt x="7317" y="18957"/>
                    <a:pt x="7317" y="18957"/>
                  </a:cubicBezTo>
                  <a:cubicBezTo>
                    <a:pt x="7568" y="18839"/>
                    <a:pt x="7731" y="18796"/>
                    <a:pt x="7835" y="18796"/>
                  </a:cubicBezTo>
                  <a:cubicBezTo>
                    <a:pt x="8115" y="18796"/>
                    <a:pt x="7971" y="19104"/>
                    <a:pt x="7971" y="19104"/>
                  </a:cubicBezTo>
                  <a:cubicBezTo>
                    <a:pt x="7382" y="21756"/>
                    <a:pt x="7309" y="25799"/>
                    <a:pt x="7832" y="26241"/>
                  </a:cubicBezTo>
                  <a:cubicBezTo>
                    <a:pt x="9919" y="27998"/>
                    <a:pt x="11981" y="28210"/>
                    <a:pt x="12855" y="28210"/>
                  </a:cubicBezTo>
                  <a:cubicBezTo>
                    <a:pt x="13133" y="28210"/>
                    <a:pt x="13291" y="28188"/>
                    <a:pt x="13291" y="28188"/>
                  </a:cubicBezTo>
                  <a:lnTo>
                    <a:pt x="11802" y="25938"/>
                  </a:lnTo>
                  <a:cubicBezTo>
                    <a:pt x="11445" y="25401"/>
                    <a:pt x="11384" y="25190"/>
                    <a:pt x="11521" y="25190"/>
                  </a:cubicBezTo>
                  <a:cubicBezTo>
                    <a:pt x="11956" y="25190"/>
                    <a:pt x="14400" y="27354"/>
                    <a:pt x="15591" y="28008"/>
                  </a:cubicBezTo>
                  <a:cubicBezTo>
                    <a:pt x="15785" y="28114"/>
                    <a:pt x="15991" y="28160"/>
                    <a:pt x="16202" y="28160"/>
                  </a:cubicBezTo>
                  <a:cubicBezTo>
                    <a:pt x="17709" y="28160"/>
                    <a:pt x="19503" y="25807"/>
                    <a:pt x="19503" y="25807"/>
                  </a:cubicBezTo>
                  <a:cubicBezTo>
                    <a:pt x="19503" y="25807"/>
                    <a:pt x="15861" y="24080"/>
                    <a:pt x="14404" y="22861"/>
                  </a:cubicBezTo>
                  <a:cubicBezTo>
                    <a:pt x="13316" y="21950"/>
                    <a:pt x="13109" y="20908"/>
                    <a:pt x="13626" y="20908"/>
                  </a:cubicBezTo>
                  <a:cubicBezTo>
                    <a:pt x="13801" y="20908"/>
                    <a:pt x="14060" y="21028"/>
                    <a:pt x="14396" y="21314"/>
                  </a:cubicBezTo>
                  <a:cubicBezTo>
                    <a:pt x="15730" y="22451"/>
                    <a:pt x="19453" y="25439"/>
                    <a:pt x="20296" y="25733"/>
                  </a:cubicBezTo>
                  <a:cubicBezTo>
                    <a:pt x="20350" y="25752"/>
                    <a:pt x="20405" y="25761"/>
                    <a:pt x="20461" y="25761"/>
                  </a:cubicBezTo>
                  <a:cubicBezTo>
                    <a:pt x="21305" y="25761"/>
                    <a:pt x="22285" y="23679"/>
                    <a:pt x="22285" y="23679"/>
                  </a:cubicBezTo>
                  <a:cubicBezTo>
                    <a:pt x="22285" y="23679"/>
                    <a:pt x="18881" y="21829"/>
                    <a:pt x="17735" y="21289"/>
                  </a:cubicBezTo>
                  <a:cubicBezTo>
                    <a:pt x="16589" y="20741"/>
                    <a:pt x="15075" y="20086"/>
                    <a:pt x="15280" y="18932"/>
                  </a:cubicBezTo>
                  <a:cubicBezTo>
                    <a:pt x="15300" y="18817"/>
                    <a:pt x="15378" y="18764"/>
                    <a:pt x="15503" y="18764"/>
                  </a:cubicBezTo>
                  <a:cubicBezTo>
                    <a:pt x="16626" y="18764"/>
                    <a:pt x="21538" y="22958"/>
                    <a:pt x="22768" y="23098"/>
                  </a:cubicBezTo>
                  <a:cubicBezTo>
                    <a:pt x="22792" y="23100"/>
                    <a:pt x="22816" y="23102"/>
                    <a:pt x="22839" y="23102"/>
                  </a:cubicBezTo>
                  <a:cubicBezTo>
                    <a:pt x="24180" y="23102"/>
                    <a:pt x="25657" y="19333"/>
                    <a:pt x="25657" y="19333"/>
                  </a:cubicBezTo>
                  <a:cubicBezTo>
                    <a:pt x="19838" y="16927"/>
                    <a:pt x="19110" y="15773"/>
                    <a:pt x="19110" y="15773"/>
                  </a:cubicBezTo>
                  <a:cubicBezTo>
                    <a:pt x="19167" y="15764"/>
                    <a:pt x="19229" y="15760"/>
                    <a:pt x="19296" y="15760"/>
                  </a:cubicBezTo>
                  <a:cubicBezTo>
                    <a:pt x="21057" y="15760"/>
                    <a:pt x="25937" y="18761"/>
                    <a:pt x="26306" y="18761"/>
                  </a:cubicBezTo>
                  <a:cubicBezTo>
                    <a:pt x="26308" y="18761"/>
                    <a:pt x="26310" y="18761"/>
                    <a:pt x="26312" y="18760"/>
                  </a:cubicBezTo>
                  <a:cubicBezTo>
                    <a:pt x="27613" y="18605"/>
                    <a:pt x="29135" y="14358"/>
                    <a:pt x="29135" y="14358"/>
                  </a:cubicBezTo>
                  <a:lnTo>
                    <a:pt x="27294" y="13695"/>
                  </a:lnTo>
                  <a:lnTo>
                    <a:pt x="27294" y="13695"/>
                  </a:lnTo>
                  <a:cubicBezTo>
                    <a:pt x="27294" y="13695"/>
                    <a:pt x="28053" y="13841"/>
                    <a:pt x="28700" y="13841"/>
                  </a:cubicBezTo>
                  <a:cubicBezTo>
                    <a:pt x="29068" y="13841"/>
                    <a:pt x="29400" y="13794"/>
                    <a:pt x="29536" y="13646"/>
                  </a:cubicBezTo>
                  <a:cubicBezTo>
                    <a:pt x="30723" y="12328"/>
                    <a:pt x="28988" y="6558"/>
                    <a:pt x="28988" y="6558"/>
                  </a:cubicBezTo>
                  <a:cubicBezTo>
                    <a:pt x="28975" y="6555"/>
                    <a:pt x="28959" y="6554"/>
                    <a:pt x="28942" y="6554"/>
                  </a:cubicBezTo>
                  <a:cubicBezTo>
                    <a:pt x="28249" y="6554"/>
                    <a:pt x="24159" y="8888"/>
                    <a:pt x="23185" y="9423"/>
                  </a:cubicBezTo>
                  <a:cubicBezTo>
                    <a:pt x="22689" y="9695"/>
                    <a:pt x="22344" y="9807"/>
                    <a:pt x="22128" y="9807"/>
                  </a:cubicBezTo>
                  <a:cubicBezTo>
                    <a:pt x="21791" y="9807"/>
                    <a:pt x="21763" y="9536"/>
                    <a:pt x="21958" y="9177"/>
                  </a:cubicBezTo>
                  <a:cubicBezTo>
                    <a:pt x="22277" y="8580"/>
                    <a:pt x="27973" y="5912"/>
                    <a:pt x="27973" y="5912"/>
                  </a:cubicBezTo>
                  <a:cubicBezTo>
                    <a:pt x="27973" y="5912"/>
                    <a:pt x="26198" y="4790"/>
                    <a:pt x="25676" y="4790"/>
                  </a:cubicBezTo>
                  <a:cubicBezTo>
                    <a:pt x="25650" y="4790"/>
                    <a:pt x="25627" y="4793"/>
                    <a:pt x="25608" y="4799"/>
                  </a:cubicBezTo>
                  <a:cubicBezTo>
                    <a:pt x="25267" y="4901"/>
                    <a:pt x="23759" y="6182"/>
                    <a:pt x="23400" y="6182"/>
                  </a:cubicBezTo>
                  <a:cubicBezTo>
                    <a:pt x="23329" y="6182"/>
                    <a:pt x="23303" y="6131"/>
                    <a:pt x="23341" y="6010"/>
                  </a:cubicBezTo>
                  <a:cubicBezTo>
                    <a:pt x="23562" y="5290"/>
                    <a:pt x="24822" y="4078"/>
                    <a:pt x="24839" y="3252"/>
                  </a:cubicBezTo>
                  <a:cubicBezTo>
                    <a:pt x="24871" y="1345"/>
                    <a:pt x="19331" y="437"/>
                    <a:pt x="19331" y="437"/>
                  </a:cubicBezTo>
                  <a:cubicBezTo>
                    <a:pt x="19302" y="434"/>
                    <a:pt x="19273" y="433"/>
                    <a:pt x="19244" y="433"/>
                  </a:cubicBezTo>
                  <a:cubicBezTo>
                    <a:pt x="18019" y="433"/>
                    <a:pt x="17100" y="2467"/>
                    <a:pt x="15836" y="4930"/>
                  </a:cubicBezTo>
                  <a:cubicBezTo>
                    <a:pt x="14551" y="7458"/>
                    <a:pt x="15010" y="8629"/>
                    <a:pt x="14224" y="9144"/>
                  </a:cubicBezTo>
                  <a:cubicBezTo>
                    <a:pt x="14076" y="9239"/>
                    <a:pt x="13950" y="9282"/>
                    <a:pt x="13846" y="9282"/>
                  </a:cubicBezTo>
                  <a:cubicBezTo>
                    <a:pt x="13403" y="9282"/>
                    <a:pt x="13386" y="8484"/>
                    <a:pt x="13864" y="7508"/>
                  </a:cubicBezTo>
                  <a:cubicBezTo>
                    <a:pt x="14461" y="6313"/>
                    <a:pt x="17187" y="240"/>
                    <a:pt x="17187" y="240"/>
                  </a:cubicBezTo>
                  <a:cubicBezTo>
                    <a:pt x="17187" y="240"/>
                    <a:pt x="14549" y="0"/>
                    <a:pt x="135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4025325" y="4452025"/>
              <a:ext cx="509475" cy="491675"/>
            </a:xfrm>
            <a:custGeom>
              <a:avLst/>
              <a:gdLst/>
              <a:ahLst/>
              <a:cxnLst/>
              <a:rect l="l" t="t" r="r" b="b"/>
              <a:pathLst>
                <a:path w="20379" h="19667" extrusionOk="0">
                  <a:moveTo>
                    <a:pt x="17105" y="1"/>
                  </a:moveTo>
                  <a:lnTo>
                    <a:pt x="17105" y="1"/>
                  </a:lnTo>
                  <a:cubicBezTo>
                    <a:pt x="15264" y="1662"/>
                    <a:pt x="13095" y="6008"/>
                    <a:pt x="12939" y="6425"/>
                  </a:cubicBezTo>
                  <a:cubicBezTo>
                    <a:pt x="12121" y="6728"/>
                    <a:pt x="11507" y="7039"/>
                    <a:pt x="10787" y="7383"/>
                  </a:cubicBezTo>
                  <a:cubicBezTo>
                    <a:pt x="10100" y="4330"/>
                    <a:pt x="12063" y="484"/>
                    <a:pt x="12064" y="483"/>
                  </a:cubicBezTo>
                  <a:lnTo>
                    <a:pt x="12064" y="483"/>
                  </a:lnTo>
                  <a:cubicBezTo>
                    <a:pt x="9977" y="3045"/>
                    <a:pt x="10214" y="6695"/>
                    <a:pt x="10312" y="7603"/>
                  </a:cubicBezTo>
                  <a:cubicBezTo>
                    <a:pt x="8790" y="8348"/>
                    <a:pt x="7481" y="9183"/>
                    <a:pt x="6368" y="10026"/>
                  </a:cubicBezTo>
                  <a:cubicBezTo>
                    <a:pt x="4453" y="7939"/>
                    <a:pt x="3250" y="2088"/>
                    <a:pt x="3250" y="2088"/>
                  </a:cubicBezTo>
                  <a:lnTo>
                    <a:pt x="3250" y="2088"/>
                  </a:lnTo>
                  <a:cubicBezTo>
                    <a:pt x="3110" y="5909"/>
                    <a:pt x="5885" y="10353"/>
                    <a:pt x="5885" y="10353"/>
                  </a:cubicBezTo>
                  <a:cubicBezTo>
                    <a:pt x="5885" y="10370"/>
                    <a:pt x="5893" y="10378"/>
                    <a:pt x="5909" y="10394"/>
                  </a:cubicBezTo>
                  <a:cubicBezTo>
                    <a:pt x="1261" y="14118"/>
                    <a:pt x="82" y="18144"/>
                    <a:pt x="82" y="18144"/>
                  </a:cubicBezTo>
                  <a:cubicBezTo>
                    <a:pt x="1" y="18513"/>
                    <a:pt x="312" y="18521"/>
                    <a:pt x="876" y="18570"/>
                  </a:cubicBezTo>
                  <a:cubicBezTo>
                    <a:pt x="882" y="18571"/>
                    <a:pt x="888" y="18571"/>
                    <a:pt x="893" y="18571"/>
                  </a:cubicBezTo>
                  <a:cubicBezTo>
                    <a:pt x="1401" y="18571"/>
                    <a:pt x="1085" y="16351"/>
                    <a:pt x="4453" y="12473"/>
                  </a:cubicBezTo>
                  <a:cubicBezTo>
                    <a:pt x="4747" y="13340"/>
                    <a:pt x="6499" y="17612"/>
                    <a:pt x="10018" y="19667"/>
                  </a:cubicBezTo>
                  <a:cubicBezTo>
                    <a:pt x="10018" y="19667"/>
                    <a:pt x="5386" y="15689"/>
                    <a:pt x="4895" y="11990"/>
                  </a:cubicBezTo>
                  <a:cubicBezTo>
                    <a:pt x="4944" y="11933"/>
                    <a:pt x="4993" y="11884"/>
                    <a:pt x="5058" y="11818"/>
                  </a:cubicBezTo>
                  <a:cubicBezTo>
                    <a:pt x="5959" y="10861"/>
                    <a:pt x="7080" y="9985"/>
                    <a:pt x="8291" y="9224"/>
                  </a:cubicBezTo>
                  <a:cubicBezTo>
                    <a:pt x="11237" y="12604"/>
                    <a:pt x="16679" y="14224"/>
                    <a:pt x="16679" y="14224"/>
                  </a:cubicBezTo>
                  <a:cubicBezTo>
                    <a:pt x="11679" y="11990"/>
                    <a:pt x="9085" y="9453"/>
                    <a:pt x="8782" y="8921"/>
                  </a:cubicBezTo>
                  <a:cubicBezTo>
                    <a:pt x="9551" y="8463"/>
                    <a:pt x="10345" y="8037"/>
                    <a:pt x="11123" y="7653"/>
                  </a:cubicBezTo>
                  <a:cubicBezTo>
                    <a:pt x="13029" y="8455"/>
                    <a:pt x="19593" y="9330"/>
                    <a:pt x="19593" y="9330"/>
                  </a:cubicBezTo>
                  <a:cubicBezTo>
                    <a:pt x="16221" y="8692"/>
                    <a:pt x="12342" y="7587"/>
                    <a:pt x="11679" y="7383"/>
                  </a:cubicBezTo>
                  <a:cubicBezTo>
                    <a:pt x="14936" y="6130"/>
                    <a:pt x="20378" y="4076"/>
                    <a:pt x="20379" y="4076"/>
                  </a:cubicBezTo>
                  <a:lnTo>
                    <a:pt x="20379" y="4076"/>
                  </a:lnTo>
                  <a:cubicBezTo>
                    <a:pt x="18938" y="4379"/>
                    <a:pt x="14822" y="5836"/>
                    <a:pt x="13610" y="6253"/>
                  </a:cubicBezTo>
                  <a:cubicBezTo>
                    <a:pt x="14159" y="4150"/>
                    <a:pt x="17105" y="1"/>
                    <a:pt x="17105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657" name="Google Shape;2657;p10"/>
          <p:cNvSpPr/>
          <p:nvPr/>
        </p:nvSpPr>
        <p:spPr>
          <a:xfrm flipH="1">
            <a:off x="-823754" y="-1119875"/>
            <a:ext cx="4285479" cy="3166355"/>
          </a:xfrm>
          <a:custGeom>
            <a:avLst/>
            <a:gdLst/>
            <a:ahLst/>
            <a:cxnLst/>
            <a:rect l="l" t="t" r="r" b="b"/>
            <a:pathLst>
              <a:path w="115496" h="85335" extrusionOk="0">
                <a:moveTo>
                  <a:pt x="53261" y="1"/>
                </a:moveTo>
                <a:cubicBezTo>
                  <a:pt x="33998" y="1"/>
                  <a:pt x="2308" y="13935"/>
                  <a:pt x="986" y="33567"/>
                </a:cubicBezTo>
                <a:cubicBezTo>
                  <a:pt x="0" y="41269"/>
                  <a:pt x="5742" y="47981"/>
                  <a:pt x="12651" y="47981"/>
                </a:cubicBezTo>
                <a:cubicBezTo>
                  <a:pt x="13488" y="47981"/>
                  <a:pt x="14341" y="47883"/>
                  <a:pt x="15201" y="47676"/>
                </a:cubicBezTo>
                <a:cubicBezTo>
                  <a:pt x="23331" y="45398"/>
                  <a:pt x="32655" y="37507"/>
                  <a:pt x="41649" y="37507"/>
                </a:cubicBezTo>
                <a:cubicBezTo>
                  <a:pt x="44544" y="37507"/>
                  <a:pt x="47404" y="38325"/>
                  <a:pt x="50179" y="40409"/>
                </a:cubicBezTo>
                <a:cubicBezTo>
                  <a:pt x="56710" y="45614"/>
                  <a:pt x="55867" y="51817"/>
                  <a:pt x="64837" y="54428"/>
                </a:cubicBezTo>
                <a:cubicBezTo>
                  <a:pt x="73144" y="56858"/>
                  <a:pt x="76998" y="55696"/>
                  <a:pt x="81188" y="64584"/>
                </a:cubicBezTo>
                <a:cubicBezTo>
                  <a:pt x="83365" y="70116"/>
                  <a:pt x="84364" y="77507"/>
                  <a:pt x="88890" y="82196"/>
                </a:cubicBezTo>
                <a:cubicBezTo>
                  <a:pt x="91068" y="84073"/>
                  <a:pt x="94487" y="85334"/>
                  <a:pt x="97723" y="85334"/>
                </a:cubicBezTo>
                <a:cubicBezTo>
                  <a:pt x="101441" y="85334"/>
                  <a:pt x="104918" y="83670"/>
                  <a:pt x="105994" y="79364"/>
                </a:cubicBezTo>
                <a:lnTo>
                  <a:pt x="106248" y="79782"/>
                </a:lnTo>
                <a:cubicBezTo>
                  <a:pt x="115495" y="51457"/>
                  <a:pt x="87105" y="4056"/>
                  <a:pt x="58093" y="340"/>
                </a:cubicBezTo>
                <a:cubicBezTo>
                  <a:pt x="56602" y="112"/>
                  <a:pt x="54981" y="1"/>
                  <a:pt x="532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8" name="Google Shape;2658;p10"/>
          <p:cNvSpPr/>
          <p:nvPr/>
        </p:nvSpPr>
        <p:spPr>
          <a:xfrm flipH="1">
            <a:off x="-384994" y="-1782600"/>
            <a:ext cx="2965969" cy="2402916"/>
          </a:xfrm>
          <a:custGeom>
            <a:avLst/>
            <a:gdLst/>
            <a:ahLst/>
            <a:cxnLst/>
            <a:rect l="l" t="t" r="r" b="b"/>
            <a:pathLst>
              <a:path w="54989" h="44550" extrusionOk="0">
                <a:moveTo>
                  <a:pt x="17090" y="0"/>
                </a:moveTo>
                <a:cubicBezTo>
                  <a:pt x="16357" y="0"/>
                  <a:pt x="15822" y="459"/>
                  <a:pt x="15755" y="1736"/>
                </a:cubicBezTo>
                <a:lnTo>
                  <a:pt x="15755" y="2194"/>
                </a:lnTo>
                <a:cubicBezTo>
                  <a:pt x="16631" y="4346"/>
                  <a:pt x="14159" y="6032"/>
                  <a:pt x="12710" y="7121"/>
                </a:cubicBezTo>
                <a:cubicBezTo>
                  <a:pt x="9478" y="9862"/>
                  <a:pt x="6360" y="12727"/>
                  <a:pt x="4068" y="16360"/>
                </a:cubicBezTo>
                <a:cubicBezTo>
                  <a:pt x="1556" y="20460"/>
                  <a:pt x="1" y="25436"/>
                  <a:pt x="2456" y="30175"/>
                </a:cubicBezTo>
                <a:cubicBezTo>
                  <a:pt x="4533" y="33754"/>
                  <a:pt x="8393" y="34519"/>
                  <a:pt x="12210" y="34519"/>
                </a:cubicBezTo>
                <a:cubicBezTo>
                  <a:pt x="13552" y="34519"/>
                  <a:pt x="14888" y="34424"/>
                  <a:pt x="16139" y="34324"/>
                </a:cubicBezTo>
                <a:cubicBezTo>
                  <a:pt x="16488" y="34304"/>
                  <a:pt x="16832" y="34295"/>
                  <a:pt x="17171" y="34295"/>
                </a:cubicBezTo>
                <a:cubicBezTo>
                  <a:pt x="21618" y="34295"/>
                  <a:pt x="25278" y="35967"/>
                  <a:pt x="28677" y="38727"/>
                </a:cubicBezTo>
                <a:cubicBezTo>
                  <a:pt x="32035" y="41498"/>
                  <a:pt x="34293" y="44550"/>
                  <a:pt x="38443" y="44550"/>
                </a:cubicBezTo>
                <a:cubicBezTo>
                  <a:pt x="39098" y="44550"/>
                  <a:pt x="39800" y="44474"/>
                  <a:pt x="40560" y="44308"/>
                </a:cubicBezTo>
                <a:cubicBezTo>
                  <a:pt x="48540" y="42672"/>
                  <a:pt x="54989" y="32704"/>
                  <a:pt x="52656" y="24749"/>
                </a:cubicBezTo>
                <a:cubicBezTo>
                  <a:pt x="49309" y="13840"/>
                  <a:pt x="39701" y="11286"/>
                  <a:pt x="30617" y="7219"/>
                </a:cubicBezTo>
                <a:cubicBezTo>
                  <a:pt x="27482" y="5828"/>
                  <a:pt x="24356" y="5132"/>
                  <a:pt x="21876" y="2799"/>
                </a:cubicBezTo>
                <a:cubicBezTo>
                  <a:pt x="21150" y="2118"/>
                  <a:pt x="18664" y="0"/>
                  <a:pt x="170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659" name="Google Shape;2659;p10"/>
          <p:cNvGrpSpPr/>
          <p:nvPr/>
        </p:nvGrpSpPr>
        <p:grpSpPr>
          <a:xfrm flipH="1">
            <a:off x="340353" y="-276030"/>
            <a:ext cx="1156292" cy="815518"/>
            <a:chOff x="3783700" y="3044800"/>
            <a:chExt cx="553250" cy="390200"/>
          </a:xfrm>
        </p:grpSpPr>
        <p:sp>
          <p:nvSpPr>
            <p:cNvPr id="2660" name="Google Shape;2660;p10"/>
            <p:cNvSpPr/>
            <p:nvPr/>
          </p:nvSpPr>
          <p:spPr>
            <a:xfrm>
              <a:off x="3865525" y="3233850"/>
              <a:ext cx="471425" cy="87525"/>
            </a:xfrm>
            <a:custGeom>
              <a:avLst/>
              <a:gdLst/>
              <a:ahLst/>
              <a:cxnLst/>
              <a:rect l="l" t="t" r="r" b="b"/>
              <a:pathLst>
                <a:path w="18857" h="3501" extrusionOk="0">
                  <a:moveTo>
                    <a:pt x="9228" y="1"/>
                  </a:moveTo>
                  <a:cubicBezTo>
                    <a:pt x="8648" y="1"/>
                    <a:pt x="8058" y="35"/>
                    <a:pt x="7457" y="107"/>
                  </a:cubicBezTo>
                  <a:cubicBezTo>
                    <a:pt x="3324" y="598"/>
                    <a:pt x="1" y="3217"/>
                    <a:pt x="1" y="3217"/>
                  </a:cubicBezTo>
                  <a:cubicBezTo>
                    <a:pt x="1" y="3217"/>
                    <a:pt x="4666" y="598"/>
                    <a:pt x="7563" y="377"/>
                  </a:cubicBezTo>
                  <a:cubicBezTo>
                    <a:pt x="7865" y="353"/>
                    <a:pt x="8167" y="342"/>
                    <a:pt x="8469" y="342"/>
                  </a:cubicBezTo>
                  <a:cubicBezTo>
                    <a:pt x="13294" y="342"/>
                    <a:pt x="18006" y="3181"/>
                    <a:pt x="18137" y="3266"/>
                  </a:cubicBezTo>
                  <a:cubicBezTo>
                    <a:pt x="18406" y="3438"/>
                    <a:pt x="18560" y="3500"/>
                    <a:pt x="18644" y="3500"/>
                  </a:cubicBezTo>
                  <a:cubicBezTo>
                    <a:pt x="18857" y="3500"/>
                    <a:pt x="18603" y="3094"/>
                    <a:pt x="18603" y="3094"/>
                  </a:cubicBezTo>
                  <a:cubicBezTo>
                    <a:pt x="15680" y="1192"/>
                    <a:pt x="12631" y="1"/>
                    <a:pt x="9228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3783700" y="3304975"/>
              <a:ext cx="92900" cy="18500"/>
            </a:xfrm>
            <a:custGeom>
              <a:avLst/>
              <a:gdLst/>
              <a:ahLst/>
              <a:cxnLst/>
              <a:rect l="l" t="t" r="r" b="b"/>
              <a:pathLst>
                <a:path w="3716" h="740" extrusionOk="0">
                  <a:moveTo>
                    <a:pt x="2628" y="0"/>
                  </a:moveTo>
                  <a:cubicBezTo>
                    <a:pt x="546" y="0"/>
                    <a:pt x="0" y="650"/>
                    <a:pt x="0" y="650"/>
                  </a:cubicBezTo>
                  <a:cubicBezTo>
                    <a:pt x="57" y="713"/>
                    <a:pt x="194" y="739"/>
                    <a:pt x="385" y="739"/>
                  </a:cubicBezTo>
                  <a:cubicBezTo>
                    <a:pt x="1358" y="739"/>
                    <a:pt x="3716" y="52"/>
                    <a:pt x="3716" y="52"/>
                  </a:cubicBezTo>
                  <a:cubicBezTo>
                    <a:pt x="3314" y="16"/>
                    <a:pt x="2952" y="0"/>
                    <a:pt x="2628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3812550" y="3287650"/>
              <a:ext cx="71625" cy="15875"/>
            </a:xfrm>
            <a:custGeom>
              <a:avLst/>
              <a:gdLst/>
              <a:ahLst/>
              <a:cxnLst/>
              <a:rect l="l" t="t" r="r" b="b"/>
              <a:pathLst>
                <a:path w="2865" h="635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531" y="514"/>
                    <a:pt x="1307" y="634"/>
                    <a:pt x="1917" y="634"/>
                  </a:cubicBezTo>
                  <a:cubicBezTo>
                    <a:pt x="2455" y="634"/>
                    <a:pt x="2865" y="541"/>
                    <a:pt x="2865" y="541"/>
                  </a:cubicBezTo>
                  <a:cubicBezTo>
                    <a:pt x="1595" y="44"/>
                    <a:pt x="18" y="9"/>
                    <a:pt x="0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3817250" y="3270050"/>
              <a:ext cx="79000" cy="28275"/>
            </a:xfrm>
            <a:custGeom>
              <a:avLst/>
              <a:gdLst/>
              <a:ahLst/>
              <a:cxnLst/>
              <a:rect l="l" t="t" r="r" b="b"/>
              <a:pathLst>
                <a:path w="3160" h="113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819" y="860"/>
                    <a:pt x="3160" y="1130"/>
                    <a:pt x="3160" y="1130"/>
                  </a:cubicBezTo>
                  <a:cubicBezTo>
                    <a:pt x="2273" y="691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3830750" y="3248575"/>
              <a:ext cx="76950" cy="43800"/>
            </a:xfrm>
            <a:custGeom>
              <a:avLst/>
              <a:gdLst/>
              <a:ahLst/>
              <a:cxnLst/>
              <a:rect l="l" t="t" r="r" b="b"/>
              <a:pathLst>
                <a:path w="3078" h="1752" extrusionOk="0">
                  <a:moveTo>
                    <a:pt x="1" y="1"/>
                  </a:moveTo>
                  <a:lnTo>
                    <a:pt x="1" y="1"/>
                  </a:lnTo>
                  <a:cubicBezTo>
                    <a:pt x="885" y="1073"/>
                    <a:pt x="3078" y="1752"/>
                    <a:pt x="3078" y="1752"/>
                  </a:cubicBezTo>
                  <a:cubicBezTo>
                    <a:pt x="2194" y="86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3847125" y="3227500"/>
              <a:ext cx="71900" cy="54650"/>
            </a:xfrm>
            <a:custGeom>
              <a:avLst/>
              <a:gdLst/>
              <a:ahLst/>
              <a:cxnLst/>
              <a:rect l="l" t="t" r="r" b="b"/>
              <a:pathLst>
                <a:path w="2876" h="2186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46" y="1373"/>
                    <a:pt x="2522" y="2186"/>
                    <a:pt x="2827" y="2186"/>
                  </a:cubicBezTo>
                  <a:cubicBezTo>
                    <a:pt x="2862" y="2186"/>
                    <a:pt x="2876" y="2175"/>
                    <a:pt x="2865" y="2153"/>
                  </a:cubicBezTo>
                  <a:cubicBezTo>
                    <a:pt x="2449" y="1231"/>
                    <a:pt x="17" y="1"/>
                    <a:pt x="0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3869625" y="3199875"/>
              <a:ext cx="59975" cy="76550"/>
            </a:xfrm>
            <a:custGeom>
              <a:avLst/>
              <a:gdLst/>
              <a:ahLst/>
              <a:cxnLst/>
              <a:rect l="l" t="t" r="r" b="b"/>
              <a:pathLst>
                <a:path w="2399" h="3062" extrusionOk="0">
                  <a:moveTo>
                    <a:pt x="1" y="1"/>
                  </a:moveTo>
                  <a:lnTo>
                    <a:pt x="1" y="1"/>
                  </a:lnTo>
                  <a:cubicBezTo>
                    <a:pt x="541" y="1834"/>
                    <a:pt x="2399" y="3062"/>
                    <a:pt x="2399" y="3062"/>
                  </a:cubicBezTo>
                  <a:cubicBezTo>
                    <a:pt x="1850" y="190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3873300" y="3191700"/>
              <a:ext cx="73700" cy="78600"/>
            </a:xfrm>
            <a:custGeom>
              <a:avLst/>
              <a:gdLst/>
              <a:ahLst/>
              <a:cxnLst/>
              <a:rect l="l" t="t" r="r" b="b"/>
              <a:pathLst>
                <a:path w="2948" h="3144" extrusionOk="0">
                  <a:moveTo>
                    <a:pt x="1" y="0"/>
                  </a:moveTo>
                  <a:lnTo>
                    <a:pt x="1" y="0"/>
                  </a:lnTo>
                  <a:cubicBezTo>
                    <a:pt x="1482" y="2578"/>
                    <a:pt x="2947" y="3143"/>
                    <a:pt x="2947" y="3143"/>
                  </a:cubicBezTo>
                  <a:cubicBezTo>
                    <a:pt x="2382" y="143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3814175" y="3311175"/>
              <a:ext cx="57325" cy="42800"/>
            </a:xfrm>
            <a:custGeom>
              <a:avLst/>
              <a:gdLst/>
              <a:ahLst/>
              <a:cxnLst/>
              <a:rect l="l" t="t" r="r" b="b"/>
              <a:pathLst>
                <a:path w="2293" h="1712" extrusionOk="0">
                  <a:moveTo>
                    <a:pt x="2292" y="1"/>
                  </a:moveTo>
                  <a:lnTo>
                    <a:pt x="2292" y="1"/>
                  </a:lnTo>
                  <a:cubicBezTo>
                    <a:pt x="2292" y="1"/>
                    <a:pt x="344" y="492"/>
                    <a:pt x="1" y="1711"/>
                  </a:cubicBezTo>
                  <a:cubicBezTo>
                    <a:pt x="1" y="1711"/>
                    <a:pt x="1302" y="1106"/>
                    <a:pt x="2292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9" name="Google Shape;2669;p10"/>
            <p:cNvSpPr/>
            <p:nvPr/>
          </p:nvSpPr>
          <p:spPr>
            <a:xfrm>
              <a:off x="3842000" y="3301150"/>
              <a:ext cx="42175" cy="63250"/>
            </a:xfrm>
            <a:custGeom>
              <a:avLst/>
              <a:gdLst/>
              <a:ahLst/>
              <a:cxnLst/>
              <a:rect l="l" t="t" r="r" b="b"/>
              <a:pathLst>
                <a:path w="1687" h="2530" extrusionOk="0">
                  <a:moveTo>
                    <a:pt x="1687" y="1"/>
                  </a:moveTo>
                  <a:cubicBezTo>
                    <a:pt x="1686" y="1"/>
                    <a:pt x="58" y="1392"/>
                    <a:pt x="1" y="2530"/>
                  </a:cubicBezTo>
                  <a:cubicBezTo>
                    <a:pt x="1" y="2530"/>
                    <a:pt x="1187" y="1474"/>
                    <a:pt x="1687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0" name="Google Shape;2670;p10"/>
            <p:cNvSpPr/>
            <p:nvPr/>
          </p:nvSpPr>
          <p:spPr>
            <a:xfrm>
              <a:off x="3869425" y="3289700"/>
              <a:ext cx="41350" cy="67350"/>
            </a:xfrm>
            <a:custGeom>
              <a:avLst/>
              <a:gdLst/>
              <a:ahLst/>
              <a:cxnLst/>
              <a:rect l="l" t="t" r="r" b="b"/>
              <a:pathLst>
                <a:path w="1654" h="2694" extrusionOk="0">
                  <a:moveTo>
                    <a:pt x="1654" y="1"/>
                  </a:moveTo>
                  <a:cubicBezTo>
                    <a:pt x="1653" y="1"/>
                    <a:pt x="0" y="1155"/>
                    <a:pt x="262" y="2693"/>
                  </a:cubicBezTo>
                  <a:cubicBezTo>
                    <a:pt x="262" y="2693"/>
                    <a:pt x="1203" y="1441"/>
                    <a:pt x="1654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3896425" y="3276200"/>
              <a:ext cx="31125" cy="78175"/>
            </a:xfrm>
            <a:custGeom>
              <a:avLst/>
              <a:gdLst/>
              <a:ahLst/>
              <a:cxnLst/>
              <a:rect l="l" t="t" r="r" b="b"/>
              <a:pathLst>
                <a:path w="1245" h="3127" extrusionOk="0">
                  <a:moveTo>
                    <a:pt x="1245" y="0"/>
                  </a:moveTo>
                  <a:cubicBezTo>
                    <a:pt x="1244" y="1"/>
                    <a:pt x="1" y="1736"/>
                    <a:pt x="205" y="3127"/>
                  </a:cubicBezTo>
                  <a:cubicBezTo>
                    <a:pt x="205" y="3127"/>
                    <a:pt x="205" y="3127"/>
                    <a:pt x="205" y="3127"/>
                  </a:cubicBezTo>
                  <a:cubicBezTo>
                    <a:pt x="208" y="3127"/>
                    <a:pt x="1008" y="956"/>
                    <a:pt x="1245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3917500" y="3268025"/>
              <a:ext cx="36850" cy="88200"/>
            </a:xfrm>
            <a:custGeom>
              <a:avLst/>
              <a:gdLst/>
              <a:ahLst/>
              <a:cxnLst/>
              <a:rect l="l" t="t" r="r" b="b"/>
              <a:pathLst>
                <a:path w="1474" h="3528" extrusionOk="0">
                  <a:moveTo>
                    <a:pt x="1400" y="0"/>
                  </a:moveTo>
                  <a:cubicBezTo>
                    <a:pt x="1400" y="0"/>
                    <a:pt x="1" y="1964"/>
                    <a:pt x="287" y="3527"/>
                  </a:cubicBezTo>
                  <a:cubicBezTo>
                    <a:pt x="287" y="3527"/>
                    <a:pt x="287" y="3527"/>
                    <a:pt x="287" y="3527"/>
                  </a:cubicBezTo>
                  <a:cubicBezTo>
                    <a:pt x="291" y="3527"/>
                    <a:pt x="1474" y="1299"/>
                    <a:pt x="1400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3946150" y="3258000"/>
              <a:ext cx="32550" cy="89225"/>
            </a:xfrm>
            <a:custGeom>
              <a:avLst/>
              <a:gdLst/>
              <a:ahLst/>
              <a:cxnLst/>
              <a:rect l="l" t="t" r="r" b="b"/>
              <a:pathLst>
                <a:path w="1302" h="3569" extrusionOk="0">
                  <a:moveTo>
                    <a:pt x="1302" y="0"/>
                  </a:moveTo>
                  <a:lnTo>
                    <a:pt x="1302" y="0"/>
                  </a:lnTo>
                  <a:cubicBezTo>
                    <a:pt x="1301" y="0"/>
                    <a:pt x="0" y="1506"/>
                    <a:pt x="74" y="3568"/>
                  </a:cubicBezTo>
                  <a:cubicBezTo>
                    <a:pt x="74" y="3568"/>
                    <a:pt x="74" y="3568"/>
                    <a:pt x="74" y="3568"/>
                  </a:cubicBezTo>
                  <a:cubicBezTo>
                    <a:pt x="82" y="3568"/>
                    <a:pt x="1163" y="1435"/>
                    <a:pt x="1302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3889675" y="3178000"/>
              <a:ext cx="88625" cy="80025"/>
            </a:xfrm>
            <a:custGeom>
              <a:avLst/>
              <a:gdLst/>
              <a:ahLst/>
              <a:cxnLst/>
              <a:rect l="l" t="t" r="r" b="b"/>
              <a:pathLst>
                <a:path w="3545" h="3201" extrusionOk="0">
                  <a:moveTo>
                    <a:pt x="1" y="0"/>
                  </a:moveTo>
                  <a:lnTo>
                    <a:pt x="1" y="0"/>
                  </a:lnTo>
                  <a:cubicBezTo>
                    <a:pt x="1961" y="2453"/>
                    <a:pt x="3516" y="3180"/>
                    <a:pt x="3544" y="3200"/>
                  </a:cubicBezTo>
                  <a:lnTo>
                    <a:pt x="3544" y="3200"/>
                  </a:lnTo>
                  <a:cubicBezTo>
                    <a:pt x="2644" y="1669"/>
                    <a:pt x="1" y="0"/>
                    <a:pt x="1" y="0"/>
                  </a:cubicBezTo>
                  <a:close/>
                  <a:moveTo>
                    <a:pt x="3544" y="3200"/>
                  </a:moveTo>
                  <a:cubicBezTo>
                    <a:pt x="3544" y="3200"/>
                    <a:pt x="3544" y="3200"/>
                    <a:pt x="3544" y="3200"/>
                  </a:cubicBezTo>
                  <a:cubicBezTo>
                    <a:pt x="3545" y="3200"/>
                    <a:pt x="3544" y="3200"/>
                    <a:pt x="3544" y="320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3966400" y="3246525"/>
              <a:ext cx="44225" cy="104375"/>
            </a:xfrm>
            <a:custGeom>
              <a:avLst/>
              <a:gdLst/>
              <a:ahLst/>
              <a:cxnLst/>
              <a:rect l="l" t="t" r="r" b="b"/>
              <a:pathLst>
                <a:path w="1769" h="4175" extrusionOk="0">
                  <a:moveTo>
                    <a:pt x="1768" y="1"/>
                  </a:moveTo>
                  <a:cubicBezTo>
                    <a:pt x="1768" y="1"/>
                    <a:pt x="1" y="877"/>
                    <a:pt x="25" y="4175"/>
                  </a:cubicBezTo>
                  <a:cubicBezTo>
                    <a:pt x="25" y="4166"/>
                    <a:pt x="1637" y="909"/>
                    <a:pt x="1768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3978275" y="3241425"/>
              <a:ext cx="61800" cy="104975"/>
            </a:xfrm>
            <a:custGeom>
              <a:avLst/>
              <a:gdLst/>
              <a:ahLst/>
              <a:cxnLst/>
              <a:rect l="l" t="t" r="r" b="b"/>
              <a:pathLst>
                <a:path w="2472" h="4199" extrusionOk="0">
                  <a:moveTo>
                    <a:pt x="2472" y="0"/>
                  </a:moveTo>
                  <a:cubicBezTo>
                    <a:pt x="2472" y="0"/>
                    <a:pt x="0" y="2104"/>
                    <a:pt x="483" y="4199"/>
                  </a:cubicBezTo>
                  <a:lnTo>
                    <a:pt x="483" y="4199"/>
                  </a:lnTo>
                  <a:cubicBezTo>
                    <a:pt x="489" y="4182"/>
                    <a:pt x="2170" y="1353"/>
                    <a:pt x="2472" y="0"/>
                  </a:cubicBezTo>
                  <a:close/>
                  <a:moveTo>
                    <a:pt x="483" y="4199"/>
                  </a:moveTo>
                  <a:lnTo>
                    <a:pt x="483" y="4199"/>
                  </a:lnTo>
                  <a:cubicBezTo>
                    <a:pt x="483" y="4199"/>
                    <a:pt x="483" y="4199"/>
                    <a:pt x="483" y="4199"/>
                  </a:cubicBezTo>
                  <a:cubicBezTo>
                    <a:pt x="483" y="4199"/>
                    <a:pt x="483" y="4199"/>
                    <a:pt x="483" y="4199"/>
                  </a:cubicBezTo>
                  <a:cubicBezTo>
                    <a:pt x="483" y="4199"/>
                    <a:pt x="483" y="4199"/>
                    <a:pt x="483" y="4199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4008950" y="3237525"/>
              <a:ext cx="54050" cy="121775"/>
            </a:xfrm>
            <a:custGeom>
              <a:avLst/>
              <a:gdLst/>
              <a:ahLst/>
              <a:cxnLst/>
              <a:rect l="l" t="t" r="r" b="b"/>
              <a:pathLst>
                <a:path w="2162" h="4871" extrusionOk="0">
                  <a:moveTo>
                    <a:pt x="2161" y="1"/>
                  </a:moveTo>
                  <a:cubicBezTo>
                    <a:pt x="2161" y="1"/>
                    <a:pt x="1" y="2178"/>
                    <a:pt x="345" y="4870"/>
                  </a:cubicBezTo>
                  <a:cubicBezTo>
                    <a:pt x="345" y="4870"/>
                    <a:pt x="1965" y="811"/>
                    <a:pt x="216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4019600" y="3237725"/>
              <a:ext cx="68150" cy="129750"/>
            </a:xfrm>
            <a:custGeom>
              <a:avLst/>
              <a:gdLst/>
              <a:ahLst/>
              <a:cxnLst/>
              <a:rect l="l" t="t" r="r" b="b"/>
              <a:pathLst>
                <a:path w="2726" h="5190" extrusionOk="0">
                  <a:moveTo>
                    <a:pt x="2726" y="1"/>
                  </a:moveTo>
                  <a:lnTo>
                    <a:pt x="2726" y="1"/>
                  </a:lnTo>
                  <a:cubicBezTo>
                    <a:pt x="0" y="2366"/>
                    <a:pt x="1212" y="5189"/>
                    <a:pt x="1212" y="5189"/>
                  </a:cubicBezTo>
                  <a:cubicBezTo>
                    <a:pt x="1367" y="3307"/>
                    <a:pt x="2726" y="1"/>
                    <a:pt x="2726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3902150" y="3160600"/>
              <a:ext cx="101300" cy="88400"/>
            </a:xfrm>
            <a:custGeom>
              <a:avLst/>
              <a:gdLst/>
              <a:ahLst/>
              <a:cxnLst/>
              <a:rect l="l" t="t" r="r" b="b"/>
              <a:pathLst>
                <a:path w="4052" h="3536" extrusionOk="0">
                  <a:moveTo>
                    <a:pt x="1" y="1"/>
                  </a:moveTo>
                  <a:cubicBezTo>
                    <a:pt x="1" y="9"/>
                    <a:pt x="2628" y="3086"/>
                    <a:pt x="4052" y="3536"/>
                  </a:cubicBezTo>
                  <a:cubicBezTo>
                    <a:pt x="4052" y="3536"/>
                    <a:pt x="1916" y="123"/>
                    <a:pt x="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3918525" y="3139325"/>
              <a:ext cx="108475" cy="109275"/>
            </a:xfrm>
            <a:custGeom>
              <a:avLst/>
              <a:gdLst/>
              <a:ahLst/>
              <a:cxnLst/>
              <a:rect l="l" t="t" r="r" b="b"/>
              <a:pathLst>
                <a:path w="4339" h="437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2881" y="3241"/>
                    <a:pt x="4338" y="4371"/>
                  </a:cubicBezTo>
                  <a:cubicBezTo>
                    <a:pt x="4338" y="4371"/>
                    <a:pt x="2055" y="320"/>
                    <a:pt x="1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3951675" y="3109850"/>
              <a:ext cx="91475" cy="129350"/>
            </a:xfrm>
            <a:custGeom>
              <a:avLst/>
              <a:gdLst/>
              <a:ahLst/>
              <a:cxnLst/>
              <a:rect l="l" t="t" r="r" b="b"/>
              <a:pathLst>
                <a:path w="3659" h="5174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156"/>
                    <a:pt x="2742" y="4535"/>
                    <a:pt x="3659" y="5173"/>
                  </a:cubicBezTo>
                  <a:cubicBezTo>
                    <a:pt x="3659" y="5173"/>
                    <a:pt x="2022" y="312"/>
                    <a:pt x="0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3969675" y="3073225"/>
              <a:ext cx="98025" cy="163725"/>
            </a:xfrm>
            <a:custGeom>
              <a:avLst/>
              <a:gdLst/>
              <a:ahLst/>
              <a:cxnLst/>
              <a:rect l="l" t="t" r="r" b="b"/>
              <a:pathLst>
                <a:path w="3921" h="6549" extrusionOk="0">
                  <a:moveTo>
                    <a:pt x="1" y="1"/>
                  </a:moveTo>
                  <a:cubicBezTo>
                    <a:pt x="164" y="672"/>
                    <a:pt x="3004" y="6278"/>
                    <a:pt x="3921" y="6548"/>
                  </a:cubicBezTo>
                  <a:cubicBezTo>
                    <a:pt x="3921" y="6548"/>
                    <a:pt x="2579" y="1245"/>
                    <a:pt x="1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4058875" y="3240800"/>
              <a:ext cx="43000" cy="141825"/>
            </a:xfrm>
            <a:custGeom>
              <a:avLst/>
              <a:gdLst/>
              <a:ahLst/>
              <a:cxnLst/>
              <a:rect l="l" t="t" r="r" b="b"/>
              <a:pathLst>
                <a:path w="1720" h="5673" extrusionOk="0">
                  <a:moveTo>
                    <a:pt x="1719" y="1"/>
                  </a:moveTo>
                  <a:cubicBezTo>
                    <a:pt x="533" y="1171"/>
                    <a:pt x="1" y="5672"/>
                    <a:pt x="1" y="5672"/>
                  </a:cubicBezTo>
                  <a:cubicBezTo>
                    <a:pt x="1056" y="4739"/>
                    <a:pt x="1719" y="1"/>
                    <a:pt x="1719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4080375" y="3236925"/>
              <a:ext cx="47875" cy="145275"/>
            </a:xfrm>
            <a:custGeom>
              <a:avLst/>
              <a:gdLst/>
              <a:ahLst/>
              <a:cxnLst/>
              <a:rect l="l" t="t" r="r" b="b"/>
              <a:pathLst>
                <a:path w="1915" h="5811" extrusionOk="0">
                  <a:moveTo>
                    <a:pt x="1440" y="0"/>
                  </a:moveTo>
                  <a:lnTo>
                    <a:pt x="1440" y="0"/>
                  </a:lnTo>
                  <a:cubicBezTo>
                    <a:pt x="1440" y="0"/>
                    <a:pt x="156" y="3757"/>
                    <a:pt x="0" y="5811"/>
                  </a:cubicBezTo>
                  <a:cubicBezTo>
                    <a:pt x="0" y="5811"/>
                    <a:pt x="0" y="5811"/>
                    <a:pt x="0" y="5811"/>
                  </a:cubicBezTo>
                  <a:cubicBezTo>
                    <a:pt x="4" y="5811"/>
                    <a:pt x="1915" y="1545"/>
                    <a:pt x="1440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4019600" y="3070775"/>
              <a:ext cx="73850" cy="166975"/>
            </a:xfrm>
            <a:custGeom>
              <a:avLst/>
              <a:gdLst/>
              <a:ahLst/>
              <a:cxnLst/>
              <a:rect l="l" t="t" r="r" b="b"/>
              <a:pathLst>
                <a:path w="2954" h="6679" extrusionOk="0">
                  <a:moveTo>
                    <a:pt x="0" y="1"/>
                  </a:moveTo>
                  <a:cubicBezTo>
                    <a:pt x="0" y="1"/>
                    <a:pt x="0" y="1"/>
                    <a:pt x="1" y="2"/>
                  </a:cubicBezTo>
                  <a:lnTo>
                    <a:pt x="1" y="2"/>
                  </a:lnTo>
                  <a:cubicBezTo>
                    <a:pt x="1" y="1"/>
                    <a:pt x="0" y="1"/>
                    <a:pt x="0" y="1"/>
                  </a:cubicBezTo>
                  <a:close/>
                  <a:moveTo>
                    <a:pt x="1" y="2"/>
                  </a:moveTo>
                  <a:lnTo>
                    <a:pt x="1" y="2"/>
                  </a:lnTo>
                  <a:cubicBezTo>
                    <a:pt x="386" y="2138"/>
                    <a:pt x="2726" y="6679"/>
                    <a:pt x="2726" y="6679"/>
                  </a:cubicBezTo>
                  <a:cubicBezTo>
                    <a:pt x="2953" y="4486"/>
                    <a:pt x="29" y="68"/>
                    <a:pt x="1" y="2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4040050" y="3062600"/>
              <a:ext cx="92300" cy="176175"/>
            </a:xfrm>
            <a:custGeom>
              <a:avLst/>
              <a:gdLst/>
              <a:ahLst/>
              <a:cxnLst/>
              <a:rect l="l" t="t" r="r" b="b"/>
              <a:pathLst>
                <a:path w="3692" h="7047" extrusionOk="0">
                  <a:moveTo>
                    <a:pt x="1" y="0"/>
                  </a:moveTo>
                  <a:cubicBezTo>
                    <a:pt x="2022" y="3724"/>
                    <a:pt x="2685" y="7047"/>
                    <a:pt x="2685" y="7047"/>
                  </a:cubicBezTo>
                  <a:cubicBezTo>
                    <a:pt x="3692" y="3839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4088150" y="3241200"/>
              <a:ext cx="61400" cy="147950"/>
            </a:xfrm>
            <a:custGeom>
              <a:avLst/>
              <a:gdLst/>
              <a:ahLst/>
              <a:cxnLst/>
              <a:rect l="l" t="t" r="r" b="b"/>
              <a:pathLst>
                <a:path w="2456" h="5918" extrusionOk="0">
                  <a:moveTo>
                    <a:pt x="2349" y="1"/>
                  </a:moveTo>
                  <a:cubicBezTo>
                    <a:pt x="2349" y="1"/>
                    <a:pt x="597" y="3749"/>
                    <a:pt x="0" y="5918"/>
                  </a:cubicBezTo>
                  <a:cubicBezTo>
                    <a:pt x="0" y="5918"/>
                    <a:pt x="2455" y="2317"/>
                    <a:pt x="2349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4088550" y="3242450"/>
              <a:ext cx="84500" cy="152650"/>
            </a:xfrm>
            <a:custGeom>
              <a:avLst/>
              <a:gdLst/>
              <a:ahLst/>
              <a:cxnLst/>
              <a:rect l="l" t="t" r="r" b="b"/>
              <a:pathLst>
                <a:path w="3380" h="6106" extrusionOk="0">
                  <a:moveTo>
                    <a:pt x="3299" y="0"/>
                  </a:moveTo>
                  <a:cubicBezTo>
                    <a:pt x="3298" y="1"/>
                    <a:pt x="1212" y="4720"/>
                    <a:pt x="1" y="6104"/>
                  </a:cubicBezTo>
                  <a:lnTo>
                    <a:pt x="1" y="6104"/>
                  </a:lnTo>
                  <a:cubicBezTo>
                    <a:pt x="58" y="6047"/>
                    <a:pt x="3380" y="3164"/>
                    <a:pt x="3299" y="0"/>
                  </a:cubicBezTo>
                  <a:close/>
                  <a:moveTo>
                    <a:pt x="1" y="6104"/>
                  </a:moveTo>
                  <a:cubicBezTo>
                    <a:pt x="1" y="6105"/>
                    <a:pt x="0" y="6105"/>
                    <a:pt x="0" y="6105"/>
                  </a:cubicBezTo>
                  <a:cubicBezTo>
                    <a:pt x="1" y="6105"/>
                    <a:pt x="1" y="6105"/>
                    <a:pt x="1" y="6104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4100425" y="3253075"/>
              <a:ext cx="100275" cy="157375"/>
            </a:xfrm>
            <a:custGeom>
              <a:avLst/>
              <a:gdLst/>
              <a:ahLst/>
              <a:cxnLst/>
              <a:rect l="l" t="t" r="r" b="b"/>
              <a:pathLst>
                <a:path w="4011" h="6295" extrusionOk="0">
                  <a:moveTo>
                    <a:pt x="4010" y="1"/>
                  </a:moveTo>
                  <a:lnTo>
                    <a:pt x="4010" y="1"/>
                  </a:lnTo>
                  <a:cubicBezTo>
                    <a:pt x="4010" y="1"/>
                    <a:pt x="1129" y="3708"/>
                    <a:pt x="0" y="6294"/>
                  </a:cubicBezTo>
                  <a:cubicBezTo>
                    <a:pt x="0" y="6294"/>
                    <a:pt x="0" y="6294"/>
                    <a:pt x="0" y="6294"/>
                  </a:cubicBezTo>
                  <a:cubicBezTo>
                    <a:pt x="8" y="6294"/>
                    <a:pt x="3536" y="2731"/>
                    <a:pt x="4010" y="1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4056625" y="3056250"/>
              <a:ext cx="112175" cy="183350"/>
            </a:xfrm>
            <a:custGeom>
              <a:avLst/>
              <a:gdLst/>
              <a:ahLst/>
              <a:cxnLst/>
              <a:rect l="l" t="t" r="r" b="b"/>
              <a:pathLst>
                <a:path w="4487" h="7334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2" y="2"/>
                  </a:cubicBezTo>
                  <a:lnTo>
                    <a:pt x="2" y="2"/>
                  </a:lnTo>
                  <a:cubicBezTo>
                    <a:pt x="2" y="1"/>
                    <a:pt x="1" y="1"/>
                    <a:pt x="1" y="1"/>
                  </a:cubicBezTo>
                  <a:close/>
                  <a:moveTo>
                    <a:pt x="2" y="2"/>
                  </a:moveTo>
                  <a:cubicBezTo>
                    <a:pt x="2652" y="2097"/>
                    <a:pt x="2824" y="7334"/>
                    <a:pt x="2824" y="7334"/>
                  </a:cubicBezTo>
                  <a:cubicBezTo>
                    <a:pt x="4486" y="2712"/>
                    <a:pt x="84" y="58"/>
                    <a:pt x="2" y="2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4101650" y="3044800"/>
              <a:ext cx="92300" cy="198525"/>
            </a:xfrm>
            <a:custGeom>
              <a:avLst/>
              <a:gdLst/>
              <a:ahLst/>
              <a:cxnLst/>
              <a:rect l="l" t="t" r="r" b="b"/>
              <a:pathLst>
                <a:path w="3692" h="7941" extrusionOk="0">
                  <a:moveTo>
                    <a:pt x="0" y="0"/>
                  </a:moveTo>
                  <a:cubicBezTo>
                    <a:pt x="2159" y="3978"/>
                    <a:pt x="1889" y="7941"/>
                    <a:pt x="1922" y="7941"/>
                  </a:cubicBezTo>
                  <a:cubicBezTo>
                    <a:pt x="1922" y="7941"/>
                    <a:pt x="1923" y="7940"/>
                    <a:pt x="1923" y="7939"/>
                  </a:cubicBezTo>
                  <a:cubicBezTo>
                    <a:pt x="3691" y="3495"/>
                    <a:pt x="8" y="0"/>
                    <a:pt x="0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4130075" y="3052175"/>
              <a:ext cx="84125" cy="197450"/>
            </a:xfrm>
            <a:custGeom>
              <a:avLst/>
              <a:gdLst/>
              <a:ahLst/>
              <a:cxnLst/>
              <a:rect l="l" t="t" r="r" b="b"/>
              <a:pathLst>
                <a:path w="3365" h="7898" extrusionOk="0">
                  <a:moveTo>
                    <a:pt x="1" y="0"/>
                  </a:moveTo>
                  <a:cubicBezTo>
                    <a:pt x="3364" y="4387"/>
                    <a:pt x="1458" y="7898"/>
                    <a:pt x="1458" y="7898"/>
                  </a:cubicBezTo>
                  <a:cubicBezTo>
                    <a:pt x="1458" y="7898"/>
                    <a:pt x="2587" y="7292"/>
                    <a:pt x="2464" y="4378"/>
                  </a:cubicBezTo>
                  <a:cubicBezTo>
                    <a:pt x="2358" y="171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4111675" y="3260650"/>
              <a:ext cx="113975" cy="167600"/>
            </a:xfrm>
            <a:custGeom>
              <a:avLst/>
              <a:gdLst/>
              <a:ahLst/>
              <a:cxnLst/>
              <a:rect l="l" t="t" r="r" b="b"/>
              <a:pathLst>
                <a:path w="4559" h="6704" extrusionOk="0">
                  <a:moveTo>
                    <a:pt x="4559" y="0"/>
                  </a:moveTo>
                  <a:lnTo>
                    <a:pt x="4559" y="0"/>
                  </a:lnTo>
                  <a:cubicBezTo>
                    <a:pt x="2776" y="1636"/>
                    <a:pt x="31" y="6663"/>
                    <a:pt x="0" y="6703"/>
                  </a:cubicBezTo>
                  <a:lnTo>
                    <a:pt x="0" y="6703"/>
                  </a:lnTo>
                  <a:cubicBezTo>
                    <a:pt x="2545" y="4714"/>
                    <a:pt x="4559" y="1"/>
                    <a:pt x="4559" y="0"/>
                  </a:cubicBezTo>
                  <a:close/>
                  <a:moveTo>
                    <a:pt x="0" y="6703"/>
                  </a:moveTo>
                  <a:cubicBezTo>
                    <a:pt x="0" y="6703"/>
                    <a:pt x="0" y="6703"/>
                    <a:pt x="0" y="6703"/>
                  </a:cubicBezTo>
                  <a:cubicBezTo>
                    <a:pt x="0" y="6703"/>
                    <a:pt x="0" y="6703"/>
                    <a:pt x="0" y="6703"/>
                  </a:cubicBezTo>
                  <a:cubicBezTo>
                    <a:pt x="0" y="6703"/>
                    <a:pt x="0" y="6703"/>
                    <a:pt x="0" y="6703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4" name="Google Shape;2694;p10"/>
            <p:cNvSpPr/>
            <p:nvPr/>
          </p:nvSpPr>
          <p:spPr>
            <a:xfrm>
              <a:off x="4134800" y="3268025"/>
              <a:ext cx="105175" cy="166975"/>
            </a:xfrm>
            <a:custGeom>
              <a:avLst/>
              <a:gdLst/>
              <a:ahLst/>
              <a:cxnLst/>
              <a:rect l="l" t="t" r="r" b="b"/>
              <a:pathLst>
                <a:path w="4207" h="6679" extrusionOk="0">
                  <a:moveTo>
                    <a:pt x="4207" y="0"/>
                  </a:moveTo>
                  <a:lnTo>
                    <a:pt x="4207" y="0"/>
                  </a:lnTo>
                  <a:cubicBezTo>
                    <a:pt x="2701" y="3797"/>
                    <a:pt x="0" y="6678"/>
                    <a:pt x="0" y="6678"/>
                  </a:cubicBezTo>
                  <a:cubicBezTo>
                    <a:pt x="3904" y="5279"/>
                    <a:pt x="4207" y="1"/>
                    <a:pt x="4207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5" name="Google Shape;2695;p10"/>
            <p:cNvSpPr/>
            <p:nvPr/>
          </p:nvSpPr>
          <p:spPr>
            <a:xfrm>
              <a:off x="4182875" y="3061175"/>
              <a:ext cx="52600" cy="193775"/>
            </a:xfrm>
            <a:custGeom>
              <a:avLst/>
              <a:gdLst/>
              <a:ahLst/>
              <a:cxnLst/>
              <a:rect l="l" t="t" r="r" b="b"/>
              <a:pathLst>
                <a:path w="2104" h="7751" extrusionOk="0">
                  <a:moveTo>
                    <a:pt x="0" y="0"/>
                  </a:moveTo>
                  <a:cubicBezTo>
                    <a:pt x="2104" y="4076"/>
                    <a:pt x="393" y="7750"/>
                    <a:pt x="393" y="7750"/>
                  </a:cubicBezTo>
                  <a:cubicBezTo>
                    <a:pt x="1081" y="7578"/>
                    <a:pt x="1964" y="5901"/>
                    <a:pt x="2005" y="4321"/>
                  </a:cubicBezTo>
                  <a:cubicBezTo>
                    <a:pt x="2079" y="163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4215000" y="3057075"/>
              <a:ext cx="63025" cy="206675"/>
            </a:xfrm>
            <a:custGeom>
              <a:avLst/>
              <a:gdLst/>
              <a:ahLst/>
              <a:cxnLst/>
              <a:rect l="l" t="t" r="r" b="b"/>
              <a:pathLst>
                <a:path w="2521" h="8267" extrusionOk="0">
                  <a:moveTo>
                    <a:pt x="548" y="0"/>
                  </a:moveTo>
                  <a:lnTo>
                    <a:pt x="548" y="0"/>
                  </a:lnTo>
                  <a:cubicBezTo>
                    <a:pt x="2521" y="4845"/>
                    <a:pt x="0" y="8266"/>
                    <a:pt x="0" y="8266"/>
                  </a:cubicBezTo>
                  <a:cubicBezTo>
                    <a:pt x="0" y="8266"/>
                    <a:pt x="1776" y="7374"/>
                    <a:pt x="2046" y="5533"/>
                  </a:cubicBezTo>
                  <a:cubicBezTo>
                    <a:pt x="2480" y="2399"/>
                    <a:pt x="549" y="1"/>
                    <a:pt x="548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4239950" y="3057075"/>
              <a:ext cx="93325" cy="210975"/>
            </a:xfrm>
            <a:custGeom>
              <a:avLst/>
              <a:gdLst/>
              <a:ahLst/>
              <a:cxnLst/>
              <a:rect l="l" t="t" r="r" b="b"/>
              <a:pathLst>
                <a:path w="3733" h="8439" extrusionOk="0">
                  <a:moveTo>
                    <a:pt x="606" y="0"/>
                  </a:moveTo>
                  <a:lnTo>
                    <a:pt x="606" y="0"/>
                  </a:lnTo>
                  <a:cubicBezTo>
                    <a:pt x="3732" y="4567"/>
                    <a:pt x="1" y="8438"/>
                    <a:pt x="1" y="8438"/>
                  </a:cubicBezTo>
                  <a:cubicBezTo>
                    <a:pt x="925" y="7955"/>
                    <a:pt x="2235" y="7186"/>
                    <a:pt x="2538" y="5034"/>
                  </a:cubicBezTo>
                  <a:cubicBezTo>
                    <a:pt x="2988" y="1924"/>
                    <a:pt x="607" y="1"/>
                    <a:pt x="606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98" name="Google Shape;2698;p10"/>
          <p:cNvGrpSpPr/>
          <p:nvPr/>
        </p:nvGrpSpPr>
        <p:grpSpPr>
          <a:xfrm flipH="1">
            <a:off x="-509755" y="-213980"/>
            <a:ext cx="1019526" cy="1056000"/>
            <a:chOff x="5358275" y="3582350"/>
            <a:chExt cx="552050" cy="571800"/>
          </a:xfrm>
        </p:grpSpPr>
        <p:sp>
          <p:nvSpPr>
            <p:cNvPr id="2699" name="Google Shape;2699;p10"/>
            <p:cNvSpPr/>
            <p:nvPr/>
          </p:nvSpPr>
          <p:spPr>
            <a:xfrm>
              <a:off x="5358275" y="3582350"/>
              <a:ext cx="552050" cy="571800"/>
            </a:xfrm>
            <a:custGeom>
              <a:avLst/>
              <a:gdLst/>
              <a:ahLst/>
              <a:cxnLst/>
              <a:rect l="l" t="t" r="r" b="b"/>
              <a:pathLst>
                <a:path w="22082" h="22872" extrusionOk="0">
                  <a:moveTo>
                    <a:pt x="6346" y="0"/>
                  </a:moveTo>
                  <a:cubicBezTo>
                    <a:pt x="3996" y="0"/>
                    <a:pt x="2881" y="1252"/>
                    <a:pt x="1908" y="4818"/>
                  </a:cubicBezTo>
                  <a:cubicBezTo>
                    <a:pt x="1908" y="4818"/>
                    <a:pt x="2041" y="4813"/>
                    <a:pt x="2255" y="4813"/>
                  </a:cubicBezTo>
                  <a:cubicBezTo>
                    <a:pt x="3064" y="4813"/>
                    <a:pt x="5020" y="4885"/>
                    <a:pt x="5214" y="5571"/>
                  </a:cubicBezTo>
                  <a:cubicBezTo>
                    <a:pt x="5214" y="5571"/>
                    <a:pt x="4636" y="5470"/>
                    <a:pt x="3888" y="5470"/>
                  </a:cubicBezTo>
                  <a:cubicBezTo>
                    <a:pt x="2711" y="5470"/>
                    <a:pt x="1114" y="5720"/>
                    <a:pt x="688" y="7011"/>
                  </a:cubicBezTo>
                  <a:cubicBezTo>
                    <a:pt x="1" y="9123"/>
                    <a:pt x="197" y="10023"/>
                    <a:pt x="197" y="10023"/>
                  </a:cubicBezTo>
                  <a:cubicBezTo>
                    <a:pt x="197" y="10023"/>
                    <a:pt x="2597" y="9320"/>
                    <a:pt x="3790" y="9320"/>
                  </a:cubicBezTo>
                  <a:cubicBezTo>
                    <a:pt x="4137" y="9320"/>
                    <a:pt x="4381" y="9379"/>
                    <a:pt x="4437" y="9532"/>
                  </a:cubicBezTo>
                  <a:cubicBezTo>
                    <a:pt x="4437" y="9532"/>
                    <a:pt x="557" y="10874"/>
                    <a:pt x="402" y="12134"/>
                  </a:cubicBezTo>
                  <a:cubicBezTo>
                    <a:pt x="246" y="13378"/>
                    <a:pt x="1433" y="15122"/>
                    <a:pt x="1433" y="15122"/>
                  </a:cubicBezTo>
                  <a:cubicBezTo>
                    <a:pt x="1433" y="15122"/>
                    <a:pt x="3532" y="14044"/>
                    <a:pt x="4302" y="14044"/>
                  </a:cubicBezTo>
                  <a:cubicBezTo>
                    <a:pt x="4509" y="14044"/>
                    <a:pt x="4620" y="14122"/>
                    <a:pt x="4568" y="14320"/>
                  </a:cubicBezTo>
                  <a:cubicBezTo>
                    <a:pt x="4330" y="15244"/>
                    <a:pt x="860" y="15621"/>
                    <a:pt x="1327" y="17249"/>
                  </a:cubicBezTo>
                  <a:cubicBezTo>
                    <a:pt x="1793" y="18862"/>
                    <a:pt x="2833" y="22872"/>
                    <a:pt x="2833" y="22872"/>
                  </a:cubicBezTo>
                  <a:cubicBezTo>
                    <a:pt x="2833" y="22872"/>
                    <a:pt x="5685" y="20755"/>
                    <a:pt x="8185" y="20755"/>
                  </a:cubicBezTo>
                  <a:cubicBezTo>
                    <a:pt x="8373" y="20755"/>
                    <a:pt x="8559" y="20767"/>
                    <a:pt x="8741" y="20793"/>
                  </a:cubicBezTo>
                  <a:cubicBezTo>
                    <a:pt x="8741" y="20793"/>
                    <a:pt x="10174" y="19934"/>
                    <a:pt x="8406" y="15899"/>
                  </a:cubicBezTo>
                  <a:lnTo>
                    <a:pt x="8406" y="15899"/>
                  </a:lnTo>
                  <a:cubicBezTo>
                    <a:pt x="8406" y="15899"/>
                    <a:pt x="9699" y="17618"/>
                    <a:pt x="10640" y="19582"/>
                  </a:cubicBezTo>
                  <a:cubicBezTo>
                    <a:pt x="10640" y="19582"/>
                    <a:pt x="14306" y="17601"/>
                    <a:pt x="13905" y="16390"/>
                  </a:cubicBezTo>
                  <a:cubicBezTo>
                    <a:pt x="13504" y="15171"/>
                    <a:pt x="11434" y="12544"/>
                    <a:pt x="11123" y="12159"/>
                  </a:cubicBezTo>
                  <a:cubicBezTo>
                    <a:pt x="11067" y="12089"/>
                    <a:pt x="11100" y="12045"/>
                    <a:pt x="11204" y="12045"/>
                  </a:cubicBezTo>
                  <a:cubicBezTo>
                    <a:pt x="11660" y="12045"/>
                    <a:pt x="13474" y="12889"/>
                    <a:pt x="15059" y="16087"/>
                  </a:cubicBezTo>
                  <a:cubicBezTo>
                    <a:pt x="15059" y="16087"/>
                    <a:pt x="17629" y="14238"/>
                    <a:pt x="17040" y="12511"/>
                  </a:cubicBezTo>
                  <a:cubicBezTo>
                    <a:pt x="16442" y="10784"/>
                    <a:pt x="13292" y="9483"/>
                    <a:pt x="13775" y="9229"/>
                  </a:cubicBezTo>
                  <a:cubicBezTo>
                    <a:pt x="13793" y="9219"/>
                    <a:pt x="13816" y="9215"/>
                    <a:pt x="13843" y="9215"/>
                  </a:cubicBezTo>
                  <a:cubicBezTo>
                    <a:pt x="14434" y="9215"/>
                    <a:pt x="16821" y="11520"/>
                    <a:pt x="17995" y="11520"/>
                  </a:cubicBezTo>
                  <a:cubicBezTo>
                    <a:pt x="18106" y="11520"/>
                    <a:pt x="18206" y="11500"/>
                    <a:pt x="18292" y="11455"/>
                  </a:cubicBezTo>
                  <a:cubicBezTo>
                    <a:pt x="18292" y="11455"/>
                    <a:pt x="22081" y="5031"/>
                    <a:pt x="15092" y="3132"/>
                  </a:cubicBezTo>
                  <a:cubicBezTo>
                    <a:pt x="15092" y="3132"/>
                    <a:pt x="14761" y="3039"/>
                    <a:pt x="14257" y="3039"/>
                  </a:cubicBezTo>
                  <a:cubicBezTo>
                    <a:pt x="13398" y="3039"/>
                    <a:pt x="12037" y="3309"/>
                    <a:pt x="10959" y="4769"/>
                  </a:cubicBezTo>
                  <a:cubicBezTo>
                    <a:pt x="10967" y="4744"/>
                    <a:pt x="10255" y="4875"/>
                    <a:pt x="10313" y="4139"/>
                  </a:cubicBezTo>
                  <a:cubicBezTo>
                    <a:pt x="10313" y="4139"/>
                    <a:pt x="11041" y="603"/>
                    <a:pt x="7718" y="112"/>
                  </a:cubicBezTo>
                  <a:cubicBezTo>
                    <a:pt x="7218" y="40"/>
                    <a:pt x="6763" y="0"/>
                    <a:pt x="6346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5429075" y="3692475"/>
              <a:ext cx="203200" cy="461075"/>
            </a:xfrm>
            <a:custGeom>
              <a:avLst/>
              <a:gdLst/>
              <a:ahLst/>
              <a:cxnLst/>
              <a:rect l="l" t="t" r="r" b="b"/>
              <a:pathLst>
                <a:path w="8128" h="18443" extrusionOk="0">
                  <a:moveTo>
                    <a:pt x="7799" y="0"/>
                  </a:moveTo>
                  <a:cubicBezTo>
                    <a:pt x="7729" y="0"/>
                    <a:pt x="7651" y="45"/>
                    <a:pt x="7571" y="167"/>
                  </a:cubicBezTo>
                  <a:cubicBezTo>
                    <a:pt x="7571" y="167"/>
                    <a:pt x="5811" y="2704"/>
                    <a:pt x="4575" y="7083"/>
                  </a:cubicBezTo>
                  <a:cubicBezTo>
                    <a:pt x="3340" y="11461"/>
                    <a:pt x="1" y="18442"/>
                    <a:pt x="1" y="18442"/>
                  </a:cubicBezTo>
                  <a:cubicBezTo>
                    <a:pt x="1" y="18442"/>
                    <a:pt x="3880" y="11519"/>
                    <a:pt x="5263" y="6641"/>
                  </a:cubicBezTo>
                  <a:cubicBezTo>
                    <a:pt x="6646" y="1763"/>
                    <a:pt x="8127" y="339"/>
                    <a:pt x="8127" y="339"/>
                  </a:cubicBezTo>
                  <a:cubicBezTo>
                    <a:pt x="8127" y="339"/>
                    <a:pt x="7991" y="0"/>
                    <a:pt x="7799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5474700" y="3616625"/>
              <a:ext cx="143050" cy="108700"/>
            </a:xfrm>
            <a:custGeom>
              <a:avLst/>
              <a:gdLst/>
              <a:ahLst/>
              <a:cxnLst/>
              <a:rect l="l" t="t" r="r" b="b"/>
              <a:pathLst>
                <a:path w="5722" h="4348" extrusionOk="0">
                  <a:moveTo>
                    <a:pt x="1876" y="1"/>
                  </a:moveTo>
                  <a:cubicBezTo>
                    <a:pt x="1217" y="1"/>
                    <a:pt x="545" y="210"/>
                    <a:pt x="1" y="558"/>
                  </a:cubicBezTo>
                  <a:cubicBezTo>
                    <a:pt x="1" y="558"/>
                    <a:pt x="578" y="208"/>
                    <a:pt x="1394" y="208"/>
                  </a:cubicBezTo>
                  <a:cubicBezTo>
                    <a:pt x="2555" y="208"/>
                    <a:pt x="4200" y="916"/>
                    <a:pt x="5353" y="4347"/>
                  </a:cubicBezTo>
                  <a:lnTo>
                    <a:pt x="5721" y="3913"/>
                  </a:lnTo>
                  <a:cubicBezTo>
                    <a:pt x="5721" y="3913"/>
                    <a:pt x="4322" y="1106"/>
                    <a:pt x="3340" y="427"/>
                  </a:cubicBezTo>
                  <a:cubicBezTo>
                    <a:pt x="2907" y="131"/>
                    <a:pt x="2396" y="1"/>
                    <a:pt x="1876" y="1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2" name="Google Shape;2702;p10"/>
            <p:cNvSpPr/>
            <p:nvPr/>
          </p:nvSpPr>
          <p:spPr>
            <a:xfrm>
              <a:off x="5424375" y="3680475"/>
              <a:ext cx="170050" cy="78600"/>
            </a:xfrm>
            <a:custGeom>
              <a:avLst/>
              <a:gdLst/>
              <a:ahLst/>
              <a:cxnLst/>
              <a:rect l="l" t="t" r="r" b="b"/>
              <a:pathLst>
                <a:path w="6802" h="3144" extrusionOk="0">
                  <a:moveTo>
                    <a:pt x="2250" y="0"/>
                  </a:moveTo>
                  <a:cubicBezTo>
                    <a:pt x="1579" y="0"/>
                    <a:pt x="830" y="132"/>
                    <a:pt x="0" y="451"/>
                  </a:cubicBezTo>
                  <a:cubicBezTo>
                    <a:pt x="0" y="451"/>
                    <a:pt x="652" y="269"/>
                    <a:pt x="1583" y="269"/>
                  </a:cubicBezTo>
                  <a:cubicBezTo>
                    <a:pt x="3070" y="269"/>
                    <a:pt x="5268" y="733"/>
                    <a:pt x="6662" y="3144"/>
                  </a:cubicBezTo>
                  <a:lnTo>
                    <a:pt x="6801" y="2857"/>
                  </a:lnTo>
                  <a:cubicBezTo>
                    <a:pt x="6801" y="2857"/>
                    <a:pt x="5375" y="0"/>
                    <a:pt x="2250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3" name="Google Shape;2703;p10"/>
            <p:cNvSpPr/>
            <p:nvPr/>
          </p:nvSpPr>
          <p:spPr>
            <a:xfrm>
              <a:off x="5382225" y="3759150"/>
              <a:ext cx="199500" cy="32650"/>
            </a:xfrm>
            <a:custGeom>
              <a:avLst/>
              <a:gdLst/>
              <a:ahLst/>
              <a:cxnLst/>
              <a:rect l="l" t="t" r="r" b="b"/>
              <a:pathLst>
                <a:path w="7980" h="1306" extrusionOk="0">
                  <a:moveTo>
                    <a:pt x="3967" y="1"/>
                  </a:moveTo>
                  <a:cubicBezTo>
                    <a:pt x="2813" y="1"/>
                    <a:pt x="1466" y="218"/>
                    <a:pt x="0" y="856"/>
                  </a:cubicBezTo>
                  <a:cubicBezTo>
                    <a:pt x="0" y="856"/>
                    <a:pt x="1775" y="349"/>
                    <a:pt x="3833" y="349"/>
                  </a:cubicBezTo>
                  <a:cubicBezTo>
                    <a:pt x="5194" y="349"/>
                    <a:pt x="6678" y="570"/>
                    <a:pt x="7857" y="1306"/>
                  </a:cubicBezTo>
                  <a:lnTo>
                    <a:pt x="7980" y="970"/>
                  </a:lnTo>
                  <a:cubicBezTo>
                    <a:pt x="7980" y="970"/>
                    <a:pt x="6406" y="1"/>
                    <a:pt x="3967" y="1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5371375" y="3827900"/>
              <a:ext cx="194000" cy="84000"/>
            </a:xfrm>
            <a:custGeom>
              <a:avLst/>
              <a:gdLst/>
              <a:ahLst/>
              <a:cxnLst/>
              <a:rect l="l" t="t" r="r" b="b"/>
              <a:pathLst>
                <a:path w="7760" h="3360" extrusionOk="0">
                  <a:moveTo>
                    <a:pt x="7517" y="0"/>
                  </a:moveTo>
                  <a:cubicBezTo>
                    <a:pt x="6525" y="0"/>
                    <a:pt x="2701" y="397"/>
                    <a:pt x="1" y="3360"/>
                  </a:cubicBezTo>
                  <a:cubicBezTo>
                    <a:pt x="1" y="3360"/>
                    <a:pt x="3676" y="329"/>
                    <a:pt x="7160" y="329"/>
                  </a:cubicBezTo>
                  <a:cubicBezTo>
                    <a:pt x="7320" y="329"/>
                    <a:pt x="7478" y="335"/>
                    <a:pt x="7636" y="348"/>
                  </a:cubicBezTo>
                  <a:lnTo>
                    <a:pt x="7759" y="21"/>
                  </a:lnTo>
                  <a:cubicBezTo>
                    <a:pt x="7756" y="10"/>
                    <a:pt x="7670" y="0"/>
                    <a:pt x="7517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5429475" y="3881200"/>
              <a:ext cx="117075" cy="48500"/>
            </a:xfrm>
            <a:custGeom>
              <a:avLst/>
              <a:gdLst/>
              <a:ahLst/>
              <a:cxnLst/>
              <a:rect l="l" t="t" r="r" b="b"/>
              <a:pathLst>
                <a:path w="4683" h="1940" extrusionOk="0">
                  <a:moveTo>
                    <a:pt x="4682" y="0"/>
                  </a:moveTo>
                  <a:cubicBezTo>
                    <a:pt x="4682" y="0"/>
                    <a:pt x="2120" y="189"/>
                    <a:pt x="1" y="1940"/>
                  </a:cubicBezTo>
                  <a:cubicBezTo>
                    <a:pt x="1" y="1940"/>
                    <a:pt x="3127" y="439"/>
                    <a:pt x="4527" y="439"/>
                  </a:cubicBezTo>
                  <a:cubicBezTo>
                    <a:pt x="4566" y="439"/>
                    <a:pt x="4604" y="440"/>
                    <a:pt x="4641" y="442"/>
                  </a:cubicBezTo>
                  <a:lnTo>
                    <a:pt x="4682" y="0"/>
                  </a:ln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5407175" y="3939500"/>
              <a:ext cx="118500" cy="99675"/>
            </a:xfrm>
            <a:custGeom>
              <a:avLst/>
              <a:gdLst/>
              <a:ahLst/>
              <a:cxnLst/>
              <a:rect l="l" t="t" r="r" b="b"/>
              <a:pathLst>
                <a:path w="4740" h="3987" extrusionOk="0">
                  <a:moveTo>
                    <a:pt x="4739" y="1"/>
                  </a:moveTo>
                  <a:cubicBezTo>
                    <a:pt x="4739" y="1"/>
                    <a:pt x="1400" y="1130"/>
                    <a:pt x="1" y="3986"/>
                  </a:cubicBezTo>
                  <a:cubicBezTo>
                    <a:pt x="1" y="3986"/>
                    <a:pt x="2129" y="1187"/>
                    <a:pt x="4535" y="467"/>
                  </a:cubicBezTo>
                  <a:lnTo>
                    <a:pt x="4739" y="1"/>
                  </a:ln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5604425" y="3717300"/>
              <a:ext cx="190100" cy="111125"/>
            </a:xfrm>
            <a:custGeom>
              <a:avLst/>
              <a:gdLst/>
              <a:ahLst/>
              <a:cxnLst/>
              <a:rect l="l" t="t" r="r" b="b"/>
              <a:pathLst>
                <a:path w="7604" h="4445" extrusionOk="0">
                  <a:moveTo>
                    <a:pt x="2124" y="1"/>
                  </a:moveTo>
                  <a:cubicBezTo>
                    <a:pt x="946" y="1"/>
                    <a:pt x="139" y="337"/>
                    <a:pt x="139" y="337"/>
                  </a:cubicBezTo>
                  <a:lnTo>
                    <a:pt x="0" y="500"/>
                  </a:lnTo>
                  <a:cubicBezTo>
                    <a:pt x="0" y="500"/>
                    <a:pt x="683" y="350"/>
                    <a:pt x="1648" y="350"/>
                  </a:cubicBezTo>
                  <a:cubicBezTo>
                    <a:pt x="3558" y="350"/>
                    <a:pt x="6576" y="939"/>
                    <a:pt x="7603" y="4445"/>
                  </a:cubicBezTo>
                  <a:cubicBezTo>
                    <a:pt x="7603" y="4445"/>
                    <a:pt x="7546" y="1965"/>
                    <a:pt x="4780" y="615"/>
                  </a:cubicBezTo>
                  <a:cubicBezTo>
                    <a:pt x="3817" y="143"/>
                    <a:pt x="2892" y="1"/>
                    <a:pt x="2124" y="1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5595000" y="3754350"/>
              <a:ext cx="121775" cy="55250"/>
            </a:xfrm>
            <a:custGeom>
              <a:avLst/>
              <a:gdLst/>
              <a:ahLst/>
              <a:cxnLst/>
              <a:rect l="l" t="t" r="r" b="b"/>
              <a:pathLst>
                <a:path w="4871" h="2210" extrusionOk="0">
                  <a:moveTo>
                    <a:pt x="576" y="1"/>
                  </a:moveTo>
                  <a:cubicBezTo>
                    <a:pt x="413" y="1"/>
                    <a:pt x="246" y="8"/>
                    <a:pt x="74" y="25"/>
                  </a:cubicBezTo>
                  <a:lnTo>
                    <a:pt x="1" y="344"/>
                  </a:lnTo>
                  <a:cubicBezTo>
                    <a:pt x="1" y="344"/>
                    <a:pt x="198" y="312"/>
                    <a:pt x="530" y="312"/>
                  </a:cubicBezTo>
                  <a:cubicBezTo>
                    <a:pt x="1411" y="312"/>
                    <a:pt x="3242" y="540"/>
                    <a:pt x="4870" y="2210"/>
                  </a:cubicBezTo>
                  <a:cubicBezTo>
                    <a:pt x="4870" y="2210"/>
                    <a:pt x="3317" y="1"/>
                    <a:pt x="576" y="1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5575575" y="3791800"/>
              <a:ext cx="159200" cy="129725"/>
            </a:xfrm>
            <a:custGeom>
              <a:avLst/>
              <a:gdLst/>
              <a:ahLst/>
              <a:cxnLst/>
              <a:rect l="l" t="t" r="r" b="b"/>
              <a:pathLst>
                <a:path w="6368" h="5189" extrusionOk="0">
                  <a:moveTo>
                    <a:pt x="107" y="0"/>
                  </a:moveTo>
                  <a:lnTo>
                    <a:pt x="0" y="303"/>
                  </a:lnTo>
                  <a:cubicBezTo>
                    <a:pt x="0" y="303"/>
                    <a:pt x="32" y="301"/>
                    <a:pt x="93" y="301"/>
                  </a:cubicBezTo>
                  <a:cubicBezTo>
                    <a:pt x="687" y="301"/>
                    <a:pt x="4013" y="516"/>
                    <a:pt x="6367" y="5189"/>
                  </a:cubicBezTo>
                  <a:cubicBezTo>
                    <a:pt x="6367" y="5189"/>
                    <a:pt x="5377" y="573"/>
                    <a:pt x="107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5561650" y="3836600"/>
              <a:ext cx="106425" cy="181500"/>
            </a:xfrm>
            <a:custGeom>
              <a:avLst/>
              <a:gdLst/>
              <a:ahLst/>
              <a:cxnLst/>
              <a:rect l="l" t="t" r="r" b="b"/>
              <a:pathLst>
                <a:path w="4257" h="7260" extrusionOk="0">
                  <a:moveTo>
                    <a:pt x="34" y="0"/>
                  </a:moveTo>
                  <a:lnTo>
                    <a:pt x="1" y="287"/>
                  </a:lnTo>
                  <a:cubicBezTo>
                    <a:pt x="1" y="287"/>
                    <a:pt x="3553" y="2955"/>
                    <a:pt x="3724" y="7259"/>
                  </a:cubicBezTo>
                  <a:cubicBezTo>
                    <a:pt x="3724" y="7259"/>
                    <a:pt x="4256" y="3037"/>
                    <a:pt x="34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5546100" y="3876075"/>
              <a:ext cx="57525" cy="134875"/>
            </a:xfrm>
            <a:custGeom>
              <a:avLst/>
              <a:gdLst/>
              <a:ahLst/>
              <a:cxnLst/>
              <a:rect l="l" t="t" r="r" b="b"/>
              <a:pathLst>
                <a:path w="2301" h="5395" extrusionOk="0">
                  <a:moveTo>
                    <a:pt x="42" y="1"/>
                  </a:moveTo>
                  <a:lnTo>
                    <a:pt x="1" y="394"/>
                  </a:lnTo>
                  <a:cubicBezTo>
                    <a:pt x="1" y="394"/>
                    <a:pt x="995" y="1795"/>
                    <a:pt x="1723" y="3584"/>
                  </a:cubicBezTo>
                  <a:lnTo>
                    <a:pt x="1723" y="3584"/>
                  </a:lnTo>
                  <a:cubicBezTo>
                    <a:pt x="1262" y="2244"/>
                    <a:pt x="604" y="558"/>
                    <a:pt x="42" y="1"/>
                  </a:cubicBezTo>
                  <a:close/>
                  <a:moveTo>
                    <a:pt x="1723" y="3584"/>
                  </a:moveTo>
                  <a:lnTo>
                    <a:pt x="1723" y="3584"/>
                  </a:lnTo>
                  <a:cubicBezTo>
                    <a:pt x="2067" y="4585"/>
                    <a:pt x="2300" y="5394"/>
                    <a:pt x="2300" y="5394"/>
                  </a:cubicBezTo>
                  <a:cubicBezTo>
                    <a:pt x="2163" y="4773"/>
                    <a:pt x="1957" y="4158"/>
                    <a:pt x="1723" y="3584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5527500" y="3933975"/>
              <a:ext cx="49725" cy="128325"/>
            </a:xfrm>
            <a:custGeom>
              <a:avLst/>
              <a:gdLst/>
              <a:ahLst/>
              <a:cxnLst/>
              <a:rect l="l" t="t" r="r" b="b"/>
              <a:pathLst>
                <a:path w="1989" h="5133" extrusionOk="0">
                  <a:moveTo>
                    <a:pt x="82" y="1"/>
                  </a:moveTo>
                  <a:lnTo>
                    <a:pt x="0" y="525"/>
                  </a:lnTo>
                  <a:cubicBezTo>
                    <a:pt x="1907" y="1883"/>
                    <a:pt x="1309" y="5132"/>
                    <a:pt x="1309" y="5132"/>
                  </a:cubicBezTo>
                  <a:cubicBezTo>
                    <a:pt x="1989" y="1973"/>
                    <a:pt x="82" y="1"/>
                    <a:pt x="82" y="1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5485550" y="4024425"/>
              <a:ext cx="23750" cy="70200"/>
            </a:xfrm>
            <a:custGeom>
              <a:avLst/>
              <a:gdLst/>
              <a:ahLst/>
              <a:cxnLst/>
              <a:rect l="l" t="t" r="r" b="b"/>
              <a:pathLst>
                <a:path w="950" h="2808" extrusionOk="0">
                  <a:moveTo>
                    <a:pt x="213" y="0"/>
                  </a:moveTo>
                  <a:lnTo>
                    <a:pt x="0" y="475"/>
                  </a:lnTo>
                  <a:cubicBezTo>
                    <a:pt x="573" y="729"/>
                    <a:pt x="385" y="2807"/>
                    <a:pt x="385" y="2807"/>
                  </a:cubicBezTo>
                  <a:cubicBezTo>
                    <a:pt x="950" y="1293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714" name="Google Shape;2714;p10"/>
          <p:cNvGrpSpPr/>
          <p:nvPr/>
        </p:nvGrpSpPr>
        <p:grpSpPr>
          <a:xfrm>
            <a:off x="-726214" y="1805720"/>
            <a:ext cx="1235990" cy="1227266"/>
            <a:chOff x="1173550" y="238600"/>
            <a:chExt cx="5252825" cy="5215750"/>
          </a:xfrm>
        </p:grpSpPr>
        <p:sp>
          <p:nvSpPr>
            <p:cNvPr id="2715" name="Google Shape;2715;p10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4" name="Google Shape;2724;p10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5" name="Google Shape;2725;p10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9" name="Google Shape;2739;p10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0" name="Google Shape;2740;p10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7" name="Google Shape;2787;p10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8" name="Google Shape;2788;p10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9" name="Google Shape;2849;p10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0" name="Google Shape;2850;p10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4" name="Google Shape;2874;p10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5" name="Google Shape;2875;p10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6" name="Google Shape;2876;p10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7" name="Google Shape;2877;p10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8" name="Google Shape;2878;p10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9" name="Google Shape;2879;p10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0" name="Google Shape;2880;p10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1" name="Google Shape;2881;p10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2" name="Google Shape;2882;p10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3" name="Google Shape;2883;p10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4" name="Google Shape;2884;p10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5" name="Google Shape;2885;p10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6" name="Google Shape;2886;p10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7" name="Google Shape;2887;p10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8" name="Google Shape;2888;p10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9" name="Google Shape;2889;p10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0" name="Google Shape;2890;p10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1" name="Google Shape;2891;p10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2" name="Google Shape;2892;p10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3" name="Google Shape;2893;p10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4" name="Google Shape;2894;p10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5" name="Google Shape;2895;p10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6" name="Google Shape;2896;p10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7" name="Google Shape;2897;p10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8" name="Google Shape;2898;p10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9" name="Google Shape;2899;p10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00" name="Google Shape;2900;p10"/>
          <p:cNvSpPr/>
          <p:nvPr/>
        </p:nvSpPr>
        <p:spPr>
          <a:xfrm rot="-5400000" flipH="1">
            <a:off x="250525" y="3995663"/>
            <a:ext cx="258225" cy="260250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1" name="Google Shape;2901;p10"/>
          <p:cNvSpPr/>
          <p:nvPr/>
        </p:nvSpPr>
        <p:spPr>
          <a:xfrm rot="-5400000" flipH="1">
            <a:off x="510288" y="4298675"/>
            <a:ext cx="160850" cy="161900"/>
          </a:xfrm>
          <a:custGeom>
            <a:avLst/>
            <a:gdLst/>
            <a:ahLst/>
            <a:cxnLst/>
            <a:rect l="l" t="t" r="r" b="b"/>
            <a:pathLst>
              <a:path w="6434" h="6476" extrusionOk="0">
                <a:moveTo>
                  <a:pt x="3823" y="0"/>
                </a:moveTo>
                <a:cubicBezTo>
                  <a:pt x="3758" y="0"/>
                  <a:pt x="3688" y="40"/>
                  <a:pt x="3618" y="110"/>
                </a:cubicBezTo>
                <a:cubicBezTo>
                  <a:pt x="3536" y="192"/>
                  <a:pt x="3446" y="315"/>
                  <a:pt x="3364" y="462"/>
                </a:cubicBezTo>
                <a:cubicBezTo>
                  <a:pt x="3282" y="601"/>
                  <a:pt x="3209" y="708"/>
                  <a:pt x="3168" y="749"/>
                </a:cubicBezTo>
                <a:lnTo>
                  <a:pt x="2423" y="1894"/>
                </a:lnTo>
                <a:lnTo>
                  <a:pt x="1425" y="1649"/>
                </a:lnTo>
                <a:cubicBezTo>
                  <a:pt x="1187" y="1608"/>
                  <a:pt x="876" y="1518"/>
                  <a:pt x="484" y="1371"/>
                </a:cubicBezTo>
                <a:cubicBezTo>
                  <a:pt x="344" y="1330"/>
                  <a:pt x="279" y="1297"/>
                  <a:pt x="263" y="1297"/>
                </a:cubicBezTo>
                <a:cubicBezTo>
                  <a:pt x="238" y="1292"/>
                  <a:pt x="215" y="1290"/>
                  <a:pt x="193" y="1290"/>
                </a:cubicBezTo>
                <a:cubicBezTo>
                  <a:pt x="103" y="1290"/>
                  <a:pt x="47" y="1332"/>
                  <a:pt x="33" y="1411"/>
                </a:cubicBezTo>
                <a:cubicBezTo>
                  <a:pt x="1" y="1534"/>
                  <a:pt x="115" y="1698"/>
                  <a:pt x="344" y="1902"/>
                </a:cubicBezTo>
                <a:cubicBezTo>
                  <a:pt x="459" y="1993"/>
                  <a:pt x="525" y="2058"/>
                  <a:pt x="549" y="2099"/>
                </a:cubicBezTo>
                <a:cubicBezTo>
                  <a:pt x="958" y="2606"/>
                  <a:pt x="1228" y="2975"/>
                  <a:pt x="1343" y="3179"/>
                </a:cubicBezTo>
                <a:lnTo>
                  <a:pt x="1490" y="3482"/>
                </a:lnTo>
                <a:lnTo>
                  <a:pt x="1056" y="4202"/>
                </a:lnTo>
                <a:cubicBezTo>
                  <a:pt x="819" y="4603"/>
                  <a:pt x="664" y="4857"/>
                  <a:pt x="615" y="4980"/>
                </a:cubicBezTo>
                <a:cubicBezTo>
                  <a:pt x="557" y="5094"/>
                  <a:pt x="516" y="5184"/>
                  <a:pt x="484" y="5225"/>
                </a:cubicBezTo>
                <a:cubicBezTo>
                  <a:pt x="451" y="5266"/>
                  <a:pt x="434" y="5307"/>
                  <a:pt x="418" y="5348"/>
                </a:cubicBezTo>
                <a:cubicBezTo>
                  <a:pt x="402" y="5446"/>
                  <a:pt x="443" y="5495"/>
                  <a:pt x="541" y="5512"/>
                </a:cubicBezTo>
                <a:cubicBezTo>
                  <a:pt x="552" y="5514"/>
                  <a:pt x="565" y="5516"/>
                  <a:pt x="578" y="5516"/>
                </a:cubicBezTo>
                <a:cubicBezTo>
                  <a:pt x="692" y="5516"/>
                  <a:pt x="886" y="5424"/>
                  <a:pt x="1171" y="5242"/>
                </a:cubicBezTo>
                <a:cubicBezTo>
                  <a:pt x="1302" y="5152"/>
                  <a:pt x="1376" y="5102"/>
                  <a:pt x="1392" y="5094"/>
                </a:cubicBezTo>
                <a:cubicBezTo>
                  <a:pt x="1842" y="4865"/>
                  <a:pt x="2243" y="4660"/>
                  <a:pt x="2587" y="4480"/>
                </a:cubicBezTo>
                <a:lnTo>
                  <a:pt x="2652" y="4489"/>
                </a:lnTo>
                <a:cubicBezTo>
                  <a:pt x="2783" y="4521"/>
                  <a:pt x="2939" y="4644"/>
                  <a:pt x="3102" y="4849"/>
                </a:cubicBezTo>
                <a:cubicBezTo>
                  <a:pt x="3266" y="5053"/>
                  <a:pt x="3405" y="5274"/>
                  <a:pt x="3520" y="5503"/>
                </a:cubicBezTo>
                <a:cubicBezTo>
                  <a:pt x="3831" y="6125"/>
                  <a:pt x="4035" y="6445"/>
                  <a:pt x="4125" y="6469"/>
                </a:cubicBezTo>
                <a:cubicBezTo>
                  <a:pt x="4146" y="6473"/>
                  <a:pt x="4165" y="6475"/>
                  <a:pt x="4183" y="6475"/>
                </a:cubicBezTo>
                <a:cubicBezTo>
                  <a:pt x="4271" y="6475"/>
                  <a:pt x="4325" y="6424"/>
                  <a:pt x="4338" y="6322"/>
                </a:cubicBezTo>
                <a:cubicBezTo>
                  <a:pt x="4346" y="6240"/>
                  <a:pt x="4355" y="6003"/>
                  <a:pt x="4338" y="5618"/>
                </a:cubicBezTo>
                <a:cubicBezTo>
                  <a:pt x="4330" y="5225"/>
                  <a:pt x="4322" y="5021"/>
                  <a:pt x="4297" y="5012"/>
                </a:cubicBezTo>
                <a:cubicBezTo>
                  <a:pt x="4297" y="4980"/>
                  <a:pt x="4289" y="4857"/>
                  <a:pt x="4256" y="4636"/>
                </a:cubicBezTo>
                <a:cubicBezTo>
                  <a:pt x="4224" y="4407"/>
                  <a:pt x="4224" y="4227"/>
                  <a:pt x="4256" y="4079"/>
                </a:cubicBezTo>
                <a:lnTo>
                  <a:pt x="4265" y="4022"/>
                </a:lnTo>
                <a:cubicBezTo>
                  <a:pt x="4559" y="3940"/>
                  <a:pt x="4919" y="3752"/>
                  <a:pt x="5353" y="3457"/>
                </a:cubicBezTo>
                <a:cubicBezTo>
                  <a:pt x="5566" y="3302"/>
                  <a:pt x="5697" y="3212"/>
                  <a:pt x="5762" y="3179"/>
                </a:cubicBezTo>
                <a:cubicBezTo>
                  <a:pt x="5820" y="3138"/>
                  <a:pt x="5934" y="3097"/>
                  <a:pt x="6122" y="3032"/>
                </a:cubicBezTo>
                <a:cubicBezTo>
                  <a:pt x="6302" y="2966"/>
                  <a:pt x="6392" y="2917"/>
                  <a:pt x="6401" y="2876"/>
                </a:cubicBezTo>
                <a:cubicBezTo>
                  <a:pt x="6433" y="2729"/>
                  <a:pt x="6351" y="2639"/>
                  <a:pt x="6155" y="2598"/>
                </a:cubicBezTo>
                <a:lnTo>
                  <a:pt x="5148" y="2426"/>
                </a:lnTo>
                <a:cubicBezTo>
                  <a:pt x="4739" y="2344"/>
                  <a:pt x="4379" y="2263"/>
                  <a:pt x="4068" y="2181"/>
                </a:cubicBezTo>
                <a:lnTo>
                  <a:pt x="4068" y="1927"/>
                </a:lnTo>
                <a:cubicBezTo>
                  <a:pt x="4044" y="1084"/>
                  <a:pt x="4052" y="552"/>
                  <a:pt x="4101" y="307"/>
                </a:cubicBezTo>
                <a:cubicBezTo>
                  <a:pt x="4109" y="266"/>
                  <a:pt x="4093" y="208"/>
                  <a:pt x="4044" y="135"/>
                </a:cubicBezTo>
                <a:cubicBezTo>
                  <a:pt x="3986" y="61"/>
                  <a:pt x="3929" y="12"/>
                  <a:pt x="3855" y="4"/>
                </a:cubicBezTo>
                <a:cubicBezTo>
                  <a:pt x="3845" y="1"/>
                  <a:pt x="3834" y="0"/>
                  <a:pt x="382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02" name="Google Shape;2902;p10"/>
          <p:cNvGrpSpPr/>
          <p:nvPr/>
        </p:nvGrpSpPr>
        <p:grpSpPr>
          <a:xfrm>
            <a:off x="8114236" y="-299605"/>
            <a:ext cx="1235990" cy="1227266"/>
            <a:chOff x="1173550" y="238600"/>
            <a:chExt cx="5252825" cy="5215750"/>
          </a:xfrm>
        </p:grpSpPr>
        <p:sp>
          <p:nvSpPr>
            <p:cNvPr id="2903" name="Google Shape;2903;p10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4" name="Google Shape;2904;p10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5" name="Google Shape;2905;p10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6" name="Google Shape;2906;p10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7" name="Google Shape;2907;p10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8" name="Google Shape;2908;p10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9" name="Google Shape;2909;p10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0" name="Google Shape;2910;p10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1" name="Google Shape;2911;p10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2" name="Google Shape;2912;p10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3" name="Google Shape;2913;p10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4" name="Google Shape;2914;p10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5" name="Google Shape;2915;p10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6" name="Google Shape;2916;p10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7" name="Google Shape;2917;p10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8" name="Google Shape;2918;p10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9" name="Google Shape;2919;p10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0" name="Google Shape;2920;p10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1" name="Google Shape;2921;p10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2" name="Google Shape;2922;p10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3" name="Google Shape;2923;p10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4" name="Google Shape;2924;p10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5" name="Google Shape;2925;p10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6" name="Google Shape;2926;p10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7" name="Google Shape;2927;p10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8" name="Google Shape;2928;p10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9" name="Google Shape;2929;p10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0" name="Google Shape;2930;p10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1" name="Google Shape;2931;p10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2" name="Google Shape;2932;p10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3" name="Google Shape;2933;p10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4" name="Google Shape;2934;p10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5" name="Google Shape;2935;p10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6" name="Google Shape;2936;p10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7" name="Google Shape;2937;p10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8" name="Google Shape;2938;p10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9" name="Google Shape;2939;p10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0" name="Google Shape;2940;p10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1" name="Google Shape;2941;p10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2" name="Google Shape;2942;p10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3" name="Google Shape;2943;p10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4" name="Google Shape;2944;p10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5" name="Google Shape;2945;p10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6" name="Google Shape;2946;p10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7" name="Google Shape;2947;p10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8" name="Google Shape;2948;p10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9" name="Google Shape;2949;p10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0" name="Google Shape;2950;p10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1" name="Google Shape;2951;p10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2" name="Google Shape;2952;p10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3" name="Google Shape;2953;p10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4" name="Google Shape;2954;p10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5" name="Google Shape;2955;p10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6" name="Google Shape;2956;p10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7" name="Google Shape;2957;p10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5" name="Google Shape;3005;p10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6" name="Google Shape;3006;p10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7" name="Google Shape;3007;p10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3" name="Google Shape;3013;p10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4" name="Google Shape;3014;p10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5" name="Google Shape;3015;p10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4" name="Google Shape;3034;p10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5" name="Google Shape;3035;p10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6" name="Google Shape;3036;p10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7" name="Google Shape;3037;p10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8" name="Google Shape;3038;p10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9" name="Google Shape;3039;p10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0" name="Google Shape;3040;p10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1" name="Google Shape;3041;p10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2" name="Google Shape;3042;p10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3" name="Google Shape;3043;p10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4" name="Google Shape;3044;p10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5" name="Google Shape;3045;p10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6" name="Google Shape;3046;p10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7" name="Google Shape;3047;p10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8" name="Google Shape;3048;p10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9" name="Google Shape;3049;p10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0" name="Google Shape;3050;p10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1" name="Google Shape;3051;p10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2" name="Google Shape;3052;p10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3" name="Google Shape;3053;p10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4" name="Google Shape;3054;p10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5" name="Google Shape;3055;p10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6" name="Google Shape;3056;p10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7" name="Google Shape;3057;p10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8" name="Google Shape;3058;p10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9" name="Google Shape;3059;p10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0" name="Google Shape;3060;p10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1" name="Google Shape;3061;p10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2" name="Google Shape;3062;p10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3" name="Google Shape;3063;p10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4" name="Google Shape;3064;p10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5" name="Google Shape;3065;p10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6" name="Google Shape;3066;p10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7" name="Google Shape;3067;p10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8" name="Google Shape;3068;p10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9" name="Google Shape;3069;p10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0" name="Google Shape;3070;p10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1" name="Google Shape;3071;p10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2" name="Google Shape;3072;p10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3" name="Google Shape;3073;p10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4" name="Google Shape;3074;p10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5" name="Google Shape;3075;p10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6" name="Google Shape;3076;p10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7" name="Google Shape;3077;p10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8" name="Google Shape;3078;p10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9" name="Google Shape;3079;p10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0" name="Google Shape;3080;p10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1" name="Google Shape;3081;p10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2" name="Google Shape;3082;p10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3" name="Google Shape;3083;p10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4" name="Google Shape;3084;p10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5" name="Google Shape;3085;p10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6" name="Google Shape;3086;p10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7" name="Google Shape;3087;p10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0445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Google Shape;3089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226500"/>
            <a:ext cx="77178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90" name="Google Shape;3090;p11"/>
          <p:cNvSpPr txBox="1">
            <a:spLocks noGrp="1"/>
          </p:cNvSpPr>
          <p:nvPr>
            <p:ph type="body" idx="1"/>
          </p:nvPr>
        </p:nvSpPr>
        <p:spPr>
          <a:xfrm>
            <a:off x="713100" y="3272600"/>
            <a:ext cx="7717800" cy="6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3091" name="Google Shape;3091;p11"/>
          <p:cNvGrpSpPr/>
          <p:nvPr/>
        </p:nvGrpSpPr>
        <p:grpSpPr>
          <a:xfrm>
            <a:off x="7370260" y="-76194"/>
            <a:ext cx="1890360" cy="1476643"/>
            <a:chOff x="5354121" y="3339639"/>
            <a:chExt cx="533247" cy="416543"/>
          </a:xfrm>
        </p:grpSpPr>
        <p:sp>
          <p:nvSpPr>
            <p:cNvPr id="3092" name="Google Shape;3092;p11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3" name="Google Shape;3093;p11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4" name="Google Shape;3094;p11"/>
            <p:cNvSpPr/>
            <p:nvPr/>
          </p:nvSpPr>
          <p:spPr>
            <a:xfrm>
              <a:off x="5354121" y="3394404"/>
              <a:ext cx="117106" cy="107650"/>
            </a:xfrm>
            <a:custGeom>
              <a:avLst/>
              <a:gdLst/>
              <a:ahLst/>
              <a:cxnLst/>
              <a:rect l="l" t="t" r="r" b="b"/>
              <a:pathLst>
                <a:path w="641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1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5" name="Google Shape;3095;p11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6" name="Google Shape;3096;p11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7" name="Google Shape;3097;p11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8" name="Google Shape;3098;p11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9" name="Google Shape;3099;p11"/>
            <p:cNvSpPr/>
            <p:nvPr/>
          </p:nvSpPr>
          <p:spPr>
            <a:xfrm>
              <a:off x="5373361" y="3340935"/>
              <a:ext cx="513458" cy="335910"/>
            </a:xfrm>
            <a:custGeom>
              <a:avLst/>
              <a:gdLst/>
              <a:ahLst/>
              <a:cxnLst/>
              <a:rect l="l" t="t" r="r" b="b"/>
              <a:pathLst>
                <a:path w="28127" h="18401" extrusionOk="0">
                  <a:moveTo>
                    <a:pt x="248" y="1"/>
                  </a:moveTo>
                  <a:cubicBezTo>
                    <a:pt x="135" y="1"/>
                    <a:pt x="0" y="123"/>
                    <a:pt x="41" y="285"/>
                  </a:cubicBezTo>
                  <a:cubicBezTo>
                    <a:pt x="1409" y="3355"/>
                    <a:pt x="3688" y="6181"/>
                    <a:pt x="5998" y="8522"/>
                  </a:cubicBezTo>
                  <a:cubicBezTo>
                    <a:pt x="11409" y="13993"/>
                    <a:pt x="18461" y="17306"/>
                    <a:pt x="26060" y="18248"/>
                  </a:cubicBezTo>
                  <a:cubicBezTo>
                    <a:pt x="26667" y="18340"/>
                    <a:pt x="27245" y="18370"/>
                    <a:pt x="27853" y="18400"/>
                  </a:cubicBezTo>
                  <a:cubicBezTo>
                    <a:pt x="28096" y="18400"/>
                    <a:pt x="28126" y="18066"/>
                    <a:pt x="27853" y="18036"/>
                  </a:cubicBezTo>
                  <a:cubicBezTo>
                    <a:pt x="19768" y="17428"/>
                    <a:pt x="12199" y="14115"/>
                    <a:pt x="6424" y="8370"/>
                  </a:cubicBezTo>
                  <a:cubicBezTo>
                    <a:pt x="4023" y="6029"/>
                    <a:pt x="1743" y="3172"/>
                    <a:pt x="375" y="102"/>
                  </a:cubicBezTo>
                  <a:cubicBezTo>
                    <a:pt x="355" y="31"/>
                    <a:pt x="304" y="1"/>
                    <a:pt x="248" y="1"/>
                  </a:cubicBez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0" name="Google Shape;3100;p11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1" name="Google Shape;3101;p11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2" name="Google Shape;3102;p11"/>
            <p:cNvSpPr/>
            <p:nvPr/>
          </p:nvSpPr>
          <p:spPr>
            <a:xfrm>
              <a:off x="5354121" y="3393291"/>
              <a:ext cx="117653" cy="107650"/>
            </a:xfrm>
            <a:custGeom>
              <a:avLst/>
              <a:gdLst/>
              <a:ahLst/>
              <a:cxnLst/>
              <a:rect l="l" t="t" r="r" b="b"/>
              <a:pathLst>
                <a:path w="644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4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3" name="Google Shape;3103;p11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4" name="Google Shape;3104;p11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5" name="Google Shape;3105;p11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6" name="Google Shape;3106;p11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7" name="Google Shape;3107;p11"/>
            <p:cNvSpPr/>
            <p:nvPr/>
          </p:nvSpPr>
          <p:spPr>
            <a:xfrm>
              <a:off x="5373891" y="3339639"/>
              <a:ext cx="513477" cy="336093"/>
            </a:xfrm>
            <a:custGeom>
              <a:avLst/>
              <a:gdLst/>
              <a:ahLst/>
              <a:cxnLst/>
              <a:rect l="l" t="t" r="r" b="b"/>
              <a:pathLst>
                <a:path w="28128" h="18411" extrusionOk="0">
                  <a:moveTo>
                    <a:pt x="256" y="1"/>
                  </a:moveTo>
                  <a:cubicBezTo>
                    <a:pt x="131" y="1"/>
                    <a:pt x="0" y="118"/>
                    <a:pt x="42" y="264"/>
                  </a:cubicBezTo>
                  <a:cubicBezTo>
                    <a:pt x="1410" y="3365"/>
                    <a:pt x="3690" y="6161"/>
                    <a:pt x="6030" y="8532"/>
                  </a:cubicBezTo>
                  <a:cubicBezTo>
                    <a:pt x="11410" y="13973"/>
                    <a:pt x="18492" y="17286"/>
                    <a:pt x="26091" y="18259"/>
                  </a:cubicBezTo>
                  <a:cubicBezTo>
                    <a:pt x="26699" y="18319"/>
                    <a:pt x="27246" y="18350"/>
                    <a:pt x="27854" y="18411"/>
                  </a:cubicBezTo>
                  <a:cubicBezTo>
                    <a:pt x="28097" y="18411"/>
                    <a:pt x="28128" y="18046"/>
                    <a:pt x="27854" y="18015"/>
                  </a:cubicBezTo>
                  <a:cubicBezTo>
                    <a:pt x="19769" y="17408"/>
                    <a:pt x="12200" y="14094"/>
                    <a:pt x="6425" y="8380"/>
                  </a:cubicBezTo>
                  <a:cubicBezTo>
                    <a:pt x="4054" y="6009"/>
                    <a:pt x="1775" y="3152"/>
                    <a:pt x="407" y="82"/>
                  </a:cubicBezTo>
                  <a:cubicBezTo>
                    <a:pt x="369" y="25"/>
                    <a:pt x="313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108" name="Google Shape;3108;p11"/>
          <p:cNvSpPr/>
          <p:nvPr/>
        </p:nvSpPr>
        <p:spPr>
          <a:xfrm rot="8399990">
            <a:off x="-763099" y="-198745"/>
            <a:ext cx="2192203" cy="1335356"/>
          </a:xfrm>
          <a:custGeom>
            <a:avLst/>
            <a:gdLst/>
            <a:ahLst/>
            <a:cxnLst/>
            <a:rect l="l" t="t" r="r" b="b"/>
            <a:pathLst>
              <a:path w="83073" h="50603" extrusionOk="0">
                <a:moveTo>
                  <a:pt x="69445" y="1"/>
                </a:moveTo>
                <a:cubicBezTo>
                  <a:pt x="64932" y="1"/>
                  <a:pt x="60915" y="3349"/>
                  <a:pt x="61522" y="9543"/>
                </a:cubicBezTo>
                <a:cubicBezTo>
                  <a:pt x="61886" y="15409"/>
                  <a:pt x="58816" y="19513"/>
                  <a:pt x="54500" y="20729"/>
                </a:cubicBezTo>
                <a:cubicBezTo>
                  <a:pt x="53641" y="20978"/>
                  <a:pt x="52860" y="21089"/>
                  <a:pt x="52139" y="21089"/>
                </a:cubicBezTo>
                <a:cubicBezTo>
                  <a:pt x="48295" y="21089"/>
                  <a:pt x="46136" y="17938"/>
                  <a:pt x="42707" y="15865"/>
                </a:cubicBezTo>
                <a:cubicBezTo>
                  <a:pt x="40580" y="14606"/>
                  <a:pt x="38979" y="13931"/>
                  <a:pt x="37440" y="13931"/>
                </a:cubicBezTo>
                <a:cubicBezTo>
                  <a:pt x="35525" y="13931"/>
                  <a:pt x="33708" y="14975"/>
                  <a:pt x="31096" y="17233"/>
                </a:cubicBezTo>
                <a:cubicBezTo>
                  <a:pt x="27023" y="20697"/>
                  <a:pt x="25502" y="22059"/>
                  <a:pt x="23218" y="22059"/>
                </a:cubicBezTo>
                <a:cubicBezTo>
                  <a:pt x="22195" y="22059"/>
                  <a:pt x="21020" y="21786"/>
                  <a:pt x="19393" y="21306"/>
                </a:cubicBezTo>
                <a:cubicBezTo>
                  <a:pt x="16822" y="20546"/>
                  <a:pt x="14418" y="20135"/>
                  <a:pt x="12247" y="20135"/>
                </a:cubicBezTo>
                <a:cubicBezTo>
                  <a:pt x="5821" y="20135"/>
                  <a:pt x="1443" y="23737"/>
                  <a:pt x="852" y="32552"/>
                </a:cubicBezTo>
                <a:cubicBezTo>
                  <a:pt x="1" y="43191"/>
                  <a:pt x="6323" y="48206"/>
                  <a:pt x="16141" y="49787"/>
                </a:cubicBezTo>
                <a:cubicBezTo>
                  <a:pt x="19084" y="50337"/>
                  <a:pt x="22307" y="50602"/>
                  <a:pt x="25690" y="50602"/>
                </a:cubicBezTo>
                <a:cubicBezTo>
                  <a:pt x="42502" y="50602"/>
                  <a:pt x="63275" y="44036"/>
                  <a:pt x="73346" y="33130"/>
                </a:cubicBezTo>
                <a:cubicBezTo>
                  <a:pt x="79364" y="26747"/>
                  <a:pt x="83072" y="12370"/>
                  <a:pt x="77783" y="4437"/>
                </a:cubicBezTo>
                <a:cubicBezTo>
                  <a:pt x="75560" y="1432"/>
                  <a:pt x="72396" y="1"/>
                  <a:pt x="6944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09" name="Google Shape;3109;p11"/>
          <p:cNvSpPr/>
          <p:nvPr/>
        </p:nvSpPr>
        <p:spPr>
          <a:xfrm rot="6738505">
            <a:off x="7899366" y="4129251"/>
            <a:ext cx="1863668" cy="1509873"/>
          </a:xfrm>
          <a:custGeom>
            <a:avLst/>
            <a:gdLst/>
            <a:ahLst/>
            <a:cxnLst/>
            <a:rect l="l" t="t" r="r" b="b"/>
            <a:pathLst>
              <a:path w="54989" h="44550" extrusionOk="0">
                <a:moveTo>
                  <a:pt x="17090" y="0"/>
                </a:moveTo>
                <a:cubicBezTo>
                  <a:pt x="16357" y="0"/>
                  <a:pt x="15822" y="459"/>
                  <a:pt x="15755" y="1736"/>
                </a:cubicBezTo>
                <a:lnTo>
                  <a:pt x="15755" y="2194"/>
                </a:lnTo>
                <a:cubicBezTo>
                  <a:pt x="16631" y="4346"/>
                  <a:pt x="14159" y="6032"/>
                  <a:pt x="12710" y="7121"/>
                </a:cubicBezTo>
                <a:cubicBezTo>
                  <a:pt x="9478" y="9862"/>
                  <a:pt x="6360" y="12727"/>
                  <a:pt x="4068" y="16360"/>
                </a:cubicBezTo>
                <a:cubicBezTo>
                  <a:pt x="1556" y="20460"/>
                  <a:pt x="1" y="25436"/>
                  <a:pt x="2456" y="30175"/>
                </a:cubicBezTo>
                <a:cubicBezTo>
                  <a:pt x="4533" y="33754"/>
                  <a:pt x="8393" y="34519"/>
                  <a:pt x="12210" y="34519"/>
                </a:cubicBezTo>
                <a:cubicBezTo>
                  <a:pt x="13552" y="34519"/>
                  <a:pt x="14888" y="34424"/>
                  <a:pt x="16139" y="34324"/>
                </a:cubicBezTo>
                <a:cubicBezTo>
                  <a:pt x="16488" y="34304"/>
                  <a:pt x="16832" y="34295"/>
                  <a:pt x="17171" y="34295"/>
                </a:cubicBezTo>
                <a:cubicBezTo>
                  <a:pt x="21618" y="34295"/>
                  <a:pt x="25278" y="35967"/>
                  <a:pt x="28677" y="38727"/>
                </a:cubicBezTo>
                <a:cubicBezTo>
                  <a:pt x="32035" y="41498"/>
                  <a:pt x="34293" y="44550"/>
                  <a:pt x="38443" y="44550"/>
                </a:cubicBezTo>
                <a:cubicBezTo>
                  <a:pt x="39098" y="44550"/>
                  <a:pt x="39800" y="44474"/>
                  <a:pt x="40560" y="44308"/>
                </a:cubicBezTo>
                <a:cubicBezTo>
                  <a:pt x="48540" y="42672"/>
                  <a:pt x="54989" y="32704"/>
                  <a:pt x="52656" y="24749"/>
                </a:cubicBezTo>
                <a:cubicBezTo>
                  <a:pt x="49309" y="13840"/>
                  <a:pt x="39701" y="11286"/>
                  <a:pt x="30617" y="7219"/>
                </a:cubicBezTo>
                <a:cubicBezTo>
                  <a:pt x="27482" y="5828"/>
                  <a:pt x="24356" y="5132"/>
                  <a:pt x="21876" y="2799"/>
                </a:cubicBezTo>
                <a:cubicBezTo>
                  <a:pt x="21150" y="2118"/>
                  <a:pt x="18664" y="0"/>
                  <a:pt x="17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10" name="Google Shape;3110;p11"/>
          <p:cNvSpPr/>
          <p:nvPr/>
        </p:nvSpPr>
        <p:spPr>
          <a:xfrm>
            <a:off x="268544" y="872201"/>
            <a:ext cx="200878" cy="207468"/>
          </a:xfrm>
          <a:custGeom>
            <a:avLst/>
            <a:gdLst/>
            <a:ahLst/>
            <a:cxnLst/>
            <a:rect l="l" t="t" r="r" b="b"/>
            <a:pathLst>
              <a:path w="11004" h="11365" extrusionOk="0">
                <a:moveTo>
                  <a:pt x="6784" y="0"/>
                </a:moveTo>
                <a:cubicBezTo>
                  <a:pt x="6680" y="0"/>
                  <a:pt x="6562" y="45"/>
                  <a:pt x="6444" y="163"/>
                </a:cubicBezTo>
                <a:cubicBezTo>
                  <a:pt x="6292" y="284"/>
                  <a:pt x="6110" y="497"/>
                  <a:pt x="5958" y="740"/>
                </a:cubicBezTo>
                <a:cubicBezTo>
                  <a:pt x="5806" y="1014"/>
                  <a:pt x="5654" y="1166"/>
                  <a:pt x="5593" y="1227"/>
                </a:cubicBezTo>
                <a:lnTo>
                  <a:pt x="4165" y="3172"/>
                </a:lnTo>
                <a:lnTo>
                  <a:pt x="2462" y="2625"/>
                </a:lnTo>
                <a:cubicBezTo>
                  <a:pt x="2037" y="2534"/>
                  <a:pt x="1520" y="2321"/>
                  <a:pt x="821" y="2078"/>
                </a:cubicBezTo>
                <a:cubicBezTo>
                  <a:pt x="639" y="1956"/>
                  <a:pt x="487" y="1926"/>
                  <a:pt x="487" y="1926"/>
                </a:cubicBezTo>
                <a:cubicBezTo>
                  <a:pt x="434" y="1910"/>
                  <a:pt x="384" y="1903"/>
                  <a:pt x="339" y="1903"/>
                </a:cubicBezTo>
                <a:cubicBezTo>
                  <a:pt x="204" y="1903"/>
                  <a:pt x="107" y="1971"/>
                  <a:pt x="61" y="2108"/>
                </a:cubicBezTo>
                <a:cubicBezTo>
                  <a:pt x="0" y="2321"/>
                  <a:pt x="183" y="2625"/>
                  <a:pt x="578" y="3020"/>
                </a:cubicBezTo>
                <a:cubicBezTo>
                  <a:pt x="760" y="3172"/>
                  <a:pt x="882" y="3293"/>
                  <a:pt x="912" y="3354"/>
                </a:cubicBezTo>
                <a:cubicBezTo>
                  <a:pt x="1551" y="4296"/>
                  <a:pt x="1976" y="4965"/>
                  <a:pt x="2158" y="5330"/>
                </a:cubicBezTo>
                <a:lnTo>
                  <a:pt x="2402" y="5877"/>
                </a:lnTo>
                <a:lnTo>
                  <a:pt x="1551" y="7093"/>
                </a:lnTo>
                <a:cubicBezTo>
                  <a:pt x="1095" y="7731"/>
                  <a:pt x="851" y="8187"/>
                  <a:pt x="730" y="8369"/>
                </a:cubicBezTo>
                <a:cubicBezTo>
                  <a:pt x="608" y="8552"/>
                  <a:pt x="548" y="8704"/>
                  <a:pt x="456" y="8795"/>
                </a:cubicBezTo>
                <a:cubicBezTo>
                  <a:pt x="396" y="8856"/>
                  <a:pt x="335" y="8947"/>
                  <a:pt x="335" y="9008"/>
                </a:cubicBezTo>
                <a:cubicBezTo>
                  <a:pt x="304" y="9160"/>
                  <a:pt x="335" y="9281"/>
                  <a:pt x="548" y="9312"/>
                </a:cubicBezTo>
                <a:cubicBezTo>
                  <a:pt x="570" y="9321"/>
                  <a:pt x="596" y="9325"/>
                  <a:pt x="628" y="9325"/>
                </a:cubicBezTo>
                <a:cubicBezTo>
                  <a:pt x="810" y="9325"/>
                  <a:pt x="1149" y="9176"/>
                  <a:pt x="1642" y="8917"/>
                </a:cubicBezTo>
                <a:cubicBezTo>
                  <a:pt x="1855" y="8765"/>
                  <a:pt x="2007" y="8673"/>
                  <a:pt x="2067" y="8673"/>
                </a:cubicBezTo>
                <a:cubicBezTo>
                  <a:pt x="2888" y="8339"/>
                  <a:pt x="3617" y="8035"/>
                  <a:pt x="4225" y="7731"/>
                </a:cubicBezTo>
                <a:lnTo>
                  <a:pt x="4347" y="7762"/>
                </a:lnTo>
                <a:cubicBezTo>
                  <a:pt x="4590" y="7792"/>
                  <a:pt x="4833" y="8035"/>
                  <a:pt x="5107" y="8400"/>
                </a:cubicBezTo>
                <a:cubicBezTo>
                  <a:pt x="5320" y="8795"/>
                  <a:pt x="5563" y="9160"/>
                  <a:pt x="5745" y="9585"/>
                </a:cubicBezTo>
                <a:cubicBezTo>
                  <a:pt x="6201" y="10740"/>
                  <a:pt x="6535" y="11287"/>
                  <a:pt x="6687" y="11348"/>
                </a:cubicBezTo>
                <a:cubicBezTo>
                  <a:pt x="6720" y="11359"/>
                  <a:pt x="6751" y="11364"/>
                  <a:pt x="6781" y="11364"/>
                </a:cubicBezTo>
                <a:cubicBezTo>
                  <a:pt x="6921" y="11364"/>
                  <a:pt x="7033" y="11255"/>
                  <a:pt x="7083" y="11105"/>
                </a:cubicBezTo>
                <a:cubicBezTo>
                  <a:pt x="7113" y="10983"/>
                  <a:pt x="7143" y="10588"/>
                  <a:pt x="7052" y="9828"/>
                </a:cubicBezTo>
                <a:cubicBezTo>
                  <a:pt x="7113" y="9129"/>
                  <a:pt x="7113" y="8765"/>
                  <a:pt x="7052" y="8765"/>
                </a:cubicBezTo>
                <a:cubicBezTo>
                  <a:pt x="7052" y="8704"/>
                  <a:pt x="7052" y="8491"/>
                  <a:pt x="7022" y="8096"/>
                </a:cubicBezTo>
                <a:cubicBezTo>
                  <a:pt x="7022" y="7731"/>
                  <a:pt x="7022" y="7397"/>
                  <a:pt x="7113" y="7154"/>
                </a:cubicBezTo>
                <a:lnTo>
                  <a:pt x="7143" y="7032"/>
                </a:lnTo>
                <a:cubicBezTo>
                  <a:pt x="7630" y="6941"/>
                  <a:pt x="8268" y="6637"/>
                  <a:pt x="9089" y="6181"/>
                </a:cubicBezTo>
                <a:cubicBezTo>
                  <a:pt x="9453" y="5938"/>
                  <a:pt x="9697" y="5786"/>
                  <a:pt x="9788" y="5755"/>
                </a:cubicBezTo>
                <a:cubicBezTo>
                  <a:pt x="9909" y="5725"/>
                  <a:pt x="10153" y="5634"/>
                  <a:pt x="10457" y="5512"/>
                </a:cubicBezTo>
                <a:cubicBezTo>
                  <a:pt x="10760" y="5421"/>
                  <a:pt x="10943" y="5330"/>
                  <a:pt x="10943" y="5269"/>
                </a:cubicBezTo>
                <a:cubicBezTo>
                  <a:pt x="11004" y="5026"/>
                  <a:pt x="10912" y="4844"/>
                  <a:pt x="10548" y="4752"/>
                </a:cubicBezTo>
                <a:lnTo>
                  <a:pt x="8815" y="4357"/>
                </a:lnTo>
                <a:cubicBezTo>
                  <a:pt x="8116" y="4144"/>
                  <a:pt x="7508" y="3992"/>
                  <a:pt x="6991" y="3810"/>
                </a:cubicBezTo>
                <a:lnTo>
                  <a:pt x="7022" y="3354"/>
                </a:lnTo>
                <a:cubicBezTo>
                  <a:pt x="7052" y="1926"/>
                  <a:pt x="7143" y="953"/>
                  <a:pt x="7265" y="558"/>
                </a:cubicBezTo>
                <a:cubicBezTo>
                  <a:pt x="7295" y="467"/>
                  <a:pt x="7265" y="345"/>
                  <a:pt x="7174" y="254"/>
                </a:cubicBezTo>
                <a:cubicBezTo>
                  <a:pt x="7113" y="132"/>
                  <a:pt x="6991" y="41"/>
                  <a:pt x="6870" y="11"/>
                </a:cubicBezTo>
                <a:cubicBezTo>
                  <a:pt x="6843" y="4"/>
                  <a:pt x="6814" y="0"/>
                  <a:pt x="67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111" name="Google Shape;3111;p11"/>
          <p:cNvGrpSpPr/>
          <p:nvPr/>
        </p:nvGrpSpPr>
        <p:grpSpPr>
          <a:xfrm rot="10800000">
            <a:off x="8500461" y="3735514"/>
            <a:ext cx="774792" cy="769323"/>
            <a:chOff x="1173550" y="238600"/>
            <a:chExt cx="5252825" cy="5215750"/>
          </a:xfrm>
        </p:grpSpPr>
        <p:sp>
          <p:nvSpPr>
            <p:cNvPr id="3112" name="Google Shape;3112;p11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3" name="Google Shape;3113;p11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4" name="Google Shape;3114;p11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5" name="Google Shape;3115;p11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6" name="Google Shape;3116;p11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7" name="Google Shape;3117;p11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8" name="Google Shape;3118;p11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9" name="Google Shape;3119;p11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0" name="Google Shape;3120;p11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1" name="Google Shape;3121;p11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2" name="Google Shape;3122;p11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3" name="Google Shape;3123;p11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4" name="Google Shape;3124;p11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5" name="Google Shape;3125;p11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6" name="Google Shape;3126;p11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7" name="Google Shape;3127;p11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8" name="Google Shape;3128;p11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9" name="Google Shape;3129;p11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0" name="Google Shape;3130;p11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1" name="Google Shape;3131;p11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2" name="Google Shape;3132;p11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3" name="Google Shape;3133;p11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4" name="Google Shape;3134;p11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5" name="Google Shape;3135;p11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6" name="Google Shape;3136;p11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7" name="Google Shape;3137;p11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8" name="Google Shape;3138;p11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9" name="Google Shape;3139;p11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0" name="Google Shape;3140;p11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1" name="Google Shape;3141;p11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2" name="Google Shape;3142;p11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3" name="Google Shape;3143;p11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4" name="Google Shape;3144;p11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5" name="Google Shape;3145;p11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6" name="Google Shape;3146;p11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7" name="Google Shape;3147;p11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8" name="Google Shape;3148;p11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9" name="Google Shape;3149;p11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0" name="Google Shape;3150;p11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1" name="Google Shape;3151;p11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2" name="Google Shape;3152;p11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3" name="Google Shape;3153;p11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4" name="Google Shape;3154;p11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5" name="Google Shape;3155;p11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6" name="Google Shape;3156;p11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7" name="Google Shape;3157;p11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8" name="Google Shape;3158;p11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9" name="Google Shape;3159;p11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0" name="Google Shape;3160;p11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1" name="Google Shape;3161;p11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2" name="Google Shape;3162;p11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3" name="Google Shape;3163;p11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4" name="Google Shape;3164;p11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5" name="Google Shape;3165;p11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6" name="Google Shape;3166;p11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7" name="Google Shape;3167;p11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8" name="Google Shape;3168;p11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9" name="Google Shape;3169;p11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0" name="Google Shape;3170;p11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1" name="Google Shape;3171;p11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2" name="Google Shape;3172;p11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3" name="Google Shape;3173;p11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4" name="Google Shape;3174;p11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5" name="Google Shape;3175;p11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6" name="Google Shape;3176;p11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7" name="Google Shape;3177;p11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8" name="Google Shape;3178;p11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9" name="Google Shape;3179;p11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0" name="Google Shape;3180;p11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1" name="Google Shape;3181;p11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2" name="Google Shape;3182;p11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3" name="Google Shape;3183;p11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4" name="Google Shape;3184;p11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5" name="Google Shape;3185;p11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6" name="Google Shape;3186;p11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7" name="Google Shape;3187;p11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8" name="Google Shape;3188;p11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9" name="Google Shape;3189;p11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0" name="Google Shape;3190;p11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1" name="Google Shape;3191;p11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2" name="Google Shape;3192;p11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3" name="Google Shape;3193;p11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4" name="Google Shape;3194;p11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5" name="Google Shape;3195;p11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6" name="Google Shape;3196;p11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7" name="Google Shape;3197;p11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8" name="Google Shape;3198;p11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9" name="Google Shape;3199;p11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0" name="Google Shape;3200;p11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1" name="Google Shape;3201;p11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2" name="Google Shape;3202;p11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3" name="Google Shape;3203;p11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4" name="Google Shape;3204;p11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5" name="Google Shape;3205;p11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6" name="Google Shape;3206;p11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7" name="Google Shape;3207;p11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8" name="Google Shape;3208;p11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9" name="Google Shape;3209;p11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0" name="Google Shape;3210;p11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1" name="Google Shape;3211;p11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2" name="Google Shape;3212;p11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3" name="Google Shape;3213;p11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4" name="Google Shape;3214;p11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5" name="Google Shape;3215;p11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6" name="Google Shape;3216;p11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7" name="Google Shape;3217;p11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8" name="Google Shape;3218;p11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9" name="Google Shape;3219;p11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0" name="Google Shape;3220;p11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1" name="Google Shape;3221;p11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2" name="Google Shape;3222;p11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3" name="Google Shape;3223;p11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4" name="Google Shape;3224;p11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5" name="Google Shape;3225;p11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6" name="Google Shape;3226;p11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7" name="Google Shape;3227;p11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8" name="Google Shape;3228;p11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9" name="Google Shape;3229;p11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0" name="Google Shape;3230;p11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1" name="Google Shape;3231;p11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2" name="Google Shape;3232;p11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8" name="Google Shape;3278;p11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9" name="Google Shape;3279;p11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9" name="Google Shape;3289;p11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0" name="Google Shape;3290;p11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297" name="Google Shape;3297;p11"/>
          <p:cNvGrpSpPr/>
          <p:nvPr/>
        </p:nvGrpSpPr>
        <p:grpSpPr>
          <a:xfrm rot="-2939854">
            <a:off x="-238441" y="4377157"/>
            <a:ext cx="1009992" cy="979909"/>
            <a:chOff x="3058061" y="4534101"/>
            <a:chExt cx="674175" cy="654095"/>
          </a:xfrm>
        </p:grpSpPr>
        <p:sp>
          <p:nvSpPr>
            <p:cNvPr id="3298" name="Google Shape;3298;p11"/>
            <p:cNvSpPr/>
            <p:nvPr/>
          </p:nvSpPr>
          <p:spPr>
            <a:xfrm>
              <a:off x="3301638" y="4626215"/>
              <a:ext cx="346261" cy="561980"/>
            </a:xfrm>
            <a:custGeom>
              <a:avLst/>
              <a:gdLst/>
              <a:ahLst/>
              <a:cxnLst/>
              <a:rect l="l" t="t" r="r" b="b"/>
              <a:pathLst>
                <a:path w="18968" h="30785" extrusionOk="0">
                  <a:moveTo>
                    <a:pt x="18968" y="0"/>
                  </a:moveTo>
                  <a:cubicBezTo>
                    <a:pt x="18967" y="1"/>
                    <a:pt x="11399" y="2827"/>
                    <a:pt x="6475" y="9088"/>
                  </a:cubicBezTo>
                  <a:cubicBezTo>
                    <a:pt x="1521" y="15350"/>
                    <a:pt x="1" y="22432"/>
                    <a:pt x="244" y="30213"/>
                  </a:cubicBezTo>
                  <a:cubicBezTo>
                    <a:pt x="262" y="30213"/>
                    <a:pt x="550" y="30785"/>
                    <a:pt x="767" y="30785"/>
                  </a:cubicBezTo>
                  <a:cubicBezTo>
                    <a:pt x="914" y="30785"/>
                    <a:pt x="1028" y="30521"/>
                    <a:pt x="1004" y="29636"/>
                  </a:cubicBezTo>
                  <a:cubicBezTo>
                    <a:pt x="1004" y="29302"/>
                    <a:pt x="1034" y="17478"/>
                    <a:pt x="6809" y="9514"/>
                  </a:cubicBezTo>
                  <a:cubicBezTo>
                    <a:pt x="10062" y="5016"/>
                    <a:pt x="18967" y="1"/>
                    <a:pt x="18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3630684" y="4534101"/>
              <a:ext cx="89906" cy="99891"/>
            </a:xfrm>
            <a:custGeom>
              <a:avLst/>
              <a:gdLst/>
              <a:ahLst/>
              <a:cxnLst/>
              <a:rect l="l" t="t" r="r" b="b"/>
              <a:pathLst>
                <a:path w="4925" h="5472" extrusionOk="0">
                  <a:moveTo>
                    <a:pt x="4651" y="1"/>
                  </a:moveTo>
                  <a:cubicBezTo>
                    <a:pt x="4651" y="1"/>
                    <a:pt x="2523" y="305"/>
                    <a:pt x="0" y="5472"/>
                  </a:cubicBezTo>
                  <a:cubicBezTo>
                    <a:pt x="0" y="5472"/>
                    <a:pt x="4925" y="943"/>
                    <a:pt x="4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3619585" y="4544652"/>
              <a:ext cx="46076" cy="94889"/>
            </a:xfrm>
            <a:custGeom>
              <a:avLst/>
              <a:gdLst/>
              <a:ahLst/>
              <a:cxnLst/>
              <a:rect l="l" t="t" r="r" b="b"/>
              <a:pathLst>
                <a:path w="2524" h="5198" extrusionOk="0">
                  <a:moveTo>
                    <a:pt x="1976" y="0"/>
                  </a:moveTo>
                  <a:cubicBezTo>
                    <a:pt x="1916" y="0"/>
                    <a:pt x="396" y="2614"/>
                    <a:pt x="1" y="5198"/>
                  </a:cubicBezTo>
                  <a:cubicBezTo>
                    <a:pt x="1" y="5198"/>
                    <a:pt x="2523" y="2584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3606825" y="4536328"/>
              <a:ext cx="33863" cy="114879"/>
            </a:xfrm>
            <a:custGeom>
              <a:avLst/>
              <a:gdLst/>
              <a:ahLst/>
              <a:cxnLst/>
              <a:rect l="l" t="t" r="r" b="b"/>
              <a:pathLst>
                <a:path w="1855" h="6293" extrusionOk="0">
                  <a:moveTo>
                    <a:pt x="1307" y="0"/>
                  </a:moveTo>
                  <a:cubicBezTo>
                    <a:pt x="1307" y="31"/>
                    <a:pt x="152" y="4407"/>
                    <a:pt x="0" y="6292"/>
                  </a:cubicBezTo>
                  <a:cubicBezTo>
                    <a:pt x="0" y="6292"/>
                    <a:pt x="1855" y="2189"/>
                    <a:pt x="1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3581304" y="4537423"/>
              <a:ext cx="29975" cy="123769"/>
            </a:xfrm>
            <a:custGeom>
              <a:avLst/>
              <a:gdLst/>
              <a:ahLst/>
              <a:cxnLst/>
              <a:rect l="l" t="t" r="r" b="b"/>
              <a:pathLst>
                <a:path w="1642" h="6780" extrusionOk="0">
                  <a:moveTo>
                    <a:pt x="760" y="1"/>
                  </a:moveTo>
                  <a:cubicBezTo>
                    <a:pt x="760" y="1"/>
                    <a:pt x="0" y="4408"/>
                    <a:pt x="517" y="6779"/>
                  </a:cubicBezTo>
                  <a:cubicBezTo>
                    <a:pt x="517" y="6779"/>
                    <a:pt x="1642" y="2524"/>
                    <a:pt x="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3550234" y="4541877"/>
              <a:ext cx="38737" cy="124682"/>
            </a:xfrm>
            <a:custGeom>
              <a:avLst/>
              <a:gdLst/>
              <a:ahLst/>
              <a:cxnLst/>
              <a:rect l="l" t="t" r="r" b="b"/>
              <a:pathLst>
                <a:path w="2122" h="6830" extrusionOk="0">
                  <a:moveTo>
                    <a:pt x="456" y="0"/>
                  </a:moveTo>
                  <a:cubicBezTo>
                    <a:pt x="456" y="1"/>
                    <a:pt x="0" y="5198"/>
                    <a:pt x="1094" y="6809"/>
                  </a:cubicBezTo>
                  <a:cubicBezTo>
                    <a:pt x="1105" y="6823"/>
                    <a:pt x="1116" y="6830"/>
                    <a:pt x="1128" y="6830"/>
                  </a:cubicBezTo>
                  <a:cubicBezTo>
                    <a:pt x="1428" y="6830"/>
                    <a:pt x="2121" y="260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3509161" y="4547974"/>
              <a:ext cx="47189" cy="127091"/>
            </a:xfrm>
            <a:custGeom>
              <a:avLst/>
              <a:gdLst/>
              <a:ahLst/>
              <a:cxnLst/>
              <a:rect l="l" t="t" r="r" b="b"/>
              <a:pathLst>
                <a:path w="2585" h="6962" extrusionOk="0">
                  <a:moveTo>
                    <a:pt x="1" y="0"/>
                  </a:moveTo>
                  <a:cubicBezTo>
                    <a:pt x="1" y="1"/>
                    <a:pt x="1247" y="4955"/>
                    <a:pt x="2584" y="6961"/>
                  </a:cubicBezTo>
                  <a:cubicBezTo>
                    <a:pt x="2584" y="6961"/>
                    <a:pt x="2432" y="270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3495853" y="4546861"/>
              <a:ext cx="50512" cy="144835"/>
            </a:xfrm>
            <a:custGeom>
              <a:avLst/>
              <a:gdLst/>
              <a:ahLst/>
              <a:cxnLst/>
              <a:rect l="l" t="t" r="r" b="b"/>
              <a:pathLst>
                <a:path w="2767" h="7934" extrusionOk="0">
                  <a:moveTo>
                    <a:pt x="31" y="1"/>
                  </a:moveTo>
                  <a:cubicBezTo>
                    <a:pt x="31" y="1"/>
                    <a:pt x="0" y="5320"/>
                    <a:pt x="2250" y="7934"/>
                  </a:cubicBezTo>
                  <a:cubicBezTo>
                    <a:pt x="2250" y="7934"/>
                    <a:pt x="2766" y="4955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3640122" y="4592370"/>
              <a:ext cx="92115" cy="38847"/>
            </a:xfrm>
            <a:custGeom>
              <a:avLst/>
              <a:gdLst/>
              <a:ahLst/>
              <a:cxnLst/>
              <a:rect l="l" t="t" r="r" b="b"/>
              <a:pathLst>
                <a:path w="5046" h="2128" extrusionOk="0">
                  <a:moveTo>
                    <a:pt x="4321" y="0"/>
                  </a:moveTo>
                  <a:cubicBezTo>
                    <a:pt x="2201" y="0"/>
                    <a:pt x="0" y="2128"/>
                    <a:pt x="0" y="2128"/>
                  </a:cubicBezTo>
                  <a:cubicBezTo>
                    <a:pt x="2827" y="1611"/>
                    <a:pt x="5046" y="122"/>
                    <a:pt x="5046" y="91"/>
                  </a:cubicBezTo>
                  <a:cubicBezTo>
                    <a:pt x="4808" y="29"/>
                    <a:pt x="4565" y="0"/>
                    <a:pt x="4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3619585" y="4628150"/>
              <a:ext cx="105441" cy="15736"/>
            </a:xfrm>
            <a:custGeom>
              <a:avLst/>
              <a:gdLst/>
              <a:ahLst/>
              <a:cxnLst/>
              <a:rect l="l" t="t" r="r" b="b"/>
              <a:pathLst>
                <a:path w="5776" h="862" extrusionOk="0">
                  <a:moveTo>
                    <a:pt x="3737" y="1"/>
                  </a:moveTo>
                  <a:cubicBezTo>
                    <a:pt x="1930" y="1"/>
                    <a:pt x="1" y="624"/>
                    <a:pt x="1" y="624"/>
                  </a:cubicBezTo>
                  <a:cubicBezTo>
                    <a:pt x="788" y="798"/>
                    <a:pt x="1576" y="861"/>
                    <a:pt x="2305" y="861"/>
                  </a:cubicBezTo>
                  <a:cubicBezTo>
                    <a:pt x="4248" y="861"/>
                    <a:pt x="5776" y="411"/>
                    <a:pt x="5776" y="411"/>
                  </a:cubicBezTo>
                  <a:cubicBezTo>
                    <a:pt x="5214" y="108"/>
                    <a:pt x="4486" y="1"/>
                    <a:pt x="3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3586288" y="4652466"/>
              <a:ext cx="105441" cy="18930"/>
            </a:xfrm>
            <a:custGeom>
              <a:avLst/>
              <a:gdLst/>
              <a:ahLst/>
              <a:cxnLst/>
              <a:rect l="l" t="t" r="r" b="b"/>
              <a:pathLst>
                <a:path w="5776" h="1037" extrusionOk="0">
                  <a:moveTo>
                    <a:pt x="5775" y="993"/>
                  </a:moveTo>
                  <a:cubicBezTo>
                    <a:pt x="5775" y="993"/>
                    <a:pt x="5776" y="994"/>
                    <a:pt x="5776" y="994"/>
                  </a:cubicBezTo>
                  <a:cubicBezTo>
                    <a:pt x="5776" y="994"/>
                    <a:pt x="5776" y="993"/>
                    <a:pt x="5775" y="993"/>
                  </a:cubicBezTo>
                  <a:close/>
                  <a:moveTo>
                    <a:pt x="2887" y="0"/>
                  </a:moveTo>
                  <a:cubicBezTo>
                    <a:pt x="1336" y="0"/>
                    <a:pt x="1" y="599"/>
                    <a:pt x="1" y="599"/>
                  </a:cubicBezTo>
                  <a:cubicBezTo>
                    <a:pt x="1508" y="959"/>
                    <a:pt x="3067" y="1037"/>
                    <a:pt x="4185" y="1037"/>
                  </a:cubicBezTo>
                  <a:cubicBezTo>
                    <a:pt x="5038" y="1037"/>
                    <a:pt x="5634" y="992"/>
                    <a:pt x="5754" y="992"/>
                  </a:cubicBezTo>
                  <a:cubicBezTo>
                    <a:pt x="5765" y="992"/>
                    <a:pt x="5773" y="992"/>
                    <a:pt x="5775" y="993"/>
                  </a:cubicBezTo>
                  <a:lnTo>
                    <a:pt x="5775" y="993"/>
                  </a:lnTo>
                  <a:cubicBezTo>
                    <a:pt x="4910" y="234"/>
                    <a:pt x="3857" y="0"/>
                    <a:pt x="28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3557445" y="4672437"/>
              <a:ext cx="112652" cy="26488"/>
            </a:xfrm>
            <a:custGeom>
              <a:avLst/>
              <a:gdLst/>
              <a:ahLst/>
              <a:cxnLst/>
              <a:rect l="l" t="t" r="r" b="b"/>
              <a:pathLst>
                <a:path w="6171" h="1451" extrusionOk="0">
                  <a:moveTo>
                    <a:pt x="719" y="1"/>
                  </a:moveTo>
                  <a:cubicBezTo>
                    <a:pt x="275" y="1"/>
                    <a:pt x="0" y="21"/>
                    <a:pt x="0" y="21"/>
                  </a:cubicBezTo>
                  <a:cubicBezTo>
                    <a:pt x="1763" y="589"/>
                    <a:pt x="6024" y="1451"/>
                    <a:pt x="6167" y="1451"/>
                  </a:cubicBezTo>
                  <a:cubicBezTo>
                    <a:pt x="6169" y="1451"/>
                    <a:pt x="6171" y="1451"/>
                    <a:pt x="6171" y="1450"/>
                  </a:cubicBezTo>
                  <a:cubicBezTo>
                    <a:pt x="4618" y="168"/>
                    <a:pt x="1983" y="1"/>
                    <a:pt x="7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0" name="Google Shape;3310;p11"/>
            <p:cNvSpPr/>
            <p:nvPr/>
          </p:nvSpPr>
          <p:spPr>
            <a:xfrm>
              <a:off x="3529698" y="4695767"/>
              <a:ext cx="125978" cy="32001"/>
            </a:xfrm>
            <a:custGeom>
              <a:avLst/>
              <a:gdLst/>
              <a:ahLst/>
              <a:cxnLst/>
              <a:rect l="l" t="t" r="r" b="b"/>
              <a:pathLst>
                <a:path w="6901" h="1753" extrusionOk="0">
                  <a:moveTo>
                    <a:pt x="727" y="0"/>
                  </a:moveTo>
                  <a:cubicBezTo>
                    <a:pt x="277" y="0"/>
                    <a:pt x="0" y="20"/>
                    <a:pt x="0" y="20"/>
                  </a:cubicBezTo>
                  <a:cubicBezTo>
                    <a:pt x="2067" y="1449"/>
                    <a:pt x="6900" y="1753"/>
                    <a:pt x="6900" y="1753"/>
                  </a:cubicBezTo>
                  <a:cubicBezTo>
                    <a:pt x="5178" y="191"/>
                    <a:pt x="2119" y="0"/>
                    <a:pt x="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1" name="Google Shape;3311;p11"/>
            <p:cNvSpPr/>
            <p:nvPr/>
          </p:nvSpPr>
          <p:spPr>
            <a:xfrm>
              <a:off x="3498628" y="4718549"/>
              <a:ext cx="129300" cy="29756"/>
            </a:xfrm>
            <a:custGeom>
              <a:avLst/>
              <a:gdLst/>
              <a:ahLst/>
              <a:cxnLst/>
              <a:rect l="l" t="t" r="r" b="b"/>
              <a:pathLst>
                <a:path w="7083" h="1630" extrusionOk="0">
                  <a:moveTo>
                    <a:pt x="1271" y="0"/>
                  </a:moveTo>
                  <a:cubicBezTo>
                    <a:pt x="490" y="0"/>
                    <a:pt x="0" y="79"/>
                    <a:pt x="0" y="79"/>
                  </a:cubicBezTo>
                  <a:cubicBezTo>
                    <a:pt x="2523" y="1295"/>
                    <a:pt x="7083" y="1629"/>
                    <a:pt x="7083" y="1629"/>
                  </a:cubicBezTo>
                  <a:cubicBezTo>
                    <a:pt x="4963" y="249"/>
                    <a:pt x="2658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2" name="Google Shape;3312;p11"/>
            <p:cNvSpPr/>
            <p:nvPr/>
          </p:nvSpPr>
          <p:spPr>
            <a:xfrm>
              <a:off x="3468105" y="4556299"/>
              <a:ext cx="37751" cy="163711"/>
            </a:xfrm>
            <a:custGeom>
              <a:avLst/>
              <a:gdLst/>
              <a:ahLst/>
              <a:cxnLst/>
              <a:rect l="l" t="t" r="r" b="b"/>
              <a:pathLst>
                <a:path w="2068" h="896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92" y="5958"/>
                    <a:pt x="1672" y="8967"/>
                  </a:cubicBezTo>
                  <a:cubicBezTo>
                    <a:pt x="1672" y="8967"/>
                    <a:pt x="2067" y="571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3" name="Google Shape;3313;p11"/>
            <p:cNvSpPr/>
            <p:nvPr/>
          </p:nvSpPr>
          <p:spPr>
            <a:xfrm>
              <a:off x="3462008" y="4739049"/>
              <a:ext cx="155934" cy="35323"/>
            </a:xfrm>
            <a:custGeom>
              <a:avLst/>
              <a:gdLst/>
              <a:ahLst/>
              <a:cxnLst/>
              <a:rect l="l" t="t" r="r" b="b"/>
              <a:pathLst>
                <a:path w="8542" h="1935" extrusionOk="0">
                  <a:moveTo>
                    <a:pt x="2681" y="1"/>
                  </a:moveTo>
                  <a:cubicBezTo>
                    <a:pt x="950" y="1"/>
                    <a:pt x="0" y="597"/>
                    <a:pt x="0" y="597"/>
                  </a:cubicBezTo>
                  <a:cubicBezTo>
                    <a:pt x="1642" y="1266"/>
                    <a:pt x="8511" y="1935"/>
                    <a:pt x="8541" y="1935"/>
                  </a:cubicBezTo>
                  <a:cubicBezTo>
                    <a:pt x="6110" y="415"/>
                    <a:pt x="4124" y="1"/>
                    <a:pt x="2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4" name="Google Shape;3314;p11"/>
            <p:cNvSpPr/>
            <p:nvPr/>
          </p:nvSpPr>
          <p:spPr>
            <a:xfrm>
              <a:off x="3434808" y="4769316"/>
              <a:ext cx="160936" cy="28916"/>
            </a:xfrm>
            <a:custGeom>
              <a:avLst/>
              <a:gdLst/>
              <a:ahLst/>
              <a:cxnLst/>
              <a:rect l="l" t="t" r="r" b="b"/>
              <a:pathLst>
                <a:path w="8816" h="1584" extrusionOk="0">
                  <a:moveTo>
                    <a:pt x="4151" y="1"/>
                  </a:moveTo>
                  <a:cubicBezTo>
                    <a:pt x="1944" y="1"/>
                    <a:pt x="1" y="642"/>
                    <a:pt x="1" y="642"/>
                  </a:cubicBezTo>
                  <a:cubicBezTo>
                    <a:pt x="2524" y="1523"/>
                    <a:pt x="8816" y="1584"/>
                    <a:pt x="8816" y="1584"/>
                  </a:cubicBezTo>
                  <a:cubicBezTo>
                    <a:pt x="7572" y="354"/>
                    <a:pt x="5789" y="1"/>
                    <a:pt x="4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5" name="Google Shape;3315;p11"/>
            <p:cNvSpPr/>
            <p:nvPr/>
          </p:nvSpPr>
          <p:spPr>
            <a:xfrm>
              <a:off x="3413176" y="4801025"/>
              <a:ext cx="178680" cy="39942"/>
            </a:xfrm>
            <a:custGeom>
              <a:avLst/>
              <a:gdLst/>
              <a:ahLst/>
              <a:cxnLst/>
              <a:rect l="l" t="t" r="r" b="b"/>
              <a:pathLst>
                <a:path w="9788" h="2188" extrusionOk="0">
                  <a:moveTo>
                    <a:pt x="2816" y="0"/>
                  </a:moveTo>
                  <a:cubicBezTo>
                    <a:pt x="1164" y="0"/>
                    <a:pt x="0" y="272"/>
                    <a:pt x="0" y="272"/>
                  </a:cubicBezTo>
                  <a:cubicBezTo>
                    <a:pt x="1517" y="758"/>
                    <a:pt x="9690" y="2120"/>
                    <a:pt x="9787" y="2187"/>
                  </a:cubicBezTo>
                  <a:lnTo>
                    <a:pt x="9787" y="2187"/>
                  </a:lnTo>
                  <a:cubicBezTo>
                    <a:pt x="7552" y="403"/>
                    <a:pt x="4824" y="0"/>
                    <a:pt x="2816" y="0"/>
                  </a:cubicBezTo>
                  <a:close/>
                  <a:moveTo>
                    <a:pt x="9787" y="2187"/>
                  </a:moveTo>
                  <a:cubicBezTo>
                    <a:pt x="9787" y="2187"/>
                    <a:pt x="9788" y="2187"/>
                    <a:pt x="9788" y="2187"/>
                  </a:cubicBezTo>
                  <a:cubicBezTo>
                    <a:pt x="9788" y="2187"/>
                    <a:pt x="9787" y="2187"/>
                    <a:pt x="9787" y="21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6" name="Google Shape;3316;p11"/>
            <p:cNvSpPr/>
            <p:nvPr/>
          </p:nvSpPr>
          <p:spPr>
            <a:xfrm>
              <a:off x="3395414" y="4826272"/>
              <a:ext cx="182568" cy="59073"/>
            </a:xfrm>
            <a:custGeom>
              <a:avLst/>
              <a:gdLst/>
              <a:ahLst/>
              <a:cxnLst/>
              <a:rect l="l" t="t" r="r" b="b"/>
              <a:pathLst>
                <a:path w="10001" h="3236" extrusionOk="0">
                  <a:moveTo>
                    <a:pt x="3255" y="1"/>
                  </a:moveTo>
                  <a:cubicBezTo>
                    <a:pt x="2283" y="1"/>
                    <a:pt x="1208" y="155"/>
                    <a:pt x="31" y="531"/>
                  </a:cubicBezTo>
                  <a:cubicBezTo>
                    <a:pt x="1" y="531"/>
                    <a:pt x="6718" y="1595"/>
                    <a:pt x="10001" y="3236"/>
                  </a:cubicBezTo>
                  <a:cubicBezTo>
                    <a:pt x="10001" y="3236"/>
                    <a:pt x="7707" y="1"/>
                    <a:pt x="32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7" name="Google Shape;3317;p11"/>
            <p:cNvSpPr/>
            <p:nvPr/>
          </p:nvSpPr>
          <p:spPr>
            <a:xfrm>
              <a:off x="3407079" y="4558507"/>
              <a:ext cx="75466" cy="185361"/>
            </a:xfrm>
            <a:custGeom>
              <a:avLst/>
              <a:gdLst/>
              <a:ahLst/>
              <a:cxnLst/>
              <a:rect l="l" t="t" r="r" b="b"/>
              <a:pathLst>
                <a:path w="4134" h="10154" extrusionOk="0">
                  <a:moveTo>
                    <a:pt x="1702" y="1"/>
                  </a:moveTo>
                  <a:cubicBezTo>
                    <a:pt x="0" y="3253"/>
                    <a:pt x="3465" y="10153"/>
                    <a:pt x="3465" y="10153"/>
                  </a:cubicBezTo>
                  <a:cubicBezTo>
                    <a:pt x="4134" y="7357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8" name="Google Shape;3318;p11"/>
            <p:cNvSpPr/>
            <p:nvPr/>
          </p:nvSpPr>
          <p:spPr>
            <a:xfrm>
              <a:off x="3373216" y="4562396"/>
              <a:ext cx="78825" cy="209202"/>
            </a:xfrm>
            <a:custGeom>
              <a:avLst/>
              <a:gdLst/>
              <a:ahLst/>
              <a:cxnLst/>
              <a:rect l="l" t="t" r="r" b="b"/>
              <a:pathLst>
                <a:path w="4318" h="11460" extrusionOk="0">
                  <a:moveTo>
                    <a:pt x="1521" y="1"/>
                  </a:moveTo>
                  <a:lnTo>
                    <a:pt x="1521" y="1"/>
                  </a:lnTo>
                  <a:cubicBezTo>
                    <a:pt x="1" y="3709"/>
                    <a:pt x="4317" y="11460"/>
                    <a:pt x="4317" y="11460"/>
                  </a:cubicBezTo>
                  <a:cubicBezTo>
                    <a:pt x="3952" y="7964"/>
                    <a:pt x="1521" y="1"/>
                    <a:pt x="1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9" name="Google Shape;3319;p11"/>
            <p:cNvSpPr/>
            <p:nvPr/>
          </p:nvSpPr>
          <p:spPr>
            <a:xfrm>
              <a:off x="3313850" y="4580706"/>
              <a:ext cx="115426" cy="202557"/>
            </a:xfrm>
            <a:custGeom>
              <a:avLst/>
              <a:gdLst/>
              <a:ahLst/>
              <a:cxnLst/>
              <a:rect l="l" t="t" r="r" b="b"/>
              <a:pathLst>
                <a:path w="6323" h="11096" extrusionOk="0">
                  <a:moveTo>
                    <a:pt x="1520" y="1"/>
                  </a:moveTo>
                  <a:cubicBezTo>
                    <a:pt x="1" y="3557"/>
                    <a:pt x="6323" y="11095"/>
                    <a:pt x="6323" y="11095"/>
                  </a:cubicBezTo>
                  <a:cubicBezTo>
                    <a:pt x="6201" y="8998"/>
                    <a:pt x="1763" y="183"/>
                    <a:pt x="1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0" name="Google Shape;3320;p11"/>
            <p:cNvSpPr/>
            <p:nvPr/>
          </p:nvSpPr>
          <p:spPr>
            <a:xfrm>
              <a:off x="3275570" y="4575722"/>
              <a:ext cx="142060" cy="235270"/>
            </a:xfrm>
            <a:custGeom>
              <a:avLst/>
              <a:gdLst/>
              <a:ahLst/>
              <a:cxnLst/>
              <a:rect l="l" t="t" r="r" b="b"/>
              <a:pathLst>
                <a:path w="7782" h="12888" extrusionOk="0">
                  <a:moveTo>
                    <a:pt x="547" y="0"/>
                  </a:moveTo>
                  <a:cubicBezTo>
                    <a:pt x="0" y="5441"/>
                    <a:pt x="7326" y="12888"/>
                    <a:pt x="7326" y="12888"/>
                  </a:cubicBezTo>
                  <a:cubicBezTo>
                    <a:pt x="7782" y="11125"/>
                    <a:pt x="1459" y="912"/>
                    <a:pt x="5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1" name="Google Shape;3321;p11"/>
            <p:cNvSpPr/>
            <p:nvPr/>
          </p:nvSpPr>
          <p:spPr>
            <a:xfrm>
              <a:off x="3389317" y="4852888"/>
              <a:ext cx="199764" cy="55477"/>
            </a:xfrm>
            <a:custGeom>
              <a:avLst/>
              <a:gdLst/>
              <a:ahLst/>
              <a:cxnLst/>
              <a:rect l="l" t="t" r="r" b="b"/>
              <a:pathLst>
                <a:path w="10943" h="3039" extrusionOk="0">
                  <a:moveTo>
                    <a:pt x="1004" y="1"/>
                  </a:moveTo>
                  <a:cubicBezTo>
                    <a:pt x="633" y="1"/>
                    <a:pt x="294" y="33"/>
                    <a:pt x="0" y="106"/>
                  </a:cubicBezTo>
                  <a:cubicBezTo>
                    <a:pt x="0" y="106"/>
                    <a:pt x="6859" y="3039"/>
                    <a:pt x="10061" y="3039"/>
                  </a:cubicBezTo>
                  <a:cubicBezTo>
                    <a:pt x="10400" y="3039"/>
                    <a:pt x="10698" y="3006"/>
                    <a:pt x="10943" y="2933"/>
                  </a:cubicBezTo>
                  <a:cubicBezTo>
                    <a:pt x="10943" y="2933"/>
                    <a:pt x="4506" y="1"/>
                    <a:pt x="1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2" name="Google Shape;3322;p11"/>
            <p:cNvSpPr/>
            <p:nvPr/>
          </p:nvSpPr>
          <p:spPr>
            <a:xfrm>
              <a:off x="3373782" y="4869244"/>
              <a:ext cx="199217" cy="62158"/>
            </a:xfrm>
            <a:custGeom>
              <a:avLst/>
              <a:gdLst/>
              <a:ahLst/>
              <a:cxnLst/>
              <a:rect l="l" t="t" r="r" b="b"/>
              <a:pathLst>
                <a:path w="10913" h="3405" extrusionOk="0">
                  <a:moveTo>
                    <a:pt x="0" y="0"/>
                  </a:moveTo>
                  <a:lnTo>
                    <a:pt x="0" y="0"/>
                  </a:lnTo>
                  <a:cubicBezTo>
                    <a:pt x="2067" y="2311"/>
                    <a:pt x="10912" y="3405"/>
                    <a:pt x="10912" y="3405"/>
                  </a:cubicBezTo>
                  <a:cubicBezTo>
                    <a:pt x="7417" y="1642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3" name="Google Shape;3323;p11"/>
            <p:cNvSpPr/>
            <p:nvPr/>
          </p:nvSpPr>
          <p:spPr>
            <a:xfrm>
              <a:off x="3246161" y="4632860"/>
              <a:ext cx="149271" cy="203105"/>
            </a:xfrm>
            <a:custGeom>
              <a:avLst/>
              <a:gdLst/>
              <a:ahLst/>
              <a:cxnLst/>
              <a:rect l="l" t="t" r="r" b="b"/>
              <a:pathLst>
                <a:path w="8177" h="11126" extrusionOk="0">
                  <a:moveTo>
                    <a:pt x="0" y="1"/>
                  </a:moveTo>
                  <a:cubicBezTo>
                    <a:pt x="1" y="2"/>
                    <a:pt x="4347" y="9272"/>
                    <a:pt x="8177" y="11126"/>
                  </a:cubicBezTo>
                  <a:cubicBezTo>
                    <a:pt x="8177" y="11126"/>
                    <a:pt x="3070" y="279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4" name="Google Shape;3324;p11"/>
            <p:cNvSpPr/>
            <p:nvPr/>
          </p:nvSpPr>
          <p:spPr>
            <a:xfrm>
              <a:off x="3221188" y="4651188"/>
              <a:ext cx="160936" cy="208089"/>
            </a:xfrm>
            <a:custGeom>
              <a:avLst/>
              <a:gdLst/>
              <a:ahLst/>
              <a:cxnLst/>
              <a:rect l="l" t="t" r="r" b="b"/>
              <a:pathLst>
                <a:path w="8816" h="11399" extrusionOk="0">
                  <a:moveTo>
                    <a:pt x="0" y="0"/>
                  </a:moveTo>
                  <a:cubicBezTo>
                    <a:pt x="0" y="61"/>
                    <a:pt x="2614" y="9848"/>
                    <a:pt x="8815" y="11398"/>
                  </a:cubicBezTo>
                  <a:cubicBezTo>
                    <a:pt x="8815" y="11398"/>
                    <a:pt x="4073" y="699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5" name="Google Shape;3325;p11"/>
            <p:cNvSpPr/>
            <p:nvPr/>
          </p:nvSpPr>
          <p:spPr>
            <a:xfrm>
              <a:off x="3356585" y="4908638"/>
              <a:ext cx="219188" cy="37715"/>
            </a:xfrm>
            <a:custGeom>
              <a:avLst/>
              <a:gdLst/>
              <a:ahLst/>
              <a:cxnLst/>
              <a:rect l="l" t="t" r="r" b="b"/>
              <a:pathLst>
                <a:path w="12007" h="2066" extrusionOk="0">
                  <a:moveTo>
                    <a:pt x="0" y="1"/>
                  </a:moveTo>
                  <a:lnTo>
                    <a:pt x="0" y="1"/>
                  </a:lnTo>
                  <a:cubicBezTo>
                    <a:pt x="2733" y="1830"/>
                    <a:pt x="8034" y="2065"/>
                    <a:pt x="10578" y="2065"/>
                  </a:cubicBezTo>
                  <a:cubicBezTo>
                    <a:pt x="11457" y="2065"/>
                    <a:pt x="12006" y="2037"/>
                    <a:pt x="12006" y="2037"/>
                  </a:cubicBezTo>
                  <a:cubicBezTo>
                    <a:pt x="7873" y="88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6" name="Google Shape;3326;p11"/>
            <p:cNvSpPr/>
            <p:nvPr/>
          </p:nvSpPr>
          <p:spPr>
            <a:xfrm>
              <a:off x="3340484" y="4938047"/>
              <a:ext cx="241386" cy="30413"/>
            </a:xfrm>
            <a:custGeom>
              <a:avLst/>
              <a:gdLst/>
              <a:ahLst/>
              <a:cxnLst/>
              <a:rect l="l" t="t" r="r" b="b"/>
              <a:pathLst>
                <a:path w="13223" h="1666" extrusionOk="0">
                  <a:moveTo>
                    <a:pt x="1" y="1"/>
                  </a:moveTo>
                  <a:lnTo>
                    <a:pt x="1" y="1"/>
                  </a:lnTo>
                  <a:cubicBezTo>
                    <a:pt x="1996" y="1276"/>
                    <a:pt x="4437" y="1666"/>
                    <a:pt x="6675" y="1666"/>
                  </a:cubicBezTo>
                  <a:cubicBezTo>
                    <a:pt x="10199" y="1666"/>
                    <a:pt x="13222" y="700"/>
                    <a:pt x="13223" y="700"/>
                  </a:cubicBezTo>
                  <a:lnTo>
                    <a:pt x="13223" y="700"/>
                  </a:lnTo>
                  <a:cubicBezTo>
                    <a:pt x="12583" y="806"/>
                    <a:pt x="11730" y="850"/>
                    <a:pt x="10764" y="850"/>
                  </a:cubicBezTo>
                  <a:cubicBezTo>
                    <a:pt x="6490" y="85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7" name="Google Shape;3327;p11"/>
            <p:cNvSpPr/>
            <p:nvPr/>
          </p:nvSpPr>
          <p:spPr>
            <a:xfrm>
              <a:off x="3331613" y="4971728"/>
              <a:ext cx="260243" cy="24097"/>
            </a:xfrm>
            <a:custGeom>
              <a:avLst/>
              <a:gdLst/>
              <a:ahLst/>
              <a:cxnLst/>
              <a:rect l="l" t="t" r="r" b="b"/>
              <a:pathLst>
                <a:path w="14256" h="1320" extrusionOk="0">
                  <a:moveTo>
                    <a:pt x="9485" y="0"/>
                  </a:moveTo>
                  <a:cubicBezTo>
                    <a:pt x="4803" y="0"/>
                    <a:pt x="0" y="526"/>
                    <a:pt x="0" y="526"/>
                  </a:cubicBezTo>
                  <a:cubicBezTo>
                    <a:pt x="1490" y="1115"/>
                    <a:pt x="3385" y="1319"/>
                    <a:pt x="5304" y="1319"/>
                  </a:cubicBezTo>
                  <a:cubicBezTo>
                    <a:pt x="9666" y="1319"/>
                    <a:pt x="14148" y="262"/>
                    <a:pt x="14254" y="253"/>
                  </a:cubicBezTo>
                  <a:lnTo>
                    <a:pt x="14254" y="253"/>
                  </a:lnTo>
                  <a:cubicBezTo>
                    <a:pt x="14255" y="253"/>
                    <a:pt x="14255" y="253"/>
                    <a:pt x="14256" y="253"/>
                  </a:cubicBezTo>
                  <a:cubicBezTo>
                    <a:pt x="14256" y="253"/>
                    <a:pt x="14256" y="253"/>
                    <a:pt x="14255" y="253"/>
                  </a:cubicBezTo>
                  <a:cubicBezTo>
                    <a:pt x="14255" y="253"/>
                    <a:pt x="14254" y="253"/>
                    <a:pt x="14254" y="253"/>
                  </a:cubicBezTo>
                  <a:lnTo>
                    <a:pt x="14254" y="253"/>
                  </a:lnTo>
                  <a:cubicBezTo>
                    <a:pt x="12832" y="68"/>
                    <a:pt x="11166" y="0"/>
                    <a:pt x="94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8" name="Google Shape;3328;p11"/>
            <p:cNvSpPr/>
            <p:nvPr/>
          </p:nvSpPr>
          <p:spPr>
            <a:xfrm>
              <a:off x="3199556" y="4666723"/>
              <a:ext cx="169242" cy="216961"/>
            </a:xfrm>
            <a:custGeom>
              <a:avLst/>
              <a:gdLst/>
              <a:ahLst/>
              <a:cxnLst/>
              <a:rect l="l" t="t" r="r" b="b"/>
              <a:pathLst>
                <a:path w="9271" h="11885" extrusionOk="0">
                  <a:moveTo>
                    <a:pt x="122" y="0"/>
                  </a:moveTo>
                  <a:lnTo>
                    <a:pt x="122" y="0"/>
                  </a:lnTo>
                  <a:cubicBezTo>
                    <a:pt x="122" y="1"/>
                    <a:pt x="1" y="9970"/>
                    <a:pt x="9271" y="11885"/>
                  </a:cubicBezTo>
                  <a:cubicBezTo>
                    <a:pt x="9271" y="11885"/>
                    <a:pt x="912" y="6414"/>
                    <a:pt x="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9" name="Google Shape;3329;p11"/>
            <p:cNvSpPr/>
            <p:nvPr/>
          </p:nvSpPr>
          <p:spPr>
            <a:xfrm>
              <a:off x="3155269" y="4712215"/>
              <a:ext cx="205241" cy="201444"/>
            </a:xfrm>
            <a:custGeom>
              <a:avLst/>
              <a:gdLst/>
              <a:ahLst/>
              <a:cxnLst/>
              <a:rect l="l" t="t" r="r" b="b"/>
              <a:pathLst>
                <a:path w="11243" h="11035" extrusionOk="0">
                  <a:moveTo>
                    <a:pt x="55" y="0"/>
                  </a:moveTo>
                  <a:cubicBezTo>
                    <a:pt x="1" y="0"/>
                    <a:pt x="2045" y="9486"/>
                    <a:pt x="11058" y="11034"/>
                  </a:cubicBezTo>
                  <a:cubicBezTo>
                    <a:pt x="11059" y="11034"/>
                    <a:pt x="11060" y="11034"/>
                    <a:pt x="11061" y="11034"/>
                  </a:cubicBezTo>
                  <a:cubicBezTo>
                    <a:pt x="11243" y="11034"/>
                    <a:pt x="4444" y="7536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0" name="Google Shape;3330;p11"/>
            <p:cNvSpPr/>
            <p:nvPr/>
          </p:nvSpPr>
          <p:spPr>
            <a:xfrm>
              <a:off x="3143513" y="4752175"/>
              <a:ext cx="208636" cy="190838"/>
            </a:xfrm>
            <a:custGeom>
              <a:avLst/>
              <a:gdLst/>
              <a:ahLst/>
              <a:cxnLst/>
              <a:rect l="l" t="t" r="r" b="b"/>
              <a:pathLst>
                <a:path w="11429" h="10454" extrusionOk="0">
                  <a:moveTo>
                    <a:pt x="0" y="0"/>
                  </a:moveTo>
                  <a:cubicBezTo>
                    <a:pt x="0" y="1"/>
                    <a:pt x="456" y="5563"/>
                    <a:pt x="4681" y="8389"/>
                  </a:cubicBezTo>
                  <a:cubicBezTo>
                    <a:pt x="7248" y="10078"/>
                    <a:pt x="9045" y="10453"/>
                    <a:pt x="10136" y="10453"/>
                  </a:cubicBezTo>
                  <a:cubicBezTo>
                    <a:pt x="11009" y="10453"/>
                    <a:pt x="11429" y="10213"/>
                    <a:pt x="11429" y="10213"/>
                  </a:cubicBezTo>
                  <a:cubicBezTo>
                    <a:pt x="11429" y="10213"/>
                    <a:pt x="3800" y="978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1" name="Google Shape;3331;p11"/>
            <p:cNvSpPr/>
            <p:nvPr/>
          </p:nvSpPr>
          <p:spPr>
            <a:xfrm>
              <a:off x="3322722" y="5000698"/>
              <a:ext cx="283007" cy="23732"/>
            </a:xfrm>
            <a:custGeom>
              <a:avLst/>
              <a:gdLst/>
              <a:ahLst/>
              <a:cxnLst/>
              <a:rect l="l" t="t" r="r" b="b"/>
              <a:pathLst>
                <a:path w="15503" h="1300" extrusionOk="0">
                  <a:moveTo>
                    <a:pt x="10625" y="1"/>
                  </a:moveTo>
                  <a:cubicBezTo>
                    <a:pt x="7091" y="1"/>
                    <a:pt x="2510" y="154"/>
                    <a:pt x="1" y="854"/>
                  </a:cubicBezTo>
                  <a:cubicBezTo>
                    <a:pt x="1" y="854"/>
                    <a:pt x="3080" y="1300"/>
                    <a:pt x="6812" y="1300"/>
                  </a:cubicBezTo>
                  <a:cubicBezTo>
                    <a:pt x="9692" y="1300"/>
                    <a:pt x="12961" y="1034"/>
                    <a:pt x="15503" y="94"/>
                  </a:cubicBezTo>
                  <a:cubicBezTo>
                    <a:pt x="15503" y="94"/>
                    <a:pt x="13382" y="1"/>
                    <a:pt x="10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2" name="Google Shape;3332;p11"/>
            <p:cNvSpPr/>
            <p:nvPr/>
          </p:nvSpPr>
          <p:spPr>
            <a:xfrm>
              <a:off x="3320514" y="5035145"/>
              <a:ext cx="275231" cy="41256"/>
            </a:xfrm>
            <a:custGeom>
              <a:avLst/>
              <a:gdLst/>
              <a:ahLst/>
              <a:cxnLst/>
              <a:rect l="l" t="t" r="r" b="b"/>
              <a:pathLst>
                <a:path w="15077" h="2260" extrusionOk="0">
                  <a:moveTo>
                    <a:pt x="15077" y="1"/>
                  </a:moveTo>
                  <a:cubicBezTo>
                    <a:pt x="15076" y="1"/>
                    <a:pt x="11486" y="757"/>
                    <a:pt x="6690" y="757"/>
                  </a:cubicBezTo>
                  <a:cubicBezTo>
                    <a:pt x="4621" y="757"/>
                    <a:pt x="2327" y="617"/>
                    <a:pt x="0" y="214"/>
                  </a:cubicBezTo>
                  <a:lnTo>
                    <a:pt x="0" y="214"/>
                  </a:lnTo>
                  <a:cubicBezTo>
                    <a:pt x="1" y="214"/>
                    <a:pt x="3856" y="2259"/>
                    <a:pt x="8242" y="2259"/>
                  </a:cubicBezTo>
                  <a:cubicBezTo>
                    <a:pt x="10533" y="2259"/>
                    <a:pt x="12970" y="1701"/>
                    <a:pt x="15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3" name="Google Shape;3333;p11"/>
            <p:cNvSpPr/>
            <p:nvPr/>
          </p:nvSpPr>
          <p:spPr>
            <a:xfrm>
              <a:off x="3115765" y="4820412"/>
              <a:ext cx="224190" cy="163236"/>
            </a:xfrm>
            <a:custGeom>
              <a:avLst/>
              <a:gdLst/>
              <a:ahLst/>
              <a:cxnLst/>
              <a:rect l="l" t="t" r="r" b="b"/>
              <a:pathLst>
                <a:path w="12281" h="8942" extrusionOk="0">
                  <a:moveTo>
                    <a:pt x="0" y="1"/>
                  </a:moveTo>
                  <a:cubicBezTo>
                    <a:pt x="0" y="1"/>
                    <a:pt x="608" y="5016"/>
                    <a:pt x="5046" y="7600"/>
                  </a:cubicBezTo>
                  <a:cubicBezTo>
                    <a:pt x="6638" y="8496"/>
                    <a:pt x="8571" y="8941"/>
                    <a:pt x="10077" y="8941"/>
                  </a:cubicBezTo>
                  <a:cubicBezTo>
                    <a:pt x="11072" y="8941"/>
                    <a:pt x="11881" y="8747"/>
                    <a:pt x="12280" y="8359"/>
                  </a:cubicBezTo>
                  <a:cubicBezTo>
                    <a:pt x="12280" y="8359"/>
                    <a:pt x="4590" y="750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4" name="Google Shape;3334;p11"/>
            <p:cNvSpPr/>
            <p:nvPr/>
          </p:nvSpPr>
          <p:spPr>
            <a:xfrm>
              <a:off x="3077466" y="4872019"/>
              <a:ext cx="256373" cy="153871"/>
            </a:xfrm>
            <a:custGeom>
              <a:avLst/>
              <a:gdLst/>
              <a:ahLst/>
              <a:cxnLst/>
              <a:rect l="l" t="t" r="r" b="b"/>
              <a:pathLst>
                <a:path w="14044" h="8429" extrusionOk="0">
                  <a:moveTo>
                    <a:pt x="1" y="0"/>
                  </a:moveTo>
                  <a:cubicBezTo>
                    <a:pt x="1" y="1"/>
                    <a:pt x="2038" y="5533"/>
                    <a:pt x="7539" y="7934"/>
                  </a:cubicBezTo>
                  <a:cubicBezTo>
                    <a:pt x="8380" y="8295"/>
                    <a:pt x="9220" y="8429"/>
                    <a:pt x="10004" y="8429"/>
                  </a:cubicBezTo>
                  <a:cubicBezTo>
                    <a:pt x="12255" y="8429"/>
                    <a:pt x="14044" y="7326"/>
                    <a:pt x="14044" y="7326"/>
                  </a:cubicBezTo>
                  <a:lnTo>
                    <a:pt x="14044" y="7326"/>
                  </a:lnTo>
                  <a:cubicBezTo>
                    <a:pt x="14044" y="7326"/>
                    <a:pt x="13853" y="7343"/>
                    <a:pt x="13508" y="7343"/>
                  </a:cubicBezTo>
                  <a:cubicBezTo>
                    <a:pt x="11606" y="7343"/>
                    <a:pt x="5019" y="682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5" name="Google Shape;3335;p11"/>
            <p:cNvSpPr/>
            <p:nvPr/>
          </p:nvSpPr>
          <p:spPr>
            <a:xfrm>
              <a:off x="3058061" y="4903655"/>
              <a:ext cx="262470" cy="163181"/>
            </a:xfrm>
            <a:custGeom>
              <a:avLst/>
              <a:gdLst/>
              <a:ahLst/>
              <a:cxnLst/>
              <a:rect l="l" t="t" r="r" b="b"/>
              <a:pathLst>
                <a:path w="14378" h="8939" extrusionOk="0">
                  <a:moveTo>
                    <a:pt x="0" y="0"/>
                  </a:moveTo>
                  <a:cubicBezTo>
                    <a:pt x="0" y="1"/>
                    <a:pt x="760" y="5775"/>
                    <a:pt x="6322" y="8176"/>
                  </a:cubicBezTo>
                  <a:cubicBezTo>
                    <a:pt x="7596" y="8726"/>
                    <a:pt x="8732" y="8939"/>
                    <a:pt x="9744" y="8939"/>
                  </a:cubicBezTo>
                  <a:cubicBezTo>
                    <a:pt x="11751" y="8939"/>
                    <a:pt x="13266" y="8104"/>
                    <a:pt x="14377" y="7417"/>
                  </a:cubicBezTo>
                  <a:lnTo>
                    <a:pt x="14377" y="7417"/>
                  </a:lnTo>
                  <a:cubicBezTo>
                    <a:pt x="14377" y="7417"/>
                    <a:pt x="13365" y="7643"/>
                    <a:pt x="11845" y="7643"/>
                  </a:cubicBezTo>
                  <a:cubicBezTo>
                    <a:pt x="8579" y="7643"/>
                    <a:pt x="2966" y="659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6041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202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ing 1">
  <p:cSld name="Section heading 1">
    <p:spTree>
      <p:nvGrpSpPr>
        <p:cNvPr id="1" name="Shape 3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8" name="Google Shape;3338;p13"/>
          <p:cNvGrpSpPr/>
          <p:nvPr/>
        </p:nvGrpSpPr>
        <p:grpSpPr>
          <a:xfrm rot="-7350445">
            <a:off x="8289847" y="2573133"/>
            <a:ext cx="1288608" cy="909253"/>
            <a:chOff x="7796764" y="1715903"/>
            <a:chExt cx="737654" cy="520495"/>
          </a:xfrm>
        </p:grpSpPr>
        <p:sp>
          <p:nvSpPr>
            <p:cNvPr id="3339" name="Google Shape;3339;p13"/>
            <p:cNvSpPr/>
            <p:nvPr/>
          </p:nvSpPr>
          <p:spPr>
            <a:xfrm>
              <a:off x="7796764" y="1866121"/>
              <a:ext cx="628358" cy="118246"/>
            </a:xfrm>
            <a:custGeom>
              <a:avLst/>
              <a:gdLst/>
              <a:ahLst/>
              <a:cxnLst/>
              <a:rect l="l" t="t" r="r" b="b"/>
              <a:pathLst>
                <a:path w="32240" h="6067" extrusionOk="0">
                  <a:moveTo>
                    <a:pt x="361" y="0"/>
                  </a:moveTo>
                  <a:cubicBezTo>
                    <a:pt x="1" y="0"/>
                    <a:pt x="436" y="698"/>
                    <a:pt x="436" y="698"/>
                  </a:cubicBezTo>
                  <a:cubicBezTo>
                    <a:pt x="5434" y="3995"/>
                    <a:pt x="10662" y="6066"/>
                    <a:pt x="16523" y="6066"/>
                  </a:cubicBezTo>
                  <a:cubicBezTo>
                    <a:pt x="17486" y="6066"/>
                    <a:pt x="18466" y="6010"/>
                    <a:pt x="19464" y="5895"/>
                  </a:cubicBezTo>
                  <a:cubicBezTo>
                    <a:pt x="26543" y="5077"/>
                    <a:pt x="32239" y="625"/>
                    <a:pt x="32239" y="624"/>
                  </a:cubicBezTo>
                  <a:lnTo>
                    <a:pt x="32239" y="624"/>
                  </a:lnTo>
                  <a:cubicBezTo>
                    <a:pt x="32238" y="625"/>
                    <a:pt x="24243" y="5068"/>
                    <a:pt x="19292" y="5437"/>
                  </a:cubicBezTo>
                  <a:cubicBezTo>
                    <a:pt x="18802" y="5473"/>
                    <a:pt x="18310" y="5490"/>
                    <a:pt x="17820" y="5490"/>
                  </a:cubicBezTo>
                  <a:cubicBezTo>
                    <a:pt x="9535" y="5490"/>
                    <a:pt x="1454" y="558"/>
                    <a:pt x="1222" y="403"/>
                  </a:cubicBezTo>
                  <a:cubicBezTo>
                    <a:pt x="764" y="107"/>
                    <a:pt x="502" y="0"/>
                    <a:pt x="36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0" name="Google Shape;3340;p13"/>
            <p:cNvSpPr/>
            <p:nvPr/>
          </p:nvSpPr>
          <p:spPr>
            <a:xfrm>
              <a:off x="8410617" y="1866647"/>
              <a:ext cx="123800" cy="24285"/>
            </a:xfrm>
            <a:custGeom>
              <a:avLst/>
              <a:gdLst/>
              <a:ahLst/>
              <a:cxnLst/>
              <a:rect l="l" t="t" r="r" b="b"/>
              <a:pathLst>
                <a:path w="6352" h="1246" extrusionOk="0">
                  <a:moveTo>
                    <a:pt x="6351" y="164"/>
                  </a:moveTo>
                  <a:cubicBezTo>
                    <a:pt x="6351" y="164"/>
                    <a:pt x="6351" y="164"/>
                    <a:pt x="6351" y="164"/>
                  </a:cubicBezTo>
                  <a:cubicBezTo>
                    <a:pt x="6351" y="164"/>
                    <a:pt x="6351" y="164"/>
                    <a:pt x="6351" y="164"/>
                  </a:cubicBezTo>
                  <a:close/>
                  <a:moveTo>
                    <a:pt x="5657" y="1"/>
                  </a:moveTo>
                  <a:cubicBezTo>
                    <a:pt x="3972" y="1"/>
                    <a:pt x="0" y="1146"/>
                    <a:pt x="0" y="1146"/>
                  </a:cubicBezTo>
                  <a:cubicBezTo>
                    <a:pt x="724" y="1215"/>
                    <a:pt x="1369" y="1245"/>
                    <a:pt x="1945" y="1245"/>
                  </a:cubicBezTo>
                  <a:cubicBezTo>
                    <a:pt x="5412" y="1245"/>
                    <a:pt x="6339" y="164"/>
                    <a:pt x="6351" y="164"/>
                  </a:cubicBezTo>
                  <a:lnTo>
                    <a:pt x="6351" y="164"/>
                  </a:lnTo>
                  <a:cubicBezTo>
                    <a:pt x="6251" y="48"/>
                    <a:pt x="6002" y="1"/>
                    <a:pt x="5657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1" name="Google Shape;3341;p13"/>
            <p:cNvSpPr/>
            <p:nvPr/>
          </p:nvSpPr>
          <p:spPr>
            <a:xfrm>
              <a:off x="8400248" y="1892746"/>
              <a:ext cx="95248" cy="21283"/>
            </a:xfrm>
            <a:custGeom>
              <a:avLst/>
              <a:gdLst/>
              <a:ahLst/>
              <a:cxnLst/>
              <a:rect l="l" t="t" r="r" b="b"/>
              <a:pathLst>
                <a:path w="4887" h="1092" extrusionOk="0">
                  <a:moveTo>
                    <a:pt x="1582" y="1"/>
                  </a:moveTo>
                  <a:cubicBezTo>
                    <a:pt x="683" y="1"/>
                    <a:pt x="0" y="150"/>
                    <a:pt x="0" y="150"/>
                  </a:cubicBezTo>
                  <a:cubicBezTo>
                    <a:pt x="2177" y="1018"/>
                    <a:pt x="4886" y="1092"/>
                    <a:pt x="4886" y="1092"/>
                  </a:cubicBezTo>
                  <a:cubicBezTo>
                    <a:pt x="3982" y="205"/>
                    <a:pt x="2634" y="1"/>
                    <a:pt x="158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2" name="Google Shape;3342;p13"/>
            <p:cNvSpPr/>
            <p:nvPr/>
          </p:nvSpPr>
          <p:spPr>
            <a:xfrm>
              <a:off x="8384129" y="1899490"/>
              <a:ext cx="105304" cy="38473"/>
            </a:xfrm>
            <a:custGeom>
              <a:avLst/>
              <a:gdLst/>
              <a:ahLst/>
              <a:cxnLst/>
              <a:rect l="l" t="t" r="r" b="b"/>
              <a:pathLst>
                <a:path w="5403" h="1974" extrusionOk="0">
                  <a:moveTo>
                    <a:pt x="1" y="1"/>
                  </a:moveTo>
                  <a:lnTo>
                    <a:pt x="1" y="1"/>
                  </a:lnTo>
                  <a:cubicBezTo>
                    <a:pt x="1523" y="778"/>
                    <a:pt x="5402" y="1973"/>
                    <a:pt x="5402" y="1973"/>
                  </a:cubicBezTo>
                  <a:cubicBezTo>
                    <a:pt x="3995" y="49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8368653" y="1907637"/>
              <a:ext cx="102595" cy="58704"/>
            </a:xfrm>
            <a:custGeom>
              <a:avLst/>
              <a:gdLst/>
              <a:ahLst/>
              <a:cxnLst/>
              <a:rect l="l" t="t" r="r" b="b"/>
              <a:pathLst>
                <a:path w="5264" h="3012" extrusionOk="0">
                  <a:moveTo>
                    <a:pt x="1" y="0"/>
                  </a:moveTo>
                  <a:lnTo>
                    <a:pt x="1" y="0"/>
                  </a:lnTo>
                  <a:cubicBezTo>
                    <a:pt x="1531" y="1506"/>
                    <a:pt x="5263" y="3012"/>
                    <a:pt x="5263" y="3012"/>
                  </a:cubicBezTo>
                  <a:cubicBezTo>
                    <a:pt x="3757" y="117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8353820" y="1921047"/>
              <a:ext cx="95404" cy="73380"/>
            </a:xfrm>
            <a:custGeom>
              <a:avLst/>
              <a:gdLst/>
              <a:ahLst/>
              <a:cxnLst/>
              <a:rect l="l" t="t" r="r" b="b"/>
              <a:pathLst>
                <a:path w="4895" h="3765" extrusionOk="0">
                  <a:moveTo>
                    <a:pt x="86" y="1"/>
                  </a:moveTo>
                  <a:cubicBezTo>
                    <a:pt x="26" y="1"/>
                    <a:pt x="0" y="19"/>
                    <a:pt x="17" y="57"/>
                  </a:cubicBezTo>
                  <a:cubicBezTo>
                    <a:pt x="721" y="1637"/>
                    <a:pt x="4895" y="3764"/>
                    <a:pt x="4895" y="3764"/>
                  </a:cubicBezTo>
                  <a:cubicBezTo>
                    <a:pt x="3801" y="1415"/>
                    <a:pt x="612" y="1"/>
                    <a:pt x="8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8339786" y="1928532"/>
              <a:ext cx="79305" cy="102420"/>
            </a:xfrm>
            <a:custGeom>
              <a:avLst/>
              <a:gdLst/>
              <a:ahLst/>
              <a:cxnLst/>
              <a:rect l="l" t="t" r="r" b="b"/>
              <a:pathLst>
                <a:path w="4069" h="5255" extrusionOk="0">
                  <a:moveTo>
                    <a:pt x="1" y="0"/>
                  </a:moveTo>
                  <a:cubicBezTo>
                    <a:pt x="906" y="1982"/>
                    <a:pt x="4053" y="5231"/>
                    <a:pt x="4068" y="5254"/>
                  </a:cubicBezTo>
                  <a:lnTo>
                    <a:pt x="4068" y="5254"/>
                  </a:lnTo>
                  <a:cubicBezTo>
                    <a:pt x="3160" y="2120"/>
                    <a:pt x="1" y="1"/>
                    <a:pt x="1" y="0"/>
                  </a:cubicBezTo>
                  <a:close/>
                  <a:moveTo>
                    <a:pt x="4068" y="5254"/>
                  </a:moveTo>
                  <a:cubicBezTo>
                    <a:pt x="4068" y="5254"/>
                    <a:pt x="4068" y="5254"/>
                    <a:pt x="4068" y="5254"/>
                  </a:cubicBezTo>
                  <a:cubicBezTo>
                    <a:pt x="4068" y="5254"/>
                    <a:pt x="4068" y="5254"/>
                    <a:pt x="4068" y="5254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8316494" y="1936504"/>
              <a:ext cx="97645" cy="105285"/>
            </a:xfrm>
            <a:custGeom>
              <a:avLst/>
              <a:gdLst/>
              <a:ahLst/>
              <a:cxnLst/>
              <a:rect l="l" t="t" r="r" b="b"/>
              <a:pathLst>
                <a:path w="5010" h="5402" extrusionOk="0">
                  <a:moveTo>
                    <a:pt x="1" y="1"/>
                  </a:moveTo>
                  <a:cubicBezTo>
                    <a:pt x="942" y="2930"/>
                    <a:pt x="5009" y="5402"/>
                    <a:pt x="5009" y="5402"/>
                  </a:cubicBezTo>
                  <a:cubicBezTo>
                    <a:pt x="2497" y="98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8417146" y="1826126"/>
              <a:ext cx="76752" cy="56638"/>
            </a:xfrm>
            <a:custGeom>
              <a:avLst/>
              <a:gdLst/>
              <a:ahLst/>
              <a:cxnLst/>
              <a:rect l="l" t="t" r="r" b="b"/>
              <a:pathLst>
                <a:path w="3938" h="2906" extrusionOk="0">
                  <a:moveTo>
                    <a:pt x="3937" y="0"/>
                  </a:moveTo>
                  <a:cubicBezTo>
                    <a:pt x="3929" y="0"/>
                    <a:pt x="1720" y="999"/>
                    <a:pt x="1" y="2906"/>
                  </a:cubicBezTo>
                  <a:cubicBezTo>
                    <a:pt x="1" y="2906"/>
                    <a:pt x="3324" y="2079"/>
                    <a:pt x="393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8400248" y="1811761"/>
              <a:ext cx="56482" cy="83924"/>
            </a:xfrm>
            <a:custGeom>
              <a:avLst/>
              <a:gdLst/>
              <a:ahLst/>
              <a:cxnLst/>
              <a:rect l="l" t="t" r="r" b="b"/>
              <a:pathLst>
                <a:path w="2898" h="4306" extrusionOk="0">
                  <a:moveTo>
                    <a:pt x="2898" y="1"/>
                  </a:moveTo>
                  <a:cubicBezTo>
                    <a:pt x="2897" y="1"/>
                    <a:pt x="860" y="1801"/>
                    <a:pt x="0" y="4305"/>
                  </a:cubicBezTo>
                  <a:cubicBezTo>
                    <a:pt x="0" y="4305"/>
                    <a:pt x="2783" y="1940"/>
                    <a:pt x="2898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8364520" y="1821331"/>
              <a:ext cx="55527" cy="89498"/>
            </a:xfrm>
            <a:custGeom>
              <a:avLst/>
              <a:gdLst/>
              <a:ahLst/>
              <a:cxnLst/>
              <a:rect l="l" t="t" r="r" b="b"/>
              <a:pathLst>
                <a:path w="2849" h="4592" extrusionOk="0">
                  <a:moveTo>
                    <a:pt x="2406" y="1"/>
                  </a:moveTo>
                  <a:lnTo>
                    <a:pt x="2406" y="1"/>
                  </a:lnTo>
                  <a:cubicBezTo>
                    <a:pt x="2398" y="1"/>
                    <a:pt x="786" y="2129"/>
                    <a:pt x="0" y="4592"/>
                  </a:cubicBezTo>
                  <a:cubicBezTo>
                    <a:pt x="0" y="4592"/>
                    <a:pt x="2848" y="2636"/>
                    <a:pt x="240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0" name="Google Shape;3350;p13"/>
            <p:cNvSpPr/>
            <p:nvPr/>
          </p:nvSpPr>
          <p:spPr>
            <a:xfrm>
              <a:off x="8342340" y="1824527"/>
              <a:ext cx="41494" cy="104330"/>
            </a:xfrm>
            <a:custGeom>
              <a:avLst/>
              <a:gdLst/>
              <a:ahLst/>
              <a:cxnLst/>
              <a:rect l="l" t="t" r="r" b="b"/>
              <a:pathLst>
                <a:path w="2129" h="5353" extrusionOk="0">
                  <a:moveTo>
                    <a:pt x="1793" y="0"/>
                  </a:moveTo>
                  <a:cubicBezTo>
                    <a:pt x="1793" y="1"/>
                    <a:pt x="410" y="3716"/>
                    <a:pt x="1" y="5353"/>
                  </a:cubicBezTo>
                  <a:cubicBezTo>
                    <a:pt x="1" y="5353"/>
                    <a:pt x="2128" y="2382"/>
                    <a:pt x="1793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1" name="Google Shape;3351;p13"/>
            <p:cNvSpPr/>
            <p:nvPr/>
          </p:nvSpPr>
          <p:spPr>
            <a:xfrm>
              <a:off x="8306456" y="1822130"/>
              <a:ext cx="49466" cy="117427"/>
            </a:xfrm>
            <a:custGeom>
              <a:avLst/>
              <a:gdLst/>
              <a:ahLst/>
              <a:cxnLst/>
              <a:rect l="l" t="t" r="r" b="b"/>
              <a:pathLst>
                <a:path w="2538" h="6025" extrusionOk="0">
                  <a:moveTo>
                    <a:pt x="2063" y="1"/>
                  </a:moveTo>
                  <a:cubicBezTo>
                    <a:pt x="2058" y="1"/>
                    <a:pt x="0" y="3809"/>
                    <a:pt x="123" y="6024"/>
                  </a:cubicBezTo>
                  <a:cubicBezTo>
                    <a:pt x="123" y="6024"/>
                    <a:pt x="2537" y="2669"/>
                    <a:pt x="2063" y="1"/>
                  </a:cubicBezTo>
                  <a:cubicBezTo>
                    <a:pt x="2063" y="1"/>
                    <a:pt x="2063" y="1"/>
                    <a:pt x="2063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8274238" y="1833610"/>
              <a:ext cx="43716" cy="119181"/>
            </a:xfrm>
            <a:custGeom>
              <a:avLst/>
              <a:gdLst/>
              <a:ahLst/>
              <a:cxnLst/>
              <a:rect l="l" t="t" r="r" b="b"/>
              <a:pathLst>
                <a:path w="2243" h="6115" extrusionOk="0">
                  <a:moveTo>
                    <a:pt x="2128" y="1"/>
                  </a:moveTo>
                  <a:cubicBezTo>
                    <a:pt x="2128" y="1"/>
                    <a:pt x="237" y="3643"/>
                    <a:pt x="0" y="6114"/>
                  </a:cubicBezTo>
                  <a:cubicBezTo>
                    <a:pt x="0" y="6114"/>
                    <a:pt x="2242" y="3545"/>
                    <a:pt x="2128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8273906" y="1952779"/>
              <a:ext cx="118226" cy="107195"/>
            </a:xfrm>
            <a:custGeom>
              <a:avLst/>
              <a:gdLst/>
              <a:ahLst/>
              <a:cxnLst/>
              <a:rect l="l" t="t" r="r" b="b"/>
              <a:pathLst>
                <a:path w="6066" h="5500" extrusionOk="0">
                  <a:moveTo>
                    <a:pt x="1" y="0"/>
                  </a:moveTo>
                  <a:cubicBezTo>
                    <a:pt x="1547" y="2636"/>
                    <a:pt x="6065" y="5500"/>
                    <a:pt x="6065" y="5500"/>
                  </a:cubicBezTo>
                  <a:cubicBezTo>
                    <a:pt x="2685" y="1244"/>
                    <a:pt x="17" y="0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8231318" y="1829303"/>
              <a:ext cx="59191" cy="138788"/>
            </a:xfrm>
            <a:custGeom>
              <a:avLst/>
              <a:gdLst/>
              <a:ahLst/>
              <a:cxnLst/>
              <a:rect l="l" t="t" r="r" b="b"/>
              <a:pathLst>
                <a:path w="3037" h="7121" extrusionOk="0">
                  <a:moveTo>
                    <a:pt x="3012" y="1"/>
                  </a:moveTo>
                  <a:cubicBezTo>
                    <a:pt x="3004" y="1"/>
                    <a:pt x="246" y="5558"/>
                    <a:pt x="1" y="7121"/>
                  </a:cubicBezTo>
                  <a:cubicBezTo>
                    <a:pt x="1" y="7121"/>
                    <a:pt x="3037" y="5623"/>
                    <a:pt x="301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8192239" y="1834741"/>
              <a:ext cx="82638" cy="139743"/>
            </a:xfrm>
            <a:custGeom>
              <a:avLst/>
              <a:gdLst/>
              <a:ahLst/>
              <a:cxnLst/>
              <a:rect l="l" t="t" r="r" b="b"/>
              <a:pathLst>
                <a:path w="4240" h="7170" extrusionOk="0">
                  <a:moveTo>
                    <a:pt x="3438" y="0"/>
                  </a:moveTo>
                  <a:cubicBezTo>
                    <a:pt x="3438" y="1"/>
                    <a:pt x="524" y="4845"/>
                    <a:pt x="1" y="7169"/>
                  </a:cubicBezTo>
                  <a:cubicBezTo>
                    <a:pt x="1" y="7169"/>
                    <a:pt x="4240" y="3577"/>
                    <a:pt x="3438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8161618" y="1817510"/>
              <a:ext cx="72113" cy="162079"/>
            </a:xfrm>
            <a:custGeom>
              <a:avLst/>
              <a:gdLst/>
              <a:ahLst/>
              <a:cxnLst/>
              <a:rect l="l" t="t" r="r" b="b"/>
              <a:pathLst>
                <a:path w="3700" h="8316" extrusionOk="0">
                  <a:moveTo>
                    <a:pt x="3151" y="0"/>
                  </a:moveTo>
                  <a:cubicBezTo>
                    <a:pt x="3151" y="1"/>
                    <a:pt x="336" y="6924"/>
                    <a:pt x="0" y="8315"/>
                  </a:cubicBezTo>
                  <a:cubicBezTo>
                    <a:pt x="0" y="8315"/>
                    <a:pt x="3699" y="4608"/>
                    <a:pt x="315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8128425" y="1806342"/>
              <a:ext cx="91252" cy="172448"/>
            </a:xfrm>
            <a:custGeom>
              <a:avLst/>
              <a:gdLst/>
              <a:ahLst/>
              <a:cxnLst/>
              <a:rect l="l" t="t" r="r" b="b"/>
              <a:pathLst>
                <a:path w="4682" h="8848" extrusionOk="0">
                  <a:moveTo>
                    <a:pt x="2628" y="0"/>
                  </a:moveTo>
                  <a:cubicBezTo>
                    <a:pt x="2342" y="3225"/>
                    <a:pt x="1" y="8847"/>
                    <a:pt x="1" y="8847"/>
                  </a:cubicBezTo>
                  <a:cubicBezTo>
                    <a:pt x="4682" y="4837"/>
                    <a:pt x="2628" y="1"/>
                    <a:pt x="2628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8240888" y="1964415"/>
              <a:ext cx="134481" cy="118538"/>
            </a:xfrm>
            <a:custGeom>
              <a:avLst/>
              <a:gdLst/>
              <a:ahLst/>
              <a:cxnLst/>
              <a:rect l="l" t="t" r="r" b="b"/>
              <a:pathLst>
                <a:path w="6900" h="608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3634" y="5877"/>
                    <a:pt x="6900" y="6081"/>
                  </a:cubicBezTo>
                  <a:cubicBezTo>
                    <a:pt x="6900" y="6081"/>
                    <a:pt x="2423" y="803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8209469" y="1965058"/>
              <a:ext cx="143895" cy="146448"/>
            </a:xfrm>
            <a:custGeom>
              <a:avLst/>
              <a:gdLst/>
              <a:ahLst/>
              <a:cxnLst/>
              <a:rect l="l" t="t" r="r" b="b"/>
              <a:pathLst>
                <a:path w="7383" h="7514" extrusionOk="0">
                  <a:moveTo>
                    <a:pt x="0" y="1"/>
                  </a:moveTo>
                  <a:cubicBezTo>
                    <a:pt x="1" y="1"/>
                    <a:pt x="3863" y="6941"/>
                    <a:pt x="7382" y="7513"/>
                  </a:cubicBezTo>
                  <a:cubicBezTo>
                    <a:pt x="7382" y="7513"/>
                    <a:pt x="2472" y="1932"/>
                    <a:pt x="0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8188087" y="1977825"/>
              <a:ext cx="121091" cy="172915"/>
            </a:xfrm>
            <a:custGeom>
              <a:avLst/>
              <a:gdLst/>
              <a:ahLst/>
              <a:cxnLst/>
              <a:rect l="l" t="t" r="r" b="b"/>
              <a:pathLst>
                <a:path w="6213" h="8872" extrusionOk="0">
                  <a:moveTo>
                    <a:pt x="1" y="0"/>
                  </a:moveTo>
                  <a:cubicBezTo>
                    <a:pt x="1" y="1"/>
                    <a:pt x="2759" y="8332"/>
                    <a:pt x="6212" y="8872"/>
                  </a:cubicBezTo>
                  <a:cubicBezTo>
                    <a:pt x="6171" y="8593"/>
                    <a:pt x="1539" y="1072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8155225" y="1980203"/>
              <a:ext cx="129394" cy="218717"/>
            </a:xfrm>
            <a:custGeom>
              <a:avLst/>
              <a:gdLst/>
              <a:ahLst/>
              <a:cxnLst/>
              <a:rect l="l" t="t" r="r" b="b"/>
              <a:pathLst>
                <a:path w="6639" h="11222" extrusionOk="0">
                  <a:moveTo>
                    <a:pt x="1" y="1"/>
                  </a:moveTo>
                  <a:cubicBezTo>
                    <a:pt x="1" y="1"/>
                    <a:pt x="2252" y="9085"/>
                    <a:pt x="6638" y="11221"/>
                  </a:cubicBezTo>
                  <a:cubicBezTo>
                    <a:pt x="6393" y="10100"/>
                    <a:pt x="1556" y="484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8109460" y="1786247"/>
              <a:ext cx="58236" cy="188546"/>
            </a:xfrm>
            <a:custGeom>
              <a:avLst/>
              <a:gdLst/>
              <a:ahLst/>
              <a:cxnLst/>
              <a:rect l="l" t="t" r="r" b="b"/>
              <a:pathLst>
                <a:path w="2988" h="9674" extrusionOk="0">
                  <a:moveTo>
                    <a:pt x="2987" y="0"/>
                  </a:moveTo>
                  <a:lnTo>
                    <a:pt x="2987" y="0"/>
                  </a:lnTo>
                  <a:cubicBezTo>
                    <a:pt x="1179" y="1588"/>
                    <a:pt x="0" y="9674"/>
                    <a:pt x="0" y="9674"/>
                  </a:cubicBezTo>
                  <a:cubicBezTo>
                    <a:pt x="2046" y="7685"/>
                    <a:pt x="2987" y="1"/>
                    <a:pt x="298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8074844" y="1786559"/>
              <a:ext cx="64142" cy="193497"/>
            </a:xfrm>
            <a:custGeom>
              <a:avLst/>
              <a:gdLst/>
              <a:ahLst/>
              <a:cxnLst/>
              <a:rect l="l" t="t" r="r" b="b"/>
              <a:pathLst>
                <a:path w="3291" h="9928" extrusionOk="0">
                  <a:moveTo>
                    <a:pt x="3290" y="1"/>
                  </a:moveTo>
                  <a:cubicBezTo>
                    <a:pt x="3286" y="1"/>
                    <a:pt x="1" y="7278"/>
                    <a:pt x="778" y="9928"/>
                  </a:cubicBezTo>
                  <a:cubicBezTo>
                    <a:pt x="778" y="9928"/>
                    <a:pt x="3020" y="3512"/>
                    <a:pt x="3290" y="1"/>
                  </a:cubicBezTo>
                  <a:cubicBezTo>
                    <a:pt x="3290" y="1"/>
                    <a:pt x="3290" y="1"/>
                    <a:pt x="3290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8120472" y="1978780"/>
              <a:ext cx="98093" cy="223316"/>
            </a:xfrm>
            <a:custGeom>
              <a:avLst/>
              <a:gdLst/>
              <a:ahLst/>
              <a:cxnLst/>
              <a:rect l="l" t="t" r="r" b="b"/>
              <a:pathLst>
                <a:path w="5033" h="11458" extrusionOk="0">
                  <a:moveTo>
                    <a:pt x="409" y="0"/>
                  </a:moveTo>
                  <a:cubicBezTo>
                    <a:pt x="1" y="3790"/>
                    <a:pt x="5019" y="11425"/>
                    <a:pt x="5033" y="11458"/>
                  </a:cubicBezTo>
                  <a:lnTo>
                    <a:pt x="5033" y="11458"/>
                  </a:lnTo>
                  <a:cubicBezTo>
                    <a:pt x="4378" y="7791"/>
                    <a:pt x="409" y="1"/>
                    <a:pt x="409" y="0"/>
                  </a:cubicBezTo>
                  <a:close/>
                  <a:moveTo>
                    <a:pt x="5033" y="11458"/>
                  </a:moveTo>
                  <a:cubicBezTo>
                    <a:pt x="5033" y="11458"/>
                    <a:pt x="5033" y="11458"/>
                    <a:pt x="5033" y="11458"/>
                  </a:cubicBezTo>
                  <a:cubicBezTo>
                    <a:pt x="5033" y="11458"/>
                    <a:pt x="5033" y="11458"/>
                    <a:pt x="5033" y="11458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8068606" y="1977669"/>
              <a:ext cx="122202" cy="235283"/>
            </a:xfrm>
            <a:custGeom>
              <a:avLst/>
              <a:gdLst/>
              <a:ahLst/>
              <a:cxnLst/>
              <a:rect l="l" t="t" r="r" b="b"/>
              <a:pathLst>
                <a:path w="6270" h="12072" extrusionOk="0">
                  <a:moveTo>
                    <a:pt x="1728" y="0"/>
                  </a:moveTo>
                  <a:lnTo>
                    <a:pt x="1728" y="0"/>
                  </a:lnTo>
                  <a:cubicBezTo>
                    <a:pt x="1" y="5483"/>
                    <a:pt x="6262" y="12063"/>
                    <a:pt x="6270" y="12071"/>
                  </a:cubicBezTo>
                  <a:cubicBezTo>
                    <a:pt x="2849" y="5688"/>
                    <a:pt x="1728" y="0"/>
                    <a:pt x="1728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8046445" y="1777320"/>
              <a:ext cx="82638" cy="197005"/>
            </a:xfrm>
            <a:custGeom>
              <a:avLst/>
              <a:gdLst/>
              <a:ahLst/>
              <a:cxnLst/>
              <a:rect l="l" t="t" r="r" b="b"/>
              <a:pathLst>
                <a:path w="4240" h="10108" extrusionOk="0">
                  <a:moveTo>
                    <a:pt x="4240" y="0"/>
                  </a:moveTo>
                  <a:cubicBezTo>
                    <a:pt x="4239" y="1"/>
                    <a:pt x="0" y="6138"/>
                    <a:pt x="164" y="10107"/>
                  </a:cubicBezTo>
                  <a:cubicBezTo>
                    <a:pt x="164" y="10107"/>
                    <a:pt x="3184" y="3691"/>
                    <a:pt x="4240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8015181" y="1769660"/>
              <a:ext cx="113100" cy="203066"/>
            </a:xfrm>
            <a:custGeom>
              <a:avLst/>
              <a:gdLst/>
              <a:ahLst/>
              <a:cxnLst/>
              <a:rect l="l" t="t" r="r" b="b"/>
              <a:pathLst>
                <a:path w="5803" h="10419" extrusionOk="0">
                  <a:moveTo>
                    <a:pt x="5803" y="0"/>
                  </a:moveTo>
                  <a:cubicBezTo>
                    <a:pt x="5793" y="0"/>
                    <a:pt x="0" y="4948"/>
                    <a:pt x="123" y="10418"/>
                  </a:cubicBezTo>
                  <a:cubicBezTo>
                    <a:pt x="123" y="10418"/>
                    <a:pt x="3724" y="2357"/>
                    <a:pt x="5803" y="0"/>
                  </a:cubicBezTo>
                  <a:cubicBezTo>
                    <a:pt x="5803" y="0"/>
                    <a:pt x="5803" y="0"/>
                    <a:pt x="5803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7977856" y="1748590"/>
              <a:ext cx="134793" cy="209147"/>
            </a:xfrm>
            <a:custGeom>
              <a:avLst/>
              <a:gdLst/>
              <a:ahLst/>
              <a:cxnLst/>
              <a:rect l="l" t="t" r="r" b="b"/>
              <a:pathLst>
                <a:path w="6916" h="10731" extrusionOk="0">
                  <a:moveTo>
                    <a:pt x="6916" y="1"/>
                  </a:moveTo>
                  <a:cubicBezTo>
                    <a:pt x="6915" y="1"/>
                    <a:pt x="843" y="6074"/>
                    <a:pt x="0" y="10730"/>
                  </a:cubicBezTo>
                  <a:cubicBezTo>
                    <a:pt x="0" y="10730"/>
                    <a:pt x="4943" y="4428"/>
                    <a:pt x="691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8019001" y="1976226"/>
              <a:ext cx="149800" cy="244853"/>
            </a:xfrm>
            <a:custGeom>
              <a:avLst/>
              <a:gdLst/>
              <a:ahLst/>
              <a:cxnLst/>
              <a:rect l="l" t="t" r="r" b="b"/>
              <a:pathLst>
                <a:path w="7686" h="12563" extrusionOk="0">
                  <a:moveTo>
                    <a:pt x="2914" y="0"/>
                  </a:moveTo>
                  <a:lnTo>
                    <a:pt x="2914" y="0"/>
                  </a:lnTo>
                  <a:cubicBezTo>
                    <a:pt x="1" y="7980"/>
                    <a:pt x="7686" y="12563"/>
                    <a:pt x="7686" y="12563"/>
                  </a:cubicBezTo>
                  <a:cubicBezTo>
                    <a:pt x="3160" y="8962"/>
                    <a:pt x="2914" y="1"/>
                    <a:pt x="2914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7986393" y="1971373"/>
              <a:ext cx="122105" cy="265025"/>
            </a:xfrm>
            <a:custGeom>
              <a:avLst/>
              <a:gdLst/>
              <a:ahLst/>
              <a:cxnLst/>
              <a:rect l="l" t="t" r="r" b="b"/>
              <a:pathLst>
                <a:path w="6265" h="13598" extrusionOk="0">
                  <a:moveTo>
                    <a:pt x="3043" y="0"/>
                  </a:moveTo>
                  <a:cubicBezTo>
                    <a:pt x="3042" y="0"/>
                    <a:pt x="3041" y="2"/>
                    <a:pt x="3041" y="4"/>
                  </a:cubicBezTo>
                  <a:cubicBezTo>
                    <a:pt x="0" y="7588"/>
                    <a:pt x="6248" y="13573"/>
                    <a:pt x="6265" y="13597"/>
                  </a:cubicBezTo>
                  <a:lnTo>
                    <a:pt x="6265" y="13597"/>
                  </a:lnTo>
                  <a:cubicBezTo>
                    <a:pt x="2605" y="6771"/>
                    <a:pt x="3101" y="0"/>
                    <a:pt x="3043" y="0"/>
                  </a:cubicBezTo>
                  <a:close/>
                  <a:moveTo>
                    <a:pt x="6265" y="13597"/>
                  </a:moveTo>
                  <a:cubicBezTo>
                    <a:pt x="6265" y="13597"/>
                    <a:pt x="6265" y="13597"/>
                    <a:pt x="6265" y="13597"/>
                  </a:cubicBezTo>
                  <a:cubicBezTo>
                    <a:pt x="6265" y="13597"/>
                    <a:pt x="6265" y="13597"/>
                    <a:pt x="6265" y="13597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7959359" y="1962816"/>
              <a:ext cx="111190" cy="263524"/>
            </a:xfrm>
            <a:custGeom>
              <a:avLst/>
              <a:gdLst/>
              <a:ahLst/>
              <a:cxnLst/>
              <a:rect l="l" t="t" r="r" b="b"/>
              <a:pathLst>
                <a:path w="5705" h="13521" extrusionOk="0">
                  <a:moveTo>
                    <a:pt x="3274" y="1"/>
                  </a:moveTo>
                  <a:cubicBezTo>
                    <a:pt x="3273" y="1"/>
                    <a:pt x="1350" y="1041"/>
                    <a:pt x="1514" y="6016"/>
                  </a:cubicBezTo>
                  <a:cubicBezTo>
                    <a:pt x="1678" y="10558"/>
                    <a:pt x="5704" y="13521"/>
                    <a:pt x="5704" y="13521"/>
                  </a:cubicBezTo>
                  <a:cubicBezTo>
                    <a:pt x="0" y="6000"/>
                    <a:pt x="3273" y="1"/>
                    <a:pt x="3274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7944838" y="1724674"/>
              <a:ext cx="153133" cy="223005"/>
            </a:xfrm>
            <a:custGeom>
              <a:avLst/>
              <a:gdLst/>
              <a:ahLst/>
              <a:cxnLst/>
              <a:rect l="l" t="t" r="r" b="b"/>
              <a:pathLst>
                <a:path w="7857" h="11442" extrusionOk="0">
                  <a:moveTo>
                    <a:pt x="7857" y="0"/>
                  </a:moveTo>
                  <a:lnTo>
                    <a:pt x="7857" y="0"/>
                  </a:lnTo>
                  <a:cubicBezTo>
                    <a:pt x="3487" y="3397"/>
                    <a:pt x="0" y="11441"/>
                    <a:pt x="0" y="11441"/>
                  </a:cubicBezTo>
                  <a:lnTo>
                    <a:pt x="0" y="11441"/>
                  </a:lnTo>
                  <a:cubicBezTo>
                    <a:pt x="3069" y="8643"/>
                    <a:pt x="7857" y="1"/>
                    <a:pt x="785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7925522" y="1715903"/>
              <a:ext cx="141341" cy="222050"/>
            </a:xfrm>
            <a:custGeom>
              <a:avLst/>
              <a:gdLst/>
              <a:ahLst/>
              <a:cxnLst/>
              <a:rect l="l" t="t" r="r" b="b"/>
              <a:pathLst>
                <a:path w="7252" h="11393" extrusionOk="0">
                  <a:moveTo>
                    <a:pt x="7252" y="0"/>
                  </a:moveTo>
                  <a:lnTo>
                    <a:pt x="7252" y="0"/>
                  </a:lnTo>
                  <a:cubicBezTo>
                    <a:pt x="566" y="2374"/>
                    <a:pt x="1" y="11392"/>
                    <a:pt x="1" y="11392"/>
                  </a:cubicBezTo>
                  <a:cubicBezTo>
                    <a:pt x="2603" y="4919"/>
                    <a:pt x="7252" y="0"/>
                    <a:pt x="7252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7931272" y="1955488"/>
              <a:ext cx="69248" cy="258574"/>
            </a:xfrm>
            <a:custGeom>
              <a:avLst/>
              <a:gdLst/>
              <a:ahLst/>
              <a:cxnLst/>
              <a:rect l="l" t="t" r="r" b="b"/>
              <a:pathLst>
                <a:path w="3553" h="13267" extrusionOk="0">
                  <a:moveTo>
                    <a:pt x="2947" y="0"/>
                  </a:moveTo>
                  <a:cubicBezTo>
                    <a:pt x="1768" y="295"/>
                    <a:pt x="238" y="3151"/>
                    <a:pt x="156" y="5860"/>
                  </a:cubicBezTo>
                  <a:cubicBezTo>
                    <a:pt x="1" y="10460"/>
                    <a:pt x="3552" y="13267"/>
                    <a:pt x="3552" y="13267"/>
                  </a:cubicBezTo>
                  <a:cubicBezTo>
                    <a:pt x="1" y="6286"/>
                    <a:pt x="2947" y="1"/>
                    <a:pt x="294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7874494" y="1944008"/>
              <a:ext cx="84704" cy="275316"/>
            </a:xfrm>
            <a:custGeom>
              <a:avLst/>
              <a:gdLst/>
              <a:ahLst/>
              <a:cxnLst/>
              <a:rect l="l" t="t" r="r" b="b"/>
              <a:pathLst>
                <a:path w="4346" h="14126" extrusionOk="0">
                  <a:moveTo>
                    <a:pt x="4346" y="0"/>
                  </a:moveTo>
                  <a:lnTo>
                    <a:pt x="4346" y="0"/>
                  </a:lnTo>
                  <a:cubicBezTo>
                    <a:pt x="4346" y="0"/>
                    <a:pt x="1293" y="1498"/>
                    <a:pt x="827" y="4649"/>
                  </a:cubicBezTo>
                  <a:cubicBezTo>
                    <a:pt x="49" y="10001"/>
                    <a:pt x="3331" y="14126"/>
                    <a:pt x="3331" y="14126"/>
                  </a:cubicBezTo>
                  <a:cubicBezTo>
                    <a:pt x="0" y="5819"/>
                    <a:pt x="4346" y="1"/>
                    <a:pt x="4346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7800311" y="1937946"/>
              <a:ext cx="125223" cy="281221"/>
            </a:xfrm>
            <a:custGeom>
              <a:avLst/>
              <a:gdLst/>
              <a:ahLst/>
              <a:cxnLst/>
              <a:rect l="l" t="t" r="r" b="b"/>
              <a:pathLst>
                <a:path w="6425" h="14429" extrusionOk="0">
                  <a:moveTo>
                    <a:pt x="6425" y="0"/>
                  </a:moveTo>
                  <a:lnTo>
                    <a:pt x="6425" y="0"/>
                  </a:lnTo>
                  <a:cubicBezTo>
                    <a:pt x="4845" y="810"/>
                    <a:pt x="2603" y="2112"/>
                    <a:pt x="2055" y="5794"/>
                  </a:cubicBezTo>
                  <a:cubicBezTo>
                    <a:pt x="1269" y="11122"/>
                    <a:pt x="5320" y="14429"/>
                    <a:pt x="5320" y="14429"/>
                  </a:cubicBezTo>
                  <a:cubicBezTo>
                    <a:pt x="1" y="6589"/>
                    <a:pt x="6425" y="1"/>
                    <a:pt x="6425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77" name="Google Shape;3377;p13"/>
          <p:cNvSpPr/>
          <p:nvPr/>
        </p:nvSpPr>
        <p:spPr>
          <a:xfrm rot="1257311">
            <a:off x="-810194" y="1516775"/>
            <a:ext cx="2963253" cy="2171317"/>
          </a:xfrm>
          <a:custGeom>
            <a:avLst/>
            <a:gdLst/>
            <a:ahLst/>
            <a:cxnLst/>
            <a:rect l="l" t="t" r="r" b="b"/>
            <a:pathLst>
              <a:path w="87206" h="63900" extrusionOk="0">
                <a:moveTo>
                  <a:pt x="19212" y="1"/>
                </a:moveTo>
                <a:cubicBezTo>
                  <a:pt x="17087" y="1"/>
                  <a:pt x="14893" y="695"/>
                  <a:pt x="13040" y="2169"/>
                </a:cubicBezTo>
                <a:cubicBezTo>
                  <a:pt x="1" y="11409"/>
                  <a:pt x="5290" y="40893"/>
                  <a:pt x="14104" y="51349"/>
                </a:cubicBezTo>
                <a:cubicBezTo>
                  <a:pt x="20864" y="59749"/>
                  <a:pt x="34356" y="63900"/>
                  <a:pt x="48005" y="63900"/>
                </a:cubicBezTo>
                <a:cubicBezTo>
                  <a:pt x="61913" y="63900"/>
                  <a:pt x="75983" y="59590"/>
                  <a:pt x="83255" y="51075"/>
                </a:cubicBezTo>
                <a:lnTo>
                  <a:pt x="83255" y="51075"/>
                </a:lnTo>
                <a:lnTo>
                  <a:pt x="82890" y="51106"/>
                </a:lnTo>
                <a:cubicBezTo>
                  <a:pt x="87206" y="46698"/>
                  <a:pt x="82434" y="40558"/>
                  <a:pt x="78057" y="39130"/>
                </a:cubicBezTo>
                <a:cubicBezTo>
                  <a:pt x="77177" y="38932"/>
                  <a:pt x="76286" y="38849"/>
                  <a:pt x="75391" y="38849"/>
                </a:cubicBezTo>
                <a:cubicBezTo>
                  <a:pt x="71457" y="38849"/>
                  <a:pt x="67433" y="40456"/>
                  <a:pt x="63892" y="41075"/>
                </a:cubicBezTo>
                <a:cubicBezTo>
                  <a:pt x="63090" y="41162"/>
                  <a:pt x="62368" y="41204"/>
                  <a:pt x="61710" y="41204"/>
                </a:cubicBezTo>
                <a:cubicBezTo>
                  <a:pt x="56411" y="41204"/>
                  <a:pt x="55338" y="38474"/>
                  <a:pt x="51065" y="34662"/>
                </a:cubicBezTo>
                <a:cubicBezTo>
                  <a:pt x="45959" y="29981"/>
                  <a:pt x="42342" y="32899"/>
                  <a:pt x="36476" y="30771"/>
                </a:cubicBezTo>
                <a:cubicBezTo>
                  <a:pt x="26597" y="26880"/>
                  <a:pt x="29788" y="13719"/>
                  <a:pt x="27509" y="5755"/>
                </a:cubicBezTo>
                <a:cubicBezTo>
                  <a:pt x="26336" y="2063"/>
                  <a:pt x="22874" y="1"/>
                  <a:pt x="192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78" name="Google Shape;3378;p13"/>
          <p:cNvGrpSpPr/>
          <p:nvPr/>
        </p:nvGrpSpPr>
        <p:grpSpPr>
          <a:xfrm flipH="1">
            <a:off x="403103" y="2523038"/>
            <a:ext cx="1085959" cy="1009441"/>
            <a:chOff x="2902127" y="1936743"/>
            <a:chExt cx="751321" cy="698382"/>
          </a:xfrm>
        </p:grpSpPr>
        <p:sp>
          <p:nvSpPr>
            <p:cNvPr id="3379" name="Google Shape;3379;p13"/>
            <p:cNvSpPr/>
            <p:nvPr/>
          </p:nvSpPr>
          <p:spPr>
            <a:xfrm>
              <a:off x="3160709" y="2037182"/>
              <a:ext cx="399529" cy="597943"/>
            </a:xfrm>
            <a:custGeom>
              <a:avLst/>
              <a:gdLst/>
              <a:ahLst/>
              <a:cxnLst/>
              <a:rect l="l" t="t" r="r" b="b"/>
              <a:pathLst>
                <a:path w="21886" h="32755" extrusionOk="0">
                  <a:moveTo>
                    <a:pt x="21885" y="0"/>
                  </a:moveTo>
                  <a:cubicBezTo>
                    <a:pt x="21885" y="0"/>
                    <a:pt x="21885" y="1"/>
                    <a:pt x="21884" y="1"/>
                  </a:cubicBezTo>
                  <a:lnTo>
                    <a:pt x="21884" y="1"/>
                  </a:lnTo>
                  <a:cubicBezTo>
                    <a:pt x="21885" y="1"/>
                    <a:pt x="21885" y="0"/>
                    <a:pt x="21885" y="0"/>
                  </a:cubicBezTo>
                  <a:close/>
                  <a:moveTo>
                    <a:pt x="21884" y="1"/>
                  </a:moveTo>
                  <a:cubicBezTo>
                    <a:pt x="21759" y="42"/>
                    <a:pt x="13453" y="2786"/>
                    <a:pt x="7782" y="9302"/>
                  </a:cubicBezTo>
                  <a:cubicBezTo>
                    <a:pt x="2128" y="15928"/>
                    <a:pt x="122" y="23587"/>
                    <a:pt x="0" y="32098"/>
                  </a:cubicBezTo>
                  <a:cubicBezTo>
                    <a:pt x="0" y="32098"/>
                    <a:pt x="279" y="32755"/>
                    <a:pt x="519" y="32755"/>
                  </a:cubicBezTo>
                  <a:cubicBezTo>
                    <a:pt x="675" y="32755"/>
                    <a:pt x="815" y="32475"/>
                    <a:pt x="851" y="31551"/>
                  </a:cubicBezTo>
                  <a:cubicBezTo>
                    <a:pt x="851" y="31156"/>
                    <a:pt x="1459" y="18238"/>
                    <a:pt x="8146" y="9818"/>
                  </a:cubicBezTo>
                  <a:cubicBezTo>
                    <a:pt x="11864" y="5073"/>
                    <a:pt x="21744" y="57"/>
                    <a:pt x="21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3540231" y="1939408"/>
              <a:ext cx="102684" cy="105003"/>
            </a:xfrm>
            <a:custGeom>
              <a:avLst/>
              <a:gdLst/>
              <a:ahLst/>
              <a:cxnLst/>
              <a:rect l="l" t="t" r="r" b="b"/>
              <a:pathLst>
                <a:path w="5625" h="5752" extrusionOk="0">
                  <a:moveTo>
                    <a:pt x="5324" y="1"/>
                  </a:moveTo>
                  <a:cubicBezTo>
                    <a:pt x="5056" y="1"/>
                    <a:pt x="2823" y="564"/>
                    <a:pt x="1" y="5752"/>
                  </a:cubicBezTo>
                  <a:cubicBezTo>
                    <a:pt x="1" y="5752"/>
                    <a:pt x="5624" y="1071"/>
                    <a:pt x="5351" y="7"/>
                  </a:cubicBezTo>
                  <a:cubicBezTo>
                    <a:pt x="5351" y="3"/>
                    <a:pt x="5342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3526923" y="1947294"/>
              <a:ext cx="53834" cy="101553"/>
            </a:xfrm>
            <a:custGeom>
              <a:avLst/>
              <a:gdLst/>
              <a:ahLst/>
              <a:cxnLst/>
              <a:rect l="l" t="t" r="r" b="b"/>
              <a:pathLst>
                <a:path w="2949" h="5563" extrusionOk="0">
                  <a:moveTo>
                    <a:pt x="2402" y="0"/>
                  </a:moveTo>
                  <a:lnTo>
                    <a:pt x="2402" y="0"/>
                  </a:lnTo>
                  <a:cubicBezTo>
                    <a:pt x="2402" y="1"/>
                    <a:pt x="608" y="2797"/>
                    <a:pt x="0" y="5563"/>
                  </a:cubicBezTo>
                  <a:cubicBezTo>
                    <a:pt x="0" y="5563"/>
                    <a:pt x="2949" y="2797"/>
                    <a:pt x="2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3513049" y="1937856"/>
              <a:ext cx="41074" cy="124317"/>
            </a:xfrm>
            <a:custGeom>
              <a:avLst/>
              <a:gdLst/>
              <a:ahLst/>
              <a:cxnLst/>
              <a:rect l="l" t="t" r="r" b="b"/>
              <a:pathLst>
                <a:path w="2250" h="6810" extrusionOk="0">
                  <a:moveTo>
                    <a:pt x="1733" y="1"/>
                  </a:moveTo>
                  <a:cubicBezTo>
                    <a:pt x="1733" y="1"/>
                    <a:pt x="274" y="4712"/>
                    <a:pt x="1" y="6809"/>
                  </a:cubicBezTo>
                  <a:cubicBezTo>
                    <a:pt x="1" y="6809"/>
                    <a:pt x="2250" y="2432"/>
                    <a:pt x="17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3486981" y="1936743"/>
              <a:ext cx="33863" cy="134302"/>
            </a:xfrm>
            <a:custGeom>
              <a:avLst/>
              <a:gdLst/>
              <a:ahLst/>
              <a:cxnLst/>
              <a:rect l="l" t="t" r="r" b="b"/>
              <a:pathLst>
                <a:path w="1855" h="7357" extrusionOk="0">
                  <a:moveTo>
                    <a:pt x="1064" y="1"/>
                  </a:moveTo>
                  <a:cubicBezTo>
                    <a:pt x="1064" y="1"/>
                    <a:pt x="0" y="4834"/>
                    <a:pt x="486" y="7357"/>
                  </a:cubicBezTo>
                  <a:cubicBezTo>
                    <a:pt x="486" y="7357"/>
                    <a:pt x="1854" y="2767"/>
                    <a:pt x="10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3452169" y="1939517"/>
              <a:ext cx="44542" cy="137004"/>
            </a:xfrm>
            <a:custGeom>
              <a:avLst/>
              <a:gdLst/>
              <a:ahLst/>
              <a:cxnLst/>
              <a:rect l="l" t="t" r="r" b="b"/>
              <a:pathLst>
                <a:path w="2440" h="7505" extrusionOk="0">
                  <a:moveTo>
                    <a:pt x="691" y="1"/>
                  </a:moveTo>
                  <a:cubicBezTo>
                    <a:pt x="691" y="1"/>
                    <a:pt x="692" y="1"/>
                    <a:pt x="692" y="2"/>
                  </a:cubicBezTo>
                  <a:lnTo>
                    <a:pt x="692" y="2"/>
                  </a:lnTo>
                  <a:cubicBezTo>
                    <a:pt x="692" y="1"/>
                    <a:pt x="691" y="1"/>
                    <a:pt x="691" y="1"/>
                  </a:cubicBezTo>
                  <a:close/>
                  <a:moveTo>
                    <a:pt x="692" y="2"/>
                  </a:moveTo>
                  <a:cubicBezTo>
                    <a:pt x="711" y="84"/>
                    <a:pt x="0" y="5698"/>
                    <a:pt x="1117" y="7478"/>
                  </a:cubicBezTo>
                  <a:cubicBezTo>
                    <a:pt x="1127" y="7496"/>
                    <a:pt x="1138" y="7504"/>
                    <a:pt x="1151" y="7504"/>
                  </a:cubicBezTo>
                  <a:cubicBezTo>
                    <a:pt x="1450" y="7504"/>
                    <a:pt x="2439" y="2916"/>
                    <a:pt x="692" y="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3410949" y="1945067"/>
              <a:ext cx="46642" cy="140965"/>
            </a:xfrm>
            <a:custGeom>
              <a:avLst/>
              <a:gdLst/>
              <a:ahLst/>
              <a:cxnLst/>
              <a:rect l="l" t="t" r="r" b="b"/>
              <a:pathLst>
                <a:path w="2555" h="772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" y="2"/>
                    <a:pt x="2" y="2"/>
                  </a:cubicBezTo>
                  <a:lnTo>
                    <a:pt x="2" y="2"/>
                  </a:lnTo>
                  <a:cubicBezTo>
                    <a:pt x="1" y="1"/>
                    <a:pt x="1" y="1"/>
                    <a:pt x="1" y="1"/>
                  </a:cubicBezTo>
                  <a:close/>
                  <a:moveTo>
                    <a:pt x="2" y="2"/>
                  </a:moveTo>
                  <a:cubicBezTo>
                    <a:pt x="51" y="98"/>
                    <a:pt x="1168" y="5462"/>
                    <a:pt x="2524" y="7721"/>
                  </a:cubicBezTo>
                  <a:cubicBezTo>
                    <a:pt x="2524" y="7721"/>
                    <a:pt x="2554" y="3072"/>
                    <a:pt x="2" y="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3392639" y="1942292"/>
              <a:ext cx="55513" cy="160388"/>
            </a:xfrm>
            <a:custGeom>
              <a:avLst/>
              <a:gdLst/>
              <a:ahLst/>
              <a:cxnLst/>
              <a:rect l="l" t="t" r="r" b="b"/>
              <a:pathLst>
                <a:path w="3041" h="8786" extrusionOk="0">
                  <a:moveTo>
                    <a:pt x="305" y="1"/>
                  </a:moveTo>
                  <a:cubicBezTo>
                    <a:pt x="305" y="1"/>
                    <a:pt x="1" y="5807"/>
                    <a:pt x="2311" y="8785"/>
                  </a:cubicBezTo>
                  <a:cubicBezTo>
                    <a:pt x="2311" y="8785"/>
                    <a:pt x="3040" y="5594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7" name="Google Shape;3387;p13"/>
            <p:cNvSpPr/>
            <p:nvPr/>
          </p:nvSpPr>
          <p:spPr>
            <a:xfrm>
              <a:off x="3550782" y="2002643"/>
              <a:ext cx="102666" cy="38993"/>
            </a:xfrm>
            <a:custGeom>
              <a:avLst/>
              <a:gdLst/>
              <a:ahLst/>
              <a:cxnLst/>
              <a:rect l="l" t="t" r="r" b="b"/>
              <a:pathLst>
                <a:path w="5624" h="2136" extrusionOk="0">
                  <a:moveTo>
                    <a:pt x="4612" y="0"/>
                  </a:moveTo>
                  <a:cubicBezTo>
                    <a:pt x="2343" y="0"/>
                    <a:pt x="1" y="2136"/>
                    <a:pt x="1" y="2136"/>
                  </a:cubicBezTo>
                  <a:cubicBezTo>
                    <a:pt x="3070" y="1710"/>
                    <a:pt x="5624" y="160"/>
                    <a:pt x="5624" y="160"/>
                  </a:cubicBezTo>
                  <a:cubicBezTo>
                    <a:pt x="5294" y="49"/>
                    <a:pt x="4954" y="0"/>
                    <a:pt x="46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8" name="Google Shape;3388;p13"/>
            <p:cNvSpPr/>
            <p:nvPr/>
          </p:nvSpPr>
          <p:spPr>
            <a:xfrm>
              <a:off x="3526923" y="2038971"/>
              <a:ext cx="115992" cy="17160"/>
            </a:xfrm>
            <a:custGeom>
              <a:avLst/>
              <a:gdLst/>
              <a:ahLst/>
              <a:cxnLst/>
              <a:rect l="l" t="t" r="r" b="b"/>
              <a:pathLst>
                <a:path w="6354" h="940" extrusionOk="0">
                  <a:moveTo>
                    <a:pt x="3801" y="0"/>
                  </a:moveTo>
                  <a:cubicBezTo>
                    <a:pt x="1919" y="0"/>
                    <a:pt x="0" y="541"/>
                    <a:pt x="0" y="541"/>
                  </a:cubicBezTo>
                  <a:cubicBezTo>
                    <a:pt x="1073" y="840"/>
                    <a:pt x="2148" y="939"/>
                    <a:pt x="3101" y="939"/>
                  </a:cubicBezTo>
                  <a:cubicBezTo>
                    <a:pt x="4959" y="939"/>
                    <a:pt x="6353" y="561"/>
                    <a:pt x="6353" y="541"/>
                  </a:cubicBezTo>
                  <a:cubicBezTo>
                    <a:pt x="5674" y="135"/>
                    <a:pt x="4742" y="0"/>
                    <a:pt x="3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3490303" y="2064089"/>
              <a:ext cx="114313" cy="22764"/>
            </a:xfrm>
            <a:custGeom>
              <a:avLst/>
              <a:gdLst/>
              <a:ahLst/>
              <a:cxnLst/>
              <a:rect l="l" t="t" r="r" b="b"/>
              <a:pathLst>
                <a:path w="6262" h="1247" extrusionOk="0">
                  <a:moveTo>
                    <a:pt x="2841" y="0"/>
                  </a:moveTo>
                  <a:cubicBezTo>
                    <a:pt x="1295" y="0"/>
                    <a:pt x="0" y="502"/>
                    <a:pt x="0" y="502"/>
                  </a:cubicBezTo>
                  <a:cubicBezTo>
                    <a:pt x="2150" y="1154"/>
                    <a:pt x="4423" y="1247"/>
                    <a:pt x="5547" y="1247"/>
                  </a:cubicBezTo>
                  <a:cubicBezTo>
                    <a:pt x="5996" y="1247"/>
                    <a:pt x="6262" y="1232"/>
                    <a:pt x="6262" y="1232"/>
                  </a:cubicBezTo>
                  <a:cubicBezTo>
                    <a:pt x="5267" y="275"/>
                    <a:pt x="3985" y="0"/>
                    <a:pt x="2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3459233" y="2083202"/>
              <a:ext cx="121524" cy="33900"/>
            </a:xfrm>
            <a:custGeom>
              <a:avLst/>
              <a:gdLst/>
              <a:ahLst/>
              <a:cxnLst/>
              <a:rect l="l" t="t" r="r" b="b"/>
              <a:pathLst>
                <a:path w="6657" h="1857" extrusionOk="0">
                  <a:moveTo>
                    <a:pt x="151" y="1"/>
                  </a:moveTo>
                  <a:cubicBezTo>
                    <a:pt x="54" y="1"/>
                    <a:pt x="0" y="2"/>
                    <a:pt x="0" y="2"/>
                  </a:cubicBezTo>
                  <a:cubicBezTo>
                    <a:pt x="1946" y="701"/>
                    <a:pt x="6596" y="1856"/>
                    <a:pt x="6657" y="1856"/>
                  </a:cubicBezTo>
                  <a:cubicBezTo>
                    <a:pt x="4681" y="97"/>
                    <a:pt x="946" y="1"/>
                    <a:pt x="1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3427050" y="2108175"/>
              <a:ext cx="135397" cy="39449"/>
            </a:xfrm>
            <a:custGeom>
              <a:avLst/>
              <a:gdLst/>
              <a:ahLst/>
              <a:cxnLst/>
              <a:rect l="l" t="t" r="r" b="b"/>
              <a:pathLst>
                <a:path w="7417" h="2161" extrusionOk="0">
                  <a:moveTo>
                    <a:pt x="194" y="0"/>
                  </a:moveTo>
                  <a:cubicBezTo>
                    <a:pt x="69" y="0"/>
                    <a:pt x="0" y="2"/>
                    <a:pt x="0" y="2"/>
                  </a:cubicBezTo>
                  <a:cubicBezTo>
                    <a:pt x="2189" y="1613"/>
                    <a:pt x="7417" y="2160"/>
                    <a:pt x="7417" y="2160"/>
                  </a:cubicBezTo>
                  <a:cubicBezTo>
                    <a:pt x="5348" y="119"/>
                    <a:pt x="1144" y="0"/>
                    <a:pt x="1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3392639" y="2131377"/>
              <a:ext cx="139304" cy="37879"/>
            </a:xfrm>
            <a:custGeom>
              <a:avLst/>
              <a:gdLst/>
              <a:ahLst/>
              <a:cxnLst/>
              <a:rect l="l" t="t" r="r" b="b"/>
              <a:pathLst>
                <a:path w="7631" h="2075" extrusionOk="0">
                  <a:moveTo>
                    <a:pt x="858" y="0"/>
                  </a:moveTo>
                  <a:cubicBezTo>
                    <a:pt x="321" y="0"/>
                    <a:pt x="1" y="38"/>
                    <a:pt x="1" y="38"/>
                  </a:cubicBezTo>
                  <a:cubicBezTo>
                    <a:pt x="2645" y="1497"/>
                    <a:pt x="7630" y="2075"/>
                    <a:pt x="7630" y="2075"/>
                  </a:cubicBezTo>
                  <a:cubicBezTo>
                    <a:pt x="5107" y="254"/>
                    <a:pt x="2252" y="0"/>
                    <a:pt x="8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3362683" y="1951730"/>
              <a:ext cx="40526" cy="181455"/>
            </a:xfrm>
            <a:custGeom>
              <a:avLst/>
              <a:gdLst/>
              <a:ahLst/>
              <a:cxnLst/>
              <a:rect l="l" t="t" r="r" b="b"/>
              <a:pathLst>
                <a:path w="2220" h="9940" extrusionOk="0">
                  <a:moveTo>
                    <a:pt x="183" y="1"/>
                  </a:moveTo>
                  <a:cubicBezTo>
                    <a:pt x="183" y="1"/>
                    <a:pt x="0" y="6536"/>
                    <a:pt x="1611" y="9940"/>
                  </a:cubicBezTo>
                  <a:cubicBezTo>
                    <a:pt x="1642" y="9879"/>
                    <a:pt x="2219" y="6323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3350470" y="2152791"/>
              <a:ext cx="169260" cy="43155"/>
            </a:xfrm>
            <a:custGeom>
              <a:avLst/>
              <a:gdLst/>
              <a:ahLst/>
              <a:cxnLst/>
              <a:rect l="l" t="t" r="r" b="b"/>
              <a:pathLst>
                <a:path w="9272" h="2364" extrusionOk="0">
                  <a:moveTo>
                    <a:pt x="2635" y="0"/>
                  </a:moveTo>
                  <a:cubicBezTo>
                    <a:pt x="946" y="0"/>
                    <a:pt x="1" y="537"/>
                    <a:pt x="1" y="537"/>
                  </a:cubicBezTo>
                  <a:cubicBezTo>
                    <a:pt x="1684" y="1364"/>
                    <a:pt x="8850" y="2363"/>
                    <a:pt x="9254" y="2363"/>
                  </a:cubicBezTo>
                  <a:cubicBezTo>
                    <a:pt x="9265" y="2363"/>
                    <a:pt x="9271" y="2362"/>
                    <a:pt x="9271" y="2361"/>
                  </a:cubicBezTo>
                  <a:cubicBezTo>
                    <a:pt x="6506" y="482"/>
                    <a:pt x="4236" y="0"/>
                    <a:pt x="2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3318852" y="2186654"/>
              <a:ext cx="175905" cy="35871"/>
            </a:xfrm>
            <a:custGeom>
              <a:avLst/>
              <a:gdLst/>
              <a:ahLst/>
              <a:cxnLst/>
              <a:rect l="l" t="t" r="r" b="b"/>
              <a:pathLst>
                <a:path w="9636" h="1965" extrusionOk="0">
                  <a:moveTo>
                    <a:pt x="3977" y="0"/>
                  </a:moveTo>
                  <a:cubicBezTo>
                    <a:pt x="1810" y="0"/>
                    <a:pt x="0" y="506"/>
                    <a:pt x="0" y="506"/>
                  </a:cubicBezTo>
                  <a:cubicBezTo>
                    <a:pt x="2705" y="1569"/>
                    <a:pt x="9636" y="1965"/>
                    <a:pt x="9636" y="1965"/>
                  </a:cubicBezTo>
                  <a:cubicBezTo>
                    <a:pt x="8167" y="410"/>
                    <a:pt x="5928" y="0"/>
                    <a:pt x="3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3294993" y="2218472"/>
              <a:ext cx="192554" cy="48996"/>
            </a:xfrm>
            <a:custGeom>
              <a:avLst/>
              <a:gdLst/>
              <a:ahLst/>
              <a:cxnLst/>
              <a:rect l="l" t="t" r="r" b="b"/>
              <a:pathLst>
                <a:path w="10548" h="2684" extrusionOk="0">
                  <a:moveTo>
                    <a:pt x="2443" y="0"/>
                  </a:moveTo>
                  <a:cubicBezTo>
                    <a:pt x="987" y="0"/>
                    <a:pt x="0" y="191"/>
                    <a:pt x="0" y="191"/>
                  </a:cubicBezTo>
                  <a:cubicBezTo>
                    <a:pt x="1611" y="799"/>
                    <a:pt x="10547" y="2684"/>
                    <a:pt x="10547" y="2684"/>
                  </a:cubicBezTo>
                  <a:cubicBezTo>
                    <a:pt x="7977" y="444"/>
                    <a:pt x="4664" y="0"/>
                    <a:pt x="24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3273909" y="2245070"/>
              <a:ext cx="196442" cy="70117"/>
            </a:xfrm>
            <a:custGeom>
              <a:avLst/>
              <a:gdLst/>
              <a:ahLst/>
              <a:cxnLst/>
              <a:rect l="l" t="t" r="r" b="b"/>
              <a:pathLst>
                <a:path w="10761" h="3841" extrusionOk="0">
                  <a:moveTo>
                    <a:pt x="3110" y="0"/>
                  </a:moveTo>
                  <a:cubicBezTo>
                    <a:pt x="2163" y="0"/>
                    <a:pt x="1127" y="130"/>
                    <a:pt x="0" y="436"/>
                  </a:cubicBezTo>
                  <a:cubicBezTo>
                    <a:pt x="0" y="467"/>
                    <a:pt x="7295" y="1956"/>
                    <a:pt x="10760" y="3841"/>
                  </a:cubicBezTo>
                  <a:cubicBezTo>
                    <a:pt x="10760" y="3841"/>
                    <a:pt x="8265" y="0"/>
                    <a:pt x="3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3296654" y="1953391"/>
              <a:ext cx="79300" cy="203105"/>
            </a:xfrm>
            <a:custGeom>
              <a:avLst/>
              <a:gdLst/>
              <a:ahLst/>
              <a:cxnLst/>
              <a:rect l="l" t="t" r="r" b="b"/>
              <a:pathLst>
                <a:path w="4344" h="11126" extrusionOk="0">
                  <a:moveTo>
                    <a:pt x="2037" y="0"/>
                  </a:moveTo>
                  <a:cubicBezTo>
                    <a:pt x="2037" y="0"/>
                    <a:pt x="2037" y="1"/>
                    <a:pt x="2037" y="1"/>
                  </a:cubicBezTo>
                  <a:cubicBezTo>
                    <a:pt x="0" y="3466"/>
                    <a:pt x="3465" y="11126"/>
                    <a:pt x="3465" y="11126"/>
                  </a:cubicBezTo>
                  <a:cubicBezTo>
                    <a:pt x="4344" y="8127"/>
                    <a:pt x="2054" y="0"/>
                    <a:pt x="2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3259469" y="1955618"/>
              <a:ext cx="79920" cy="230287"/>
            </a:xfrm>
            <a:custGeom>
              <a:avLst/>
              <a:gdLst/>
              <a:ahLst/>
              <a:cxnLst/>
              <a:rect l="l" t="t" r="r" b="b"/>
              <a:pathLst>
                <a:path w="4378" h="12615" extrusionOk="0">
                  <a:moveTo>
                    <a:pt x="1825" y="0"/>
                  </a:moveTo>
                  <a:lnTo>
                    <a:pt x="1825" y="0"/>
                  </a:lnTo>
                  <a:cubicBezTo>
                    <a:pt x="1" y="3952"/>
                    <a:pt x="4378" y="12614"/>
                    <a:pt x="4378" y="12614"/>
                  </a:cubicBezTo>
                  <a:cubicBezTo>
                    <a:pt x="4104" y="8754"/>
                    <a:pt x="1825" y="1"/>
                    <a:pt x="1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3194006" y="1972267"/>
              <a:ext cx="119315" cy="225285"/>
            </a:xfrm>
            <a:custGeom>
              <a:avLst/>
              <a:gdLst/>
              <a:ahLst/>
              <a:cxnLst/>
              <a:rect l="l" t="t" r="r" b="b"/>
              <a:pathLst>
                <a:path w="6536" h="12341" extrusionOk="0">
                  <a:moveTo>
                    <a:pt x="1824" y="0"/>
                  </a:moveTo>
                  <a:lnTo>
                    <a:pt x="1824" y="0"/>
                  </a:lnTo>
                  <a:cubicBezTo>
                    <a:pt x="0" y="3830"/>
                    <a:pt x="6535" y="12341"/>
                    <a:pt x="6535" y="12341"/>
                  </a:cubicBezTo>
                  <a:cubicBezTo>
                    <a:pt x="6505" y="10061"/>
                    <a:pt x="2067" y="213"/>
                    <a:pt x="1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3150724" y="1964490"/>
              <a:ext cx="149837" cy="263036"/>
            </a:xfrm>
            <a:custGeom>
              <a:avLst/>
              <a:gdLst/>
              <a:ahLst/>
              <a:cxnLst/>
              <a:rect l="l" t="t" r="r" b="b"/>
              <a:pathLst>
                <a:path w="8208" h="14409" extrusionOk="0">
                  <a:moveTo>
                    <a:pt x="821" y="1"/>
                  </a:moveTo>
                  <a:lnTo>
                    <a:pt x="821" y="1"/>
                  </a:lnTo>
                  <a:cubicBezTo>
                    <a:pt x="0" y="5897"/>
                    <a:pt x="7630" y="14408"/>
                    <a:pt x="7630" y="14408"/>
                  </a:cubicBezTo>
                  <a:cubicBezTo>
                    <a:pt x="8207" y="12493"/>
                    <a:pt x="1824" y="1034"/>
                    <a:pt x="8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3265584" y="2273146"/>
              <a:ext cx="216413" cy="68639"/>
            </a:xfrm>
            <a:custGeom>
              <a:avLst/>
              <a:gdLst/>
              <a:ahLst/>
              <a:cxnLst/>
              <a:rect l="l" t="t" r="r" b="b"/>
              <a:pathLst>
                <a:path w="11855" h="3760" extrusionOk="0">
                  <a:moveTo>
                    <a:pt x="894" y="0"/>
                  </a:moveTo>
                  <a:cubicBezTo>
                    <a:pt x="569" y="0"/>
                    <a:pt x="269" y="27"/>
                    <a:pt x="0" y="84"/>
                  </a:cubicBezTo>
                  <a:cubicBezTo>
                    <a:pt x="0" y="84"/>
                    <a:pt x="7609" y="3760"/>
                    <a:pt x="11054" y="3760"/>
                  </a:cubicBezTo>
                  <a:cubicBezTo>
                    <a:pt x="11355" y="3760"/>
                    <a:pt x="11625" y="3732"/>
                    <a:pt x="11854" y="3670"/>
                  </a:cubicBezTo>
                  <a:cubicBezTo>
                    <a:pt x="11854" y="3642"/>
                    <a:pt x="4703" y="0"/>
                    <a:pt x="8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3248370" y="2289101"/>
              <a:ext cx="214752" cy="77693"/>
            </a:xfrm>
            <a:custGeom>
              <a:avLst/>
              <a:gdLst/>
              <a:ahLst/>
              <a:cxnLst/>
              <a:rect l="l" t="t" r="r" b="b"/>
              <a:pathLst>
                <a:path w="11764" h="4256" extrusionOk="0">
                  <a:moveTo>
                    <a:pt x="1" y="0"/>
                  </a:moveTo>
                  <a:cubicBezTo>
                    <a:pt x="2159" y="2614"/>
                    <a:pt x="11764" y="4255"/>
                    <a:pt x="11764" y="4255"/>
                  </a:cubicBezTo>
                  <a:cubicBezTo>
                    <a:pt x="8025" y="212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3120201" y="2024969"/>
              <a:ext cx="153725" cy="228626"/>
            </a:xfrm>
            <a:custGeom>
              <a:avLst/>
              <a:gdLst/>
              <a:ahLst/>
              <a:cxnLst/>
              <a:rect l="l" t="t" r="r" b="b"/>
              <a:pathLst>
                <a:path w="8421" h="1252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1"/>
                    <a:pt x="0" y="1"/>
                  </a:cubicBezTo>
                  <a:close/>
                  <a:moveTo>
                    <a:pt x="1" y="1"/>
                  </a:moveTo>
                  <a:cubicBezTo>
                    <a:pt x="73" y="101"/>
                    <a:pt x="4337" y="10346"/>
                    <a:pt x="8420" y="12524"/>
                  </a:cubicBezTo>
                  <a:cubicBezTo>
                    <a:pt x="8420" y="12524"/>
                    <a:pt x="3254" y="3194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3092454" y="2044392"/>
              <a:ext cx="166486" cy="234723"/>
            </a:xfrm>
            <a:custGeom>
              <a:avLst/>
              <a:gdLst/>
              <a:ahLst/>
              <a:cxnLst/>
              <a:rect l="l" t="t" r="r" b="b"/>
              <a:pathLst>
                <a:path w="9120" h="12858" extrusionOk="0">
                  <a:moveTo>
                    <a:pt x="1" y="1"/>
                  </a:moveTo>
                  <a:cubicBezTo>
                    <a:pt x="1" y="1"/>
                    <a:pt x="2372" y="10852"/>
                    <a:pt x="9119" y="12858"/>
                  </a:cubicBezTo>
                  <a:cubicBezTo>
                    <a:pt x="9119" y="12858"/>
                    <a:pt x="4134" y="784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3228399" y="2331270"/>
              <a:ext cx="237498" cy="51607"/>
            </a:xfrm>
            <a:custGeom>
              <a:avLst/>
              <a:gdLst/>
              <a:ahLst/>
              <a:cxnLst/>
              <a:rect l="l" t="t" r="r" b="b"/>
              <a:pathLst>
                <a:path w="13010" h="2827" extrusionOk="0">
                  <a:moveTo>
                    <a:pt x="1" y="0"/>
                  </a:moveTo>
                  <a:lnTo>
                    <a:pt x="1" y="0"/>
                  </a:lnTo>
                  <a:cubicBezTo>
                    <a:pt x="3705" y="2771"/>
                    <a:pt x="12251" y="2827"/>
                    <a:pt x="12963" y="2827"/>
                  </a:cubicBezTo>
                  <a:cubicBezTo>
                    <a:pt x="12993" y="2827"/>
                    <a:pt x="13009" y="2827"/>
                    <a:pt x="13010" y="2827"/>
                  </a:cubicBezTo>
                  <a:cubicBezTo>
                    <a:pt x="8542" y="133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3208975" y="2362340"/>
              <a:ext cx="263584" cy="40124"/>
            </a:xfrm>
            <a:custGeom>
              <a:avLst/>
              <a:gdLst/>
              <a:ahLst/>
              <a:cxnLst/>
              <a:rect l="l" t="t" r="r" b="b"/>
              <a:pathLst>
                <a:path w="14439" h="2198" extrusionOk="0">
                  <a:moveTo>
                    <a:pt x="1" y="0"/>
                  </a:moveTo>
                  <a:lnTo>
                    <a:pt x="1" y="0"/>
                  </a:lnTo>
                  <a:cubicBezTo>
                    <a:pt x="2416" y="1718"/>
                    <a:pt x="5512" y="2197"/>
                    <a:pt x="8217" y="2197"/>
                  </a:cubicBezTo>
                  <a:cubicBezTo>
                    <a:pt x="11640" y="2197"/>
                    <a:pt x="14438" y="1429"/>
                    <a:pt x="14439" y="1429"/>
                  </a:cubicBezTo>
                  <a:lnTo>
                    <a:pt x="14439" y="1429"/>
                  </a:lnTo>
                  <a:cubicBezTo>
                    <a:pt x="14029" y="1478"/>
                    <a:pt x="13539" y="1500"/>
                    <a:pt x="12992" y="1500"/>
                  </a:cubicBezTo>
                  <a:cubicBezTo>
                    <a:pt x="8467" y="150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3197876" y="2405622"/>
              <a:ext cx="284668" cy="25028"/>
            </a:xfrm>
            <a:custGeom>
              <a:avLst/>
              <a:gdLst/>
              <a:ahLst/>
              <a:cxnLst/>
              <a:rect l="l" t="t" r="r" b="b"/>
              <a:pathLst>
                <a:path w="15594" h="1371" extrusionOk="0">
                  <a:moveTo>
                    <a:pt x="6860" y="0"/>
                  </a:moveTo>
                  <a:cubicBezTo>
                    <a:pt x="3106" y="0"/>
                    <a:pt x="1" y="213"/>
                    <a:pt x="1" y="213"/>
                  </a:cubicBezTo>
                  <a:cubicBezTo>
                    <a:pt x="1954" y="1093"/>
                    <a:pt x="4603" y="1370"/>
                    <a:pt x="7164" y="1370"/>
                  </a:cubicBezTo>
                  <a:cubicBezTo>
                    <a:pt x="11496" y="1370"/>
                    <a:pt x="15575" y="578"/>
                    <a:pt x="15594" y="578"/>
                  </a:cubicBezTo>
                  <a:cubicBezTo>
                    <a:pt x="13050" y="127"/>
                    <a:pt x="9761" y="0"/>
                    <a:pt x="6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3059175" y="2059927"/>
              <a:ext cx="183664" cy="245274"/>
            </a:xfrm>
            <a:custGeom>
              <a:avLst/>
              <a:gdLst/>
              <a:ahLst/>
              <a:cxnLst/>
              <a:rect l="l" t="t" r="r" b="b"/>
              <a:pathLst>
                <a:path w="10061" h="13436" extrusionOk="0">
                  <a:moveTo>
                    <a:pt x="638" y="1"/>
                  </a:moveTo>
                  <a:cubicBezTo>
                    <a:pt x="638" y="2"/>
                    <a:pt x="1" y="10913"/>
                    <a:pt x="10061" y="13436"/>
                  </a:cubicBezTo>
                  <a:cubicBezTo>
                    <a:pt x="10061" y="13436"/>
                    <a:pt x="1155" y="7052"/>
                    <a:pt x="6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3017554" y="2107098"/>
              <a:ext cx="213784" cy="229739"/>
            </a:xfrm>
            <a:custGeom>
              <a:avLst/>
              <a:gdLst/>
              <a:ahLst/>
              <a:cxnLst/>
              <a:rect l="l" t="t" r="r" b="b"/>
              <a:pathLst>
                <a:path w="11711" h="12585" extrusionOk="0">
                  <a:moveTo>
                    <a:pt x="0" y="0"/>
                  </a:moveTo>
                  <a:cubicBezTo>
                    <a:pt x="0" y="1"/>
                    <a:pt x="1764" y="10456"/>
                    <a:pt x="11551" y="12584"/>
                  </a:cubicBezTo>
                  <a:cubicBezTo>
                    <a:pt x="11551" y="12584"/>
                    <a:pt x="11552" y="12584"/>
                    <a:pt x="11553" y="12584"/>
                  </a:cubicBezTo>
                  <a:cubicBezTo>
                    <a:pt x="11710" y="12584"/>
                    <a:pt x="4452" y="845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3002566" y="2149815"/>
              <a:ext cx="219188" cy="217472"/>
            </a:xfrm>
            <a:custGeom>
              <a:avLst/>
              <a:gdLst/>
              <a:ahLst/>
              <a:cxnLst/>
              <a:rect l="l" t="t" r="r" b="b"/>
              <a:pathLst>
                <a:path w="12007" h="1191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44" y="6110"/>
                    <a:pt x="4712" y="9363"/>
                  </a:cubicBezTo>
                  <a:cubicBezTo>
                    <a:pt x="7617" y="11479"/>
                    <a:pt x="9634" y="11913"/>
                    <a:pt x="10799" y="11913"/>
                  </a:cubicBezTo>
                  <a:cubicBezTo>
                    <a:pt x="11608" y="11913"/>
                    <a:pt x="12007" y="11703"/>
                    <a:pt x="12007" y="11703"/>
                  </a:cubicBezTo>
                  <a:cubicBezTo>
                    <a:pt x="12007" y="11703"/>
                    <a:pt x="3709" y="1088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2" name="Google Shape;3412;p13"/>
            <p:cNvSpPr/>
            <p:nvPr/>
          </p:nvSpPr>
          <p:spPr>
            <a:xfrm>
              <a:off x="3185682" y="2437313"/>
              <a:ext cx="310189" cy="25886"/>
            </a:xfrm>
            <a:custGeom>
              <a:avLst/>
              <a:gdLst/>
              <a:ahLst/>
              <a:cxnLst/>
              <a:rect l="l" t="t" r="r" b="b"/>
              <a:pathLst>
                <a:path w="16992" h="1418" extrusionOk="0">
                  <a:moveTo>
                    <a:pt x="7140" y="0"/>
                  </a:moveTo>
                  <a:cubicBezTo>
                    <a:pt x="4439" y="0"/>
                    <a:pt x="1770" y="140"/>
                    <a:pt x="0" y="574"/>
                  </a:cubicBezTo>
                  <a:cubicBezTo>
                    <a:pt x="0" y="574"/>
                    <a:pt x="4501" y="1417"/>
                    <a:pt x="9419" y="1417"/>
                  </a:cubicBezTo>
                  <a:cubicBezTo>
                    <a:pt x="12029" y="1417"/>
                    <a:pt x="14757" y="1180"/>
                    <a:pt x="16991" y="453"/>
                  </a:cubicBezTo>
                  <a:cubicBezTo>
                    <a:pt x="16972" y="453"/>
                    <a:pt x="12003" y="0"/>
                    <a:pt x="7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3" name="Google Shape;3413;p13"/>
            <p:cNvSpPr/>
            <p:nvPr/>
          </p:nvSpPr>
          <p:spPr>
            <a:xfrm>
              <a:off x="3182341" y="2472198"/>
              <a:ext cx="301317" cy="48211"/>
            </a:xfrm>
            <a:custGeom>
              <a:avLst/>
              <a:gdLst/>
              <a:ahLst/>
              <a:cxnLst/>
              <a:rect l="l" t="t" r="r" b="b"/>
              <a:pathLst>
                <a:path w="16506" h="2641" extrusionOk="0">
                  <a:moveTo>
                    <a:pt x="1" y="1"/>
                  </a:moveTo>
                  <a:cubicBezTo>
                    <a:pt x="1" y="1"/>
                    <a:pt x="4482" y="2641"/>
                    <a:pt x="9542" y="2641"/>
                  </a:cubicBezTo>
                  <a:cubicBezTo>
                    <a:pt x="11867" y="2641"/>
                    <a:pt x="14314" y="2083"/>
                    <a:pt x="16506" y="457"/>
                  </a:cubicBezTo>
                  <a:lnTo>
                    <a:pt x="16506" y="457"/>
                  </a:lnTo>
                  <a:cubicBezTo>
                    <a:pt x="16505" y="457"/>
                    <a:pt x="13586" y="936"/>
                    <a:pt x="9450" y="936"/>
                  </a:cubicBezTo>
                  <a:cubicBezTo>
                    <a:pt x="6676" y="936"/>
                    <a:pt x="3356" y="72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2969269" y="2223620"/>
              <a:ext cx="237516" cy="186876"/>
            </a:xfrm>
            <a:custGeom>
              <a:avLst/>
              <a:gdLst/>
              <a:ahLst/>
              <a:cxnLst/>
              <a:rect l="l" t="t" r="r" b="b"/>
              <a:pathLst>
                <a:path w="13011" h="10237" extrusionOk="0">
                  <a:moveTo>
                    <a:pt x="1" y="0"/>
                  </a:moveTo>
                  <a:cubicBezTo>
                    <a:pt x="1" y="1"/>
                    <a:pt x="427" y="5533"/>
                    <a:pt x="5168" y="8511"/>
                  </a:cubicBezTo>
                  <a:cubicBezTo>
                    <a:pt x="6961" y="9661"/>
                    <a:pt x="9230" y="10236"/>
                    <a:pt x="10915" y="10236"/>
                  </a:cubicBezTo>
                  <a:cubicBezTo>
                    <a:pt x="11858" y="10236"/>
                    <a:pt x="12618" y="10056"/>
                    <a:pt x="13010" y="9697"/>
                  </a:cubicBezTo>
                  <a:cubicBezTo>
                    <a:pt x="13010" y="9697"/>
                    <a:pt x="4651" y="835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2924891" y="2278002"/>
              <a:ext cx="273569" cy="177128"/>
            </a:xfrm>
            <a:custGeom>
              <a:avLst/>
              <a:gdLst/>
              <a:ahLst/>
              <a:cxnLst/>
              <a:rect l="l" t="t" r="r" b="b"/>
              <a:pathLst>
                <a:path w="14986" h="9703" extrusionOk="0">
                  <a:moveTo>
                    <a:pt x="0" y="0"/>
                  </a:moveTo>
                  <a:cubicBezTo>
                    <a:pt x="0" y="1"/>
                    <a:pt x="1946" y="6140"/>
                    <a:pt x="7873" y="8997"/>
                  </a:cubicBezTo>
                  <a:cubicBezTo>
                    <a:pt x="8907" y="9519"/>
                    <a:pt x="9952" y="9703"/>
                    <a:pt x="10911" y="9703"/>
                  </a:cubicBezTo>
                  <a:cubicBezTo>
                    <a:pt x="13192" y="9703"/>
                    <a:pt x="14985" y="8663"/>
                    <a:pt x="14985" y="8663"/>
                  </a:cubicBezTo>
                  <a:lnTo>
                    <a:pt x="14985" y="8663"/>
                  </a:lnTo>
                  <a:cubicBezTo>
                    <a:pt x="14985" y="8663"/>
                    <a:pt x="14920" y="8666"/>
                    <a:pt x="14798" y="8666"/>
                  </a:cubicBezTo>
                  <a:cubicBezTo>
                    <a:pt x="13490" y="8666"/>
                    <a:pt x="5614" y="831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2902127" y="2311846"/>
              <a:ext cx="280233" cy="186895"/>
            </a:xfrm>
            <a:custGeom>
              <a:avLst/>
              <a:gdLst/>
              <a:ahLst/>
              <a:cxnLst/>
              <a:rect l="l" t="t" r="r" b="b"/>
              <a:pathLst>
                <a:path w="15351" h="10238" extrusionOk="0">
                  <a:moveTo>
                    <a:pt x="1" y="0"/>
                  </a:moveTo>
                  <a:cubicBezTo>
                    <a:pt x="1" y="1"/>
                    <a:pt x="579" y="6383"/>
                    <a:pt x="6506" y="9241"/>
                  </a:cubicBezTo>
                  <a:cubicBezTo>
                    <a:pt x="8014" y="9967"/>
                    <a:pt x="9355" y="10237"/>
                    <a:pt x="10540" y="10237"/>
                  </a:cubicBezTo>
                  <a:cubicBezTo>
                    <a:pt x="12579" y="10237"/>
                    <a:pt x="14159" y="9438"/>
                    <a:pt x="15351" y="8785"/>
                  </a:cubicBezTo>
                  <a:lnTo>
                    <a:pt x="15351" y="8785"/>
                  </a:lnTo>
                  <a:cubicBezTo>
                    <a:pt x="15351" y="8785"/>
                    <a:pt x="14552" y="8927"/>
                    <a:pt x="13302" y="8927"/>
                  </a:cubicBezTo>
                  <a:cubicBezTo>
                    <a:pt x="9896" y="8927"/>
                    <a:pt x="3136" y="787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417" name="Google Shape;3417;p13"/>
          <p:cNvGrpSpPr/>
          <p:nvPr/>
        </p:nvGrpSpPr>
        <p:grpSpPr>
          <a:xfrm>
            <a:off x="-349624" y="2474333"/>
            <a:ext cx="1085958" cy="1018195"/>
            <a:chOff x="3281667" y="1132683"/>
            <a:chExt cx="612601" cy="574375"/>
          </a:xfrm>
        </p:grpSpPr>
        <p:sp>
          <p:nvSpPr>
            <p:cNvPr id="3418" name="Google Shape;3418;p13"/>
            <p:cNvSpPr/>
            <p:nvPr/>
          </p:nvSpPr>
          <p:spPr>
            <a:xfrm>
              <a:off x="3281667" y="1132683"/>
              <a:ext cx="612601" cy="574375"/>
            </a:xfrm>
            <a:custGeom>
              <a:avLst/>
              <a:gdLst/>
              <a:ahLst/>
              <a:cxnLst/>
              <a:rect l="l" t="t" r="r" b="b"/>
              <a:pathLst>
                <a:path w="33558" h="31464" extrusionOk="0">
                  <a:moveTo>
                    <a:pt x="22719" y="0"/>
                  </a:moveTo>
                  <a:cubicBezTo>
                    <a:pt x="22470" y="0"/>
                    <a:pt x="22250" y="39"/>
                    <a:pt x="22068" y="125"/>
                  </a:cubicBezTo>
                  <a:cubicBezTo>
                    <a:pt x="21490" y="368"/>
                    <a:pt x="21278" y="2466"/>
                    <a:pt x="21278" y="2466"/>
                  </a:cubicBezTo>
                  <a:lnTo>
                    <a:pt x="21186" y="308"/>
                  </a:lnTo>
                  <a:cubicBezTo>
                    <a:pt x="21186" y="308"/>
                    <a:pt x="16171" y="490"/>
                    <a:pt x="15624" y="1827"/>
                  </a:cubicBezTo>
                  <a:cubicBezTo>
                    <a:pt x="15472" y="2162"/>
                    <a:pt x="17174" y="8849"/>
                    <a:pt x="16414" y="10460"/>
                  </a:cubicBezTo>
                  <a:cubicBezTo>
                    <a:pt x="16414" y="10460"/>
                    <a:pt x="15411" y="9305"/>
                    <a:pt x="14803" y="2314"/>
                  </a:cubicBezTo>
                  <a:cubicBezTo>
                    <a:pt x="14803" y="2314"/>
                    <a:pt x="10153" y="2678"/>
                    <a:pt x="9879" y="4137"/>
                  </a:cubicBezTo>
                  <a:cubicBezTo>
                    <a:pt x="9579" y="5610"/>
                    <a:pt x="13022" y="13472"/>
                    <a:pt x="11866" y="13472"/>
                  </a:cubicBezTo>
                  <a:cubicBezTo>
                    <a:pt x="11853" y="13472"/>
                    <a:pt x="11839" y="13471"/>
                    <a:pt x="11825" y="13469"/>
                  </a:cubicBezTo>
                  <a:cubicBezTo>
                    <a:pt x="10518" y="13317"/>
                    <a:pt x="10335" y="11493"/>
                    <a:pt x="10153" y="10065"/>
                  </a:cubicBezTo>
                  <a:cubicBezTo>
                    <a:pt x="9940" y="8666"/>
                    <a:pt x="9119" y="4441"/>
                    <a:pt x="9119" y="4441"/>
                  </a:cubicBezTo>
                  <a:cubicBezTo>
                    <a:pt x="9119" y="4441"/>
                    <a:pt x="6141" y="4867"/>
                    <a:pt x="6201" y="5900"/>
                  </a:cubicBezTo>
                  <a:cubicBezTo>
                    <a:pt x="6232" y="6873"/>
                    <a:pt x="8177" y="11828"/>
                    <a:pt x="8937" y="13621"/>
                  </a:cubicBezTo>
                  <a:cubicBezTo>
                    <a:pt x="9272" y="14399"/>
                    <a:pt x="9146" y="14769"/>
                    <a:pt x="8832" y="14769"/>
                  </a:cubicBezTo>
                  <a:cubicBezTo>
                    <a:pt x="8434" y="14769"/>
                    <a:pt x="7737" y="14177"/>
                    <a:pt x="7296" y="13074"/>
                  </a:cubicBezTo>
                  <a:cubicBezTo>
                    <a:pt x="6475" y="11128"/>
                    <a:pt x="5837" y="6691"/>
                    <a:pt x="5837" y="6691"/>
                  </a:cubicBezTo>
                  <a:cubicBezTo>
                    <a:pt x="5837" y="6691"/>
                    <a:pt x="1824" y="8180"/>
                    <a:pt x="2219" y="10095"/>
                  </a:cubicBezTo>
                  <a:cubicBezTo>
                    <a:pt x="2543" y="11690"/>
                    <a:pt x="4236" y="15408"/>
                    <a:pt x="3814" y="15408"/>
                  </a:cubicBezTo>
                  <a:cubicBezTo>
                    <a:pt x="3721" y="15408"/>
                    <a:pt x="3526" y="15228"/>
                    <a:pt x="3192" y="14806"/>
                  </a:cubicBezTo>
                  <a:lnTo>
                    <a:pt x="1277" y="12496"/>
                  </a:lnTo>
                  <a:lnTo>
                    <a:pt x="1277" y="12496"/>
                  </a:lnTo>
                  <a:cubicBezTo>
                    <a:pt x="1277" y="12496"/>
                    <a:pt x="1" y="15262"/>
                    <a:pt x="1551" y="18971"/>
                  </a:cubicBezTo>
                  <a:cubicBezTo>
                    <a:pt x="1855" y="19639"/>
                    <a:pt x="6141" y="20885"/>
                    <a:pt x="9150" y="21159"/>
                  </a:cubicBezTo>
                  <a:cubicBezTo>
                    <a:pt x="9150" y="21159"/>
                    <a:pt x="9162" y="21158"/>
                    <a:pt x="9181" y="21158"/>
                  </a:cubicBezTo>
                  <a:cubicBezTo>
                    <a:pt x="9313" y="21158"/>
                    <a:pt x="9781" y="21204"/>
                    <a:pt x="9119" y="21919"/>
                  </a:cubicBezTo>
                  <a:cubicBezTo>
                    <a:pt x="9119" y="21919"/>
                    <a:pt x="4925" y="27846"/>
                    <a:pt x="12980" y="31463"/>
                  </a:cubicBezTo>
                  <a:cubicBezTo>
                    <a:pt x="12980" y="31463"/>
                    <a:pt x="11095" y="25202"/>
                    <a:pt x="12220" y="24837"/>
                  </a:cubicBezTo>
                  <a:cubicBezTo>
                    <a:pt x="12220" y="24837"/>
                    <a:pt x="12221" y="24837"/>
                    <a:pt x="12224" y="24837"/>
                  </a:cubicBezTo>
                  <a:cubicBezTo>
                    <a:pt x="12291" y="24837"/>
                    <a:pt x="13120" y="24893"/>
                    <a:pt x="13557" y="27633"/>
                  </a:cubicBezTo>
                  <a:cubicBezTo>
                    <a:pt x="13892" y="29711"/>
                    <a:pt x="15163" y="31444"/>
                    <a:pt x="18155" y="31444"/>
                  </a:cubicBezTo>
                  <a:cubicBezTo>
                    <a:pt x="19234" y="31444"/>
                    <a:pt x="20536" y="31219"/>
                    <a:pt x="22098" y="30703"/>
                  </a:cubicBezTo>
                  <a:cubicBezTo>
                    <a:pt x="22098" y="30703"/>
                    <a:pt x="18147" y="29913"/>
                    <a:pt x="16870" y="27694"/>
                  </a:cubicBezTo>
                  <a:cubicBezTo>
                    <a:pt x="16817" y="27605"/>
                    <a:pt x="17002" y="27569"/>
                    <a:pt x="17350" y="27569"/>
                  </a:cubicBezTo>
                  <a:cubicBezTo>
                    <a:pt x="18721" y="27569"/>
                    <a:pt x="22609" y="28122"/>
                    <a:pt x="24277" y="28122"/>
                  </a:cubicBezTo>
                  <a:cubicBezTo>
                    <a:pt x="24345" y="28122"/>
                    <a:pt x="24409" y="28121"/>
                    <a:pt x="24469" y="28120"/>
                  </a:cubicBezTo>
                  <a:cubicBezTo>
                    <a:pt x="26171" y="28028"/>
                    <a:pt x="28299" y="27360"/>
                    <a:pt x="29849" y="23895"/>
                  </a:cubicBezTo>
                  <a:cubicBezTo>
                    <a:pt x="29849" y="23895"/>
                    <a:pt x="26718" y="23773"/>
                    <a:pt x="24256" y="23743"/>
                  </a:cubicBezTo>
                  <a:cubicBezTo>
                    <a:pt x="21855" y="23712"/>
                    <a:pt x="21217" y="22952"/>
                    <a:pt x="22706" y="22709"/>
                  </a:cubicBezTo>
                  <a:cubicBezTo>
                    <a:pt x="24196" y="22527"/>
                    <a:pt x="23466" y="22709"/>
                    <a:pt x="26080" y="22466"/>
                  </a:cubicBezTo>
                  <a:cubicBezTo>
                    <a:pt x="28755" y="22192"/>
                    <a:pt x="30913" y="22071"/>
                    <a:pt x="31126" y="21888"/>
                  </a:cubicBezTo>
                  <a:cubicBezTo>
                    <a:pt x="31339" y="21645"/>
                    <a:pt x="32159" y="17664"/>
                    <a:pt x="32159" y="17664"/>
                  </a:cubicBezTo>
                  <a:lnTo>
                    <a:pt x="32159" y="17664"/>
                  </a:lnTo>
                  <a:cubicBezTo>
                    <a:pt x="32159" y="17664"/>
                    <a:pt x="24834" y="18545"/>
                    <a:pt x="23375" y="18819"/>
                  </a:cubicBezTo>
                  <a:cubicBezTo>
                    <a:pt x="23133" y="18853"/>
                    <a:pt x="22906" y="18869"/>
                    <a:pt x="22699" y="18869"/>
                  </a:cubicBezTo>
                  <a:cubicBezTo>
                    <a:pt x="21633" y="18869"/>
                    <a:pt x="21097" y="18441"/>
                    <a:pt x="21734" y="17907"/>
                  </a:cubicBezTo>
                  <a:cubicBezTo>
                    <a:pt x="21973" y="17704"/>
                    <a:pt x="22240" y="17644"/>
                    <a:pt x="22584" y="17644"/>
                  </a:cubicBezTo>
                  <a:cubicBezTo>
                    <a:pt x="23089" y="17644"/>
                    <a:pt x="23758" y="17774"/>
                    <a:pt x="24746" y="17774"/>
                  </a:cubicBezTo>
                  <a:cubicBezTo>
                    <a:pt x="25303" y="17774"/>
                    <a:pt x="25962" y="17733"/>
                    <a:pt x="26749" y="17603"/>
                  </a:cubicBezTo>
                  <a:cubicBezTo>
                    <a:pt x="29849" y="17056"/>
                    <a:pt x="32342" y="16752"/>
                    <a:pt x="32676" y="15384"/>
                  </a:cubicBezTo>
                  <a:cubicBezTo>
                    <a:pt x="32676" y="15384"/>
                    <a:pt x="33557" y="9183"/>
                    <a:pt x="31521" y="8636"/>
                  </a:cubicBezTo>
                  <a:cubicBezTo>
                    <a:pt x="31413" y="8601"/>
                    <a:pt x="31291" y="8586"/>
                    <a:pt x="31158" y="8586"/>
                  </a:cubicBezTo>
                  <a:cubicBezTo>
                    <a:pt x="30245" y="8586"/>
                    <a:pt x="28833" y="9305"/>
                    <a:pt x="28117" y="9305"/>
                  </a:cubicBezTo>
                  <a:cubicBezTo>
                    <a:pt x="27266" y="9305"/>
                    <a:pt x="29910" y="7663"/>
                    <a:pt x="30153" y="7299"/>
                  </a:cubicBezTo>
                  <a:cubicBezTo>
                    <a:pt x="30427" y="6903"/>
                    <a:pt x="29758" y="4411"/>
                    <a:pt x="29758" y="4411"/>
                  </a:cubicBezTo>
                  <a:cubicBezTo>
                    <a:pt x="29758" y="4411"/>
                    <a:pt x="25047" y="9517"/>
                    <a:pt x="24317" y="9609"/>
                  </a:cubicBezTo>
                  <a:cubicBezTo>
                    <a:pt x="24222" y="9628"/>
                    <a:pt x="24135" y="9638"/>
                    <a:pt x="24057" y="9638"/>
                  </a:cubicBezTo>
                  <a:cubicBezTo>
                    <a:pt x="23541" y="9638"/>
                    <a:pt x="23465" y="9193"/>
                    <a:pt x="24469" y="8241"/>
                  </a:cubicBezTo>
                  <a:cubicBezTo>
                    <a:pt x="25381" y="7390"/>
                    <a:pt x="29363" y="3651"/>
                    <a:pt x="29393" y="3043"/>
                  </a:cubicBezTo>
                  <a:cubicBezTo>
                    <a:pt x="29393" y="3043"/>
                    <a:pt x="24927" y="0"/>
                    <a:pt x="22719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3328838" y="1234290"/>
              <a:ext cx="462783" cy="359569"/>
            </a:xfrm>
            <a:custGeom>
              <a:avLst/>
              <a:gdLst/>
              <a:ahLst/>
              <a:cxnLst/>
              <a:rect l="l" t="t" r="r" b="b"/>
              <a:pathLst>
                <a:path w="25351" h="19697" extrusionOk="0">
                  <a:moveTo>
                    <a:pt x="16262" y="0"/>
                  </a:moveTo>
                  <a:lnTo>
                    <a:pt x="16262" y="0"/>
                  </a:lnTo>
                  <a:cubicBezTo>
                    <a:pt x="16262" y="2"/>
                    <a:pt x="15016" y="7204"/>
                    <a:pt x="15228" y="9483"/>
                  </a:cubicBezTo>
                  <a:cubicBezTo>
                    <a:pt x="14560" y="10183"/>
                    <a:pt x="13861" y="10882"/>
                    <a:pt x="13101" y="11550"/>
                  </a:cubicBezTo>
                  <a:cubicBezTo>
                    <a:pt x="12645" y="11003"/>
                    <a:pt x="10821" y="7447"/>
                    <a:pt x="10092" y="1398"/>
                  </a:cubicBezTo>
                  <a:lnTo>
                    <a:pt x="10092" y="1398"/>
                  </a:lnTo>
                  <a:cubicBezTo>
                    <a:pt x="10092" y="1399"/>
                    <a:pt x="10001" y="7691"/>
                    <a:pt x="12614" y="11946"/>
                  </a:cubicBezTo>
                  <a:cubicBezTo>
                    <a:pt x="11399" y="12979"/>
                    <a:pt x="10092" y="13891"/>
                    <a:pt x="8785" y="14529"/>
                  </a:cubicBezTo>
                  <a:lnTo>
                    <a:pt x="8541" y="14651"/>
                  </a:lnTo>
                  <a:cubicBezTo>
                    <a:pt x="4742" y="12918"/>
                    <a:pt x="2098" y="6688"/>
                    <a:pt x="2098" y="6687"/>
                  </a:cubicBezTo>
                  <a:lnTo>
                    <a:pt x="2098" y="6687"/>
                  </a:lnTo>
                  <a:cubicBezTo>
                    <a:pt x="3101" y="11094"/>
                    <a:pt x="7022" y="14347"/>
                    <a:pt x="7873" y="14955"/>
                  </a:cubicBezTo>
                  <a:cubicBezTo>
                    <a:pt x="2584" y="17265"/>
                    <a:pt x="335" y="16171"/>
                    <a:pt x="213" y="16748"/>
                  </a:cubicBezTo>
                  <a:cubicBezTo>
                    <a:pt x="61" y="17386"/>
                    <a:pt x="0" y="17690"/>
                    <a:pt x="395" y="17721"/>
                  </a:cubicBezTo>
                  <a:cubicBezTo>
                    <a:pt x="395" y="17721"/>
                    <a:pt x="406" y="17721"/>
                    <a:pt x="426" y="17721"/>
                  </a:cubicBezTo>
                  <a:cubicBezTo>
                    <a:pt x="839" y="17721"/>
                    <a:pt x="5335" y="17638"/>
                    <a:pt x="10548" y="14134"/>
                  </a:cubicBezTo>
                  <a:lnTo>
                    <a:pt x="10578" y="14164"/>
                  </a:lnTo>
                  <a:cubicBezTo>
                    <a:pt x="10578" y="14164"/>
                    <a:pt x="14377" y="18572"/>
                    <a:pt x="18511" y="19696"/>
                  </a:cubicBezTo>
                  <a:cubicBezTo>
                    <a:pt x="18511" y="19696"/>
                    <a:pt x="12736" y="16474"/>
                    <a:pt x="11125" y="13769"/>
                  </a:cubicBezTo>
                  <a:cubicBezTo>
                    <a:pt x="12371" y="12857"/>
                    <a:pt x="13709" y="11763"/>
                    <a:pt x="15016" y="10395"/>
                  </a:cubicBezTo>
                  <a:cubicBezTo>
                    <a:pt x="15666" y="10689"/>
                    <a:pt x="17678" y="11461"/>
                    <a:pt x="19971" y="11461"/>
                  </a:cubicBezTo>
                  <a:cubicBezTo>
                    <a:pt x="21000" y="11461"/>
                    <a:pt x="22086" y="11305"/>
                    <a:pt x="23131" y="10882"/>
                  </a:cubicBezTo>
                  <a:lnTo>
                    <a:pt x="23131" y="10882"/>
                  </a:lnTo>
                  <a:cubicBezTo>
                    <a:pt x="23131" y="10882"/>
                    <a:pt x="21994" y="11087"/>
                    <a:pt x="20481" y="11087"/>
                  </a:cubicBezTo>
                  <a:cubicBezTo>
                    <a:pt x="18913" y="11087"/>
                    <a:pt x="16942" y="10867"/>
                    <a:pt x="15411" y="9970"/>
                  </a:cubicBezTo>
                  <a:cubicBezTo>
                    <a:pt x="15988" y="9332"/>
                    <a:pt x="16535" y="8754"/>
                    <a:pt x="17143" y="7994"/>
                  </a:cubicBezTo>
                  <a:cubicBezTo>
                    <a:pt x="17660" y="7994"/>
                    <a:pt x="22979" y="7143"/>
                    <a:pt x="25350" y="5714"/>
                  </a:cubicBezTo>
                  <a:lnTo>
                    <a:pt x="25350" y="5714"/>
                  </a:lnTo>
                  <a:cubicBezTo>
                    <a:pt x="25350" y="5715"/>
                    <a:pt x="20323" y="7362"/>
                    <a:pt x="17791" y="7362"/>
                  </a:cubicBezTo>
                  <a:cubicBezTo>
                    <a:pt x="17704" y="7362"/>
                    <a:pt x="17620" y="7360"/>
                    <a:pt x="17539" y="7356"/>
                  </a:cubicBezTo>
                  <a:cubicBezTo>
                    <a:pt x="18420" y="6231"/>
                    <a:pt x="21308" y="2310"/>
                    <a:pt x="22098" y="912"/>
                  </a:cubicBezTo>
                  <a:lnTo>
                    <a:pt x="22098" y="912"/>
                  </a:lnTo>
                  <a:cubicBezTo>
                    <a:pt x="22097" y="913"/>
                    <a:pt x="18116" y="5988"/>
                    <a:pt x="15715" y="9028"/>
                  </a:cubicBezTo>
                  <a:cubicBezTo>
                    <a:pt x="15715" y="8268"/>
                    <a:pt x="15836" y="3800"/>
                    <a:pt x="16262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420" name="Google Shape;3420;p13"/>
          <p:cNvSpPr/>
          <p:nvPr/>
        </p:nvSpPr>
        <p:spPr>
          <a:xfrm rot="-10236614">
            <a:off x="7163578" y="-353337"/>
            <a:ext cx="2935898" cy="2077987"/>
          </a:xfrm>
          <a:custGeom>
            <a:avLst/>
            <a:gdLst/>
            <a:ahLst/>
            <a:cxnLst/>
            <a:rect l="l" t="t" r="r" b="b"/>
            <a:pathLst>
              <a:path w="90461" h="64027" extrusionOk="0">
                <a:moveTo>
                  <a:pt x="15782" y="1"/>
                </a:moveTo>
                <a:cubicBezTo>
                  <a:pt x="12821" y="1"/>
                  <a:pt x="9653" y="1218"/>
                  <a:pt x="7104" y="3863"/>
                </a:cubicBezTo>
                <a:cubicBezTo>
                  <a:pt x="1" y="12055"/>
                  <a:pt x="2071" y="28807"/>
                  <a:pt x="7972" y="36860"/>
                </a:cubicBezTo>
                <a:cubicBezTo>
                  <a:pt x="19185" y="52644"/>
                  <a:pt x="47079" y="64026"/>
                  <a:pt x="67230" y="64026"/>
                </a:cubicBezTo>
                <a:cubicBezTo>
                  <a:pt x="68184" y="64026"/>
                  <a:pt x="69122" y="64001"/>
                  <a:pt x="70039" y="63949"/>
                </a:cubicBezTo>
                <a:cubicBezTo>
                  <a:pt x="81406" y="63564"/>
                  <a:pt x="89230" y="58842"/>
                  <a:pt x="89811" y="46714"/>
                </a:cubicBezTo>
                <a:cubicBezTo>
                  <a:pt x="90460" y="35433"/>
                  <a:pt x="84773" y="30908"/>
                  <a:pt x="75820" y="30908"/>
                </a:cubicBezTo>
                <a:cubicBezTo>
                  <a:pt x="74160" y="30908"/>
                  <a:pt x="72387" y="31064"/>
                  <a:pt x="70522" y="31361"/>
                </a:cubicBezTo>
                <a:cubicBezTo>
                  <a:pt x="69135" y="31582"/>
                  <a:pt x="68034" y="31714"/>
                  <a:pt x="67093" y="31714"/>
                </a:cubicBezTo>
                <a:cubicBezTo>
                  <a:pt x="63819" y="31714"/>
                  <a:pt x="62498" y="30108"/>
                  <a:pt x="57927" y="25034"/>
                </a:cubicBezTo>
                <a:cubicBezTo>
                  <a:pt x="54989" y="21771"/>
                  <a:pt x="52960" y="20359"/>
                  <a:pt x="50439" y="20359"/>
                </a:cubicBezTo>
                <a:cubicBezTo>
                  <a:pt x="48914" y="20359"/>
                  <a:pt x="47208" y="20875"/>
                  <a:pt x="45012" y="21810"/>
                </a:cubicBezTo>
                <a:cubicBezTo>
                  <a:pt x="41180" y="23520"/>
                  <a:pt x="38428" y="26414"/>
                  <a:pt x="34630" y="26414"/>
                </a:cubicBezTo>
                <a:cubicBezTo>
                  <a:pt x="33537" y="26414"/>
                  <a:pt x="32358" y="26175"/>
                  <a:pt x="31042" y="25599"/>
                </a:cubicBezTo>
                <a:cubicBezTo>
                  <a:pt x="26312" y="23619"/>
                  <a:pt x="23431" y="18561"/>
                  <a:pt x="24716" y="12006"/>
                </a:cubicBezTo>
                <a:cubicBezTo>
                  <a:pt x="26401" y="4497"/>
                  <a:pt x="21472" y="1"/>
                  <a:pt x="1578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21" name="Google Shape;3421;p13"/>
          <p:cNvSpPr/>
          <p:nvPr/>
        </p:nvSpPr>
        <p:spPr>
          <a:xfrm flipH="1">
            <a:off x="6555525" y="852550"/>
            <a:ext cx="258225" cy="260250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22" name="Google Shape;3422;p13"/>
          <p:cNvSpPr/>
          <p:nvPr/>
        </p:nvSpPr>
        <p:spPr>
          <a:xfrm flipH="1">
            <a:off x="6468150" y="1231925"/>
            <a:ext cx="160850" cy="161900"/>
          </a:xfrm>
          <a:custGeom>
            <a:avLst/>
            <a:gdLst/>
            <a:ahLst/>
            <a:cxnLst/>
            <a:rect l="l" t="t" r="r" b="b"/>
            <a:pathLst>
              <a:path w="6434" h="6476" extrusionOk="0">
                <a:moveTo>
                  <a:pt x="3823" y="0"/>
                </a:moveTo>
                <a:cubicBezTo>
                  <a:pt x="3758" y="0"/>
                  <a:pt x="3688" y="40"/>
                  <a:pt x="3618" y="110"/>
                </a:cubicBezTo>
                <a:cubicBezTo>
                  <a:pt x="3536" y="192"/>
                  <a:pt x="3446" y="315"/>
                  <a:pt x="3364" y="462"/>
                </a:cubicBezTo>
                <a:cubicBezTo>
                  <a:pt x="3282" y="601"/>
                  <a:pt x="3209" y="708"/>
                  <a:pt x="3168" y="749"/>
                </a:cubicBezTo>
                <a:lnTo>
                  <a:pt x="2423" y="1894"/>
                </a:lnTo>
                <a:lnTo>
                  <a:pt x="1425" y="1649"/>
                </a:lnTo>
                <a:cubicBezTo>
                  <a:pt x="1187" y="1608"/>
                  <a:pt x="876" y="1518"/>
                  <a:pt x="484" y="1371"/>
                </a:cubicBezTo>
                <a:cubicBezTo>
                  <a:pt x="344" y="1330"/>
                  <a:pt x="279" y="1297"/>
                  <a:pt x="263" y="1297"/>
                </a:cubicBezTo>
                <a:cubicBezTo>
                  <a:pt x="238" y="1292"/>
                  <a:pt x="215" y="1290"/>
                  <a:pt x="193" y="1290"/>
                </a:cubicBezTo>
                <a:cubicBezTo>
                  <a:pt x="103" y="1290"/>
                  <a:pt x="47" y="1332"/>
                  <a:pt x="33" y="1411"/>
                </a:cubicBezTo>
                <a:cubicBezTo>
                  <a:pt x="1" y="1534"/>
                  <a:pt x="115" y="1698"/>
                  <a:pt x="344" y="1902"/>
                </a:cubicBezTo>
                <a:cubicBezTo>
                  <a:pt x="459" y="1993"/>
                  <a:pt x="525" y="2058"/>
                  <a:pt x="549" y="2099"/>
                </a:cubicBezTo>
                <a:cubicBezTo>
                  <a:pt x="958" y="2606"/>
                  <a:pt x="1228" y="2975"/>
                  <a:pt x="1343" y="3179"/>
                </a:cubicBezTo>
                <a:lnTo>
                  <a:pt x="1490" y="3482"/>
                </a:lnTo>
                <a:lnTo>
                  <a:pt x="1056" y="4202"/>
                </a:lnTo>
                <a:cubicBezTo>
                  <a:pt x="819" y="4603"/>
                  <a:pt x="664" y="4857"/>
                  <a:pt x="615" y="4980"/>
                </a:cubicBezTo>
                <a:cubicBezTo>
                  <a:pt x="557" y="5094"/>
                  <a:pt x="516" y="5184"/>
                  <a:pt x="484" y="5225"/>
                </a:cubicBezTo>
                <a:cubicBezTo>
                  <a:pt x="451" y="5266"/>
                  <a:pt x="434" y="5307"/>
                  <a:pt x="418" y="5348"/>
                </a:cubicBezTo>
                <a:cubicBezTo>
                  <a:pt x="402" y="5446"/>
                  <a:pt x="443" y="5495"/>
                  <a:pt x="541" y="5512"/>
                </a:cubicBezTo>
                <a:cubicBezTo>
                  <a:pt x="552" y="5514"/>
                  <a:pt x="565" y="5516"/>
                  <a:pt x="578" y="5516"/>
                </a:cubicBezTo>
                <a:cubicBezTo>
                  <a:pt x="692" y="5516"/>
                  <a:pt x="886" y="5424"/>
                  <a:pt x="1171" y="5242"/>
                </a:cubicBezTo>
                <a:cubicBezTo>
                  <a:pt x="1302" y="5152"/>
                  <a:pt x="1376" y="5102"/>
                  <a:pt x="1392" y="5094"/>
                </a:cubicBezTo>
                <a:cubicBezTo>
                  <a:pt x="1842" y="4865"/>
                  <a:pt x="2243" y="4660"/>
                  <a:pt x="2587" y="4480"/>
                </a:cubicBezTo>
                <a:lnTo>
                  <a:pt x="2652" y="4489"/>
                </a:lnTo>
                <a:cubicBezTo>
                  <a:pt x="2783" y="4521"/>
                  <a:pt x="2939" y="4644"/>
                  <a:pt x="3102" y="4849"/>
                </a:cubicBezTo>
                <a:cubicBezTo>
                  <a:pt x="3266" y="5053"/>
                  <a:pt x="3405" y="5274"/>
                  <a:pt x="3520" y="5503"/>
                </a:cubicBezTo>
                <a:cubicBezTo>
                  <a:pt x="3831" y="6125"/>
                  <a:pt x="4035" y="6445"/>
                  <a:pt x="4125" y="6469"/>
                </a:cubicBezTo>
                <a:cubicBezTo>
                  <a:pt x="4146" y="6473"/>
                  <a:pt x="4165" y="6475"/>
                  <a:pt x="4183" y="6475"/>
                </a:cubicBezTo>
                <a:cubicBezTo>
                  <a:pt x="4271" y="6475"/>
                  <a:pt x="4325" y="6424"/>
                  <a:pt x="4338" y="6322"/>
                </a:cubicBezTo>
                <a:cubicBezTo>
                  <a:pt x="4346" y="6240"/>
                  <a:pt x="4355" y="6003"/>
                  <a:pt x="4338" y="5618"/>
                </a:cubicBezTo>
                <a:cubicBezTo>
                  <a:pt x="4330" y="5225"/>
                  <a:pt x="4322" y="5021"/>
                  <a:pt x="4297" y="5012"/>
                </a:cubicBezTo>
                <a:cubicBezTo>
                  <a:pt x="4297" y="4980"/>
                  <a:pt x="4289" y="4857"/>
                  <a:pt x="4256" y="4636"/>
                </a:cubicBezTo>
                <a:cubicBezTo>
                  <a:pt x="4224" y="4407"/>
                  <a:pt x="4224" y="4227"/>
                  <a:pt x="4256" y="4079"/>
                </a:cubicBezTo>
                <a:lnTo>
                  <a:pt x="4265" y="4022"/>
                </a:lnTo>
                <a:cubicBezTo>
                  <a:pt x="4559" y="3940"/>
                  <a:pt x="4919" y="3752"/>
                  <a:pt x="5353" y="3457"/>
                </a:cubicBezTo>
                <a:cubicBezTo>
                  <a:pt x="5566" y="3302"/>
                  <a:pt x="5697" y="3212"/>
                  <a:pt x="5762" y="3179"/>
                </a:cubicBezTo>
                <a:cubicBezTo>
                  <a:pt x="5820" y="3138"/>
                  <a:pt x="5934" y="3097"/>
                  <a:pt x="6122" y="3032"/>
                </a:cubicBezTo>
                <a:cubicBezTo>
                  <a:pt x="6302" y="2966"/>
                  <a:pt x="6392" y="2917"/>
                  <a:pt x="6401" y="2876"/>
                </a:cubicBezTo>
                <a:cubicBezTo>
                  <a:pt x="6433" y="2729"/>
                  <a:pt x="6351" y="2639"/>
                  <a:pt x="6155" y="2598"/>
                </a:cubicBezTo>
                <a:lnTo>
                  <a:pt x="5148" y="2426"/>
                </a:lnTo>
                <a:cubicBezTo>
                  <a:pt x="4739" y="2344"/>
                  <a:pt x="4379" y="2263"/>
                  <a:pt x="4068" y="2181"/>
                </a:cubicBezTo>
                <a:lnTo>
                  <a:pt x="4068" y="1927"/>
                </a:lnTo>
                <a:cubicBezTo>
                  <a:pt x="4044" y="1084"/>
                  <a:pt x="4052" y="552"/>
                  <a:pt x="4101" y="307"/>
                </a:cubicBezTo>
                <a:cubicBezTo>
                  <a:pt x="4109" y="266"/>
                  <a:pt x="4093" y="208"/>
                  <a:pt x="4044" y="135"/>
                </a:cubicBezTo>
                <a:cubicBezTo>
                  <a:pt x="3986" y="61"/>
                  <a:pt x="3929" y="12"/>
                  <a:pt x="3855" y="4"/>
                </a:cubicBezTo>
                <a:cubicBezTo>
                  <a:pt x="3845" y="1"/>
                  <a:pt x="3834" y="0"/>
                  <a:pt x="3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423" name="Google Shape;3423;p13"/>
          <p:cNvGrpSpPr/>
          <p:nvPr/>
        </p:nvGrpSpPr>
        <p:grpSpPr>
          <a:xfrm>
            <a:off x="109424" y="684675"/>
            <a:ext cx="1385574" cy="1932475"/>
            <a:chOff x="1245833" y="2857050"/>
            <a:chExt cx="580564" cy="809719"/>
          </a:xfrm>
        </p:grpSpPr>
        <p:sp>
          <p:nvSpPr>
            <p:cNvPr id="3424" name="Google Shape;3424;p13"/>
            <p:cNvSpPr/>
            <p:nvPr/>
          </p:nvSpPr>
          <p:spPr>
            <a:xfrm>
              <a:off x="1249319" y="2857050"/>
              <a:ext cx="577077" cy="806159"/>
            </a:xfrm>
            <a:custGeom>
              <a:avLst/>
              <a:gdLst/>
              <a:ahLst/>
              <a:cxnLst/>
              <a:rect l="l" t="t" r="r" b="b"/>
              <a:pathLst>
                <a:path w="31612" h="44161" extrusionOk="0">
                  <a:moveTo>
                    <a:pt x="27198" y="0"/>
                  </a:moveTo>
                  <a:cubicBezTo>
                    <a:pt x="27080" y="0"/>
                    <a:pt x="26961" y="4"/>
                    <a:pt x="26840" y="13"/>
                  </a:cubicBezTo>
                  <a:cubicBezTo>
                    <a:pt x="25441" y="104"/>
                    <a:pt x="24074" y="773"/>
                    <a:pt x="23283" y="1928"/>
                  </a:cubicBezTo>
                  <a:cubicBezTo>
                    <a:pt x="23253" y="1989"/>
                    <a:pt x="23223" y="2080"/>
                    <a:pt x="23162" y="2080"/>
                  </a:cubicBezTo>
                  <a:lnTo>
                    <a:pt x="22919" y="2080"/>
                  </a:lnTo>
                  <a:lnTo>
                    <a:pt x="22919" y="2171"/>
                  </a:lnTo>
                  <a:cubicBezTo>
                    <a:pt x="21399" y="4056"/>
                    <a:pt x="21764" y="6275"/>
                    <a:pt x="22919" y="8220"/>
                  </a:cubicBezTo>
                  <a:lnTo>
                    <a:pt x="22919" y="8524"/>
                  </a:lnTo>
                  <a:lnTo>
                    <a:pt x="23253" y="8524"/>
                  </a:lnTo>
                  <a:cubicBezTo>
                    <a:pt x="24074" y="10408"/>
                    <a:pt x="25411" y="11351"/>
                    <a:pt x="26870" y="12171"/>
                  </a:cubicBezTo>
                  <a:cubicBezTo>
                    <a:pt x="26718" y="12506"/>
                    <a:pt x="26566" y="12810"/>
                    <a:pt x="26414" y="13144"/>
                  </a:cubicBezTo>
                  <a:cubicBezTo>
                    <a:pt x="26353" y="13235"/>
                    <a:pt x="26353" y="13266"/>
                    <a:pt x="26353" y="13326"/>
                  </a:cubicBezTo>
                  <a:cubicBezTo>
                    <a:pt x="26353" y="13418"/>
                    <a:pt x="26445" y="13478"/>
                    <a:pt x="26505" y="13478"/>
                  </a:cubicBezTo>
                  <a:cubicBezTo>
                    <a:pt x="26566" y="13478"/>
                    <a:pt x="26627" y="13448"/>
                    <a:pt x="26657" y="13418"/>
                  </a:cubicBezTo>
                  <a:cubicBezTo>
                    <a:pt x="26779" y="13296"/>
                    <a:pt x="26900" y="13174"/>
                    <a:pt x="26961" y="13022"/>
                  </a:cubicBezTo>
                  <a:lnTo>
                    <a:pt x="26961" y="13022"/>
                  </a:lnTo>
                  <a:cubicBezTo>
                    <a:pt x="27022" y="13144"/>
                    <a:pt x="26931" y="13266"/>
                    <a:pt x="26931" y="13418"/>
                  </a:cubicBezTo>
                  <a:cubicBezTo>
                    <a:pt x="26931" y="13520"/>
                    <a:pt x="27017" y="13644"/>
                    <a:pt x="27117" y="13644"/>
                  </a:cubicBezTo>
                  <a:cubicBezTo>
                    <a:pt x="27136" y="13644"/>
                    <a:pt x="27155" y="13640"/>
                    <a:pt x="27174" y="13630"/>
                  </a:cubicBezTo>
                  <a:cubicBezTo>
                    <a:pt x="27326" y="13600"/>
                    <a:pt x="27356" y="13326"/>
                    <a:pt x="27356" y="13235"/>
                  </a:cubicBezTo>
                  <a:cubicBezTo>
                    <a:pt x="27356" y="13266"/>
                    <a:pt x="27387" y="13296"/>
                    <a:pt x="27387" y="13326"/>
                  </a:cubicBezTo>
                  <a:cubicBezTo>
                    <a:pt x="27356" y="13326"/>
                    <a:pt x="27356" y="13387"/>
                    <a:pt x="27356" y="13387"/>
                  </a:cubicBezTo>
                  <a:cubicBezTo>
                    <a:pt x="27022" y="14177"/>
                    <a:pt x="27204" y="15059"/>
                    <a:pt x="27387" y="15880"/>
                  </a:cubicBezTo>
                  <a:cubicBezTo>
                    <a:pt x="27630" y="16913"/>
                    <a:pt x="27843" y="18007"/>
                    <a:pt x="27843" y="19071"/>
                  </a:cubicBezTo>
                  <a:cubicBezTo>
                    <a:pt x="27843" y="19649"/>
                    <a:pt x="27660" y="20165"/>
                    <a:pt x="27235" y="20561"/>
                  </a:cubicBezTo>
                  <a:cubicBezTo>
                    <a:pt x="26931" y="20864"/>
                    <a:pt x="26566" y="21047"/>
                    <a:pt x="26201" y="21351"/>
                  </a:cubicBezTo>
                  <a:cubicBezTo>
                    <a:pt x="26141" y="21442"/>
                    <a:pt x="26110" y="21472"/>
                    <a:pt x="26049" y="21533"/>
                  </a:cubicBezTo>
                  <a:cubicBezTo>
                    <a:pt x="26049" y="21472"/>
                    <a:pt x="26049" y="21381"/>
                    <a:pt x="25989" y="21320"/>
                  </a:cubicBezTo>
                  <a:cubicBezTo>
                    <a:pt x="25933" y="21265"/>
                    <a:pt x="25763" y="21209"/>
                    <a:pt x="25626" y="21209"/>
                  </a:cubicBezTo>
                  <a:cubicBezTo>
                    <a:pt x="25555" y="21209"/>
                    <a:pt x="25492" y="21224"/>
                    <a:pt x="25459" y="21262"/>
                  </a:cubicBezTo>
                  <a:lnTo>
                    <a:pt x="25459" y="21262"/>
                  </a:lnTo>
                  <a:cubicBezTo>
                    <a:pt x="25508" y="21175"/>
                    <a:pt x="25533" y="21068"/>
                    <a:pt x="25533" y="20986"/>
                  </a:cubicBezTo>
                  <a:cubicBezTo>
                    <a:pt x="25533" y="20895"/>
                    <a:pt x="25533" y="20864"/>
                    <a:pt x="25502" y="20773"/>
                  </a:cubicBezTo>
                  <a:cubicBezTo>
                    <a:pt x="25441" y="20743"/>
                    <a:pt x="25411" y="20682"/>
                    <a:pt x="25381" y="20682"/>
                  </a:cubicBezTo>
                  <a:cubicBezTo>
                    <a:pt x="25352" y="20668"/>
                    <a:pt x="25327" y="20662"/>
                    <a:pt x="25305" y="20662"/>
                  </a:cubicBezTo>
                  <a:cubicBezTo>
                    <a:pt x="25229" y="20662"/>
                    <a:pt x="25177" y="20727"/>
                    <a:pt x="25107" y="20773"/>
                  </a:cubicBezTo>
                  <a:cubicBezTo>
                    <a:pt x="24773" y="21077"/>
                    <a:pt x="24499" y="21381"/>
                    <a:pt x="24165" y="21685"/>
                  </a:cubicBezTo>
                  <a:lnTo>
                    <a:pt x="23466" y="22263"/>
                  </a:lnTo>
                  <a:cubicBezTo>
                    <a:pt x="23131" y="22536"/>
                    <a:pt x="22797" y="22719"/>
                    <a:pt x="22402" y="22962"/>
                  </a:cubicBezTo>
                  <a:cubicBezTo>
                    <a:pt x="22372" y="22992"/>
                    <a:pt x="22341" y="22992"/>
                    <a:pt x="22311" y="23023"/>
                  </a:cubicBezTo>
                  <a:cubicBezTo>
                    <a:pt x="22159" y="23114"/>
                    <a:pt x="21946" y="23175"/>
                    <a:pt x="21794" y="23266"/>
                  </a:cubicBezTo>
                  <a:cubicBezTo>
                    <a:pt x="21764" y="23296"/>
                    <a:pt x="21703" y="23296"/>
                    <a:pt x="21642" y="23327"/>
                  </a:cubicBezTo>
                  <a:cubicBezTo>
                    <a:pt x="21460" y="23418"/>
                    <a:pt x="21277" y="23479"/>
                    <a:pt x="21095" y="23509"/>
                  </a:cubicBezTo>
                  <a:cubicBezTo>
                    <a:pt x="20943" y="23570"/>
                    <a:pt x="20761" y="23630"/>
                    <a:pt x="20639" y="23661"/>
                  </a:cubicBezTo>
                  <a:cubicBezTo>
                    <a:pt x="20578" y="23661"/>
                    <a:pt x="20548" y="23722"/>
                    <a:pt x="20517" y="23722"/>
                  </a:cubicBezTo>
                  <a:cubicBezTo>
                    <a:pt x="20396" y="23752"/>
                    <a:pt x="20274" y="23782"/>
                    <a:pt x="20122" y="23782"/>
                  </a:cubicBezTo>
                  <a:cubicBezTo>
                    <a:pt x="20092" y="23782"/>
                    <a:pt x="20061" y="23813"/>
                    <a:pt x="20001" y="23813"/>
                  </a:cubicBezTo>
                  <a:cubicBezTo>
                    <a:pt x="19849" y="23874"/>
                    <a:pt x="19666" y="23904"/>
                    <a:pt x="19514" y="23934"/>
                  </a:cubicBezTo>
                  <a:cubicBezTo>
                    <a:pt x="19454" y="23661"/>
                    <a:pt x="19362" y="23448"/>
                    <a:pt x="19302" y="23175"/>
                  </a:cubicBezTo>
                  <a:cubicBezTo>
                    <a:pt x="19423" y="22992"/>
                    <a:pt x="19484" y="22810"/>
                    <a:pt x="19545" y="22597"/>
                  </a:cubicBezTo>
                  <a:cubicBezTo>
                    <a:pt x="19631" y="22601"/>
                    <a:pt x="19716" y="22603"/>
                    <a:pt x="19801" y="22603"/>
                  </a:cubicBezTo>
                  <a:cubicBezTo>
                    <a:pt x="21639" y="22603"/>
                    <a:pt x="23226" y="21663"/>
                    <a:pt x="23952" y="19861"/>
                  </a:cubicBezTo>
                  <a:cubicBezTo>
                    <a:pt x="24712" y="18007"/>
                    <a:pt x="24651" y="15393"/>
                    <a:pt x="23283" y="13782"/>
                  </a:cubicBezTo>
                  <a:cubicBezTo>
                    <a:pt x="22636" y="13027"/>
                    <a:pt x="21677" y="12511"/>
                    <a:pt x="20662" y="12511"/>
                  </a:cubicBezTo>
                  <a:cubicBezTo>
                    <a:pt x="20533" y="12511"/>
                    <a:pt x="20404" y="12519"/>
                    <a:pt x="20274" y="12536"/>
                  </a:cubicBezTo>
                  <a:cubicBezTo>
                    <a:pt x="19241" y="12658"/>
                    <a:pt x="18299" y="13418"/>
                    <a:pt x="17995" y="14390"/>
                  </a:cubicBezTo>
                  <a:cubicBezTo>
                    <a:pt x="17721" y="14086"/>
                    <a:pt x="17478" y="13782"/>
                    <a:pt x="17113" y="13539"/>
                  </a:cubicBezTo>
                  <a:cubicBezTo>
                    <a:pt x="16596" y="13083"/>
                    <a:pt x="15958" y="12810"/>
                    <a:pt x="15289" y="12658"/>
                  </a:cubicBezTo>
                  <a:cubicBezTo>
                    <a:pt x="15229" y="12506"/>
                    <a:pt x="15137" y="12323"/>
                    <a:pt x="15077" y="12080"/>
                  </a:cubicBezTo>
                  <a:cubicBezTo>
                    <a:pt x="14651" y="11138"/>
                    <a:pt x="13982" y="9861"/>
                    <a:pt x="13891" y="9740"/>
                  </a:cubicBezTo>
                  <a:cubicBezTo>
                    <a:pt x="13709" y="9375"/>
                    <a:pt x="13526" y="9071"/>
                    <a:pt x="13374" y="8737"/>
                  </a:cubicBezTo>
                  <a:cubicBezTo>
                    <a:pt x="12949" y="7977"/>
                    <a:pt x="12402" y="7217"/>
                    <a:pt x="12037" y="6487"/>
                  </a:cubicBezTo>
                  <a:cubicBezTo>
                    <a:pt x="12037" y="6275"/>
                    <a:pt x="11763" y="6031"/>
                    <a:pt x="11611" y="5819"/>
                  </a:cubicBezTo>
                  <a:cubicBezTo>
                    <a:pt x="11611" y="5758"/>
                    <a:pt x="11611" y="5727"/>
                    <a:pt x="11581" y="5697"/>
                  </a:cubicBezTo>
                  <a:cubicBezTo>
                    <a:pt x="11733" y="5667"/>
                    <a:pt x="11946" y="5576"/>
                    <a:pt x="12219" y="5545"/>
                  </a:cubicBezTo>
                  <a:cubicBezTo>
                    <a:pt x="12323" y="5538"/>
                    <a:pt x="12420" y="5536"/>
                    <a:pt x="12509" y="5536"/>
                  </a:cubicBezTo>
                  <a:cubicBezTo>
                    <a:pt x="12668" y="5536"/>
                    <a:pt x="12801" y="5543"/>
                    <a:pt x="12899" y="5543"/>
                  </a:cubicBezTo>
                  <a:cubicBezTo>
                    <a:pt x="12988" y="5543"/>
                    <a:pt x="13048" y="5537"/>
                    <a:pt x="13070" y="5515"/>
                  </a:cubicBezTo>
                  <a:cubicBezTo>
                    <a:pt x="13070" y="5454"/>
                    <a:pt x="12979" y="5424"/>
                    <a:pt x="12827" y="5363"/>
                  </a:cubicBezTo>
                  <a:cubicBezTo>
                    <a:pt x="12716" y="5318"/>
                    <a:pt x="12572" y="5290"/>
                    <a:pt x="12408" y="5290"/>
                  </a:cubicBezTo>
                  <a:cubicBezTo>
                    <a:pt x="12347" y="5290"/>
                    <a:pt x="12285" y="5294"/>
                    <a:pt x="12219" y="5302"/>
                  </a:cubicBezTo>
                  <a:cubicBezTo>
                    <a:pt x="12037" y="5363"/>
                    <a:pt x="11855" y="5393"/>
                    <a:pt x="11733" y="5454"/>
                  </a:cubicBezTo>
                  <a:cubicBezTo>
                    <a:pt x="11855" y="5363"/>
                    <a:pt x="12037" y="5241"/>
                    <a:pt x="12219" y="5150"/>
                  </a:cubicBezTo>
                  <a:cubicBezTo>
                    <a:pt x="12706" y="4937"/>
                    <a:pt x="13162" y="4937"/>
                    <a:pt x="13162" y="4907"/>
                  </a:cubicBezTo>
                  <a:cubicBezTo>
                    <a:pt x="13162" y="4846"/>
                    <a:pt x="13070" y="4816"/>
                    <a:pt x="12858" y="4816"/>
                  </a:cubicBezTo>
                  <a:cubicBezTo>
                    <a:pt x="12675" y="4816"/>
                    <a:pt x="12402" y="4846"/>
                    <a:pt x="12159" y="4968"/>
                  </a:cubicBezTo>
                  <a:cubicBezTo>
                    <a:pt x="12007" y="5059"/>
                    <a:pt x="11885" y="5120"/>
                    <a:pt x="11794" y="5211"/>
                  </a:cubicBezTo>
                  <a:cubicBezTo>
                    <a:pt x="11885" y="5089"/>
                    <a:pt x="11946" y="4968"/>
                    <a:pt x="12067" y="4846"/>
                  </a:cubicBezTo>
                  <a:cubicBezTo>
                    <a:pt x="12463" y="4420"/>
                    <a:pt x="12918" y="4208"/>
                    <a:pt x="12918" y="4147"/>
                  </a:cubicBezTo>
                  <a:cubicBezTo>
                    <a:pt x="12918" y="4129"/>
                    <a:pt x="12905" y="4122"/>
                    <a:pt x="12882" y="4122"/>
                  </a:cubicBezTo>
                  <a:cubicBezTo>
                    <a:pt x="12824" y="4122"/>
                    <a:pt x="12704" y="4165"/>
                    <a:pt x="12554" y="4208"/>
                  </a:cubicBezTo>
                  <a:cubicBezTo>
                    <a:pt x="12371" y="4299"/>
                    <a:pt x="12098" y="4481"/>
                    <a:pt x="11915" y="4724"/>
                  </a:cubicBezTo>
                  <a:cubicBezTo>
                    <a:pt x="11794" y="4846"/>
                    <a:pt x="11703" y="5028"/>
                    <a:pt x="11611" y="5180"/>
                  </a:cubicBezTo>
                  <a:cubicBezTo>
                    <a:pt x="11611" y="5028"/>
                    <a:pt x="11581" y="4846"/>
                    <a:pt x="11581" y="4664"/>
                  </a:cubicBezTo>
                  <a:cubicBezTo>
                    <a:pt x="11495" y="4119"/>
                    <a:pt x="11409" y="3655"/>
                    <a:pt x="11323" y="3655"/>
                  </a:cubicBezTo>
                  <a:cubicBezTo>
                    <a:pt x="11318" y="3655"/>
                    <a:pt x="11313" y="3657"/>
                    <a:pt x="11307" y="3661"/>
                  </a:cubicBezTo>
                  <a:cubicBezTo>
                    <a:pt x="11247" y="3661"/>
                    <a:pt x="11277" y="4147"/>
                    <a:pt x="11338" y="4724"/>
                  </a:cubicBezTo>
                  <a:cubicBezTo>
                    <a:pt x="11399" y="4846"/>
                    <a:pt x="11399" y="5028"/>
                    <a:pt x="11429" y="5180"/>
                  </a:cubicBezTo>
                  <a:cubicBezTo>
                    <a:pt x="11338" y="5059"/>
                    <a:pt x="11277" y="4937"/>
                    <a:pt x="11186" y="4846"/>
                  </a:cubicBezTo>
                  <a:cubicBezTo>
                    <a:pt x="10835" y="4414"/>
                    <a:pt x="10387" y="4198"/>
                    <a:pt x="10271" y="4198"/>
                  </a:cubicBezTo>
                  <a:cubicBezTo>
                    <a:pt x="10256" y="4198"/>
                    <a:pt x="10247" y="4201"/>
                    <a:pt x="10244" y="4208"/>
                  </a:cubicBezTo>
                  <a:cubicBezTo>
                    <a:pt x="10213" y="4269"/>
                    <a:pt x="10639" y="4542"/>
                    <a:pt x="11004" y="5028"/>
                  </a:cubicBezTo>
                  <a:cubicBezTo>
                    <a:pt x="11156" y="5211"/>
                    <a:pt x="11277" y="5363"/>
                    <a:pt x="11399" y="5515"/>
                  </a:cubicBezTo>
                  <a:lnTo>
                    <a:pt x="11338" y="5484"/>
                  </a:lnTo>
                  <a:cubicBezTo>
                    <a:pt x="11247" y="5363"/>
                    <a:pt x="11004" y="5241"/>
                    <a:pt x="10730" y="5211"/>
                  </a:cubicBezTo>
                  <a:cubicBezTo>
                    <a:pt x="10626" y="5172"/>
                    <a:pt x="10522" y="5161"/>
                    <a:pt x="10425" y="5161"/>
                  </a:cubicBezTo>
                  <a:cubicBezTo>
                    <a:pt x="10295" y="5161"/>
                    <a:pt x="10179" y="5180"/>
                    <a:pt x="10092" y="5180"/>
                  </a:cubicBezTo>
                  <a:cubicBezTo>
                    <a:pt x="9940" y="5211"/>
                    <a:pt x="9818" y="5241"/>
                    <a:pt x="9818" y="5272"/>
                  </a:cubicBezTo>
                  <a:cubicBezTo>
                    <a:pt x="9818" y="5363"/>
                    <a:pt x="10213" y="5272"/>
                    <a:pt x="10669" y="5393"/>
                  </a:cubicBezTo>
                  <a:cubicBezTo>
                    <a:pt x="10956" y="5471"/>
                    <a:pt x="11198" y="5594"/>
                    <a:pt x="11338" y="5647"/>
                  </a:cubicBezTo>
                  <a:lnTo>
                    <a:pt x="11338" y="5647"/>
                  </a:lnTo>
                  <a:cubicBezTo>
                    <a:pt x="11282" y="5632"/>
                    <a:pt x="11217" y="5624"/>
                    <a:pt x="11150" y="5624"/>
                  </a:cubicBezTo>
                  <a:cubicBezTo>
                    <a:pt x="11034" y="5624"/>
                    <a:pt x="10908" y="5647"/>
                    <a:pt x="10791" y="5697"/>
                  </a:cubicBezTo>
                  <a:cubicBezTo>
                    <a:pt x="10365" y="5819"/>
                    <a:pt x="10092" y="6123"/>
                    <a:pt x="10122" y="6153"/>
                  </a:cubicBezTo>
                  <a:cubicBezTo>
                    <a:pt x="10127" y="6156"/>
                    <a:pt x="10134" y="6157"/>
                    <a:pt x="10142" y="6157"/>
                  </a:cubicBezTo>
                  <a:cubicBezTo>
                    <a:pt x="10227" y="6157"/>
                    <a:pt x="10461" y="6023"/>
                    <a:pt x="10821" y="5940"/>
                  </a:cubicBezTo>
                  <a:cubicBezTo>
                    <a:pt x="11004" y="5879"/>
                    <a:pt x="11186" y="5849"/>
                    <a:pt x="11307" y="5819"/>
                  </a:cubicBezTo>
                  <a:lnTo>
                    <a:pt x="11307" y="5819"/>
                  </a:lnTo>
                  <a:cubicBezTo>
                    <a:pt x="11095" y="6366"/>
                    <a:pt x="10852" y="6943"/>
                    <a:pt x="10669" y="7521"/>
                  </a:cubicBezTo>
                  <a:cubicBezTo>
                    <a:pt x="10244" y="8737"/>
                    <a:pt x="9879" y="9952"/>
                    <a:pt x="9484" y="11168"/>
                  </a:cubicBezTo>
                  <a:cubicBezTo>
                    <a:pt x="9332" y="11624"/>
                    <a:pt x="9210" y="12080"/>
                    <a:pt x="9119" y="12536"/>
                  </a:cubicBezTo>
                  <a:cubicBezTo>
                    <a:pt x="9058" y="12718"/>
                    <a:pt x="8997" y="12931"/>
                    <a:pt x="8967" y="13144"/>
                  </a:cubicBezTo>
                  <a:cubicBezTo>
                    <a:pt x="7782" y="13478"/>
                    <a:pt x="6687" y="14056"/>
                    <a:pt x="5958" y="15150"/>
                  </a:cubicBezTo>
                  <a:lnTo>
                    <a:pt x="5836" y="15393"/>
                  </a:lnTo>
                  <a:cubicBezTo>
                    <a:pt x="5405" y="14645"/>
                    <a:pt x="4646" y="14142"/>
                    <a:pt x="3741" y="14142"/>
                  </a:cubicBezTo>
                  <a:cubicBezTo>
                    <a:pt x="3690" y="14142"/>
                    <a:pt x="3639" y="14144"/>
                    <a:pt x="3587" y="14147"/>
                  </a:cubicBezTo>
                  <a:cubicBezTo>
                    <a:pt x="2128" y="14208"/>
                    <a:pt x="851" y="15454"/>
                    <a:pt x="395" y="16883"/>
                  </a:cubicBezTo>
                  <a:cubicBezTo>
                    <a:pt x="0" y="18311"/>
                    <a:pt x="243" y="19861"/>
                    <a:pt x="760" y="21290"/>
                  </a:cubicBezTo>
                  <a:cubicBezTo>
                    <a:pt x="1064" y="22141"/>
                    <a:pt x="1520" y="23053"/>
                    <a:pt x="2280" y="23570"/>
                  </a:cubicBezTo>
                  <a:cubicBezTo>
                    <a:pt x="2696" y="23834"/>
                    <a:pt x="3189" y="23958"/>
                    <a:pt x="3695" y="23958"/>
                  </a:cubicBezTo>
                  <a:cubicBezTo>
                    <a:pt x="4409" y="23958"/>
                    <a:pt x="5145" y="23711"/>
                    <a:pt x="5715" y="23266"/>
                  </a:cubicBezTo>
                  <a:lnTo>
                    <a:pt x="5958" y="23813"/>
                  </a:lnTo>
                  <a:cubicBezTo>
                    <a:pt x="6171" y="24330"/>
                    <a:pt x="6475" y="24725"/>
                    <a:pt x="6839" y="25029"/>
                  </a:cubicBezTo>
                  <a:cubicBezTo>
                    <a:pt x="6627" y="25181"/>
                    <a:pt x="6475" y="25302"/>
                    <a:pt x="6292" y="25454"/>
                  </a:cubicBezTo>
                  <a:cubicBezTo>
                    <a:pt x="6231" y="25485"/>
                    <a:pt x="6171" y="25576"/>
                    <a:pt x="6110" y="25606"/>
                  </a:cubicBezTo>
                  <a:cubicBezTo>
                    <a:pt x="5988" y="25728"/>
                    <a:pt x="5836" y="25849"/>
                    <a:pt x="5715" y="25941"/>
                  </a:cubicBezTo>
                  <a:lnTo>
                    <a:pt x="5532" y="26153"/>
                  </a:lnTo>
                  <a:lnTo>
                    <a:pt x="5198" y="26488"/>
                  </a:lnTo>
                  <a:cubicBezTo>
                    <a:pt x="5107" y="26548"/>
                    <a:pt x="5076" y="26640"/>
                    <a:pt x="5016" y="26670"/>
                  </a:cubicBezTo>
                  <a:cubicBezTo>
                    <a:pt x="4894" y="26792"/>
                    <a:pt x="4803" y="26944"/>
                    <a:pt x="4712" y="27065"/>
                  </a:cubicBezTo>
                  <a:cubicBezTo>
                    <a:pt x="4651" y="27126"/>
                    <a:pt x="4590" y="27217"/>
                    <a:pt x="4560" y="27248"/>
                  </a:cubicBezTo>
                  <a:cubicBezTo>
                    <a:pt x="4438" y="27400"/>
                    <a:pt x="4347" y="27521"/>
                    <a:pt x="4256" y="27673"/>
                  </a:cubicBezTo>
                  <a:cubicBezTo>
                    <a:pt x="4195" y="27734"/>
                    <a:pt x="4165" y="27764"/>
                    <a:pt x="4134" y="27855"/>
                  </a:cubicBezTo>
                  <a:cubicBezTo>
                    <a:pt x="4013" y="28007"/>
                    <a:pt x="3952" y="28159"/>
                    <a:pt x="3861" y="28311"/>
                  </a:cubicBezTo>
                  <a:cubicBezTo>
                    <a:pt x="3830" y="28342"/>
                    <a:pt x="3800" y="28433"/>
                    <a:pt x="3800" y="28463"/>
                  </a:cubicBezTo>
                  <a:cubicBezTo>
                    <a:pt x="3678" y="28646"/>
                    <a:pt x="3587" y="28828"/>
                    <a:pt x="3526" y="28980"/>
                  </a:cubicBezTo>
                  <a:cubicBezTo>
                    <a:pt x="3526" y="29041"/>
                    <a:pt x="3496" y="29071"/>
                    <a:pt x="3496" y="29102"/>
                  </a:cubicBezTo>
                  <a:cubicBezTo>
                    <a:pt x="2675" y="30865"/>
                    <a:pt x="2310" y="32749"/>
                    <a:pt x="2371" y="34694"/>
                  </a:cubicBezTo>
                  <a:cubicBezTo>
                    <a:pt x="2371" y="34816"/>
                    <a:pt x="2371" y="34907"/>
                    <a:pt x="2341" y="35029"/>
                  </a:cubicBezTo>
                  <a:cubicBezTo>
                    <a:pt x="2219" y="35333"/>
                    <a:pt x="1885" y="35546"/>
                    <a:pt x="1976" y="35819"/>
                  </a:cubicBezTo>
                  <a:cubicBezTo>
                    <a:pt x="2179" y="35900"/>
                    <a:pt x="2381" y="35927"/>
                    <a:pt x="2584" y="35927"/>
                  </a:cubicBezTo>
                  <a:cubicBezTo>
                    <a:pt x="2685" y="35927"/>
                    <a:pt x="2787" y="35920"/>
                    <a:pt x="2888" y="35910"/>
                  </a:cubicBezTo>
                  <a:lnTo>
                    <a:pt x="2888" y="35910"/>
                  </a:lnTo>
                  <a:cubicBezTo>
                    <a:pt x="2736" y="36123"/>
                    <a:pt x="2827" y="36488"/>
                    <a:pt x="3070" y="36549"/>
                  </a:cubicBezTo>
                  <a:cubicBezTo>
                    <a:pt x="3098" y="36557"/>
                    <a:pt x="3128" y="36560"/>
                    <a:pt x="3160" y="36560"/>
                  </a:cubicBezTo>
                  <a:cubicBezTo>
                    <a:pt x="3371" y="36560"/>
                    <a:pt x="3640" y="36391"/>
                    <a:pt x="3587" y="36153"/>
                  </a:cubicBezTo>
                  <a:lnTo>
                    <a:pt x="3587" y="36153"/>
                  </a:lnTo>
                  <a:cubicBezTo>
                    <a:pt x="3648" y="36366"/>
                    <a:pt x="3709" y="36518"/>
                    <a:pt x="3800" y="36670"/>
                  </a:cubicBezTo>
                  <a:cubicBezTo>
                    <a:pt x="3879" y="36803"/>
                    <a:pt x="4005" y="36889"/>
                    <a:pt x="4176" y="36889"/>
                  </a:cubicBezTo>
                  <a:cubicBezTo>
                    <a:pt x="4202" y="36889"/>
                    <a:pt x="4228" y="36887"/>
                    <a:pt x="4256" y="36883"/>
                  </a:cubicBezTo>
                  <a:cubicBezTo>
                    <a:pt x="4316" y="36731"/>
                    <a:pt x="4438" y="36549"/>
                    <a:pt x="4468" y="36397"/>
                  </a:cubicBezTo>
                  <a:cubicBezTo>
                    <a:pt x="4560" y="36640"/>
                    <a:pt x="4742" y="36792"/>
                    <a:pt x="4955" y="36792"/>
                  </a:cubicBezTo>
                  <a:cubicBezTo>
                    <a:pt x="5259" y="35637"/>
                    <a:pt x="5228" y="34391"/>
                    <a:pt x="5472" y="33205"/>
                  </a:cubicBezTo>
                  <a:cubicBezTo>
                    <a:pt x="5563" y="32688"/>
                    <a:pt x="5684" y="32141"/>
                    <a:pt x="5836" y="31564"/>
                  </a:cubicBezTo>
                  <a:cubicBezTo>
                    <a:pt x="5867" y="31381"/>
                    <a:pt x="5958" y="31199"/>
                    <a:pt x="5988" y="31017"/>
                  </a:cubicBezTo>
                  <a:cubicBezTo>
                    <a:pt x="6019" y="30804"/>
                    <a:pt x="6110" y="30621"/>
                    <a:pt x="6140" y="30439"/>
                  </a:cubicBezTo>
                  <a:cubicBezTo>
                    <a:pt x="6171" y="30318"/>
                    <a:pt x="6231" y="30257"/>
                    <a:pt x="6262" y="30135"/>
                  </a:cubicBezTo>
                  <a:cubicBezTo>
                    <a:pt x="6323" y="29862"/>
                    <a:pt x="6414" y="29588"/>
                    <a:pt x="6535" y="29375"/>
                  </a:cubicBezTo>
                  <a:cubicBezTo>
                    <a:pt x="6566" y="30166"/>
                    <a:pt x="6566" y="31017"/>
                    <a:pt x="6596" y="31807"/>
                  </a:cubicBezTo>
                  <a:lnTo>
                    <a:pt x="6596" y="32172"/>
                  </a:lnTo>
                  <a:cubicBezTo>
                    <a:pt x="6596" y="32476"/>
                    <a:pt x="6627" y="32780"/>
                    <a:pt x="6627" y="33114"/>
                  </a:cubicBezTo>
                  <a:lnTo>
                    <a:pt x="6627" y="33175"/>
                  </a:lnTo>
                  <a:lnTo>
                    <a:pt x="6748" y="35211"/>
                  </a:lnTo>
                  <a:cubicBezTo>
                    <a:pt x="6748" y="35363"/>
                    <a:pt x="6779" y="35546"/>
                    <a:pt x="6779" y="35728"/>
                  </a:cubicBezTo>
                  <a:cubicBezTo>
                    <a:pt x="6839" y="35971"/>
                    <a:pt x="6839" y="36275"/>
                    <a:pt x="6870" y="36549"/>
                  </a:cubicBezTo>
                  <a:cubicBezTo>
                    <a:pt x="6870" y="36792"/>
                    <a:pt x="6900" y="37035"/>
                    <a:pt x="6931" y="37278"/>
                  </a:cubicBezTo>
                  <a:cubicBezTo>
                    <a:pt x="6991" y="37491"/>
                    <a:pt x="6991" y="37734"/>
                    <a:pt x="7022" y="37947"/>
                  </a:cubicBezTo>
                  <a:cubicBezTo>
                    <a:pt x="7052" y="38251"/>
                    <a:pt x="7052" y="38828"/>
                    <a:pt x="7082" y="38828"/>
                  </a:cubicBezTo>
                  <a:cubicBezTo>
                    <a:pt x="6991" y="38828"/>
                    <a:pt x="6991" y="39071"/>
                    <a:pt x="7082" y="39071"/>
                  </a:cubicBezTo>
                  <a:lnTo>
                    <a:pt x="7143" y="39071"/>
                  </a:lnTo>
                  <a:cubicBezTo>
                    <a:pt x="7143" y="39132"/>
                    <a:pt x="7143" y="39254"/>
                    <a:pt x="7174" y="39315"/>
                  </a:cubicBezTo>
                  <a:cubicBezTo>
                    <a:pt x="7174" y="39467"/>
                    <a:pt x="7204" y="39649"/>
                    <a:pt x="7204" y="39831"/>
                  </a:cubicBezTo>
                  <a:cubicBezTo>
                    <a:pt x="7234" y="40196"/>
                    <a:pt x="7295" y="40530"/>
                    <a:pt x="7326" y="40926"/>
                  </a:cubicBezTo>
                  <a:cubicBezTo>
                    <a:pt x="7326" y="41078"/>
                    <a:pt x="7356" y="41230"/>
                    <a:pt x="7356" y="41351"/>
                  </a:cubicBezTo>
                  <a:cubicBezTo>
                    <a:pt x="7447" y="41837"/>
                    <a:pt x="7447" y="42324"/>
                    <a:pt x="7508" y="42871"/>
                  </a:cubicBezTo>
                  <a:cubicBezTo>
                    <a:pt x="6900" y="43175"/>
                    <a:pt x="6323" y="43631"/>
                    <a:pt x="5867" y="44148"/>
                  </a:cubicBezTo>
                  <a:cubicBezTo>
                    <a:pt x="6134" y="44156"/>
                    <a:pt x="6372" y="44160"/>
                    <a:pt x="6594" y="44160"/>
                  </a:cubicBezTo>
                  <a:cubicBezTo>
                    <a:pt x="7130" y="44160"/>
                    <a:pt x="7570" y="44139"/>
                    <a:pt x="8086" y="44117"/>
                  </a:cubicBezTo>
                  <a:cubicBezTo>
                    <a:pt x="9301" y="44026"/>
                    <a:pt x="10183" y="43874"/>
                    <a:pt x="11703" y="43661"/>
                  </a:cubicBezTo>
                  <a:lnTo>
                    <a:pt x="11733" y="43661"/>
                  </a:lnTo>
                  <a:lnTo>
                    <a:pt x="11733" y="43600"/>
                  </a:lnTo>
                  <a:lnTo>
                    <a:pt x="11733" y="43540"/>
                  </a:lnTo>
                  <a:lnTo>
                    <a:pt x="11733" y="43418"/>
                  </a:lnTo>
                  <a:lnTo>
                    <a:pt x="11733" y="43388"/>
                  </a:lnTo>
                  <a:lnTo>
                    <a:pt x="11733" y="43266"/>
                  </a:lnTo>
                  <a:lnTo>
                    <a:pt x="11642" y="43266"/>
                  </a:lnTo>
                  <a:cubicBezTo>
                    <a:pt x="11642" y="43236"/>
                    <a:pt x="11611" y="43205"/>
                    <a:pt x="11611" y="43114"/>
                  </a:cubicBezTo>
                  <a:cubicBezTo>
                    <a:pt x="11611" y="43084"/>
                    <a:pt x="11703" y="42992"/>
                    <a:pt x="11703" y="42962"/>
                  </a:cubicBezTo>
                  <a:lnTo>
                    <a:pt x="11642" y="42932"/>
                  </a:lnTo>
                  <a:cubicBezTo>
                    <a:pt x="11642" y="42840"/>
                    <a:pt x="11611" y="42810"/>
                    <a:pt x="11611" y="42749"/>
                  </a:cubicBezTo>
                  <a:lnTo>
                    <a:pt x="11611" y="42689"/>
                  </a:lnTo>
                  <a:lnTo>
                    <a:pt x="11611" y="42506"/>
                  </a:lnTo>
                  <a:cubicBezTo>
                    <a:pt x="11611" y="42445"/>
                    <a:pt x="12007" y="42354"/>
                    <a:pt x="12007" y="42293"/>
                  </a:cubicBezTo>
                  <a:lnTo>
                    <a:pt x="12007" y="42233"/>
                  </a:lnTo>
                  <a:cubicBezTo>
                    <a:pt x="12007" y="42172"/>
                    <a:pt x="11611" y="42081"/>
                    <a:pt x="11611" y="42020"/>
                  </a:cubicBezTo>
                  <a:lnTo>
                    <a:pt x="11611" y="41746"/>
                  </a:lnTo>
                  <a:lnTo>
                    <a:pt x="11611" y="41473"/>
                  </a:lnTo>
                  <a:cubicBezTo>
                    <a:pt x="11611" y="40865"/>
                    <a:pt x="11642" y="40226"/>
                    <a:pt x="11611" y="39619"/>
                  </a:cubicBezTo>
                  <a:lnTo>
                    <a:pt x="11611" y="38676"/>
                  </a:lnTo>
                  <a:lnTo>
                    <a:pt x="11733" y="38676"/>
                  </a:lnTo>
                  <a:cubicBezTo>
                    <a:pt x="11855" y="38676"/>
                    <a:pt x="11855" y="38494"/>
                    <a:pt x="11733" y="38494"/>
                  </a:cubicBezTo>
                  <a:lnTo>
                    <a:pt x="11642" y="38494"/>
                  </a:lnTo>
                  <a:cubicBezTo>
                    <a:pt x="11611" y="37764"/>
                    <a:pt x="11611" y="37278"/>
                    <a:pt x="11611" y="37126"/>
                  </a:cubicBezTo>
                  <a:cubicBezTo>
                    <a:pt x="11611" y="36761"/>
                    <a:pt x="13283" y="36549"/>
                    <a:pt x="13526" y="36518"/>
                  </a:cubicBezTo>
                  <a:cubicBezTo>
                    <a:pt x="14408" y="36317"/>
                    <a:pt x="15289" y="36199"/>
                    <a:pt x="16188" y="36199"/>
                  </a:cubicBezTo>
                  <a:cubicBezTo>
                    <a:pt x="16374" y="36199"/>
                    <a:pt x="16561" y="36204"/>
                    <a:pt x="16748" y="36214"/>
                  </a:cubicBezTo>
                  <a:lnTo>
                    <a:pt x="16809" y="36214"/>
                  </a:lnTo>
                  <a:cubicBezTo>
                    <a:pt x="16870" y="36214"/>
                    <a:pt x="16931" y="36214"/>
                    <a:pt x="16961" y="36245"/>
                  </a:cubicBezTo>
                  <a:cubicBezTo>
                    <a:pt x="16961" y="36245"/>
                    <a:pt x="17022" y="36245"/>
                    <a:pt x="17022" y="36275"/>
                  </a:cubicBezTo>
                  <a:cubicBezTo>
                    <a:pt x="17052" y="36275"/>
                    <a:pt x="17052" y="36305"/>
                    <a:pt x="17083" y="36305"/>
                  </a:cubicBezTo>
                  <a:cubicBezTo>
                    <a:pt x="17113" y="36366"/>
                    <a:pt x="17174" y="36397"/>
                    <a:pt x="17204" y="36457"/>
                  </a:cubicBezTo>
                  <a:cubicBezTo>
                    <a:pt x="17478" y="36913"/>
                    <a:pt x="17721" y="37430"/>
                    <a:pt x="17934" y="37916"/>
                  </a:cubicBezTo>
                  <a:cubicBezTo>
                    <a:pt x="17821" y="37944"/>
                    <a:pt x="17839" y="38102"/>
                    <a:pt x="17938" y="38102"/>
                  </a:cubicBezTo>
                  <a:cubicBezTo>
                    <a:pt x="17946" y="38102"/>
                    <a:pt x="17955" y="38101"/>
                    <a:pt x="17964" y="38099"/>
                  </a:cubicBezTo>
                  <a:lnTo>
                    <a:pt x="17995" y="38099"/>
                  </a:lnTo>
                  <a:cubicBezTo>
                    <a:pt x="18116" y="38403"/>
                    <a:pt x="18238" y="38707"/>
                    <a:pt x="18329" y="38980"/>
                  </a:cubicBezTo>
                  <a:cubicBezTo>
                    <a:pt x="18633" y="39923"/>
                    <a:pt x="18906" y="40926"/>
                    <a:pt x="19180" y="41868"/>
                  </a:cubicBezTo>
                  <a:cubicBezTo>
                    <a:pt x="19241" y="42172"/>
                    <a:pt x="19332" y="42476"/>
                    <a:pt x="19454" y="42780"/>
                  </a:cubicBezTo>
                  <a:cubicBezTo>
                    <a:pt x="19454" y="42810"/>
                    <a:pt x="19545" y="42810"/>
                    <a:pt x="19666" y="42810"/>
                  </a:cubicBezTo>
                  <a:lnTo>
                    <a:pt x="20457" y="42810"/>
                  </a:lnTo>
                  <a:cubicBezTo>
                    <a:pt x="20730" y="42810"/>
                    <a:pt x="20973" y="42780"/>
                    <a:pt x="21156" y="42780"/>
                  </a:cubicBezTo>
                  <a:cubicBezTo>
                    <a:pt x="21277" y="42780"/>
                    <a:pt x="21338" y="42780"/>
                    <a:pt x="21368" y="42749"/>
                  </a:cubicBezTo>
                  <a:cubicBezTo>
                    <a:pt x="21672" y="42689"/>
                    <a:pt x="21976" y="42628"/>
                    <a:pt x="22341" y="42537"/>
                  </a:cubicBezTo>
                  <a:cubicBezTo>
                    <a:pt x="22736" y="42445"/>
                    <a:pt x="23192" y="42324"/>
                    <a:pt x="23618" y="42202"/>
                  </a:cubicBezTo>
                  <a:cubicBezTo>
                    <a:pt x="23709" y="42202"/>
                    <a:pt x="23739" y="42172"/>
                    <a:pt x="23800" y="42141"/>
                  </a:cubicBezTo>
                  <a:cubicBezTo>
                    <a:pt x="23922" y="42081"/>
                    <a:pt x="24013" y="42050"/>
                    <a:pt x="24104" y="42020"/>
                  </a:cubicBezTo>
                  <a:lnTo>
                    <a:pt x="24347" y="41898"/>
                  </a:lnTo>
                  <a:lnTo>
                    <a:pt x="24378" y="41898"/>
                  </a:lnTo>
                  <a:cubicBezTo>
                    <a:pt x="24621" y="41777"/>
                    <a:pt x="24834" y="41625"/>
                    <a:pt x="25016" y="41412"/>
                  </a:cubicBezTo>
                  <a:cubicBezTo>
                    <a:pt x="24803" y="41382"/>
                    <a:pt x="24530" y="41321"/>
                    <a:pt x="24317" y="41290"/>
                  </a:cubicBezTo>
                  <a:cubicBezTo>
                    <a:pt x="24165" y="41275"/>
                    <a:pt x="24020" y="41268"/>
                    <a:pt x="23876" y="41268"/>
                  </a:cubicBezTo>
                  <a:cubicBezTo>
                    <a:pt x="23732" y="41268"/>
                    <a:pt x="23587" y="41275"/>
                    <a:pt x="23435" y="41290"/>
                  </a:cubicBezTo>
                  <a:cubicBezTo>
                    <a:pt x="23344" y="41017"/>
                    <a:pt x="23253" y="40713"/>
                    <a:pt x="23162" y="40470"/>
                  </a:cubicBezTo>
                  <a:cubicBezTo>
                    <a:pt x="23131" y="40378"/>
                    <a:pt x="23131" y="40318"/>
                    <a:pt x="23101" y="40226"/>
                  </a:cubicBezTo>
                  <a:cubicBezTo>
                    <a:pt x="23010" y="40014"/>
                    <a:pt x="22979" y="39801"/>
                    <a:pt x="22888" y="39588"/>
                  </a:cubicBezTo>
                  <a:cubicBezTo>
                    <a:pt x="22888" y="39558"/>
                    <a:pt x="22858" y="39467"/>
                    <a:pt x="22858" y="39436"/>
                  </a:cubicBezTo>
                  <a:cubicBezTo>
                    <a:pt x="22797" y="39193"/>
                    <a:pt x="22736" y="38950"/>
                    <a:pt x="22675" y="38707"/>
                  </a:cubicBezTo>
                  <a:lnTo>
                    <a:pt x="22675" y="38676"/>
                  </a:lnTo>
                  <a:cubicBezTo>
                    <a:pt x="22584" y="38403"/>
                    <a:pt x="22524" y="38129"/>
                    <a:pt x="22493" y="37825"/>
                  </a:cubicBezTo>
                  <a:cubicBezTo>
                    <a:pt x="22250" y="36822"/>
                    <a:pt x="22037" y="35758"/>
                    <a:pt x="21824" y="34725"/>
                  </a:cubicBezTo>
                  <a:cubicBezTo>
                    <a:pt x="21764" y="34299"/>
                    <a:pt x="21672" y="33843"/>
                    <a:pt x="21612" y="33418"/>
                  </a:cubicBezTo>
                  <a:cubicBezTo>
                    <a:pt x="21612" y="33387"/>
                    <a:pt x="21612" y="33357"/>
                    <a:pt x="21581" y="33327"/>
                  </a:cubicBezTo>
                  <a:cubicBezTo>
                    <a:pt x="21520" y="33023"/>
                    <a:pt x="21460" y="32719"/>
                    <a:pt x="21429" y="32415"/>
                  </a:cubicBezTo>
                  <a:cubicBezTo>
                    <a:pt x="21368" y="32172"/>
                    <a:pt x="21338" y="31898"/>
                    <a:pt x="21308" y="31685"/>
                  </a:cubicBezTo>
                  <a:cubicBezTo>
                    <a:pt x="21216" y="31290"/>
                    <a:pt x="21186" y="30925"/>
                    <a:pt x="21125" y="30530"/>
                  </a:cubicBezTo>
                  <a:cubicBezTo>
                    <a:pt x="21125" y="30469"/>
                    <a:pt x="21065" y="30409"/>
                    <a:pt x="21065" y="30318"/>
                  </a:cubicBezTo>
                  <a:cubicBezTo>
                    <a:pt x="21004" y="29922"/>
                    <a:pt x="20913" y="29558"/>
                    <a:pt x="20882" y="29162"/>
                  </a:cubicBezTo>
                  <a:lnTo>
                    <a:pt x="20882" y="29132"/>
                  </a:lnTo>
                  <a:lnTo>
                    <a:pt x="20669" y="28007"/>
                  </a:lnTo>
                  <a:cubicBezTo>
                    <a:pt x="20669" y="27916"/>
                    <a:pt x="20609" y="27886"/>
                    <a:pt x="20609" y="27795"/>
                  </a:cubicBezTo>
                  <a:cubicBezTo>
                    <a:pt x="20578" y="27703"/>
                    <a:pt x="20578" y="27582"/>
                    <a:pt x="20548" y="27460"/>
                  </a:cubicBezTo>
                  <a:cubicBezTo>
                    <a:pt x="20578" y="27460"/>
                    <a:pt x="20609" y="27460"/>
                    <a:pt x="20669" y="27430"/>
                  </a:cubicBezTo>
                  <a:cubicBezTo>
                    <a:pt x="20700" y="27430"/>
                    <a:pt x="20730" y="27400"/>
                    <a:pt x="20761" y="27400"/>
                  </a:cubicBezTo>
                  <a:lnTo>
                    <a:pt x="21216" y="27278"/>
                  </a:lnTo>
                  <a:cubicBezTo>
                    <a:pt x="21277" y="27278"/>
                    <a:pt x="21308" y="27248"/>
                    <a:pt x="21338" y="27248"/>
                  </a:cubicBezTo>
                  <a:cubicBezTo>
                    <a:pt x="21490" y="27187"/>
                    <a:pt x="21642" y="27156"/>
                    <a:pt x="21794" y="27096"/>
                  </a:cubicBezTo>
                  <a:cubicBezTo>
                    <a:pt x="21824" y="27096"/>
                    <a:pt x="21885" y="27035"/>
                    <a:pt x="21885" y="27035"/>
                  </a:cubicBezTo>
                  <a:cubicBezTo>
                    <a:pt x="22037" y="27004"/>
                    <a:pt x="22220" y="26944"/>
                    <a:pt x="22372" y="26852"/>
                  </a:cubicBezTo>
                  <a:cubicBezTo>
                    <a:pt x="22402" y="26852"/>
                    <a:pt x="22402" y="26852"/>
                    <a:pt x="22432" y="26822"/>
                  </a:cubicBezTo>
                  <a:cubicBezTo>
                    <a:pt x="22584" y="26731"/>
                    <a:pt x="22797" y="26670"/>
                    <a:pt x="22949" y="26579"/>
                  </a:cubicBezTo>
                  <a:lnTo>
                    <a:pt x="22979" y="26579"/>
                  </a:lnTo>
                  <a:cubicBezTo>
                    <a:pt x="23162" y="26518"/>
                    <a:pt x="23314" y="26427"/>
                    <a:pt x="23496" y="26336"/>
                  </a:cubicBezTo>
                  <a:cubicBezTo>
                    <a:pt x="23709" y="26245"/>
                    <a:pt x="23922" y="26123"/>
                    <a:pt x="24074" y="26032"/>
                  </a:cubicBezTo>
                  <a:lnTo>
                    <a:pt x="24165" y="26032"/>
                  </a:lnTo>
                  <a:cubicBezTo>
                    <a:pt x="25107" y="25424"/>
                    <a:pt x="26080" y="24603"/>
                    <a:pt x="26900" y="23691"/>
                  </a:cubicBezTo>
                  <a:cubicBezTo>
                    <a:pt x="26961" y="23600"/>
                    <a:pt x="27113" y="23387"/>
                    <a:pt x="27113" y="23235"/>
                  </a:cubicBezTo>
                  <a:cubicBezTo>
                    <a:pt x="27113" y="23186"/>
                    <a:pt x="26936" y="23019"/>
                    <a:pt x="26835" y="23019"/>
                  </a:cubicBezTo>
                  <a:cubicBezTo>
                    <a:pt x="26811" y="23019"/>
                    <a:pt x="26791" y="23029"/>
                    <a:pt x="26779" y="23053"/>
                  </a:cubicBezTo>
                  <a:cubicBezTo>
                    <a:pt x="26840" y="22901"/>
                    <a:pt x="26900" y="22719"/>
                    <a:pt x="26900" y="22536"/>
                  </a:cubicBezTo>
                  <a:cubicBezTo>
                    <a:pt x="26900" y="22475"/>
                    <a:pt x="26900" y="22445"/>
                    <a:pt x="26840" y="22415"/>
                  </a:cubicBezTo>
                  <a:cubicBezTo>
                    <a:pt x="26809" y="22323"/>
                    <a:pt x="26749" y="22293"/>
                    <a:pt x="26657" y="22293"/>
                  </a:cubicBezTo>
                  <a:lnTo>
                    <a:pt x="26445" y="22293"/>
                  </a:lnTo>
                  <a:cubicBezTo>
                    <a:pt x="26536" y="22141"/>
                    <a:pt x="26627" y="21959"/>
                    <a:pt x="26505" y="21807"/>
                  </a:cubicBezTo>
                  <a:cubicBezTo>
                    <a:pt x="26475" y="21776"/>
                    <a:pt x="26384" y="21685"/>
                    <a:pt x="26323" y="21685"/>
                  </a:cubicBezTo>
                  <a:cubicBezTo>
                    <a:pt x="26597" y="21320"/>
                    <a:pt x="27052" y="21016"/>
                    <a:pt x="27417" y="20652"/>
                  </a:cubicBezTo>
                  <a:cubicBezTo>
                    <a:pt x="27964" y="20257"/>
                    <a:pt x="28147" y="19588"/>
                    <a:pt x="28177" y="18950"/>
                  </a:cubicBezTo>
                  <a:cubicBezTo>
                    <a:pt x="28208" y="18129"/>
                    <a:pt x="28025" y="17247"/>
                    <a:pt x="27873" y="16396"/>
                  </a:cubicBezTo>
                  <a:cubicBezTo>
                    <a:pt x="27691" y="15424"/>
                    <a:pt x="27296" y="14421"/>
                    <a:pt x="27660" y="13448"/>
                  </a:cubicBezTo>
                  <a:lnTo>
                    <a:pt x="27660" y="13448"/>
                  </a:lnTo>
                  <a:cubicBezTo>
                    <a:pt x="27682" y="13491"/>
                    <a:pt x="27719" y="13534"/>
                    <a:pt x="27770" y="13534"/>
                  </a:cubicBezTo>
                  <a:cubicBezTo>
                    <a:pt x="27792" y="13534"/>
                    <a:pt x="27816" y="13527"/>
                    <a:pt x="27843" y="13509"/>
                  </a:cubicBezTo>
                  <a:cubicBezTo>
                    <a:pt x="27873" y="13478"/>
                    <a:pt x="27904" y="13448"/>
                    <a:pt x="27904" y="13418"/>
                  </a:cubicBezTo>
                  <a:cubicBezTo>
                    <a:pt x="27962" y="13300"/>
                    <a:pt x="27993" y="13154"/>
                    <a:pt x="27967" y="13007"/>
                  </a:cubicBezTo>
                  <a:lnTo>
                    <a:pt x="27967" y="13007"/>
                  </a:lnTo>
                  <a:cubicBezTo>
                    <a:pt x="27999" y="13146"/>
                    <a:pt x="28200" y="13242"/>
                    <a:pt x="28352" y="13242"/>
                  </a:cubicBezTo>
                  <a:cubicBezTo>
                    <a:pt x="28423" y="13242"/>
                    <a:pt x="28483" y="13221"/>
                    <a:pt x="28511" y="13174"/>
                  </a:cubicBezTo>
                  <a:cubicBezTo>
                    <a:pt x="28724" y="12992"/>
                    <a:pt x="28481" y="12566"/>
                    <a:pt x="28359" y="12415"/>
                  </a:cubicBezTo>
                  <a:cubicBezTo>
                    <a:pt x="28299" y="12263"/>
                    <a:pt x="28177" y="12111"/>
                    <a:pt x="28116" y="11959"/>
                  </a:cubicBezTo>
                  <a:cubicBezTo>
                    <a:pt x="28481" y="11746"/>
                    <a:pt x="28876" y="11351"/>
                    <a:pt x="29089" y="11138"/>
                  </a:cubicBezTo>
                  <a:cubicBezTo>
                    <a:pt x="29666" y="10530"/>
                    <a:pt x="30153" y="9801"/>
                    <a:pt x="30578" y="9071"/>
                  </a:cubicBezTo>
                  <a:cubicBezTo>
                    <a:pt x="31186" y="7703"/>
                    <a:pt x="31612" y="6031"/>
                    <a:pt x="31490" y="4360"/>
                  </a:cubicBezTo>
                  <a:cubicBezTo>
                    <a:pt x="31460" y="3843"/>
                    <a:pt x="31338" y="3296"/>
                    <a:pt x="31156" y="2810"/>
                  </a:cubicBezTo>
                  <a:cubicBezTo>
                    <a:pt x="30554" y="1148"/>
                    <a:pt x="29116" y="0"/>
                    <a:pt x="27198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1280791" y="3261234"/>
              <a:ext cx="422275" cy="403308"/>
            </a:xfrm>
            <a:custGeom>
              <a:avLst/>
              <a:gdLst/>
              <a:ahLst/>
              <a:cxnLst/>
              <a:rect l="l" t="t" r="r" b="b"/>
              <a:pathLst>
                <a:path w="23132" h="22093" extrusionOk="0">
                  <a:moveTo>
                    <a:pt x="17113" y="0"/>
                  </a:moveTo>
                  <a:lnTo>
                    <a:pt x="5016" y="2857"/>
                  </a:lnTo>
                  <a:cubicBezTo>
                    <a:pt x="1916" y="5107"/>
                    <a:pt x="335" y="8906"/>
                    <a:pt x="487" y="12675"/>
                  </a:cubicBezTo>
                  <a:cubicBezTo>
                    <a:pt x="487" y="12766"/>
                    <a:pt x="487" y="12888"/>
                    <a:pt x="457" y="13009"/>
                  </a:cubicBezTo>
                  <a:cubicBezTo>
                    <a:pt x="335" y="13313"/>
                    <a:pt x="1" y="13526"/>
                    <a:pt x="61" y="13800"/>
                  </a:cubicBezTo>
                  <a:cubicBezTo>
                    <a:pt x="264" y="13881"/>
                    <a:pt x="467" y="13908"/>
                    <a:pt x="669" y="13908"/>
                  </a:cubicBezTo>
                  <a:cubicBezTo>
                    <a:pt x="771" y="13908"/>
                    <a:pt x="872" y="13901"/>
                    <a:pt x="973" y="13891"/>
                  </a:cubicBezTo>
                  <a:lnTo>
                    <a:pt x="973" y="13891"/>
                  </a:lnTo>
                  <a:cubicBezTo>
                    <a:pt x="821" y="14104"/>
                    <a:pt x="943" y="14438"/>
                    <a:pt x="1156" y="14529"/>
                  </a:cubicBezTo>
                  <a:cubicBezTo>
                    <a:pt x="1187" y="14537"/>
                    <a:pt x="1221" y="14541"/>
                    <a:pt x="1254" y="14541"/>
                  </a:cubicBezTo>
                  <a:cubicBezTo>
                    <a:pt x="1480" y="14541"/>
                    <a:pt x="1729" y="14372"/>
                    <a:pt x="1703" y="14134"/>
                  </a:cubicBezTo>
                  <a:lnTo>
                    <a:pt x="1703" y="14134"/>
                  </a:lnTo>
                  <a:cubicBezTo>
                    <a:pt x="1733" y="14347"/>
                    <a:pt x="1824" y="14468"/>
                    <a:pt x="1885" y="14651"/>
                  </a:cubicBezTo>
                  <a:cubicBezTo>
                    <a:pt x="1994" y="14760"/>
                    <a:pt x="2127" y="14868"/>
                    <a:pt x="2284" y="14868"/>
                  </a:cubicBezTo>
                  <a:cubicBezTo>
                    <a:pt x="2303" y="14868"/>
                    <a:pt x="2322" y="14867"/>
                    <a:pt x="2341" y="14864"/>
                  </a:cubicBezTo>
                  <a:cubicBezTo>
                    <a:pt x="2432" y="14712"/>
                    <a:pt x="2524" y="14529"/>
                    <a:pt x="2584" y="14377"/>
                  </a:cubicBezTo>
                  <a:cubicBezTo>
                    <a:pt x="2645" y="14590"/>
                    <a:pt x="2827" y="14742"/>
                    <a:pt x="3071" y="14742"/>
                  </a:cubicBezTo>
                  <a:cubicBezTo>
                    <a:pt x="3375" y="13617"/>
                    <a:pt x="3344" y="12371"/>
                    <a:pt x="3557" y="11186"/>
                  </a:cubicBezTo>
                  <a:cubicBezTo>
                    <a:pt x="3800" y="9879"/>
                    <a:pt x="4134" y="8602"/>
                    <a:pt x="4590" y="7356"/>
                  </a:cubicBezTo>
                  <a:cubicBezTo>
                    <a:pt x="4712" y="11854"/>
                    <a:pt x="5016" y="16323"/>
                    <a:pt x="5624" y="20791"/>
                  </a:cubicBezTo>
                  <a:cubicBezTo>
                    <a:pt x="5016" y="21095"/>
                    <a:pt x="4438" y="21551"/>
                    <a:pt x="4043" y="22067"/>
                  </a:cubicBezTo>
                  <a:cubicBezTo>
                    <a:pt x="4408" y="22084"/>
                    <a:pt x="4773" y="22093"/>
                    <a:pt x="5137" y="22093"/>
                  </a:cubicBezTo>
                  <a:cubicBezTo>
                    <a:pt x="6716" y="22093"/>
                    <a:pt x="8287" y="21932"/>
                    <a:pt x="9818" y="21611"/>
                  </a:cubicBezTo>
                  <a:cubicBezTo>
                    <a:pt x="9970" y="21581"/>
                    <a:pt x="9758" y="15502"/>
                    <a:pt x="9758" y="15016"/>
                  </a:cubicBezTo>
                  <a:cubicBezTo>
                    <a:pt x="9758" y="14681"/>
                    <a:pt x="11429" y="14438"/>
                    <a:pt x="11642" y="14408"/>
                  </a:cubicBezTo>
                  <a:cubicBezTo>
                    <a:pt x="12575" y="14194"/>
                    <a:pt x="13508" y="14098"/>
                    <a:pt x="14482" y="14098"/>
                  </a:cubicBezTo>
                  <a:cubicBezTo>
                    <a:pt x="14619" y="14098"/>
                    <a:pt x="14756" y="14100"/>
                    <a:pt x="14895" y="14104"/>
                  </a:cubicBezTo>
                  <a:cubicBezTo>
                    <a:pt x="14986" y="14104"/>
                    <a:pt x="15077" y="14104"/>
                    <a:pt x="15199" y="14164"/>
                  </a:cubicBezTo>
                  <a:cubicBezTo>
                    <a:pt x="15259" y="14225"/>
                    <a:pt x="15290" y="14286"/>
                    <a:pt x="15351" y="14377"/>
                  </a:cubicBezTo>
                  <a:cubicBezTo>
                    <a:pt x="16506" y="16292"/>
                    <a:pt x="16931" y="18572"/>
                    <a:pt x="17569" y="20699"/>
                  </a:cubicBezTo>
                  <a:cubicBezTo>
                    <a:pt x="17589" y="20738"/>
                    <a:pt x="17774" y="20752"/>
                    <a:pt x="18024" y="20752"/>
                  </a:cubicBezTo>
                  <a:cubicBezTo>
                    <a:pt x="18552" y="20752"/>
                    <a:pt x="19370" y="20690"/>
                    <a:pt x="19515" y="20669"/>
                  </a:cubicBezTo>
                  <a:cubicBezTo>
                    <a:pt x="20275" y="20608"/>
                    <a:pt x="21004" y="20335"/>
                    <a:pt x="21734" y="20152"/>
                  </a:cubicBezTo>
                  <a:cubicBezTo>
                    <a:pt x="22250" y="20000"/>
                    <a:pt x="22797" y="19788"/>
                    <a:pt x="23132" y="19392"/>
                  </a:cubicBezTo>
                  <a:cubicBezTo>
                    <a:pt x="22714" y="19300"/>
                    <a:pt x="22314" y="19260"/>
                    <a:pt x="21890" y="19260"/>
                  </a:cubicBezTo>
                  <a:cubicBezTo>
                    <a:pt x="21760" y="19260"/>
                    <a:pt x="21627" y="19264"/>
                    <a:pt x="21490" y="19271"/>
                  </a:cubicBezTo>
                  <a:cubicBezTo>
                    <a:pt x="20822" y="17113"/>
                    <a:pt x="20305" y="14924"/>
                    <a:pt x="19910" y="12705"/>
                  </a:cubicBezTo>
                  <a:cubicBezTo>
                    <a:pt x="19089" y="8389"/>
                    <a:pt x="18572" y="4134"/>
                    <a:pt x="17113" y="0"/>
                  </a:cubicBezTo>
                  <a:close/>
                </a:path>
              </a:pathLst>
            </a:custGeom>
            <a:solidFill>
              <a:srgbClr val="BDC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1575427" y="3235002"/>
              <a:ext cx="164258" cy="128899"/>
            </a:xfrm>
            <a:custGeom>
              <a:avLst/>
              <a:gdLst/>
              <a:ahLst/>
              <a:cxnLst/>
              <a:rect l="l" t="t" r="r" b="b"/>
              <a:pathLst>
                <a:path w="8998" h="7061" extrusionOk="0">
                  <a:moveTo>
                    <a:pt x="7386" y="0"/>
                  </a:moveTo>
                  <a:cubicBezTo>
                    <a:pt x="7303" y="0"/>
                    <a:pt x="7249" y="50"/>
                    <a:pt x="7174" y="100"/>
                  </a:cubicBezTo>
                  <a:cubicBezTo>
                    <a:pt x="6870" y="404"/>
                    <a:pt x="6566" y="708"/>
                    <a:pt x="6232" y="1012"/>
                  </a:cubicBezTo>
                  <a:lnTo>
                    <a:pt x="5533" y="1589"/>
                  </a:lnTo>
                  <a:cubicBezTo>
                    <a:pt x="4834" y="2167"/>
                    <a:pt x="4013" y="2531"/>
                    <a:pt x="3162" y="2866"/>
                  </a:cubicBezTo>
                  <a:cubicBezTo>
                    <a:pt x="2128" y="3200"/>
                    <a:pt x="1065" y="3382"/>
                    <a:pt x="1" y="3534"/>
                  </a:cubicBezTo>
                  <a:lnTo>
                    <a:pt x="761" y="7060"/>
                  </a:lnTo>
                  <a:cubicBezTo>
                    <a:pt x="3800" y="6878"/>
                    <a:pt x="6749" y="5449"/>
                    <a:pt x="8724" y="3170"/>
                  </a:cubicBezTo>
                  <a:cubicBezTo>
                    <a:pt x="8846" y="3048"/>
                    <a:pt x="8998" y="2866"/>
                    <a:pt x="8998" y="2714"/>
                  </a:cubicBezTo>
                  <a:cubicBezTo>
                    <a:pt x="8998" y="2638"/>
                    <a:pt x="8810" y="2479"/>
                    <a:pt x="8711" y="2479"/>
                  </a:cubicBezTo>
                  <a:cubicBezTo>
                    <a:pt x="8690" y="2479"/>
                    <a:pt x="8674" y="2485"/>
                    <a:pt x="8664" y="2501"/>
                  </a:cubicBezTo>
                  <a:cubicBezTo>
                    <a:pt x="8724" y="2349"/>
                    <a:pt x="8785" y="2167"/>
                    <a:pt x="8785" y="1984"/>
                  </a:cubicBezTo>
                  <a:cubicBezTo>
                    <a:pt x="8785" y="1954"/>
                    <a:pt x="8785" y="1893"/>
                    <a:pt x="8724" y="1863"/>
                  </a:cubicBezTo>
                  <a:cubicBezTo>
                    <a:pt x="8694" y="1802"/>
                    <a:pt x="8633" y="1741"/>
                    <a:pt x="8542" y="1741"/>
                  </a:cubicBezTo>
                  <a:cubicBezTo>
                    <a:pt x="8522" y="1731"/>
                    <a:pt x="8498" y="1728"/>
                    <a:pt x="8473" y="1728"/>
                  </a:cubicBezTo>
                  <a:cubicBezTo>
                    <a:pt x="8424" y="1728"/>
                    <a:pt x="8370" y="1741"/>
                    <a:pt x="8329" y="1741"/>
                  </a:cubicBezTo>
                  <a:cubicBezTo>
                    <a:pt x="8420" y="1589"/>
                    <a:pt x="8512" y="1407"/>
                    <a:pt x="8390" y="1255"/>
                  </a:cubicBezTo>
                  <a:cubicBezTo>
                    <a:pt x="8316" y="1181"/>
                    <a:pt x="8220" y="1141"/>
                    <a:pt x="8123" y="1141"/>
                  </a:cubicBezTo>
                  <a:cubicBezTo>
                    <a:pt x="8059" y="1141"/>
                    <a:pt x="7994" y="1158"/>
                    <a:pt x="7934" y="1194"/>
                  </a:cubicBezTo>
                  <a:cubicBezTo>
                    <a:pt x="8116" y="1072"/>
                    <a:pt x="8208" y="799"/>
                    <a:pt x="8056" y="647"/>
                  </a:cubicBezTo>
                  <a:cubicBezTo>
                    <a:pt x="7997" y="608"/>
                    <a:pt x="7811" y="543"/>
                    <a:pt x="7671" y="543"/>
                  </a:cubicBezTo>
                  <a:cubicBezTo>
                    <a:pt x="7601" y="543"/>
                    <a:pt x="7542" y="559"/>
                    <a:pt x="7516" y="602"/>
                  </a:cubicBezTo>
                  <a:lnTo>
                    <a:pt x="7516" y="602"/>
                  </a:lnTo>
                  <a:cubicBezTo>
                    <a:pt x="7572" y="490"/>
                    <a:pt x="7600" y="429"/>
                    <a:pt x="7600" y="312"/>
                  </a:cubicBezTo>
                  <a:cubicBezTo>
                    <a:pt x="7600" y="221"/>
                    <a:pt x="7600" y="160"/>
                    <a:pt x="7569" y="100"/>
                  </a:cubicBezTo>
                  <a:cubicBezTo>
                    <a:pt x="7569" y="69"/>
                    <a:pt x="7509" y="9"/>
                    <a:pt x="7448" y="9"/>
                  </a:cubicBezTo>
                  <a:cubicBezTo>
                    <a:pt x="7425" y="3"/>
                    <a:pt x="7405" y="0"/>
                    <a:pt x="7386" y="0"/>
                  </a:cubicBezTo>
                  <a:close/>
                </a:path>
              </a:pathLst>
            </a:custGeom>
            <a:solidFill>
              <a:srgbClr val="BDC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1355710" y="3442360"/>
              <a:ext cx="347922" cy="224409"/>
            </a:xfrm>
            <a:custGeom>
              <a:avLst/>
              <a:gdLst/>
              <a:ahLst/>
              <a:cxnLst/>
              <a:rect l="l" t="t" r="r" b="b"/>
              <a:pathLst>
                <a:path w="19059" h="12293" extrusionOk="0">
                  <a:moveTo>
                    <a:pt x="2340" y="0"/>
                  </a:moveTo>
                  <a:cubicBezTo>
                    <a:pt x="1493" y="0"/>
                    <a:pt x="1004" y="490"/>
                    <a:pt x="669" y="1264"/>
                  </a:cubicBezTo>
                  <a:cubicBezTo>
                    <a:pt x="821" y="4486"/>
                    <a:pt x="1125" y="7738"/>
                    <a:pt x="1550" y="10990"/>
                  </a:cubicBezTo>
                  <a:cubicBezTo>
                    <a:pt x="942" y="11294"/>
                    <a:pt x="365" y="11750"/>
                    <a:pt x="0" y="12267"/>
                  </a:cubicBezTo>
                  <a:cubicBezTo>
                    <a:pt x="359" y="12284"/>
                    <a:pt x="719" y="12293"/>
                    <a:pt x="1080" y="12293"/>
                  </a:cubicBezTo>
                  <a:cubicBezTo>
                    <a:pt x="2643" y="12293"/>
                    <a:pt x="4219" y="12132"/>
                    <a:pt x="5775" y="11811"/>
                  </a:cubicBezTo>
                  <a:cubicBezTo>
                    <a:pt x="5927" y="11750"/>
                    <a:pt x="5684" y="5641"/>
                    <a:pt x="5684" y="5124"/>
                  </a:cubicBezTo>
                  <a:cubicBezTo>
                    <a:pt x="5684" y="4790"/>
                    <a:pt x="7356" y="4577"/>
                    <a:pt x="7599" y="4516"/>
                  </a:cubicBezTo>
                  <a:cubicBezTo>
                    <a:pt x="8554" y="4325"/>
                    <a:pt x="9510" y="4207"/>
                    <a:pt x="10487" y="4207"/>
                  </a:cubicBezTo>
                  <a:cubicBezTo>
                    <a:pt x="10598" y="4207"/>
                    <a:pt x="10709" y="4209"/>
                    <a:pt x="10821" y="4212"/>
                  </a:cubicBezTo>
                  <a:cubicBezTo>
                    <a:pt x="10943" y="4212"/>
                    <a:pt x="11003" y="4212"/>
                    <a:pt x="11125" y="4303"/>
                  </a:cubicBezTo>
                  <a:cubicBezTo>
                    <a:pt x="11186" y="4334"/>
                    <a:pt x="11247" y="4425"/>
                    <a:pt x="11277" y="4486"/>
                  </a:cubicBezTo>
                  <a:cubicBezTo>
                    <a:pt x="12462" y="6431"/>
                    <a:pt x="12857" y="8711"/>
                    <a:pt x="13526" y="10838"/>
                  </a:cubicBezTo>
                  <a:cubicBezTo>
                    <a:pt x="13535" y="10866"/>
                    <a:pt x="13696" y="10877"/>
                    <a:pt x="13922" y="10877"/>
                  </a:cubicBezTo>
                  <a:cubicBezTo>
                    <a:pt x="14438" y="10877"/>
                    <a:pt x="15293" y="10820"/>
                    <a:pt x="15441" y="10777"/>
                  </a:cubicBezTo>
                  <a:cubicBezTo>
                    <a:pt x="16201" y="10717"/>
                    <a:pt x="16931" y="10443"/>
                    <a:pt x="17660" y="10261"/>
                  </a:cubicBezTo>
                  <a:cubicBezTo>
                    <a:pt x="18177" y="10109"/>
                    <a:pt x="18724" y="9926"/>
                    <a:pt x="19058" y="9501"/>
                  </a:cubicBezTo>
                  <a:cubicBezTo>
                    <a:pt x="18663" y="9408"/>
                    <a:pt x="18251" y="9368"/>
                    <a:pt x="17821" y="9368"/>
                  </a:cubicBezTo>
                  <a:cubicBezTo>
                    <a:pt x="17688" y="9368"/>
                    <a:pt x="17553" y="9372"/>
                    <a:pt x="17417" y="9379"/>
                  </a:cubicBezTo>
                  <a:cubicBezTo>
                    <a:pt x="16748" y="7221"/>
                    <a:pt x="16262" y="5063"/>
                    <a:pt x="15836" y="2814"/>
                  </a:cubicBezTo>
                  <a:cubicBezTo>
                    <a:pt x="15684" y="1902"/>
                    <a:pt x="15532" y="1021"/>
                    <a:pt x="15380" y="109"/>
                  </a:cubicBezTo>
                  <a:cubicBezTo>
                    <a:pt x="13253" y="109"/>
                    <a:pt x="11125" y="139"/>
                    <a:pt x="9028" y="200"/>
                  </a:cubicBezTo>
                  <a:cubicBezTo>
                    <a:pt x="8028" y="214"/>
                    <a:pt x="7050" y="249"/>
                    <a:pt x="6072" y="249"/>
                  </a:cubicBezTo>
                  <a:cubicBezTo>
                    <a:pt x="4998" y="249"/>
                    <a:pt x="3925" y="207"/>
                    <a:pt x="2827" y="48"/>
                  </a:cubicBezTo>
                  <a:cubicBezTo>
                    <a:pt x="2652" y="16"/>
                    <a:pt x="2490" y="0"/>
                    <a:pt x="23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1450581" y="2924959"/>
              <a:ext cx="8343" cy="38317"/>
            </a:xfrm>
            <a:custGeom>
              <a:avLst/>
              <a:gdLst/>
              <a:ahLst/>
              <a:cxnLst/>
              <a:rect l="l" t="t" r="r" b="b"/>
              <a:pathLst>
                <a:path w="457" h="2099" extrusionOk="0">
                  <a:moveTo>
                    <a:pt x="70" y="0"/>
                  </a:moveTo>
                  <a:cubicBezTo>
                    <a:pt x="67" y="0"/>
                    <a:pt x="64" y="0"/>
                    <a:pt x="62" y="1"/>
                  </a:cubicBezTo>
                  <a:cubicBezTo>
                    <a:pt x="1" y="1"/>
                    <a:pt x="31" y="488"/>
                    <a:pt x="122" y="1065"/>
                  </a:cubicBezTo>
                  <a:cubicBezTo>
                    <a:pt x="183" y="1643"/>
                    <a:pt x="305" y="2099"/>
                    <a:pt x="366" y="2099"/>
                  </a:cubicBezTo>
                  <a:cubicBezTo>
                    <a:pt x="457" y="2099"/>
                    <a:pt x="426" y="1582"/>
                    <a:pt x="335" y="1035"/>
                  </a:cubicBezTo>
                  <a:cubicBezTo>
                    <a:pt x="276" y="475"/>
                    <a:pt x="160" y="0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1431723" y="2934616"/>
              <a:ext cx="27766" cy="30887"/>
            </a:xfrm>
            <a:custGeom>
              <a:avLst/>
              <a:gdLst/>
              <a:ahLst/>
              <a:cxnLst/>
              <a:rect l="l" t="t" r="r" b="b"/>
              <a:pathLst>
                <a:path w="1521" h="1692" extrusionOk="0">
                  <a:moveTo>
                    <a:pt x="79" y="1"/>
                  </a:moveTo>
                  <a:cubicBezTo>
                    <a:pt x="56" y="1"/>
                    <a:pt x="39" y="7"/>
                    <a:pt x="31" y="20"/>
                  </a:cubicBezTo>
                  <a:cubicBezTo>
                    <a:pt x="0" y="50"/>
                    <a:pt x="426" y="354"/>
                    <a:pt x="791" y="810"/>
                  </a:cubicBezTo>
                  <a:cubicBezTo>
                    <a:pt x="1216" y="1266"/>
                    <a:pt x="1399" y="1691"/>
                    <a:pt x="1490" y="1691"/>
                  </a:cubicBezTo>
                  <a:cubicBezTo>
                    <a:pt x="1520" y="1691"/>
                    <a:pt x="1399" y="1144"/>
                    <a:pt x="1003" y="658"/>
                  </a:cubicBezTo>
                  <a:cubicBezTo>
                    <a:pt x="637" y="239"/>
                    <a:pt x="226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1425060" y="2951246"/>
              <a:ext cx="31088" cy="10168"/>
            </a:xfrm>
            <a:custGeom>
              <a:avLst/>
              <a:gdLst/>
              <a:ahLst/>
              <a:cxnLst/>
              <a:rect l="l" t="t" r="r" b="b"/>
              <a:pathLst>
                <a:path w="1703" h="557" extrusionOk="0">
                  <a:moveTo>
                    <a:pt x="582" y="1"/>
                  </a:moveTo>
                  <a:cubicBezTo>
                    <a:pt x="447" y="1"/>
                    <a:pt x="331" y="20"/>
                    <a:pt x="244" y="20"/>
                  </a:cubicBezTo>
                  <a:cubicBezTo>
                    <a:pt x="92" y="51"/>
                    <a:pt x="1" y="81"/>
                    <a:pt x="1" y="112"/>
                  </a:cubicBezTo>
                  <a:cubicBezTo>
                    <a:pt x="1" y="203"/>
                    <a:pt x="365" y="112"/>
                    <a:pt x="821" y="233"/>
                  </a:cubicBezTo>
                  <a:cubicBezTo>
                    <a:pt x="1234" y="362"/>
                    <a:pt x="1516" y="557"/>
                    <a:pt x="1647" y="557"/>
                  </a:cubicBezTo>
                  <a:cubicBezTo>
                    <a:pt x="1670" y="557"/>
                    <a:pt x="1689" y="551"/>
                    <a:pt x="1703" y="537"/>
                  </a:cubicBezTo>
                  <a:cubicBezTo>
                    <a:pt x="1703" y="507"/>
                    <a:pt x="1672" y="416"/>
                    <a:pt x="1520" y="324"/>
                  </a:cubicBezTo>
                  <a:cubicBezTo>
                    <a:pt x="1399" y="203"/>
                    <a:pt x="1156" y="81"/>
                    <a:pt x="912" y="51"/>
                  </a:cubicBezTo>
                  <a:cubicBezTo>
                    <a:pt x="795" y="12"/>
                    <a:pt x="684" y="1"/>
                    <a:pt x="5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1430610" y="2960757"/>
              <a:ext cx="26105" cy="9401"/>
            </a:xfrm>
            <a:custGeom>
              <a:avLst/>
              <a:gdLst/>
              <a:ahLst/>
              <a:cxnLst/>
              <a:rect l="l" t="t" r="r" b="b"/>
              <a:pathLst>
                <a:path w="1430" h="515" extrusionOk="0">
                  <a:moveTo>
                    <a:pt x="991" y="1"/>
                  </a:moveTo>
                  <a:cubicBezTo>
                    <a:pt x="893" y="1"/>
                    <a:pt x="785" y="14"/>
                    <a:pt x="669" y="46"/>
                  </a:cubicBezTo>
                  <a:cubicBezTo>
                    <a:pt x="244" y="168"/>
                    <a:pt x="1" y="472"/>
                    <a:pt x="31" y="502"/>
                  </a:cubicBezTo>
                  <a:cubicBezTo>
                    <a:pt x="35" y="511"/>
                    <a:pt x="44" y="515"/>
                    <a:pt x="57" y="515"/>
                  </a:cubicBezTo>
                  <a:cubicBezTo>
                    <a:pt x="139" y="515"/>
                    <a:pt x="385" y="368"/>
                    <a:pt x="700" y="290"/>
                  </a:cubicBezTo>
                  <a:cubicBezTo>
                    <a:pt x="1095" y="168"/>
                    <a:pt x="1429" y="168"/>
                    <a:pt x="1429" y="138"/>
                  </a:cubicBezTo>
                  <a:cubicBezTo>
                    <a:pt x="1429" y="93"/>
                    <a:pt x="1252" y="1"/>
                    <a:pt x="9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1454469" y="2933082"/>
              <a:ext cx="27200" cy="30194"/>
            </a:xfrm>
            <a:custGeom>
              <a:avLst/>
              <a:gdLst/>
              <a:ahLst/>
              <a:cxnLst/>
              <a:rect l="l" t="t" r="r" b="b"/>
              <a:pathLst>
                <a:path w="1490" h="1654" extrusionOk="0">
                  <a:moveTo>
                    <a:pt x="1433" y="1"/>
                  </a:moveTo>
                  <a:cubicBezTo>
                    <a:pt x="1382" y="1"/>
                    <a:pt x="1262" y="35"/>
                    <a:pt x="1125" y="104"/>
                  </a:cubicBezTo>
                  <a:cubicBezTo>
                    <a:pt x="912" y="164"/>
                    <a:pt x="669" y="347"/>
                    <a:pt x="456" y="590"/>
                  </a:cubicBezTo>
                  <a:cubicBezTo>
                    <a:pt x="244" y="863"/>
                    <a:pt x="122" y="1107"/>
                    <a:pt x="61" y="1319"/>
                  </a:cubicBezTo>
                  <a:cubicBezTo>
                    <a:pt x="1" y="1502"/>
                    <a:pt x="1" y="1654"/>
                    <a:pt x="1" y="1654"/>
                  </a:cubicBezTo>
                  <a:cubicBezTo>
                    <a:pt x="92" y="1654"/>
                    <a:pt x="213" y="1137"/>
                    <a:pt x="608" y="742"/>
                  </a:cubicBezTo>
                  <a:cubicBezTo>
                    <a:pt x="1034" y="286"/>
                    <a:pt x="1490" y="104"/>
                    <a:pt x="1460" y="12"/>
                  </a:cubicBezTo>
                  <a:cubicBezTo>
                    <a:pt x="1460" y="5"/>
                    <a:pt x="1450" y="1"/>
                    <a:pt x="1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1453922" y="2946609"/>
              <a:ext cx="32749" cy="16703"/>
            </a:xfrm>
            <a:custGeom>
              <a:avLst/>
              <a:gdLst/>
              <a:ahLst/>
              <a:cxnLst/>
              <a:rect l="l" t="t" r="r" b="b"/>
              <a:pathLst>
                <a:path w="1794" h="915" extrusionOk="0">
                  <a:moveTo>
                    <a:pt x="1490" y="1"/>
                  </a:moveTo>
                  <a:cubicBezTo>
                    <a:pt x="1307" y="1"/>
                    <a:pt x="1034" y="31"/>
                    <a:pt x="760" y="153"/>
                  </a:cubicBezTo>
                  <a:cubicBezTo>
                    <a:pt x="486" y="274"/>
                    <a:pt x="304" y="457"/>
                    <a:pt x="152" y="609"/>
                  </a:cubicBezTo>
                  <a:cubicBezTo>
                    <a:pt x="31" y="761"/>
                    <a:pt x="0" y="852"/>
                    <a:pt x="31" y="913"/>
                  </a:cubicBezTo>
                  <a:cubicBezTo>
                    <a:pt x="33" y="914"/>
                    <a:pt x="36" y="914"/>
                    <a:pt x="39" y="914"/>
                  </a:cubicBezTo>
                  <a:cubicBezTo>
                    <a:pt x="116" y="914"/>
                    <a:pt x="413" y="570"/>
                    <a:pt x="851" y="366"/>
                  </a:cubicBezTo>
                  <a:cubicBezTo>
                    <a:pt x="1338" y="122"/>
                    <a:pt x="1793" y="122"/>
                    <a:pt x="1793" y="62"/>
                  </a:cubicBezTo>
                  <a:cubicBezTo>
                    <a:pt x="1793" y="31"/>
                    <a:pt x="1672" y="1"/>
                    <a:pt x="1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1455583" y="2955262"/>
              <a:ext cx="29427" cy="7539"/>
            </a:xfrm>
            <a:custGeom>
              <a:avLst/>
              <a:gdLst/>
              <a:ahLst/>
              <a:cxnLst/>
              <a:rect l="l" t="t" r="r" b="b"/>
              <a:pathLst>
                <a:path w="1612" h="413" extrusionOk="0">
                  <a:moveTo>
                    <a:pt x="982" y="1"/>
                  </a:moveTo>
                  <a:cubicBezTo>
                    <a:pt x="918" y="1"/>
                    <a:pt x="853" y="4"/>
                    <a:pt x="791" y="13"/>
                  </a:cubicBezTo>
                  <a:cubicBezTo>
                    <a:pt x="547" y="44"/>
                    <a:pt x="335" y="135"/>
                    <a:pt x="183" y="196"/>
                  </a:cubicBezTo>
                  <a:cubicBezTo>
                    <a:pt x="31" y="287"/>
                    <a:pt x="0" y="347"/>
                    <a:pt x="0" y="408"/>
                  </a:cubicBezTo>
                  <a:cubicBezTo>
                    <a:pt x="3" y="411"/>
                    <a:pt x="8" y="412"/>
                    <a:pt x="16" y="412"/>
                  </a:cubicBezTo>
                  <a:cubicBezTo>
                    <a:pt x="92" y="412"/>
                    <a:pt x="403" y="284"/>
                    <a:pt x="791" y="256"/>
                  </a:cubicBezTo>
                  <a:cubicBezTo>
                    <a:pt x="932" y="228"/>
                    <a:pt x="1065" y="220"/>
                    <a:pt x="1181" y="220"/>
                  </a:cubicBezTo>
                  <a:cubicBezTo>
                    <a:pt x="1322" y="220"/>
                    <a:pt x="1438" y="232"/>
                    <a:pt x="1514" y="232"/>
                  </a:cubicBezTo>
                  <a:cubicBezTo>
                    <a:pt x="1576" y="232"/>
                    <a:pt x="1611" y="224"/>
                    <a:pt x="1611" y="196"/>
                  </a:cubicBezTo>
                  <a:cubicBezTo>
                    <a:pt x="1611" y="165"/>
                    <a:pt x="1551" y="135"/>
                    <a:pt x="1399" y="44"/>
                  </a:cubicBezTo>
                  <a:cubicBezTo>
                    <a:pt x="1291" y="22"/>
                    <a:pt x="1138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1303537" y="3276769"/>
              <a:ext cx="335162" cy="216614"/>
            </a:xfrm>
            <a:custGeom>
              <a:avLst/>
              <a:gdLst/>
              <a:ahLst/>
              <a:cxnLst/>
              <a:rect l="l" t="t" r="r" b="b"/>
              <a:pathLst>
                <a:path w="18360" h="11866" extrusionOk="0">
                  <a:moveTo>
                    <a:pt x="16171" y="0"/>
                  </a:moveTo>
                  <a:lnTo>
                    <a:pt x="5746" y="1550"/>
                  </a:lnTo>
                  <a:lnTo>
                    <a:pt x="3709" y="2006"/>
                  </a:lnTo>
                  <a:cubicBezTo>
                    <a:pt x="2007" y="3253"/>
                    <a:pt x="761" y="4985"/>
                    <a:pt x="1" y="6900"/>
                  </a:cubicBezTo>
                  <a:cubicBezTo>
                    <a:pt x="882" y="7508"/>
                    <a:pt x="1764" y="8116"/>
                    <a:pt x="2645" y="8724"/>
                  </a:cubicBezTo>
                  <a:cubicBezTo>
                    <a:pt x="2828" y="7964"/>
                    <a:pt x="3071" y="7265"/>
                    <a:pt x="3344" y="6535"/>
                  </a:cubicBezTo>
                  <a:cubicBezTo>
                    <a:pt x="3375" y="8329"/>
                    <a:pt x="3466" y="10061"/>
                    <a:pt x="3557" y="11854"/>
                  </a:cubicBezTo>
                  <a:cubicBezTo>
                    <a:pt x="3869" y="11862"/>
                    <a:pt x="4180" y="11866"/>
                    <a:pt x="4491" y="11866"/>
                  </a:cubicBezTo>
                  <a:cubicBezTo>
                    <a:pt x="9154" y="11866"/>
                    <a:pt x="13744" y="11038"/>
                    <a:pt x="18360" y="10183"/>
                  </a:cubicBezTo>
                  <a:cubicBezTo>
                    <a:pt x="17813" y="6718"/>
                    <a:pt x="17235" y="3344"/>
                    <a:pt x="16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1595416" y="3273994"/>
              <a:ext cx="89340" cy="89906"/>
            </a:xfrm>
            <a:custGeom>
              <a:avLst/>
              <a:gdLst/>
              <a:ahLst/>
              <a:cxnLst/>
              <a:rect l="l" t="t" r="r" b="b"/>
              <a:pathLst>
                <a:path w="4894" h="4925" extrusionOk="0">
                  <a:moveTo>
                    <a:pt x="3648" y="0"/>
                  </a:moveTo>
                  <a:cubicBezTo>
                    <a:pt x="3161" y="304"/>
                    <a:pt x="2614" y="517"/>
                    <a:pt x="2067" y="730"/>
                  </a:cubicBezTo>
                  <a:cubicBezTo>
                    <a:pt x="1368" y="942"/>
                    <a:pt x="699" y="1094"/>
                    <a:pt x="0" y="1216"/>
                  </a:cubicBezTo>
                  <a:lnTo>
                    <a:pt x="304" y="4924"/>
                  </a:lnTo>
                  <a:cubicBezTo>
                    <a:pt x="1945" y="4742"/>
                    <a:pt x="3496" y="4225"/>
                    <a:pt x="4894" y="3374"/>
                  </a:cubicBezTo>
                  <a:cubicBezTo>
                    <a:pt x="4742" y="2158"/>
                    <a:pt x="4286" y="1034"/>
                    <a:pt x="3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1582090" y="3549754"/>
              <a:ext cx="121542" cy="90618"/>
            </a:xfrm>
            <a:custGeom>
              <a:avLst/>
              <a:gdLst/>
              <a:ahLst/>
              <a:cxnLst/>
              <a:rect l="l" t="t" r="r" b="b"/>
              <a:pathLst>
                <a:path w="6658" h="4964" extrusionOk="0">
                  <a:moveTo>
                    <a:pt x="4074" y="1"/>
                  </a:moveTo>
                  <a:cubicBezTo>
                    <a:pt x="4013" y="1"/>
                    <a:pt x="3922" y="62"/>
                    <a:pt x="3861" y="62"/>
                  </a:cubicBezTo>
                  <a:cubicBezTo>
                    <a:pt x="2554" y="305"/>
                    <a:pt x="1247" y="670"/>
                    <a:pt x="1" y="1065"/>
                  </a:cubicBezTo>
                  <a:cubicBezTo>
                    <a:pt x="426" y="2341"/>
                    <a:pt x="730" y="3618"/>
                    <a:pt x="1125" y="4925"/>
                  </a:cubicBezTo>
                  <a:cubicBezTo>
                    <a:pt x="1134" y="4953"/>
                    <a:pt x="1295" y="4963"/>
                    <a:pt x="1521" y="4963"/>
                  </a:cubicBezTo>
                  <a:cubicBezTo>
                    <a:pt x="2037" y="4963"/>
                    <a:pt x="2892" y="4906"/>
                    <a:pt x="3040" y="4864"/>
                  </a:cubicBezTo>
                  <a:cubicBezTo>
                    <a:pt x="3770" y="4803"/>
                    <a:pt x="4530" y="4560"/>
                    <a:pt x="5259" y="4347"/>
                  </a:cubicBezTo>
                  <a:cubicBezTo>
                    <a:pt x="5776" y="4195"/>
                    <a:pt x="6323" y="4013"/>
                    <a:pt x="6657" y="3587"/>
                  </a:cubicBezTo>
                  <a:cubicBezTo>
                    <a:pt x="6262" y="3495"/>
                    <a:pt x="5850" y="3455"/>
                    <a:pt x="5420" y="3455"/>
                  </a:cubicBezTo>
                  <a:cubicBezTo>
                    <a:pt x="5287" y="3455"/>
                    <a:pt x="5152" y="3459"/>
                    <a:pt x="5016" y="3466"/>
                  </a:cubicBezTo>
                  <a:cubicBezTo>
                    <a:pt x="4651" y="2341"/>
                    <a:pt x="4347" y="1186"/>
                    <a:pt x="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1373453" y="3561967"/>
              <a:ext cx="90472" cy="11117"/>
            </a:xfrm>
            <a:custGeom>
              <a:avLst/>
              <a:gdLst/>
              <a:ahLst/>
              <a:cxnLst/>
              <a:rect l="l" t="t" r="r" b="b"/>
              <a:pathLst>
                <a:path w="4956" h="609" extrusionOk="0">
                  <a:moveTo>
                    <a:pt x="4834" y="1"/>
                  </a:moveTo>
                  <a:cubicBezTo>
                    <a:pt x="3223" y="61"/>
                    <a:pt x="1673" y="213"/>
                    <a:pt x="122" y="396"/>
                  </a:cubicBezTo>
                  <a:cubicBezTo>
                    <a:pt x="1" y="396"/>
                    <a:pt x="1" y="608"/>
                    <a:pt x="122" y="608"/>
                  </a:cubicBezTo>
                  <a:cubicBezTo>
                    <a:pt x="1673" y="396"/>
                    <a:pt x="3284" y="244"/>
                    <a:pt x="4834" y="183"/>
                  </a:cubicBezTo>
                  <a:cubicBezTo>
                    <a:pt x="4955" y="183"/>
                    <a:pt x="4955" y="1"/>
                    <a:pt x="4834" y="1"/>
                  </a:cubicBezTo>
                  <a:close/>
                </a:path>
              </a:pathLst>
            </a:custGeom>
            <a:solidFill>
              <a:srgbClr val="FAF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1572871" y="3533051"/>
              <a:ext cx="80085" cy="20665"/>
            </a:xfrm>
            <a:custGeom>
              <a:avLst/>
              <a:gdLst/>
              <a:ahLst/>
              <a:cxnLst/>
              <a:rect l="l" t="t" r="r" b="b"/>
              <a:pathLst>
                <a:path w="4387" h="1132" extrusionOk="0">
                  <a:moveTo>
                    <a:pt x="4270" y="1"/>
                  </a:moveTo>
                  <a:cubicBezTo>
                    <a:pt x="4262" y="1"/>
                    <a:pt x="4253" y="2"/>
                    <a:pt x="4244" y="4"/>
                  </a:cubicBezTo>
                  <a:lnTo>
                    <a:pt x="141" y="916"/>
                  </a:lnTo>
                  <a:cubicBezTo>
                    <a:pt x="0" y="972"/>
                    <a:pt x="16" y="1132"/>
                    <a:pt x="139" y="1132"/>
                  </a:cubicBezTo>
                  <a:cubicBezTo>
                    <a:pt x="149" y="1132"/>
                    <a:pt x="160" y="1131"/>
                    <a:pt x="171" y="1129"/>
                  </a:cubicBezTo>
                  <a:lnTo>
                    <a:pt x="4275" y="217"/>
                  </a:lnTo>
                  <a:cubicBezTo>
                    <a:pt x="4387" y="161"/>
                    <a:pt x="4370" y="1"/>
                    <a:pt x="4270" y="1"/>
                  </a:cubicBezTo>
                  <a:close/>
                </a:path>
              </a:pathLst>
            </a:custGeom>
            <a:solidFill>
              <a:srgbClr val="FAF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1245833" y="3115231"/>
              <a:ext cx="110990" cy="179173"/>
            </a:xfrm>
            <a:custGeom>
              <a:avLst/>
              <a:gdLst/>
              <a:ahLst/>
              <a:cxnLst/>
              <a:rect l="l" t="t" r="r" b="b"/>
              <a:pathLst>
                <a:path w="6080" h="9815" extrusionOk="0">
                  <a:moveTo>
                    <a:pt x="3741" y="1"/>
                  </a:moveTo>
                  <a:cubicBezTo>
                    <a:pt x="3700" y="1"/>
                    <a:pt x="3659" y="2"/>
                    <a:pt x="3618" y="4"/>
                  </a:cubicBezTo>
                  <a:cubicBezTo>
                    <a:pt x="2128" y="65"/>
                    <a:pt x="882" y="1311"/>
                    <a:pt x="426" y="2740"/>
                  </a:cubicBezTo>
                  <a:cubicBezTo>
                    <a:pt x="1" y="4168"/>
                    <a:pt x="274" y="5718"/>
                    <a:pt x="761" y="7147"/>
                  </a:cubicBezTo>
                  <a:cubicBezTo>
                    <a:pt x="1065" y="7998"/>
                    <a:pt x="1521" y="8910"/>
                    <a:pt x="2280" y="9427"/>
                  </a:cubicBezTo>
                  <a:cubicBezTo>
                    <a:pt x="2709" y="9691"/>
                    <a:pt x="3205" y="9815"/>
                    <a:pt x="3710" y="9815"/>
                  </a:cubicBezTo>
                  <a:cubicBezTo>
                    <a:pt x="4425" y="9815"/>
                    <a:pt x="5158" y="9568"/>
                    <a:pt x="5746" y="9123"/>
                  </a:cubicBezTo>
                  <a:lnTo>
                    <a:pt x="6080" y="1889"/>
                  </a:lnTo>
                  <a:cubicBezTo>
                    <a:pt x="5816" y="803"/>
                    <a:pt x="4872" y="1"/>
                    <a:pt x="37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1" name="Google Shape;3441;p13"/>
            <p:cNvSpPr/>
            <p:nvPr/>
          </p:nvSpPr>
          <p:spPr>
            <a:xfrm>
              <a:off x="1292438" y="3165432"/>
              <a:ext cx="61611" cy="95510"/>
            </a:xfrm>
            <a:custGeom>
              <a:avLst/>
              <a:gdLst/>
              <a:ahLst/>
              <a:cxnLst/>
              <a:rect l="l" t="t" r="r" b="b"/>
              <a:pathLst>
                <a:path w="3375" h="5232" extrusionOk="0">
                  <a:moveTo>
                    <a:pt x="1616" y="1"/>
                  </a:moveTo>
                  <a:cubicBezTo>
                    <a:pt x="1018" y="1"/>
                    <a:pt x="426" y="337"/>
                    <a:pt x="183" y="1023"/>
                  </a:cubicBezTo>
                  <a:cubicBezTo>
                    <a:pt x="1" y="1570"/>
                    <a:pt x="1" y="2178"/>
                    <a:pt x="153" y="2756"/>
                  </a:cubicBezTo>
                  <a:cubicBezTo>
                    <a:pt x="275" y="3272"/>
                    <a:pt x="457" y="3820"/>
                    <a:pt x="791" y="4215"/>
                  </a:cubicBezTo>
                  <a:cubicBezTo>
                    <a:pt x="1300" y="4851"/>
                    <a:pt x="2107" y="5231"/>
                    <a:pt x="2910" y="5231"/>
                  </a:cubicBezTo>
                  <a:cubicBezTo>
                    <a:pt x="3066" y="5231"/>
                    <a:pt x="3222" y="5217"/>
                    <a:pt x="3375" y="5187"/>
                  </a:cubicBezTo>
                  <a:lnTo>
                    <a:pt x="3162" y="1266"/>
                  </a:lnTo>
                  <a:cubicBezTo>
                    <a:pt x="2969" y="429"/>
                    <a:pt x="2289" y="1"/>
                    <a:pt x="1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2" name="Google Shape;3442;p13"/>
            <p:cNvSpPr/>
            <p:nvPr/>
          </p:nvSpPr>
          <p:spPr>
            <a:xfrm>
              <a:off x="1575427" y="3086004"/>
              <a:ext cx="124317" cy="184047"/>
            </a:xfrm>
            <a:custGeom>
              <a:avLst/>
              <a:gdLst/>
              <a:ahLst/>
              <a:cxnLst/>
              <a:rect l="l" t="t" r="r" b="b"/>
              <a:pathLst>
                <a:path w="6810" h="10082" extrusionOk="0">
                  <a:moveTo>
                    <a:pt x="2713" y="0"/>
                  </a:moveTo>
                  <a:cubicBezTo>
                    <a:pt x="2590" y="0"/>
                    <a:pt x="2466" y="8"/>
                    <a:pt x="2341" y="24"/>
                  </a:cubicBezTo>
                  <a:cubicBezTo>
                    <a:pt x="1217" y="176"/>
                    <a:pt x="183" y="1058"/>
                    <a:pt x="1" y="2152"/>
                  </a:cubicBezTo>
                  <a:lnTo>
                    <a:pt x="1034" y="10025"/>
                  </a:lnTo>
                  <a:cubicBezTo>
                    <a:pt x="1305" y="10063"/>
                    <a:pt x="1574" y="10082"/>
                    <a:pt x="1838" y="10082"/>
                  </a:cubicBezTo>
                  <a:cubicBezTo>
                    <a:pt x="3678" y="10082"/>
                    <a:pt x="5305" y="9161"/>
                    <a:pt x="6050" y="7380"/>
                  </a:cubicBezTo>
                  <a:cubicBezTo>
                    <a:pt x="6809" y="5496"/>
                    <a:pt x="6718" y="2882"/>
                    <a:pt x="5350" y="1301"/>
                  </a:cubicBezTo>
                  <a:cubicBezTo>
                    <a:pt x="4700" y="542"/>
                    <a:pt x="3734" y="0"/>
                    <a:pt x="27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1591528" y="3145680"/>
              <a:ext cx="58836" cy="102794"/>
            </a:xfrm>
            <a:custGeom>
              <a:avLst/>
              <a:gdLst/>
              <a:ahLst/>
              <a:cxnLst/>
              <a:rect l="l" t="t" r="r" b="b"/>
              <a:pathLst>
                <a:path w="3223" h="5631" extrusionOk="0">
                  <a:moveTo>
                    <a:pt x="1315" y="0"/>
                  </a:moveTo>
                  <a:cubicBezTo>
                    <a:pt x="1110" y="0"/>
                    <a:pt x="897" y="53"/>
                    <a:pt x="699" y="160"/>
                  </a:cubicBezTo>
                  <a:cubicBezTo>
                    <a:pt x="365" y="342"/>
                    <a:pt x="61" y="677"/>
                    <a:pt x="0" y="1102"/>
                  </a:cubicBezTo>
                  <a:lnTo>
                    <a:pt x="487" y="5631"/>
                  </a:lnTo>
                  <a:cubicBezTo>
                    <a:pt x="1459" y="5418"/>
                    <a:pt x="2371" y="4750"/>
                    <a:pt x="2797" y="3838"/>
                  </a:cubicBezTo>
                  <a:cubicBezTo>
                    <a:pt x="3222" y="2926"/>
                    <a:pt x="3131" y="1771"/>
                    <a:pt x="2645" y="920"/>
                  </a:cubicBezTo>
                  <a:cubicBezTo>
                    <a:pt x="2462" y="616"/>
                    <a:pt x="2219" y="312"/>
                    <a:pt x="1885" y="160"/>
                  </a:cubicBezTo>
                  <a:cubicBezTo>
                    <a:pt x="1718" y="53"/>
                    <a:pt x="1520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337947" y="3085822"/>
              <a:ext cx="284121" cy="246735"/>
            </a:xfrm>
            <a:custGeom>
              <a:avLst/>
              <a:gdLst/>
              <a:ahLst/>
              <a:cxnLst/>
              <a:rect l="l" t="t" r="r" b="b"/>
              <a:pathLst>
                <a:path w="15564" h="13516" extrusionOk="0">
                  <a:moveTo>
                    <a:pt x="8624" y="1"/>
                  </a:moveTo>
                  <a:cubicBezTo>
                    <a:pt x="7495" y="1"/>
                    <a:pt x="6338" y="183"/>
                    <a:pt x="5320" y="338"/>
                  </a:cubicBezTo>
                  <a:cubicBezTo>
                    <a:pt x="3618" y="612"/>
                    <a:pt x="1885" y="1159"/>
                    <a:pt x="882" y="2679"/>
                  </a:cubicBezTo>
                  <a:cubicBezTo>
                    <a:pt x="92" y="3895"/>
                    <a:pt x="0" y="5415"/>
                    <a:pt x="122" y="6813"/>
                  </a:cubicBezTo>
                  <a:cubicBezTo>
                    <a:pt x="274" y="8363"/>
                    <a:pt x="152" y="9852"/>
                    <a:pt x="882" y="11342"/>
                  </a:cubicBezTo>
                  <a:cubicBezTo>
                    <a:pt x="1490" y="12557"/>
                    <a:pt x="2250" y="13105"/>
                    <a:pt x="3587" y="13317"/>
                  </a:cubicBezTo>
                  <a:cubicBezTo>
                    <a:pt x="4356" y="13417"/>
                    <a:pt x="5187" y="13516"/>
                    <a:pt x="5995" y="13516"/>
                  </a:cubicBezTo>
                  <a:cubicBezTo>
                    <a:pt x="6176" y="13516"/>
                    <a:pt x="6357" y="13511"/>
                    <a:pt x="6536" y="13500"/>
                  </a:cubicBezTo>
                  <a:cubicBezTo>
                    <a:pt x="6779" y="13500"/>
                    <a:pt x="6931" y="13500"/>
                    <a:pt x="7113" y="13469"/>
                  </a:cubicBezTo>
                  <a:cubicBezTo>
                    <a:pt x="8572" y="13348"/>
                    <a:pt x="10305" y="13013"/>
                    <a:pt x="11642" y="12497"/>
                  </a:cubicBezTo>
                  <a:cubicBezTo>
                    <a:pt x="12280" y="12254"/>
                    <a:pt x="13192" y="12041"/>
                    <a:pt x="13679" y="11554"/>
                  </a:cubicBezTo>
                  <a:cubicBezTo>
                    <a:pt x="15563" y="9731"/>
                    <a:pt x="14682" y="7177"/>
                    <a:pt x="14347" y="4989"/>
                  </a:cubicBezTo>
                  <a:cubicBezTo>
                    <a:pt x="14104" y="3348"/>
                    <a:pt x="13466" y="2101"/>
                    <a:pt x="12159" y="1038"/>
                  </a:cubicBezTo>
                  <a:cubicBezTo>
                    <a:pt x="11184" y="241"/>
                    <a:pt x="9922" y="1"/>
                    <a:pt x="8624" y="1"/>
                  </a:cubicBezTo>
                  <a:close/>
                </a:path>
              </a:pathLst>
            </a:custGeom>
            <a:solidFill>
              <a:srgbClr val="BDC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1397879" y="3186316"/>
              <a:ext cx="41621" cy="37423"/>
            </a:xfrm>
            <a:custGeom>
              <a:avLst/>
              <a:gdLst/>
              <a:ahLst/>
              <a:cxnLst/>
              <a:rect l="l" t="t" r="r" b="b"/>
              <a:pathLst>
                <a:path w="2280" h="2050" extrusionOk="0">
                  <a:moveTo>
                    <a:pt x="2037" y="1"/>
                  </a:moveTo>
                  <a:cubicBezTo>
                    <a:pt x="2006" y="1"/>
                    <a:pt x="2097" y="274"/>
                    <a:pt x="2037" y="669"/>
                  </a:cubicBezTo>
                  <a:cubicBezTo>
                    <a:pt x="2006" y="852"/>
                    <a:pt x="1976" y="1065"/>
                    <a:pt x="1854" y="1308"/>
                  </a:cubicBezTo>
                  <a:cubicBezTo>
                    <a:pt x="1824" y="1369"/>
                    <a:pt x="1794" y="1429"/>
                    <a:pt x="1794" y="1460"/>
                  </a:cubicBezTo>
                  <a:cubicBezTo>
                    <a:pt x="1733" y="1490"/>
                    <a:pt x="1702" y="1581"/>
                    <a:pt x="1672" y="1612"/>
                  </a:cubicBezTo>
                  <a:cubicBezTo>
                    <a:pt x="1581" y="1672"/>
                    <a:pt x="1490" y="1764"/>
                    <a:pt x="1338" y="1794"/>
                  </a:cubicBezTo>
                  <a:cubicBezTo>
                    <a:pt x="1282" y="1806"/>
                    <a:pt x="1226" y="1813"/>
                    <a:pt x="1171" y="1813"/>
                  </a:cubicBezTo>
                  <a:cubicBezTo>
                    <a:pt x="957" y="1813"/>
                    <a:pt x="759" y="1720"/>
                    <a:pt x="638" y="1551"/>
                  </a:cubicBezTo>
                  <a:cubicBezTo>
                    <a:pt x="456" y="1399"/>
                    <a:pt x="335" y="1186"/>
                    <a:pt x="274" y="1034"/>
                  </a:cubicBezTo>
                  <a:cubicBezTo>
                    <a:pt x="122" y="700"/>
                    <a:pt x="122" y="426"/>
                    <a:pt x="61" y="426"/>
                  </a:cubicBezTo>
                  <a:cubicBezTo>
                    <a:pt x="31" y="426"/>
                    <a:pt x="0" y="700"/>
                    <a:pt x="152" y="1065"/>
                  </a:cubicBezTo>
                  <a:cubicBezTo>
                    <a:pt x="213" y="1247"/>
                    <a:pt x="335" y="1490"/>
                    <a:pt x="517" y="1703"/>
                  </a:cubicBezTo>
                  <a:cubicBezTo>
                    <a:pt x="638" y="1824"/>
                    <a:pt x="760" y="1916"/>
                    <a:pt x="912" y="1976"/>
                  </a:cubicBezTo>
                  <a:cubicBezTo>
                    <a:pt x="996" y="2027"/>
                    <a:pt x="1089" y="2049"/>
                    <a:pt x="1181" y="2049"/>
                  </a:cubicBezTo>
                  <a:cubicBezTo>
                    <a:pt x="1256" y="2049"/>
                    <a:pt x="1330" y="2034"/>
                    <a:pt x="1398" y="2007"/>
                  </a:cubicBezTo>
                  <a:cubicBezTo>
                    <a:pt x="1581" y="1976"/>
                    <a:pt x="1733" y="1916"/>
                    <a:pt x="1854" y="1794"/>
                  </a:cubicBezTo>
                  <a:cubicBezTo>
                    <a:pt x="1915" y="1764"/>
                    <a:pt x="1976" y="1672"/>
                    <a:pt x="2006" y="1612"/>
                  </a:cubicBezTo>
                  <a:cubicBezTo>
                    <a:pt x="2037" y="1520"/>
                    <a:pt x="2067" y="1490"/>
                    <a:pt x="2128" y="1399"/>
                  </a:cubicBezTo>
                  <a:cubicBezTo>
                    <a:pt x="2249" y="1156"/>
                    <a:pt x="2280" y="882"/>
                    <a:pt x="2280" y="700"/>
                  </a:cubicBezTo>
                  <a:cubicBezTo>
                    <a:pt x="2189" y="244"/>
                    <a:pt x="2037" y="1"/>
                    <a:pt x="2037" y="1"/>
                  </a:cubicBezTo>
                  <a:close/>
                </a:path>
              </a:pathLst>
            </a:custGeom>
            <a:solidFill>
              <a:srgbClr val="52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1520497" y="3160247"/>
              <a:ext cx="40526" cy="35177"/>
            </a:xfrm>
            <a:custGeom>
              <a:avLst/>
              <a:gdLst/>
              <a:ahLst/>
              <a:cxnLst/>
              <a:rect l="l" t="t" r="r" b="b"/>
              <a:pathLst>
                <a:path w="2220" h="1927" extrusionOk="0">
                  <a:moveTo>
                    <a:pt x="1976" y="0"/>
                  </a:moveTo>
                  <a:cubicBezTo>
                    <a:pt x="1946" y="0"/>
                    <a:pt x="2007" y="213"/>
                    <a:pt x="2007" y="608"/>
                  </a:cubicBezTo>
                  <a:cubicBezTo>
                    <a:pt x="2007" y="790"/>
                    <a:pt x="1976" y="973"/>
                    <a:pt x="1916" y="1216"/>
                  </a:cubicBezTo>
                  <a:cubicBezTo>
                    <a:pt x="1794" y="1398"/>
                    <a:pt x="1642" y="1581"/>
                    <a:pt x="1368" y="1702"/>
                  </a:cubicBezTo>
                  <a:cubicBezTo>
                    <a:pt x="1308" y="1728"/>
                    <a:pt x="1243" y="1739"/>
                    <a:pt x="1176" y="1739"/>
                  </a:cubicBezTo>
                  <a:cubicBezTo>
                    <a:pt x="1005" y="1739"/>
                    <a:pt x="822" y="1668"/>
                    <a:pt x="669" y="1581"/>
                  </a:cubicBezTo>
                  <a:cubicBezTo>
                    <a:pt x="487" y="1429"/>
                    <a:pt x="365" y="1277"/>
                    <a:pt x="305" y="1094"/>
                  </a:cubicBezTo>
                  <a:cubicBezTo>
                    <a:pt x="153" y="760"/>
                    <a:pt x="61" y="517"/>
                    <a:pt x="31" y="517"/>
                  </a:cubicBezTo>
                  <a:cubicBezTo>
                    <a:pt x="1" y="517"/>
                    <a:pt x="1" y="760"/>
                    <a:pt x="153" y="1125"/>
                  </a:cubicBezTo>
                  <a:cubicBezTo>
                    <a:pt x="244" y="1338"/>
                    <a:pt x="335" y="1550"/>
                    <a:pt x="578" y="1702"/>
                  </a:cubicBezTo>
                  <a:cubicBezTo>
                    <a:pt x="700" y="1793"/>
                    <a:pt x="791" y="1854"/>
                    <a:pt x="943" y="1885"/>
                  </a:cubicBezTo>
                  <a:cubicBezTo>
                    <a:pt x="1011" y="1912"/>
                    <a:pt x="1080" y="1927"/>
                    <a:pt x="1153" y="1927"/>
                  </a:cubicBezTo>
                  <a:cubicBezTo>
                    <a:pt x="1244" y="1927"/>
                    <a:pt x="1342" y="1904"/>
                    <a:pt x="1460" y="1854"/>
                  </a:cubicBezTo>
                  <a:cubicBezTo>
                    <a:pt x="1764" y="1733"/>
                    <a:pt x="1976" y="1520"/>
                    <a:pt x="2098" y="1246"/>
                  </a:cubicBezTo>
                  <a:cubicBezTo>
                    <a:pt x="2220" y="973"/>
                    <a:pt x="2220" y="760"/>
                    <a:pt x="2159" y="578"/>
                  </a:cubicBezTo>
                  <a:cubicBezTo>
                    <a:pt x="2128" y="213"/>
                    <a:pt x="2007" y="0"/>
                    <a:pt x="1976" y="0"/>
                  </a:cubicBezTo>
                  <a:close/>
                </a:path>
              </a:pathLst>
            </a:custGeom>
            <a:solidFill>
              <a:srgbClr val="52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1397879" y="3233614"/>
              <a:ext cx="41621" cy="30102"/>
            </a:xfrm>
            <a:custGeom>
              <a:avLst/>
              <a:gdLst/>
              <a:ahLst/>
              <a:cxnLst/>
              <a:rect l="l" t="t" r="r" b="b"/>
              <a:pathLst>
                <a:path w="2280" h="1649" extrusionOk="0">
                  <a:moveTo>
                    <a:pt x="1387" y="1"/>
                  </a:moveTo>
                  <a:cubicBezTo>
                    <a:pt x="1087" y="1"/>
                    <a:pt x="775" y="100"/>
                    <a:pt x="578" y="236"/>
                  </a:cubicBezTo>
                  <a:cubicBezTo>
                    <a:pt x="213" y="449"/>
                    <a:pt x="0" y="996"/>
                    <a:pt x="274" y="1331"/>
                  </a:cubicBezTo>
                  <a:cubicBezTo>
                    <a:pt x="365" y="1483"/>
                    <a:pt x="578" y="1604"/>
                    <a:pt x="760" y="1635"/>
                  </a:cubicBezTo>
                  <a:cubicBezTo>
                    <a:pt x="811" y="1644"/>
                    <a:pt x="865" y="1649"/>
                    <a:pt x="922" y="1649"/>
                  </a:cubicBezTo>
                  <a:cubicBezTo>
                    <a:pt x="1416" y="1649"/>
                    <a:pt x="2113" y="1311"/>
                    <a:pt x="2249" y="875"/>
                  </a:cubicBezTo>
                  <a:cubicBezTo>
                    <a:pt x="2280" y="723"/>
                    <a:pt x="2280" y="540"/>
                    <a:pt x="2128" y="358"/>
                  </a:cubicBezTo>
                  <a:cubicBezTo>
                    <a:pt x="1976" y="100"/>
                    <a:pt x="1687" y="1"/>
                    <a:pt x="1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1545489" y="3204589"/>
              <a:ext cx="43283" cy="25575"/>
            </a:xfrm>
            <a:custGeom>
              <a:avLst/>
              <a:gdLst/>
              <a:ahLst/>
              <a:cxnLst/>
              <a:rect l="l" t="t" r="r" b="b"/>
              <a:pathLst>
                <a:path w="2371" h="1401" extrusionOk="0">
                  <a:moveTo>
                    <a:pt x="1240" y="1"/>
                  </a:moveTo>
                  <a:cubicBezTo>
                    <a:pt x="725" y="1"/>
                    <a:pt x="1" y="331"/>
                    <a:pt x="30" y="884"/>
                  </a:cubicBezTo>
                  <a:cubicBezTo>
                    <a:pt x="30" y="1067"/>
                    <a:pt x="182" y="1219"/>
                    <a:pt x="334" y="1279"/>
                  </a:cubicBezTo>
                  <a:cubicBezTo>
                    <a:pt x="486" y="1371"/>
                    <a:pt x="699" y="1401"/>
                    <a:pt x="881" y="1401"/>
                  </a:cubicBezTo>
                  <a:cubicBezTo>
                    <a:pt x="1185" y="1401"/>
                    <a:pt x="1519" y="1279"/>
                    <a:pt x="1793" y="1097"/>
                  </a:cubicBezTo>
                  <a:cubicBezTo>
                    <a:pt x="2370" y="732"/>
                    <a:pt x="1793" y="3"/>
                    <a:pt x="1306" y="3"/>
                  </a:cubicBezTo>
                  <a:cubicBezTo>
                    <a:pt x="1285" y="1"/>
                    <a:pt x="1263" y="1"/>
                    <a:pt x="1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1406203" y="2958822"/>
              <a:ext cx="127073" cy="157814"/>
            </a:xfrm>
            <a:custGeom>
              <a:avLst/>
              <a:gdLst/>
              <a:ahLst/>
              <a:cxnLst/>
              <a:rect l="l" t="t" r="r" b="b"/>
              <a:pathLst>
                <a:path w="6961" h="8645" extrusionOk="0">
                  <a:moveTo>
                    <a:pt x="2705" y="1"/>
                  </a:moveTo>
                  <a:cubicBezTo>
                    <a:pt x="1581" y="2675"/>
                    <a:pt x="790" y="5411"/>
                    <a:pt x="61" y="8177"/>
                  </a:cubicBezTo>
                  <a:cubicBezTo>
                    <a:pt x="0" y="8359"/>
                    <a:pt x="1793" y="8602"/>
                    <a:pt x="1976" y="8602"/>
                  </a:cubicBezTo>
                  <a:cubicBezTo>
                    <a:pt x="2284" y="8630"/>
                    <a:pt x="2589" y="8645"/>
                    <a:pt x="2891" y="8645"/>
                  </a:cubicBezTo>
                  <a:cubicBezTo>
                    <a:pt x="4256" y="8645"/>
                    <a:pt x="5553" y="8346"/>
                    <a:pt x="6748" y="7599"/>
                  </a:cubicBezTo>
                  <a:cubicBezTo>
                    <a:pt x="6961" y="7508"/>
                    <a:pt x="5319" y="4469"/>
                    <a:pt x="5198" y="4226"/>
                  </a:cubicBezTo>
                  <a:cubicBezTo>
                    <a:pt x="4407" y="2797"/>
                    <a:pt x="3556" y="1368"/>
                    <a:pt x="2705" y="1"/>
                  </a:cubicBezTo>
                  <a:close/>
                </a:path>
              </a:pathLst>
            </a:custGeom>
            <a:solidFill>
              <a:srgbClr val="F6E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1395104" y="3201431"/>
              <a:ext cx="149271" cy="176015"/>
            </a:xfrm>
            <a:custGeom>
              <a:avLst/>
              <a:gdLst/>
              <a:ahLst/>
              <a:cxnLst/>
              <a:rect l="l" t="t" r="r" b="b"/>
              <a:pathLst>
                <a:path w="8177" h="9642" extrusionOk="0">
                  <a:moveTo>
                    <a:pt x="0" y="8565"/>
                  </a:moveTo>
                  <a:cubicBezTo>
                    <a:pt x="0" y="8565"/>
                    <a:pt x="0" y="8566"/>
                    <a:pt x="1" y="8566"/>
                  </a:cubicBezTo>
                  <a:lnTo>
                    <a:pt x="1" y="8566"/>
                  </a:lnTo>
                  <a:cubicBezTo>
                    <a:pt x="1" y="8566"/>
                    <a:pt x="0" y="8565"/>
                    <a:pt x="0" y="8565"/>
                  </a:cubicBezTo>
                  <a:close/>
                  <a:moveTo>
                    <a:pt x="6212" y="1"/>
                  </a:moveTo>
                  <a:cubicBezTo>
                    <a:pt x="6079" y="1"/>
                    <a:pt x="5943" y="9"/>
                    <a:pt x="5806" y="24"/>
                  </a:cubicBezTo>
                  <a:cubicBezTo>
                    <a:pt x="5137" y="85"/>
                    <a:pt x="4408" y="206"/>
                    <a:pt x="3800" y="601"/>
                  </a:cubicBezTo>
                  <a:cubicBezTo>
                    <a:pt x="3465" y="814"/>
                    <a:pt x="3161" y="1148"/>
                    <a:pt x="2949" y="1544"/>
                  </a:cubicBezTo>
                  <a:cubicBezTo>
                    <a:pt x="2857" y="1817"/>
                    <a:pt x="2797" y="2060"/>
                    <a:pt x="2888" y="2334"/>
                  </a:cubicBezTo>
                  <a:cubicBezTo>
                    <a:pt x="3070" y="3124"/>
                    <a:pt x="3192" y="3854"/>
                    <a:pt x="3009" y="4705"/>
                  </a:cubicBezTo>
                  <a:cubicBezTo>
                    <a:pt x="2766" y="5525"/>
                    <a:pt x="2401" y="6285"/>
                    <a:pt x="1854" y="6924"/>
                  </a:cubicBezTo>
                  <a:cubicBezTo>
                    <a:pt x="1736" y="7071"/>
                    <a:pt x="125" y="8569"/>
                    <a:pt x="7" y="8569"/>
                  </a:cubicBezTo>
                  <a:cubicBezTo>
                    <a:pt x="4" y="8569"/>
                    <a:pt x="2" y="8568"/>
                    <a:pt x="1" y="8566"/>
                  </a:cubicBezTo>
                  <a:lnTo>
                    <a:pt x="1" y="8566"/>
                  </a:lnTo>
                  <a:cubicBezTo>
                    <a:pt x="122" y="8839"/>
                    <a:pt x="213" y="9143"/>
                    <a:pt x="335" y="9416"/>
                  </a:cubicBezTo>
                  <a:cubicBezTo>
                    <a:pt x="365" y="9477"/>
                    <a:pt x="426" y="9598"/>
                    <a:pt x="517" y="9629"/>
                  </a:cubicBezTo>
                  <a:cubicBezTo>
                    <a:pt x="544" y="9638"/>
                    <a:pt x="568" y="9641"/>
                    <a:pt x="591" y="9641"/>
                  </a:cubicBezTo>
                  <a:cubicBezTo>
                    <a:pt x="646" y="9641"/>
                    <a:pt x="696" y="9620"/>
                    <a:pt x="760" y="9598"/>
                  </a:cubicBezTo>
                  <a:cubicBezTo>
                    <a:pt x="3313" y="8656"/>
                    <a:pt x="6657" y="7744"/>
                    <a:pt x="7630" y="4857"/>
                  </a:cubicBezTo>
                  <a:cubicBezTo>
                    <a:pt x="7964" y="3854"/>
                    <a:pt x="8177" y="2455"/>
                    <a:pt x="7903" y="1422"/>
                  </a:cubicBezTo>
                  <a:cubicBezTo>
                    <a:pt x="7751" y="784"/>
                    <a:pt x="7295" y="176"/>
                    <a:pt x="6596" y="24"/>
                  </a:cubicBezTo>
                  <a:cubicBezTo>
                    <a:pt x="6474" y="9"/>
                    <a:pt x="6345" y="1"/>
                    <a:pt x="62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1428383" y="3065906"/>
              <a:ext cx="94360" cy="50512"/>
            </a:xfrm>
            <a:custGeom>
              <a:avLst/>
              <a:gdLst/>
              <a:ahLst/>
              <a:cxnLst/>
              <a:rect l="l" t="t" r="r" b="b"/>
              <a:pathLst>
                <a:path w="5169" h="2767" extrusionOk="0">
                  <a:moveTo>
                    <a:pt x="4834" y="1"/>
                  </a:moveTo>
                  <a:cubicBezTo>
                    <a:pt x="3344" y="1065"/>
                    <a:pt x="1703" y="1946"/>
                    <a:pt x="1" y="2645"/>
                  </a:cubicBezTo>
                  <a:cubicBezTo>
                    <a:pt x="335" y="2706"/>
                    <a:pt x="639" y="2736"/>
                    <a:pt x="730" y="2736"/>
                  </a:cubicBezTo>
                  <a:cubicBezTo>
                    <a:pt x="1034" y="2767"/>
                    <a:pt x="1278" y="2767"/>
                    <a:pt x="1582" y="2767"/>
                  </a:cubicBezTo>
                  <a:cubicBezTo>
                    <a:pt x="2858" y="2159"/>
                    <a:pt x="4013" y="1490"/>
                    <a:pt x="5168" y="670"/>
                  </a:cubicBezTo>
                  <a:lnTo>
                    <a:pt x="48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1408412" y="3036497"/>
              <a:ext cx="99891" cy="67726"/>
            </a:xfrm>
            <a:custGeom>
              <a:avLst/>
              <a:gdLst/>
              <a:ahLst/>
              <a:cxnLst/>
              <a:rect l="l" t="t" r="r" b="b"/>
              <a:pathLst>
                <a:path w="5472" h="3710" extrusionOk="0">
                  <a:moveTo>
                    <a:pt x="5077" y="1"/>
                  </a:moveTo>
                  <a:cubicBezTo>
                    <a:pt x="3587" y="1095"/>
                    <a:pt x="1976" y="2037"/>
                    <a:pt x="213" y="2797"/>
                  </a:cubicBezTo>
                  <a:cubicBezTo>
                    <a:pt x="153" y="3040"/>
                    <a:pt x="61" y="3375"/>
                    <a:pt x="1" y="3709"/>
                  </a:cubicBezTo>
                  <a:cubicBezTo>
                    <a:pt x="1916" y="2888"/>
                    <a:pt x="3800" y="1916"/>
                    <a:pt x="5472" y="700"/>
                  </a:cubicBezTo>
                  <a:cubicBezTo>
                    <a:pt x="5259" y="366"/>
                    <a:pt x="5168" y="92"/>
                    <a:pt x="50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1420077" y="3005427"/>
              <a:ext cx="70483" cy="56061"/>
            </a:xfrm>
            <a:custGeom>
              <a:avLst/>
              <a:gdLst/>
              <a:ahLst/>
              <a:cxnLst/>
              <a:rect l="l" t="t" r="r" b="b"/>
              <a:pathLst>
                <a:path w="3861" h="3071" extrusionOk="0">
                  <a:moveTo>
                    <a:pt x="3496" y="1"/>
                  </a:moveTo>
                  <a:cubicBezTo>
                    <a:pt x="2492" y="791"/>
                    <a:pt x="1429" y="1490"/>
                    <a:pt x="304" y="2037"/>
                  </a:cubicBezTo>
                  <a:cubicBezTo>
                    <a:pt x="182" y="2402"/>
                    <a:pt x="122" y="2736"/>
                    <a:pt x="0" y="3071"/>
                  </a:cubicBezTo>
                  <a:cubicBezTo>
                    <a:pt x="1368" y="2402"/>
                    <a:pt x="2644" y="1612"/>
                    <a:pt x="3860" y="700"/>
                  </a:cubicBezTo>
                  <a:cubicBezTo>
                    <a:pt x="3739" y="457"/>
                    <a:pt x="3617" y="244"/>
                    <a:pt x="3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1433932" y="2977132"/>
              <a:ext cx="39413" cy="39413"/>
            </a:xfrm>
            <a:custGeom>
              <a:avLst/>
              <a:gdLst/>
              <a:ahLst/>
              <a:cxnLst/>
              <a:rect l="l" t="t" r="r" b="b"/>
              <a:pathLst>
                <a:path w="2159" h="2159" extrusionOk="0">
                  <a:moveTo>
                    <a:pt x="1733" y="1"/>
                  </a:moveTo>
                  <a:cubicBezTo>
                    <a:pt x="1278" y="335"/>
                    <a:pt x="822" y="669"/>
                    <a:pt x="366" y="973"/>
                  </a:cubicBezTo>
                  <a:cubicBezTo>
                    <a:pt x="274" y="1368"/>
                    <a:pt x="153" y="1733"/>
                    <a:pt x="1" y="2159"/>
                  </a:cubicBezTo>
                  <a:cubicBezTo>
                    <a:pt x="761" y="1703"/>
                    <a:pt x="1490" y="1216"/>
                    <a:pt x="2159" y="669"/>
                  </a:cubicBezTo>
                  <a:cubicBezTo>
                    <a:pt x="2007" y="457"/>
                    <a:pt x="1885" y="213"/>
                    <a:pt x="17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1427835" y="3332812"/>
              <a:ext cx="15006" cy="23932"/>
            </a:xfrm>
            <a:custGeom>
              <a:avLst/>
              <a:gdLst/>
              <a:ahLst/>
              <a:cxnLst/>
              <a:rect l="l" t="t" r="r" b="b"/>
              <a:pathLst>
                <a:path w="822" h="1311" extrusionOk="0">
                  <a:moveTo>
                    <a:pt x="31" y="0"/>
                  </a:moveTo>
                  <a:cubicBezTo>
                    <a:pt x="1" y="0"/>
                    <a:pt x="1" y="395"/>
                    <a:pt x="213" y="760"/>
                  </a:cubicBezTo>
                  <a:cubicBezTo>
                    <a:pt x="437" y="1151"/>
                    <a:pt x="737" y="1311"/>
                    <a:pt x="784" y="1311"/>
                  </a:cubicBezTo>
                  <a:cubicBezTo>
                    <a:pt x="789" y="1311"/>
                    <a:pt x="791" y="1310"/>
                    <a:pt x="791" y="1307"/>
                  </a:cubicBezTo>
                  <a:cubicBezTo>
                    <a:pt x="821" y="1246"/>
                    <a:pt x="517" y="1064"/>
                    <a:pt x="305" y="730"/>
                  </a:cubicBezTo>
                  <a:cubicBezTo>
                    <a:pt x="61" y="395"/>
                    <a:pt x="61" y="0"/>
                    <a:pt x="31" y="0"/>
                  </a:cubicBezTo>
                  <a:close/>
                </a:path>
              </a:pathLst>
            </a:custGeom>
            <a:solidFill>
              <a:srgbClr val="BDC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6" name="Google Shape;3456;p13"/>
            <p:cNvSpPr/>
            <p:nvPr/>
          </p:nvSpPr>
          <p:spPr>
            <a:xfrm>
              <a:off x="1420624" y="3341684"/>
              <a:ext cx="11117" cy="18876"/>
            </a:xfrm>
            <a:custGeom>
              <a:avLst/>
              <a:gdLst/>
              <a:ahLst/>
              <a:cxnLst/>
              <a:rect l="l" t="t" r="r" b="b"/>
              <a:pathLst>
                <a:path w="609" h="1034" extrusionOk="0">
                  <a:moveTo>
                    <a:pt x="31" y="0"/>
                  </a:moveTo>
                  <a:cubicBezTo>
                    <a:pt x="0" y="0"/>
                    <a:pt x="0" y="274"/>
                    <a:pt x="152" y="578"/>
                  </a:cubicBezTo>
                  <a:cubicBezTo>
                    <a:pt x="335" y="882"/>
                    <a:pt x="578" y="1034"/>
                    <a:pt x="578" y="1034"/>
                  </a:cubicBezTo>
                  <a:cubicBezTo>
                    <a:pt x="608" y="1004"/>
                    <a:pt x="426" y="821"/>
                    <a:pt x="274" y="548"/>
                  </a:cubicBezTo>
                  <a:cubicBezTo>
                    <a:pt x="122" y="274"/>
                    <a:pt x="92" y="0"/>
                    <a:pt x="31" y="0"/>
                  </a:cubicBezTo>
                  <a:close/>
                </a:path>
              </a:pathLst>
            </a:custGeom>
            <a:solidFill>
              <a:srgbClr val="BDC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7" name="Google Shape;3457;p13"/>
            <p:cNvSpPr/>
            <p:nvPr/>
          </p:nvSpPr>
          <p:spPr>
            <a:xfrm>
              <a:off x="1459471" y="3241245"/>
              <a:ext cx="68821" cy="19442"/>
            </a:xfrm>
            <a:custGeom>
              <a:avLst/>
              <a:gdLst/>
              <a:ahLst/>
              <a:cxnLst/>
              <a:rect l="l" t="t" r="r" b="b"/>
              <a:pathLst>
                <a:path w="3770" h="1065" extrusionOk="0">
                  <a:moveTo>
                    <a:pt x="3769" y="1"/>
                  </a:moveTo>
                  <a:cubicBezTo>
                    <a:pt x="3769" y="1"/>
                    <a:pt x="3587" y="153"/>
                    <a:pt x="3283" y="305"/>
                  </a:cubicBezTo>
                  <a:cubicBezTo>
                    <a:pt x="2979" y="487"/>
                    <a:pt x="2523" y="700"/>
                    <a:pt x="1976" y="791"/>
                  </a:cubicBezTo>
                  <a:cubicBezTo>
                    <a:pt x="1459" y="913"/>
                    <a:pt x="942" y="943"/>
                    <a:pt x="578" y="1004"/>
                  </a:cubicBezTo>
                  <a:cubicBezTo>
                    <a:pt x="243" y="1034"/>
                    <a:pt x="0" y="1034"/>
                    <a:pt x="0" y="1034"/>
                  </a:cubicBezTo>
                  <a:cubicBezTo>
                    <a:pt x="0" y="1034"/>
                    <a:pt x="243" y="1065"/>
                    <a:pt x="578" y="1065"/>
                  </a:cubicBezTo>
                  <a:cubicBezTo>
                    <a:pt x="942" y="1065"/>
                    <a:pt x="1459" y="1034"/>
                    <a:pt x="1976" y="913"/>
                  </a:cubicBezTo>
                  <a:cubicBezTo>
                    <a:pt x="2523" y="791"/>
                    <a:pt x="3009" y="578"/>
                    <a:pt x="3313" y="396"/>
                  </a:cubicBezTo>
                  <a:cubicBezTo>
                    <a:pt x="3617" y="153"/>
                    <a:pt x="3769" y="1"/>
                    <a:pt x="3769" y="1"/>
                  </a:cubicBezTo>
                  <a:close/>
                </a:path>
              </a:pathLst>
            </a:custGeom>
            <a:solidFill>
              <a:srgbClr val="BDC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1461680" y="3264009"/>
              <a:ext cx="63272" cy="15316"/>
            </a:xfrm>
            <a:custGeom>
              <a:avLst/>
              <a:gdLst/>
              <a:ahLst/>
              <a:cxnLst/>
              <a:rect l="l" t="t" r="r" b="b"/>
              <a:pathLst>
                <a:path w="3466" h="839" extrusionOk="0">
                  <a:moveTo>
                    <a:pt x="3405" y="0"/>
                  </a:moveTo>
                  <a:cubicBezTo>
                    <a:pt x="3405" y="0"/>
                    <a:pt x="3253" y="122"/>
                    <a:pt x="2949" y="274"/>
                  </a:cubicBezTo>
                  <a:cubicBezTo>
                    <a:pt x="2706" y="426"/>
                    <a:pt x="2280" y="578"/>
                    <a:pt x="1794" y="669"/>
                  </a:cubicBezTo>
                  <a:cubicBezTo>
                    <a:pt x="1277" y="730"/>
                    <a:pt x="882" y="730"/>
                    <a:pt x="517" y="730"/>
                  </a:cubicBezTo>
                  <a:lnTo>
                    <a:pt x="1" y="730"/>
                  </a:lnTo>
                  <a:cubicBezTo>
                    <a:pt x="1" y="730"/>
                    <a:pt x="183" y="760"/>
                    <a:pt x="517" y="821"/>
                  </a:cubicBezTo>
                  <a:cubicBezTo>
                    <a:pt x="629" y="832"/>
                    <a:pt x="760" y="839"/>
                    <a:pt x="908" y="839"/>
                  </a:cubicBezTo>
                  <a:cubicBezTo>
                    <a:pt x="1163" y="839"/>
                    <a:pt x="1466" y="818"/>
                    <a:pt x="1794" y="760"/>
                  </a:cubicBezTo>
                  <a:cubicBezTo>
                    <a:pt x="2280" y="699"/>
                    <a:pt x="2706" y="547"/>
                    <a:pt x="3010" y="334"/>
                  </a:cubicBezTo>
                  <a:cubicBezTo>
                    <a:pt x="3314" y="213"/>
                    <a:pt x="3466" y="61"/>
                    <a:pt x="3405" y="0"/>
                  </a:cubicBezTo>
                  <a:close/>
                </a:path>
              </a:pathLst>
            </a:custGeom>
            <a:solidFill>
              <a:srgbClr val="BDC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1462246" y="3287302"/>
              <a:ext cx="60497" cy="13472"/>
            </a:xfrm>
            <a:custGeom>
              <a:avLst/>
              <a:gdLst/>
              <a:ahLst/>
              <a:cxnLst/>
              <a:rect l="l" t="t" r="r" b="b"/>
              <a:pathLst>
                <a:path w="3314" h="738" extrusionOk="0">
                  <a:moveTo>
                    <a:pt x="3313" y="1"/>
                  </a:moveTo>
                  <a:cubicBezTo>
                    <a:pt x="3313" y="1"/>
                    <a:pt x="3131" y="62"/>
                    <a:pt x="2857" y="213"/>
                  </a:cubicBezTo>
                  <a:cubicBezTo>
                    <a:pt x="2584" y="365"/>
                    <a:pt x="2158" y="517"/>
                    <a:pt x="1702" y="609"/>
                  </a:cubicBezTo>
                  <a:cubicBezTo>
                    <a:pt x="1474" y="639"/>
                    <a:pt x="1246" y="654"/>
                    <a:pt x="1037" y="654"/>
                  </a:cubicBezTo>
                  <a:cubicBezTo>
                    <a:pt x="828" y="654"/>
                    <a:pt x="638" y="639"/>
                    <a:pt x="486" y="609"/>
                  </a:cubicBezTo>
                  <a:cubicBezTo>
                    <a:pt x="238" y="559"/>
                    <a:pt x="71" y="509"/>
                    <a:pt x="18" y="509"/>
                  </a:cubicBezTo>
                  <a:cubicBezTo>
                    <a:pt x="6" y="509"/>
                    <a:pt x="0" y="512"/>
                    <a:pt x="0" y="517"/>
                  </a:cubicBezTo>
                  <a:cubicBezTo>
                    <a:pt x="0" y="517"/>
                    <a:pt x="182" y="609"/>
                    <a:pt x="486" y="669"/>
                  </a:cubicBezTo>
                  <a:cubicBezTo>
                    <a:pt x="638" y="715"/>
                    <a:pt x="828" y="738"/>
                    <a:pt x="1045" y="738"/>
                  </a:cubicBezTo>
                  <a:cubicBezTo>
                    <a:pt x="1261" y="738"/>
                    <a:pt x="1505" y="715"/>
                    <a:pt x="1763" y="669"/>
                  </a:cubicBezTo>
                  <a:cubicBezTo>
                    <a:pt x="2249" y="609"/>
                    <a:pt x="2614" y="396"/>
                    <a:pt x="2918" y="244"/>
                  </a:cubicBezTo>
                  <a:cubicBezTo>
                    <a:pt x="3161" y="153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BDC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411187" y="3352217"/>
              <a:ext cx="7229" cy="11227"/>
            </a:xfrm>
            <a:custGeom>
              <a:avLst/>
              <a:gdLst/>
              <a:ahLst/>
              <a:cxnLst/>
              <a:rect l="l" t="t" r="r" b="b"/>
              <a:pathLst>
                <a:path w="396" h="615" extrusionOk="0">
                  <a:moveTo>
                    <a:pt x="31" y="1"/>
                  </a:moveTo>
                  <a:cubicBezTo>
                    <a:pt x="1" y="1"/>
                    <a:pt x="31" y="153"/>
                    <a:pt x="92" y="335"/>
                  </a:cubicBezTo>
                  <a:cubicBezTo>
                    <a:pt x="198" y="522"/>
                    <a:pt x="305" y="615"/>
                    <a:pt x="350" y="615"/>
                  </a:cubicBezTo>
                  <a:cubicBezTo>
                    <a:pt x="356" y="615"/>
                    <a:pt x="362" y="613"/>
                    <a:pt x="365" y="609"/>
                  </a:cubicBezTo>
                  <a:cubicBezTo>
                    <a:pt x="396" y="578"/>
                    <a:pt x="305" y="457"/>
                    <a:pt x="213" y="305"/>
                  </a:cubicBezTo>
                  <a:cubicBezTo>
                    <a:pt x="153" y="153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BDC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1355710" y="3581390"/>
              <a:ext cx="107102" cy="84046"/>
            </a:xfrm>
            <a:custGeom>
              <a:avLst/>
              <a:gdLst/>
              <a:ahLst/>
              <a:cxnLst/>
              <a:rect l="l" t="t" r="r" b="b"/>
              <a:pathLst>
                <a:path w="5867" h="4604" extrusionOk="0">
                  <a:moveTo>
                    <a:pt x="5775" y="0"/>
                  </a:moveTo>
                  <a:cubicBezTo>
                    <a:pt x="4256" y="183"/>
                    <a:pt x="2736" y="335"/>
                    <a:pt x="1246" y="487"/>
                  </a:cubicBezTo>
                  <a:cubicBezTo>
                    <a:pt x="1307" y="1429"/>
                    <a:pt x="1429" y="2371"/>
                    <a:pt x="1550" y="3283"/>
                  </a:cubicBezTo>
                  <a:cubicBezTo>
                    <a:pt x="942" y="3587"/>
                    <a:pt x="365" y="4043"/>
                    <a:pt x="0" y="4590"/>
                  </a:cubicBezTo>
                  <a:cubicBezTo>
                    <a:pt x="274" y="4599"/>
                    <a:pt x="548" y="4603"/>
                    <a:pt x="822" y="4603"/>
                  </a:cubicBezTo>
                  <a:cubicBezTo>
                    <a:pt x="2470" y="4603"/>
                    <a:pt x="4134" y="4447"/>
                    <a:pt x="5775" y="4134"/>
                  </a:cubicBezTo>
                  <a:cubicBezTo>
                    <a:pt x="5866" y="4134"/>
                    <a:pt x="5806" y="1885"/>
                    <a:pt x="57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715260" y="3101357"/>
              <a:ext cx="44414" cy="181090"/>
            </a:xfrm>
            <a:custGeom>
              <a:avLst/>
              <a:gdLst/>
              <a:ahLst/>
              <a:cxnLst/>
              <a:rect l="l" t="t" r="r" b="b"/>
              <a:pathLst>
                <a:path w="2433" h="9920" extrusionOk="0">
                  <a:moveTo>
                    <a:pt x="1875" y="0"/>
                  </a:moveTo>
                  <a:cubicBezTo>
                    <a:pt x="1841" y="0"/>
                    <a:pt x="1805" y="20"/>
                    <a:pt x="1794" y="65"/>
                  </a:cubicBezTo>
                  <a:cubicBezTo>
                    <a:pt x="1460" y="855"/>
                    <a:pt x="1642" y="1737"/>
                    <a:pt x="1824" y="2588"/>
                  </a:cubicBezTo>
                  <a:cubicBezTo>
                    <a:pt x="2067" y="3591"/>
                    <a:pt x="2280" y="4715"/>
                    <a:pt x="2280" y="5779"/>
                  </a:cubicBezTo>
                  <a:cubicBezTo>
                    <a:pt x="2280" y="6326"/>
                    <a:pt x="2098" y="6874"/>
                    <a:pt x="1672" y="7238"/>
                  </a:cubicBezTo>
                  <a:cubicBezTo>
                    <a:pt x="1368" y="7542"/>
                    <a:pt x="1004" y="7755"/>
                    <a:pt x="669" y="8059"/>
                  </a:cubicBezTo>
                  <a:cubicBezTo>
                    <a:pt x="152" y="8515"/>
                    <a:pt x="92" y="9275"/>
                    <a:pt x="304" y="9883"/>
                  </a:cubicBezTo>
                  <a:cubicBezTo>
                    <a:pt x="322" y="9909"/>
                    <a:pt x="349" y="9920"/>
                    <a:pt x="376" y="9920"/>
                  </a:cubicBezTo>
                  <a:cubicBezTo>
                    <a:pt x="447" y="9920"/>
                    <a:pt x="522" y="9848"/>
                    <a:pt x="456" y="9761"/>
                  </a:cubicBezTo>
                  <a:cubicBezTo>
                    <a:pt x="1" y="8667"/>
                    <a:pt x="912" y="8089"/>
                    <a:pt x="1642" y="7481"/>
                  </a:cubicBezTo>
                  <a:cubicBezTo>
                    <a:pt x="2189" y="7056"/>
                    <a:pt x="2371" y="6418"/>
                    <a:pt x="2402" y="5779"/>
                  </a:cubicBezTo>
                  <a:cubicBezTo>
                    <a:pt x="2432" y="4928"/>
                    <a:pt x="2250" y="4047"/>
                    <a:pt x="2098" y="3226"/>
                  </a:cubicBezTo>
                  <a:cubicBezTo>
                    <a:pt x="1915" y="2193"/>
                    <a:pt x="1490" y="1129"/>
                    <a:pt x="1915" y="156"/>
                  </a:cubicBezTo>
                  <a:cubicBezTo>
                    <a:pt x="1992" y="60"/>
                    <a:pt x="1935" y="0"/>
                    <a:pt x="1875" y="0"/>
                  </a:cubicBez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730795" y="3068133"/>
              <a:ext cx="39413" cy="39559"/>
            </a:xfrm>
            <a:custGeom>
              <a:avLst/>
              <a:gdLst/>
              <a:ahLst/>
              <a:cxnLst/>
              <a:rect l="l" t="t" r="r" b="b"/>
              <a:pathLst>
                <a:path w="2159" h="2167" extrusionOk="0">
                  <a:moveTo>
                    <a:pt x="1186" y="0"/>
                  </a:moveTo>
                  <a:lnTo>
                    <a:pt x="639" y="213"/>
                  </a:lnTo>
                  <a:cubicBezTo>
                    <a:pt x="426" y="669"/>
                    <a:pt x="183" y="1125"/>
                    <a:pt x="31" y="1611"/>
                  </a:cubicBezTo>
                  <a:cubicBezTo>
                    <a:pt x="1" y="1703"/>
                    <a:pt x="1" y="1763"/>
                    <a:pt x="1" y="1855"/>
                  </a:cubicBezTo>
                  <a:cubicBezTo>
                    <a:pt x="1" y="1915"/>
                    <a:pt x="61" y="2007"/>
                    <a:pt x="153" y="2007"/>
                  </a:cubicBezTo>
                  <a:cubicBezTo>
                    <a:pt x="183" y="2007"/>
                    <a:pt x="274" y="1976"/>
                    <a:pt x="305" y="1915"/>
                  </a:cubicBezTo>
                  <a:cubicBezTo>
                    <a:pt x="426" y="1824"/>
                    <a:pt x="517" y="1703"/>
                    <a:pt x="609" y="1551"/>
                  </a:cubicBezTo>
                  <a:lnTo>
                    <a:pt x="609" y="1551"/>
                  </a:lnTo>
                  <a:cubicBezTo>
                    <a:pt x="639" y="1672"/>
                    <a:pt x="578" y="1763"/>
                    <a:pt x="578" y="1915"/>
                  </a:cubicBezTo>
                  <a:cubicBezTo>
                    <a:pt x="578" y="2026"/>
                    <a:pt x="654" y="2162"/>
                    <a:pt x="760" y="2162"/>
                  </a:cubicBezTo>
                  <a:cubicBezTo>
                    <a:pt x="770" y="2162"/>
                    <a:pt x="780" y="2161"/>
                    <a:pt x="791" y="2159"/>
                  </a:cubicBezTo>
                  <a:cubicBezTo>
                    <a:pt x="943" y="2128"/>
                    <a:pt x="973" y="1855"/>
                    <a:pt x="973" y="1733"/>
                  </a:cubicBezTo>
                  <a:cubicBezTo>
                    <a:pt x="1034" y="1855"/>
                    <a:pt x="1064" y="1915"/>
                    <a:pt x="1095" y="2037"/>
                  </a:cubicBezTo>
                  <a:cubicBezTo>
                    <a:pt x="1120" y="2112"/>
                    <a:pt x="1186" y="2166"/>
                    <a:pt x="1243" y="2166"/>
                  </a:cubicBezTo>
                  <a:cubicBezTo>
                    <a:pt x="1255" y="2166"/>
                    <a:pt x="1266" y="2164"/>
                    <a:pt x="1277" y="2159"/>
                  </a:cubicBezTo>
                  <a:cubicBezTo>
                    <a:pt x="1338" y="2128"/>
                    <a:pt x="1368" y="2067"/>
                    <a:pt x="1368" y="2037"/>
                  </a:cubicBezTo>
                  <a:cubicBezTo>
                    <a:pt x="1397" y="1922"/>
                    <a:pt x="1426" y="1779"/>
                    <a:pt x="1403" y="1635"/>
                  </a:cubicBezTo>
                  <a:lnTo>
                    <a:pt x="1403" y="1635"/>
                  </a:lnTo>
                  <a:cubicBezTo>
                    <a:pt x="1440" y="1791"/>
                    <a:pt x="1641" y="1891"/>
                    <a:pt x="1801" y="1891"/>
                  </a:cubicBezTo>
                  <a:cubicBezTo>
                    <a:pt x="1875" y="1891"/>
                    <a:pt x="1939" y="1870"/>
                    <a:pt x="1976" y="1824"/>
                  </a:cubicBezTo>
                  <a:cubicBezTo>
                    <a:pt x="2159" y="1611"/>
                    <a:pt x="1946" y="1216"/>
                    <a:pt x="1824" y="1064"/>
                  </a:cubicBezTo>
                  <a:cubicBezTo>
                    <a:pt x="1581" y="700"/>
                    <a:pt x="1399" y="335"/>
                    <a:pt x="1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628147" y="2858054"/>
              <a:ext cx="198103" cy="224591"/>
            </a:xfrm>
            <a:custGeom>
              <a:avLst/>
              <a:gdLst/>
              <a:ahLst/>
              <a:cxnLst/>
              <a:rect l="l" t="t" r="r" b="b"/>
              <a:pathLst>
                <a:path w="10852" h="12303" extrusionOk="0">
                  <a:moveTo>
                    <a:pt x="6496" y="1"/>
                  </a:moveTo>
                  <a:cubicBezTo>
                    <a:pt x="6360" y="1"/>
                    <a:pt x="6221" y="7"/>
                    <a:pt x="6080" y="19"/>
                  </a:cubicBezTo>
                  <a:cubicBezTo>
                    <a:pt x="4651" y="140"/>
                    <a:pt x="3344" y="779"/>
                    <a:pt x="2493" y="1964"/>
                  </a:cubicBezTo>
                  <a:cubicBezTo>
                    <a:pt x="0" y="5521"/>
                    <a:pt x="2797" y="10353"/>
                    <a:pt x="6110" y="12147"/>
                  </a:cubicBezTo>
                  <a:cubicBezTo>
                    <a:pt x="6232" y="12208"/>
                    <a:pt x="6323" y="12268"/>
                    <a:pt x="6505" y="12299"/>
                  </a:cubicBezTo>
                  <a:cubicBezTo>
                    <a:pt x="6525" y="12301"/>
                    <a:pt x="6545" y="12302"/>
                    <a:pt x="6565" y="12302"/>
                  </a:cubicBezTo>
                  <a:cubicBezTo>
                    <a:pt x="7079" y="12302"/>
                    <a:pt x="7794" y="11586"/>
                    <a:pt x="8116" y="11235"/>
                  </a:cubicBezTo>
                  <a:cubicBezTo>
                    <a:pt x="8694" y="10627"/>
                    <a:pt x="9180" y="9928"/>
                    <a:pt x="9605" y="9168"/>
                  </a:cubicBezTo>
                  <a:cubicBezTo>
                    <a:pt x="10396" y="7739"/>
                    <a:pt x="10852" y="6068"/>
                    <a:pt x="10700" y="4396"/>
                  </a:cubicBezTo>
                  <a:cubicBezTo>
                    <a:pt x="10669" y="3849"/>
                    <a:pt x="10548" y="3332"/>
                    <a:pt x="10365" y="2846"/>
                  </a:cubicBezTo>
                  <a:cubicBezTo>
                    <a:pt x="9769" y="1172"/>
                    <a:pt x="8406" y="1"/>
                    <a:pt x="6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9769" y="2896006"/>
              <a:ext cx="58270" cy="115810"/>
            </a:xfrm>
            <a:custGeom>
              <a:avLst/>
              <a:gdLst/>
              <a:ahLst/>
              <a:cxnLst/>
              <a:rect l="l" t="t" r="r" b="b"/>
              <a:pathLst>
                <a:path w="3192" h="6344" extrusionOk="0">
                  <a:moveTo>
                    <a:pt x="1944" y="1"/>
                  </a:moveTo>
                  <a:cubicBezTo>
                    <a:pt x="1219" y="1"/>
                    <a:pt x="428" y="1143"/>
                    <a:pt x="213" y="1831"/>
                  </a:cubicBezTo>
                  <a:cubicBezTo>
                    <a:pt x="0" y="2621"/>
                    <a:pt x="30" y="3472"/>
                    <a:pt x="213" y="4293"/>
                  </a:cubicBezTo>
                  <a:cubicBezTo>
                    <a:pt x="334" y="4901"/>
                    <a:pt x="578" y="5539"/>
                    <a:pt x="1034" y="5964"/>
                  </a:cubicBezTo>
                  <a:cubicBezTo>
                    <a:pt x="1296" y="6209"/>
                    <a:pt x="1660" y="6344"/>
                    <a:pt x="2014" y="6344"/>
                  </a:cubicBezTo>
                  <a:cubicBezTo>
                    <a:pt x="2274" y="6344"/>
                    <a:pt x="2529" y="6271"/>
                    <a:pt x="2736" y="6116"/>
                  </a:cubicBezTo>
                  <a:cubicBezTo>
                    <a:pt x="3040" y="5843"/>
                    <a:pt x="3192" y="5417"/>
                    <a:pt x="3192" y="5052"/>
                  </a:cubicBezTo>
                  <a:cubicBezTo>
                    <a:pt x="3192" y="4627"/>
                    <a:pt x="3100" y="4232"/>
                    <a:pt x="3040" y="3867"/>
                  </a:cubicBezTo>
                  <a:cubicBezTo>
                    <a:pt x="2948" y="3381"/>
                    <a:pt x="2918" y="2864"/>
                    <a:pt x="2918" y="2378"/>
                  </a:cubicBezTo>
                  <a:cubicBezTo>
                    <a:pt x="2948" y="1831"/>
                    <a:pt x="3009" y="1253"/>
                    <a:pt x="2766" y="706"/>
                  </a:cubicBezTo>
                  <a:cubicBezTo>
                    <a:pt x="2534" y="198"/>
                    <a:pt x="2245" y="1"/>
                    <a:pt x="1944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466" name="Google Shape;3466;p13"/>
          <p:cNvSpPr/>
          <p:nvPr/>
        </p:nvSpPr>
        <p:spPr>
          <a:xfrm>
            <a:off x="8117507" y="2924026"/>
            <a:ext cx="200878" cy="207468"/>
          </a:xfrm>
          <a:custGeom>
            <a:avLst/>
            <a:gdLst/>
            <a:ahLst/>
            <a:cxnLst/>
            <a:rect l="l" t="t" r="r" b="b"/>
            <a:pathLst>
              <a:path w="11004" h="11365" extrusionOk="0">
                <a:moveTo>
                  <a:pt x="6784" y="0"/>
                </a:moveTo>
                <a:cubicBezTo>
                  <a:pt x="6680" y="0"/>
                  <a:pt x="6562" y="45"/>
                  <a:pt x="6444" y="163"/>
                </a:cubicBezTo>
                <a:cubicBezTo>
                  <a:pt x="6292" y="284"/>
                  <a:pt x="6110" y="497"/>
                  <a:pt x="5958" y="740"/>
                </a:cubicBezTo>
                <a:cubicBezTo>
                  <a:pt x="5806" y="1014"/>
                  <a:pt x="5654" y="1166"/>
                  <a:pt x="5593" y="1227"/>
                </a:cubicBezTo>
                <a:lnTo>
                  <a:pt x="4165" y="3172"/>
                </a:lnTo>
                <a:lnTo>
                  <a:pt x="2462" y="2625"/>
                </a:lnTo>
                <a:cubicBezTo>
                  <a:pt x="2037" y="2534"/>
                  <a:pt x="1520" y="2321"/>
                  <a:pt x="821" y="2078"/>
                </a:cubicBezTo>
                <a:cubicBezTo>
                  <a:pt x="639" y="1956"/>
                  <a:pt x="487" y="1926"/>
                  <a:pt x="487" y="1926"/>
                </a:cubicBezTo>
                <a:cubicBezTo>
                  <a:pt x="434" y="1910"/>
                  <a:pt x="384" y="1903"/>
                  <a:pt x="339" y="1903"/>
                </a:cubicBezTo>
                <a:cubicBezTo>
                  <a:pt x="204" y="1903"/>
                  <a:pt x="107" y="1971"/>
                  <a:pt x="61" y="2108"/>
                </a:cubicBezTo>
                <a:cubicBezTo>
                  <a:pt x="0" y="2321"/>
                  <a:pt x="183" y="2625"/>
                  <a:pt x="578" y="3020"/>
                </a:cubicBezTo>
                <a:cubicBezTo>
                  <a:pt x="760" y="3172"/>
                  <a:pt x="882" y="3293"/>
                  <a:pt x="912" y="3354"/>
                </a:cubicBezTo>
                <a:cubicBezTo>
                  <a:pt x="1551" y="4296"/>
                  <a:pt x="1976" y="4965"/>
                  <a:pt x="2158" y="5330"/>
                </a:cubicBezTo>
                <a:lnTo>
                  <a:pt x="2402" y="5877"/>
                </a:lnTo>
                <a:lnTo>
                  <a:pt x="1551" y="7093"/>
                </a:lnTo>
                <a:cubicBezTo>
                  <a:pt x="1095" y="7731"/>
                  <a:pt x="851" y="8187"/>
                  <a:pt x="730" y="8369"/>
                </a:cubicBezTo>
                <a:cubicBezTo>
                  <a:pt x="608" y="8552"/>
                  <a:pt x="548" y="8704"/>
                  <a:pt x="456" y="8795"/>
                </a:cubicBezTo>
                <a:cubicBezTo>
                  <a:pt x="396" y="8856"/>
                  <a:pt x="335" y="8947"/>
                  <a:pt x="335" y="9008"/>
                </a:cubicBezTo>
                <a:cubicBezTo>
                  <a:pt x="304" y="9160"/>
                  <a:pt x="335" y="9281"/>
                  <a:pt x="548" y="9312"/>
                </a:cubicBezTo>
                <a:cubicBezTo>
                  <a:pt x="570" y="9321"/>
                  <a:pt x="596" y="9325"/>
                  <a:pt x="628" y="9325"/>
                </a:cubicBezTo>
                <a:cubicBezTo>
                  <a:pt x="810" y="9325"/>
                  <a:pt x="1149" y="9176"/>
                  <a:pt x="1642" y="8917"/>
                </a:cubicBezTo>
                <a:cubicBezTo>
                  <a:pt x="1855" y="8765"/>
                  <a:pt x="2007" y="8673"/>
                  <a:pt x="2067" y="8673"/>
                </a:cubicBezTo>
                <a:cubicBezTo>
                  <a:pt x="2888" y="8339"/>
                  <a:pt x="3617" y="8035"/>
                  <a:pt x="4225" y="7731"/>
                </a:cubicBezTo>
                <a:lnTo>
                  <a:pt x="4347" y="7762"/>
                </a:lnTo>
                <a:cubicBezTo>
                  <a:pt x="4590" y="7792"/>
                  <a:pt x="4833" y="8035"/>
                  <a:pt x="5107" y="8400"/>
                </a:cubicBezTo>
                <a:cubicBezTo>
                  <a:pt x="5320" y="8795"/>
                  <a:pt x="5563" y="9160"/>
                  <a:pt x="5745" y="9585"/>
                </a:cubicBezTo>
                <a:cubicBezTo>
                  <a:pt x="6201" y="10740"/>
                  <a:pt x="6535" y="11287"/>
                  <a:pt x="6687" y="11348"/>
                </a:cubicBezTo>
                <a:cubicBezTo>
                  <a:pt x="6720" y="11359"/>
                  <a:pt x="6751" y="11364"/>
                  <a:pt x="6781" y="11364"/>
                </a:cubicBezTo>
                <a:cubicBezTo>
                  <a:pt x="6921" y="11364"/>
                  <a:pt x="7033" y="11255"/>
                  <a:pt x="7083" y="11105"/>
                </a:cubicBezTo>
                <a:cubicBezTo>
                  <a:pt x="7113" y="10983"/>
                  <a:pt x="7143" y="10588"/>
                  <a:pt x="7052" y="9828"/>
                </a:cubicBezTo>
                <a:cubicBezTo>
                  <a:pt x="7113" y="9129"/>
                  <a:pt x="7113" y="8765"/>
                  <a:pt x="7052" y="8765"/>
                </a:cubicBezTo>
                <a:cubicBezTo>
                  <a:pt x="7052" y="8704"/>
                  <a:pt x="7052" y="8491"/>
                  <a:pt x="7022" y="8096"/>
                </a:cubicBezTo>
                <a:cubicBezTo>
                  <a:pt x="7022" y="7731"/>
                  <a:pt x="7022" y="7397"/>
                  <a:pt x="7113" y="7154"/>
                </a:cubicBezTo>
                <a:lnTo>
                  <a:pt x="7143" y="7032"/>
                </a:lnTo>
                <a:cubicBezTo>
                  <a:pt x="7630" y="6941"/>
                  <a:pt x="8268" y="6637"/>
                  <a:pt x="9089" y="6181"/>
                </a:cubicBezTo>
                <a:cubicBezTo>
                  <a:pt x="9453" y="5938"/>
                  <a:pt x="9697" y="5786"/>
                  <a:pt x="9788" y="5755"/>
                </a:cubicBezTo>
                <a:cubicBezTo>
                  <a:pt x="9909" y="5725"/>
                  <a:pt x="10153" y="5634"/>
                  <a:pt x="10457" y="5512"/>
                </a:cubicBezTo>
                <a:cubicBezTo>
                  <a:pt x="10760" y="5421"/>
                  <a:pt x="10943" y="5330"/>
                  <a:pt x="10943" y="5269"/>
                </a:cubicBezTo>
                <a:cubicBezTo>
                  <a:pt x="11004" y="5026"/>
                  <a:pt x="10912" y="4844"/>
                  <a:pt x="10548" y="4752"/>
                </a:cubicBezTo>
                <a:lnTo>
                  <a:pt x="8815" y="4357"/>
                </a:lnTo>
                <a:cubicBezTo>
                  <a:pt x="8116" y="4144"/>
                  <a:pt x="7508" y="3992"/>
                  <a:pt x="6991" y="3810"/>
                </a:cubicBezTo>
                <a:lnTo>
                  <a:pt x="7022" y="3354"/>
                </a:lnTo>
                <a:cubicBezTo>
                  <a:pt x="7052" y="1926"/>
                  <a:pt x="7143" y="953"/>
                  <a:pt x="7265" y="558"/>
                </a:cubicBezTo>
                <a:cubicBezTo>
                  <a:pt x="7295" y="467"/>
                  <a:pt x="7265" y="345"/>
                  <a:pt x="7174" y="254"/>
                </a:cubicBezTo>
                <a:cubicBezTo>
                  <a:pt x="7113" y="132"/>
                  <a:pt x="6991" y="41"/>
                  <a:pt x="6870" y="11"/>
                </a:cubicBezTo>
                <a:cubicBezTo>
                  <a:pt x="6843" y="4"/>
                  <a:pt x="6814" y="0"/>
                  <a:pt x="67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467" name="Google Shape;3467;p13"/>
          <p:cNvGrpSpPr/>
          <p:nvPr/>
        </p:nvGrpSpPr>
        <p:grpSpPr>
          <a:xfrm rot="-2071269">
            <a:off x="1892050" y="-510288"/>
            <a:ext cx="1520295" cy="1187488"/>
            <a:chOff x="5354121" y="3339639"/>
            <a:chExt cx="533247" cy="416543"/>
          </a:xfrm>
        </p:grpSpPr>
        <p:sp>
          <p:nvSpPr>
            <p:cNvPr id="3468" name="Google Shape;3468;p13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5354121" y="3394404"/>
              <a:ext cx="117106" cy="107650"/>
            </a:xfrm>
            <a:custGeom>
              <a:avLst/>
              <a:gdLst/>
              <a:ahLst/>
              <a:cxnLst/>
              <a:rect l="l" t="t" r="r" b="b"/>
              <a:pathLst>
                <a:path w="641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1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5373361" y="3340935"/>
              <a:ext cx="513458" cy="335910"/>
            </a:xfrm>
            <a:custGeom>
              <a:avLst/>
              <a:gdLst/>
              <a:ahLst/>
              <a:cxnLst/>
              <a:rect l="l" t="t" r="r" b="b"/>
              <a:pathLst>
                <a:path w="28127" h="18401" extrusionOk="0">
                  <a:moveTo>
                    <a:pt x="248" y="1"/>
                  </a:moveTo>
                  <a:cubicBezTo>
                    <a:pt x="135" y="1"/>
                    <a:pt x="0" y="123"/>
                    <a:pt x="41" y="285"/>
                  </a:cubicBezTo>
                  <a:cubicBezTo>
                    <a:pt x="1409" y="3355"/>
                    <a:pt x="3688" y="6181"/>
                    <a:pt x="5998" y="8522"/>
                  </a:cubicBezTo>
                  <a:cubicBezTo>
                    <a:pt x="11409" y="13993"/>
                    <a:pt x="18461" y="17306"/>
                    <a:pt x="26060" y="18248"/>
                  </a:cubicBezTo>
                  <a:cubicBezTo>
                    <a:pt x="26667" y="18340"/>
                    <a:pt x="27245" y="18370"/>
                    <a:pt x="27853" y="18400"/>
                  </a:cubicBezTo>
                  <a:cubicBezTo>
                    <a:pt x="28096" y="18400"/>
                    <a:pt x="28126" y="18066"/>
                    <a:pt x="27853" y="18036"/>
                  </a:cubicBezTo>
                  <a:cubicBezTo>
                    <a:pt x="19768" y="17428"/>
                    <a:pt x="12199" y="14115"/>
                    <a:pt x="6424" y="8370"/>
                  </a:cubicBezTo>
                  <a:cubicBezTo>
                    <a:pt x="4023" y="6029"/>
                    <a:pt x="1743" y="3172"/>
                    <a:pt x="375" y="102"/>
                  </a:cubicBezTo>
                  <a:cubicBezTo>
                    <a:pt x="355" y="31"/>
                    <a:pt x="304" y="1"/>
                    <a:pt x="248" y="1"/>
                  </a:cubicBez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5354121" y="3393291"/>
              <a:ext cx="117653" cy="107650"/>
            </a:xfrm>
            <a:custGeom>
              <a:avLst/>
              <a:gdLst/>
              <a:ahLst/>
              <a:cxnLst/>
              <a:rect l="l" t="t" r="r" b="b"/>
              <a:pathLst>
                <a:path w="644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4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5373891" y="3339639"/>
              <a:ext cx="513477" cy="336093"/>
            </a:xfrm>
            <a:custGeom>
              <a:avLst/>
              <a:gdLst/>
              <a:ahLst/>
              <a:cxnLst/>
              <a:rect l="l" t="t" r="r" b="b"/>
              <a:pathLst>
                <a:path w="28128" h="18411" extrusionOk="0">
                  <a:moveTo>
                    <a:pt x="256" y="1"/>
                  </a:moveTo>
                  <a:cubicBezTo>
                    <a:pt x="131" y="1"/>
                    <a:pt x="0" y="118"/>
                    <a:pt x="42" y="264"/>
                  </a:cubicBezTo>
                  <a:cubicBezTo>
                    <a:pt x="1410" y="3365"/>
                    <a:pt x="3690" y="6161"/>
                    <a:pt x="6030" y="8532"/>
                  </a:cubicBezTo>
                  <a:cubicBezTo>
                    <a:pt x="11410" y="13973"/>
                    <a:pt x="18492" y="17286"/>
                    <a:pt x="26091" y="18259"/>
                  </a:cubicBezTo>
                  <a:cubicBezTo>
                    <a:pt x="26699" y="18319"/>
                    <a:pt x="27246" y="18350"/>
                    <a:pt x="27854" y="18411"/>
                  </a:cubicBezTo>
                  <a:cubicBezTo>
                    <a:pt x="28097" y="18411"/>
                    <a:pt x="28128" y="18046"/>
                    <a:pt x="27854" y="18015"/>
                  </a:cubicBezTo>
                  <a:cubicBezTo>
                    <a:pt x="19769" y="17408"/>
                    <a:pt x="12200" y="14094"/>
                    <a:pt x="6425" y="8380"/>
                  </a:cubicBezTo>
                  <a:cubicBezTo>
                    <a:pt x="4054" y="6009"/>
                    <a:pt x="1775" y="3152"/>
                    <a:pt x="407" y="82"/>
                  </a:cubicBezTo>
                  <a:cubicBezTo>
                    <a:pt x="369" y="25"/>
                    <a:pt x="313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484" name="Google Shape;3484;p13"/>
          <p:cNvSpPr txBox="1">
            <a:spLocks noGrp="1"/>
          </p:cNvSpPr>
          <p:nvPr>
            <p:ph type="title"/>
          </p:nvPr>
        </p:nvSpPr>
        <p:spPr>
          <a:xfrm>
            <a:off x="1405650" y="1677250"/>
            <a:ext cx="6332700" cy="9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85" name="Google Shape;3485;p13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615700"/>
            <a:ext cx="2199600" cy="9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86" name="Google Shape;3486;p13"/>
          <p:cNvSpPr txBox="1">
            <a:spLocks noGrp="1"/>
          </p:cNvSpPr>
          <p:nvPr>
            <p:ph type="subTitle" idx="1"/>
          </p:nvPr>
        </p:nvSpPr>
        <p:spPr>
          <a:xfrm>
            <a:off x="1726100" y="2631800"/>
            <a:ext cx="5690700" cy="3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766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ing 2">
  <p:cSld name="Section heading 2">
    <p:spTree>
      <p:nvGrpSpPr>
        <p:cNvPr id="1" name="Shape 3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8" name="Google Shape;3488;p14"/>
          <p:cNvGrpSpPr/>
          <p:nvPr/>
        </p:nvGrpSpPr>
        <p:grpSpPr>
          <a:xfrm flipH="1">
            <a:off x="-145173" y="2367646"/>
            <a:ext cx="1436648" cy="1426508"/>
            <a:chOff x="1173550" y="238600"/>
            <a:chExt cx="5252825" cy="5215750"/>
          </a:xfrm>
        </p:grpSpPr>
        <p:sp>
          <p:nvSpPr>
            <p:cNvPr id="3489" name="Google Shape;3489;p14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0" name="Google Shape;3490;p14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1" name="Google Shape;3491;p14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2" name="Google Shape;3492;p14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3" name="Google Shape;3493;p14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4" name="Google Shape;3494;p14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5" name="Google Shape;3495;p14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6" name="Google Shape;3496;p14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7" name="Google Shape;3497;p14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8" name="Google Shape;3498;p14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9" name="Google Shape;3499;p14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0" name="Google Shape;3500;p14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1" name="Google Shape;3501;p14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2" name="Google Shape;3502;p14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3" name="Google Shape;3503;p14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4" name="Google Shape;3504;p14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5" name="Google Shape;3505;p14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6" name="Google Shape;3506;p14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7" name="Google Shape;3507;p14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8" name="Google Shape;3508;p14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9" name="Google Shape;3509;p14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0" name="Google Shape;3510;p14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1" name="Google Shape;3511;p14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2" name="Google Shape;3512;p14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3" name="Google Shape;3513;p14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4" name="Google Shape;3514;p14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5" name="Google Shape;3515;p14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6" name="Google Shape;3516;p14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7" name="Google Shape;3517;p14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8" name="Google Shape;3518;p14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9" name="Google Shape;3519;p14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0" name="Google Shape;3520;p14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1" name="Google Shape;3521;p14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2" name="Google Shape;3522;p14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3" name="Google Shape;3523;p14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4" name="Google Shape;3524;p14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5" name="Google Shape;3525;p14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6" name="Google Shape;3526;p14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7" name="Google Shape;3527;p14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8" name="Google Shape;3528;p14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9" name="Google Shape;3529;p14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0" name="Google Shape;3530;p14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1" name="Google Shape;3531;p14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2" name="Google Shape;3532;p14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3" name="Google Shape;3533;p14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4" name="Google Shape;3534;p14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5" name="Google Shape;3535;p14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6" name="Google Shape;3536;p14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7" name="Google Shape;3537;p14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8" name="Google Shape;3538;p14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9" name="Google Shape;3539;p14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0" name="Google Shape;3540;p14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1" name="Google Shape;3541;p14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2" name="Google Shape;3542;p14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3" name="Google Shape;3543;p14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4" name="Google Shape;3544;p14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5" name="Google Shape;3545;p14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6" name="Google Shape;3546;p14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7" name="Google Shape;3547;p14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8" name="Google Shape;3548;p14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9" name="Google Shape;3549;p14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0" name="Google Shape;3550;p14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1" name="Google Shape;3551;p14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2" name="Google Shape;3552;p14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3" name="Google Shape;3553;p14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4" name="Google Shape;3554;p14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5" name="Google Shape;3555;p14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6" name="Google Shape;3556;p14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7" name="Google Shape;3557;p14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8" name="Google Shape;3558;p14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9" name="Google Shape;3559;p14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0" name="Google Shape;3560;p14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1" name="Google Shape;3561;p14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2" name="Google Shape;3562;p14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3" name="Google Shape;3563;p14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4" name="Google Shape;3564;p14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5" name="Google Shape;3565;p14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6" name="Google Shape;3566;p14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7" name="Google Shape;3567;p14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8" name="Google Shape;3568;p14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9" name="Google Shape;3569;p14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0" name="Google Shape;3570;p14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1" name="Google Shape;3571;p14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2" name="Google Shape;3572;p14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3" name="Google Shape;3573;p14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4" name="Google Shape;3574;p14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5" name="Google Shape;3575;p14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6" name="Google Shape;3576;p14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7" name="Google Shape;3577;p14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8" name="Google Shape;3578;p14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9" name="Google Shape;3579;p14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0" name="Google Shape;3580;p14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1" name="Google Shape;3581;p14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2" name="Google Shape;3582;p14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3" name="Google Shape;3583;p14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4" name="Google Shape;3584;p14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5" name="Google Shape;3585;p14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6" name="Google Shape;3586;p14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7" name="Google Shape;3587;p14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8" name="Google Shape;3588;p14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9" name="Google Shape;3589;p14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0" name="Google Shape;3590;p14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1" name="Google Shape;3591;p14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2" name="Google Shape;3592;p14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3" name="Google Shape;3593;p14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4" name="Google Shape;3594;p14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5" name="Google Shape;3595;p14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6" name="Google Shape;3596;p14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7" name="Google Shape;3597;p14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8" name="Google Shape;3598;p14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9" name="Google Shape;3599;p14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0" name="Google Shape;3600;p14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1" name="Google Shape;3601;p14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2" name="Google Shape;3602;p14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3" name="Google Shape;3603;p14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6" name="Google Shape;3606;p14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7" name="Google Shape;3607;p14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8" name="Google Shape;3608;p14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9" name="Google Shape;3609;p14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7" name="Google Shape;3617;p14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8" name="Google Shape;3618;p14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5" name="Google Shape;3645;p14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6" name="Google Shape;3646;p14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4" name="Google Shape;3654;p14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5" name="Google Shape;3655;p14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674" name="Google Shape;3674;p14"/>
          <p:cNvSpPr/>
          <p:nvPr/>
        </p:nvSpPr>
        <p:spPr>
          <a:xfrm>
            <a:off x="492673" y="2062825"/>
            <a:ext cx="630379" cy="635322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75" name="Google Shape;3675;p14"/>
          <p:cNvSpPr/>
          <p:nvPr/>
        </p:nvSpPr>
        <p:spPr>
          <a:xfrm>
            <a:off x="6946077" y="2169525"/>
            <a:ext cx="2757167" cy="2187522"/>
          </a:xfrm>
          <a:custGeom>
            <a:avLst/>
            <a:gdLst/>
            <a:ahLst/>
            <a:cxnLst/>
            <a:rect l="l" t="t" r="r" b="b"/>
            <a:pathLst>
              <a:path w="103255" h="81922" extrusionOk="0">
                <a:moveTo>
                  <a:pt x="69943" y="1"/>
                </a:moveTo>
                <a:cubicBezTo>
                  <a:pt x="61020" y="1"/>
                  <a:pt x="54968" y="8277"/>
                  <a:pt x="50275" y="15064"/>
                </a:cubicBezTo>
                <a:cubicBezTo>
                  <a:pt x="44865" y="22511"/>
                  <a:pt x="37722" y="26189"/>
                  <a:pt x="29089" y="27982"/>
                </a:cubicBezTo>
                <a:cubicBezTo>
                  <a:pt x="19910" y="29836"/>
                  <a:pt x="11855" y="29077"/>
                  <a:pt x="7022" y="38590"/>
                </a:cubicBezTo>
                <a:cubicBezTo>
                  <a:pt x="1" y="52025"/>
                  <a:pt x="6809" y="73089"/>
                  <a:pt x="21004" y="79108"/>
                </a:cubicBezTo>
                <a:cubicBezTo>
                  <a:pt x="25873" y="81091"/>
                  <a:pt x="30454" y="81922"/>
                  <a:pt x="34843" y="81922"/>
                </a:cubicBezTo>
                <a:cubicBezTo>
                  <a:pt x="48209" y="81922"/>
                  <a:pt x="59796" y="74222"/>
                  <a:pt x="72312" y="67953"/>
                </a:cubicBezTo>
                <a:cubicBezTo>
                  <a:pt x="77996" y="65065"/>
                  <a:pt x="82707" y="61387"/>
                  <a:pt x="88999" y="60506"/>
                </a:cubicBezTo>
                <a:cubicBezTo>
                  <a:pt x="91674" y="60110"/>
                  <a:pt x="103255" y="57952"/>
                  <a:pt x="97723" y="52907"/>
                </a:cubicBezTo>
                <a:lnTo>
                  <a:pt x="97115" y="52420"/>
                </a:lnTo>
                <a:cubicBezTo>
                  <a:pt x="92981" y="51113"/>
                  <a:pt x="93467" y="45581"/>
                  <a:pt x="93619" y="42177"/>
                </a:cubicBezTo>
                <a:cubicBezTo>
                  <a:pt x="93467" y="34274"/>
                  <a:pt x="93011" y="26432"/>
                  <a:pt x="90458" y="18833"/>
                </a:cubicBezTo>
                <a:cubicBezTo>
                  <a:pt x="87510" y="10383"/>
                  <a:pt x="82130" y="2268"/>
                  <a:pt x="72373" y="201"/>
                </a:cubicBezTo>
                <a:cubicBezTo>
                  <a:pt x="71540" y="65"/>
                  <a:pt x="70730" y="1"/>
                  <a:pt x="699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676" name="Google Shape;3676;p14"/>
          <p:cNvGrpSpPr/>
          <p:nvPr/>
        </p:nvGrpSpPr>
        <p:grpSpPr>
          <a:xfrm>
            <a:off x="6719520" y="3007698"/>
            <a:ext cx="1092302" cy="853114"/>
            <a:chOff x="2462675" y="1514486"/>
            <a:chExt cx="650334" cy="507927"/>
          </a:xfrm>
        </p:grpSpPr>
        <p:sp>
          <p:nvSpPr>
            <p:cNvPr id="3677" name="Google Shape;3677;p14"/>
            <p:cNvSpPr/>
            <p:nvPr/>
          </p:nvSpPr>
          <p:spPr>
            <a:xfrm>
              <a:off x="2609919" y="1651545"/>
              <a:ext cx="424301" cy="370869"/>
            </a:xfrm>
            <a:custGeom>
              <a:avLst/>
              <a:gdLst/>
              <a:ahLst/>
              <a:cxnLst/>
              <a:rect l="l" t="t" r="r" b="b"/>
              <a:pathLst>
                <a:path w="23243" h="20316" extrusionOk="0">
                  <a:moveTo>
                    <a:pt x="23242" y="1"/>
                  </a:moveTo>
                  <a:lnTo>
                    <a:pt x="23242" y="1"/>
                  </a:lnTo>
                  <a:cubicBezTo>
                    <a:pt x="23242" y="1"/>
                    <a:pt x="16312" y="305"/>
                    <a:pt x="10658" y="4104"/>
                  </a:cubicBezTo>
                  <a:cubicBezTo>
                    <a:pt x="5005" y="7903"/>
                    <a:pt x="1874" y="13283"/>
                    <a:pt x="20" y="19727"/>
                  </a:cubicBezTo>
                  <a:cubicBezTo>
                    <a:pt x="1" y="19727"/>
                    <a:pt x="66" y="20315"/>
                    <a:pt x="260" y="20315"/>
                  </a:cubicBezTo>
                  <a:cubicBezTo>
                    <a:pt x="374" y="20315"/>
                    <a:pt x="535" y="20109"/>
                    <a:pt x="749" y="19454"/>
                  </a:cubicBezTo>
                  <a:cubicBezTo>
                    <a:pt x="810" y="19180"/>
                    <a:pt x="3971" y="9545"/>
                    <a:pt x="10810" y="4560"/>
                  </a:cubicBezTo>
                  <a:cubicBezTo>
                    <a:pt x="14640" y="1763"/>
                    <a:pt x="23242" y="31"/>
                    <a:pt x="232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3017554" y="1593713"/>
              <a:ext cx="95455" cy="59511"/>
            </a:xfrm>
            <a:custGeom>
              <a:avLst/>
              <a:gdLst/>
              <a:ahLst/>
              <a:cxnLst/>
              <a:rect l="l" t="t" r="r" b="b"/>
              <a:pathLst>
                <a:path w="5229" h="3260" extrusionOk="0">
                  <a:moveTo>
                    <a:pt x="5112" y="1"/>
                  </a:moveTo>
                  <a:cubicBezTo>
                    <a:pt x="4662" y="1"/>
                    <a:pt x="2908" y="223"/>
                    <a:pt x="0" y="3260"/>
                  </a:cubicBezTo>
                  <a:cubicBezTo>
                    <a:pt x="0" y="3260"/>
                    <a:pt x="5228" y="889"/>
                    <a:pt x="5228" y="7"/>
                  </a:cubicBezTo>
                  <a:cubicBezTo>
                    <a:pt x="5228" y="7"/>
                    <a:pt x="5189" y="1"/>
                    <a:pt x="5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9" name="Google Shape;3679;p14"/>
            <p:cNvSpPr/>
            <p:nvPr/>
          </p:nvSpPr>
          <p:spPr>
            <a:xfrm>
              <a:off x="3006454" y="1586630"/>
              <a:ext cx="53834" cy="67708"/>
            </a:xfrm>
            <a:custGeom>
              <a:avLst/>
              <a:gdLst/>
              <a:ahLst/>
              <a:cxnLst/>
              <a:rect l="l" t="t" r="r" b="b"/>
              <a:pathLst>
                <a:path w="2949" h="3709" extrusionOk="0">
                  <a:moveTo>
                    <a:pt x="2949" y="0"/>
                  </a:moveTo>
                  <a:lnTo>
                    <a:pt x="2949" y="0"/>
                  </a:lnTo>
                  <a:cubicBezTo>
                    <a:pt x="2948" y="0"/>
                    <a:pt x="1003" y="1733"/>
                    <a:pt x="0" y="3709"/>
                  </a:cubicBezTo>
                  <a:cubicBezTo>
                    <a:pt x="0" y="3709"/>
                    <a:pt x="2766" y="2219"/>
                    <a:pt x="29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0" name="Google Shape;3680;p14"/>
            <p:cNvSpPr/>
            <p:nvPr/>
          </p:nvSpPr>
          <p:spPr>
            <a:xfrm>
              <a:off x="2993128" y="1573870"/>
              <a:ext cx="49416" cy="87679"/>
            </a:xfrm>
            <a:custGeom>
              <a:avLst/>
              <a:gdLst/>
              <a:ahLst/>
              <a:cxnLst/>
              <a:rect l="l" t="t" r="r" b="b"/>
              <a:pathLst>
                <a:path w="2707" h="4803" extrusionOk="0">
                  <a:moveTo>
                    <a:pt x="2706" y="0"/>
                  </a:moveTo>
                  <a:cubicBezTo>
                    <a:pt x="2706" y="1"/>
                    <a:pt x="609" y="3283"/>
                    <a:pt x="1" y="4803"/>
                  </a:cubicBezTo>
                  <a:cubicBezTo>
                    <a:pt x="1" y="4803"/>
                    <a:pt x="2615" y="1945"/>
                    <a:pt x="2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2977593" y="1564980"/>
              <a:ext cx="37204" cy="99910"/>
            </a:xfrm>
            <a:custGeom>
              <a:avLst/>
              <a:gdLst/>
              <a:ahLst/>
              <a:cxnLst/>
              <a:rect l="l" t="t" r="r" b="b"/>
              <a:pathLst>
                <a:path w="2038" h="5473" extrusionOk="0">
                  <a:moveTo>
                    <a:pt x="1976" y="1"/>
                  </a:moveTo>
                  <a:cubicBezTo>
                    <a:pt x="1976" y="1"/>
                    <a:pt x="214" y="3405"/>
                    <a:pt x="1" y="5472"/>
                  </a:cubicBezTo>
                  <a:cubicBezTo>
                    <a:pt x="1" y="5472"/>
                    <a:pt x="2037" y="2280"/>
                    <a:pt x="1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2950959" y="1558882"/>
              <a:ext cx="44232" cy="104893"/>
            </a:xfrm>
            <a:custGeom>
              <a:avLst/>
              <a:gdLst/>
              <a:ahLst/>
              <a:cxnLst/>
              <a:rect l="l" t="t" r="r" b="b"/>
              <a:pathLst>
                <a:path w="2423" h="5746" extrusionOk="0">
                  <a:moveTo>
                    <a:pt x="1703" y="0"/>
                  </a:moveTo>
                  <a:cubicBezTo>
                    <a:pt x="1703" y="1"/>
                    <a:pt x="1" y="4134"/>
                    <a:pt x="457" y="5715"/>
                  </a:cubicBezTo>
                  <a:cubicBezTo>
                    <a:pt x="462" y="5736"/>
                    <a:pt x="471" y="5746"/>
                    <a:pt x="486" y="5746"/>
                  </a:cubicBezTo>
                  <a:cubicBezTo>
                    <a:pt x="743" y="5746"/>
                    <a:pt x="2423" y="2505"/>
                    <a:pt x="17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2935461" y="1551672"/>
              <a:ext cx="28277" cy="115992"/>
            </a:xfrm>
            <a:custGeom>
              <a:avLst/>
              <a:gdLst/>
              <a:ahLst/>
              <a:cxnLst/>
              <a:rect l="l" t="t" r="r" b="b"/>
              <a:pathLst>
                <a:path w="1549" h="6354" extrusionOk="0">
                  <a:moveTo>
                    <a:pt x="272" y="0"/>
                  </a:moveTo>
                  <a:cubicBezTo>
                    <a:pt x="270" y="0"/>
                    <a:pt x="1" y="4293"/>
                    <a:pt x="576" y="6353"/>
                  </a:cubicBezTo>
                  <a:cubicBezTo>
                    <a:pt x="576" y="6353"/>
                    <a:pt x="1549" y="2858"/>
                    <a:pt x="272" y="0"/>
                  </a:cubicBezTo>
                  <a:cubicBezTo>
                    <a:pt x="272" y="0"/>
                    <a:pt x="272" y="0"/>
                    <a:pt x="2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2904354" y="1546122"/>
              <a:ext cx="42735" cy="129300"/>
            </a:xfrm>
            <a:custGeom>
              <a:avLst/>
              <a:gdLst/>
              <a:ahLst/>
              <a:cxnLst/>
              <a:rect l="l" t="t" r="r" b="b"/>
              <a:pathLst>
                <a:path w="2341" h="7083" extrusionOk="0">
                  <a:moveTo>
                    <a:pt x="1429" y="0"/>
                  </a:moveTo>
                  <a:cubicBezTo>
                    <a:pt x="1429" y="31"/>
                    <a:pt x="1" y="4377"/>
                    <a:pt x="1125" y="7083"/>
                  </a:cubicBezTo>
                  <a:cubicBezTo>
                    <a:pt x="1125" y="7083"/>
                    <a:pt x="2341" y="4803"/>
                    <a:pt x="1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3024764" y="1639442"/>
              <a:ext cx="85470" cy="15827"/>
            </a:xfrm>
            <a:custGeom>
              <a:avLst/>
              <a:gdLst/>
              <a:ahLst/>
              <a:cxnLst/>
              <a:rect l="l" t="t" r="r" b="b"/>
              <a:pathLst>
                <a:path w="4682" h="867" extrusionOk="0">
                  <a:moveTo>
                    <a:pt x="3069" y="0"/>
                  </a:moveTo>
                  <a:cubicBezTo>
                    <a:pt x="1554" y="0"/>
                    <a:pt x="0" y="785"/>
                    <a:pt x="0" y="785"/>
                  </a:cubicBezTo>
                  <a:cubicBezTo>
                    <a:pt x="478" y="843"/>
                    <a:pt x="944" y="867"/>
                    <a:pt x="1385" y="867"/>
                  </a:cubicBezTo>
                  <a:cubicBezTo>
                    <a:pt x="3251" y="867"/>
                    <a:pt x="4681" y="445"/>
                    <a:pt x="4681" y="420"/>
                  </a:cubicBezTo>
                  <a:cubicBezTo>
                    <a:pt x="4206" y="112"/>
                    <a:pt x="3640" y="0"/>
                    <a:pt x="3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3006454" y="1654319"/>
              <a:ext cx="87131" cy="24425"/>
            </a:xfrm>
            <a:custGeom>
              <a:avLst/>
              <a:gdLst/>
              <a:ahLst/>
              <a:cxnLst/>
              <a:rect l="l" t="t" r="r" b="b"/>
              <a:pathLst>
                <a:path w="4773" h="1338" extrusionOk="0">
                  <a:moveTo>
                    <a:pt x="0" y="1"/>
                  </a:moveTo>
                  <a:lnTo>
                    <a:pt x="0" y="1"/>
                  </a:lnTo>
                  <a:cubicBezTo>
                    <a:pt x="2158" y="1308"/>
                    <a:pt x="4772" y="1338"/>
                    <a:pt x="4772" y="1338"/>
                  </a:cubicBezTo>
                  <a:cubicBezTo>
                    <a:pt x="3496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7" name="Google Shape;3687;p14"/>
            <p:cNvSpPr/>
            <p:nvPr/>
          </p:nvSpPr>
          <p:spPr>
            <a:xfrm>
              <a:off x="2973157" y="1664524"/>
              <a:ext cx="83809" cy="34210"/>
            </a:xfrm>
            <a:custGeom>
              <a:avLst/>
              <a:gdLst/>
              <a:ahLst/>
              <a:cxnLst/>
              <a:rect l="l" t="t" r="r" b="b"/>
              <a:pathLst>
                <a:path w="4591" h="1874" extrusionOk="0">
                  <a:moveTo>
                    <a:pt x="469" y="1"/>
                  </a:moveTo>
                  <a:cubicBezTo>
                    <a:pt x="179" y="1"/>
                    <a:pt x="1" y="19"/>
                    <a:pt x="1" y="19"/>
                  </a:cubicBezTo>
                  <a:cubicBezTo>
                    <a:pt x="2067" y="1356"/>
                    <a:pt x="4590" y="1873"/>
                    <a:pt x="4590" y="1873"/>
                  </a:cubicBezTo>
                  <a:cubicBezTo>
                    <a:pt x="3566" y="197"/>
                    <a:pt x="1418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8" name="Google Shape;3688;p14"/>
            <p:cNvSpPr/>
            <p:nvPr/>
          </p:nvSpPr>
          <p:spPr>
            <a:xfrm>
              <a:off x="2947071" y="1665419"/>
              <a:ext cx="84922" cy="50530"/>
            </a:xfrm>
            <a:custGeom>
              <a:avLst/>
              <a:gdLst/>
              <a:ahLst/>
              <a:cxnLst/>
              <a:rect l="l" t="t" r="r" b="b"/>
              <a:pathLst>
                <a:path w="4652" h="2768" extrusionOk="0">
                  <a:moveTo>
                    <a:pt x="1" y="0"/>
                  </a:moveTo>
                  <a:lnTo>
                    <a:pt x="1" y="0"/>
                  </a:lnTo>
                  <a:cubicBezTo>
                    <a:pt x="1317" y="928"/>
                    <a:pt x="4547" y="2768"/>
                    <a:pt x="4649" y="2768"/>
                  </a:cubicBezTo>
                  <a:cubicBezTo>
                    <a:pt x="4651" y="2768"/>
                    <a:pt x="4652" y="2767"/>
                    <a:pt x="4652" y="2766"/>
                  </a:cubicBezTo>
                  <a:cubicBezTo>
                    <a:pt x="3375" y="852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2918228" y="1678179"/>
              <a:ext cx="94342" cy="5828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0" y="1"/>
                  </a:moveTo>
                  <a:lnTo>
                    <a:pt x="0" y="1"/>
                  </a:lnTo>
                  <a:cubicBezTo>
                    <a:pt x="1277" y="1672"/>
                    <a:pt x="5168" y="3192"/>
                    <a:pt x="5168" y="3192"/>
                  </a:cubicBezTo>
                  <a:cubicBezTo>
                    <a:pt x="3830" y="94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2887158" y="1689278"/>
              <a:ext cx="97664" cy="56609"/>
            </a:xfrm>
            <a:custGeom>
              <a:avLst/>
              <a:gdLst/>
              <a:ahLst/>
              <a:cxnLst/>
              <a:rect l="l" t="t" r="r" b="b"/>
              <a:pathLst>
                <a:path w="5350" h="3101" extrusionOk="0">
                  <a:moveTo>
                    <a:pt x="0" y="0"/>
                  </a:moveTo>
                  <a:lnTo>
                    <a:pt x="0" y="0"/>
                  </a:lnTo>
                  <a:cubicBezTo>
                    <a:pt x="1702" y="1611"/>
                    <a:pt x="5350" y="3101"/>
                    <a:pt x="5350" y="3101"/>
                  </a:cubicBezTo>
                  <a:cubicBezTo>
                    <a:pt x="3222" y="487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2877173" y="1546670"/>
              <a:ext cx="31088" cy="142626"/>
            </a:xfrm>
            <a:custGeom>
              <a:avLst/>
              <a:gdLst/>
              <a:ahLst/>
              <a:cxnLst/>
              <a:rect l="l" t="t" r="r" b="b"/>
              <a:pathLst>
                <a:path w="1703" h="7813" extrusionOk="0">
                  <a:moveTo>
                    <a:pt x="1520" y="1"/>
                  </a:moveTo>
                  <a:cubicBezTo>
                    <a:pt x="1520" y="1"/>
                    <a:pt x="0" y="4925"/>
                    <a:pt x="547" y="7812"/>
                  </a:cubicBezTo>
                  <a:cubicBezTo>
                    <a:pt x="547" y="7812"/>
                    <a:pt x="1702" y="5229"/>
                    <a:pt x="1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2848859" y="1702604"/>
              <a:ext cx="120428" cy="62158"/>
            </a:xfrm>
            <a:custGeom>
              <a:avLst/>
              <a:gdLst/>
              <a:ahLst/>
              <a:cxnLst/>
              <a:rect l="l" t="t" r="r" b="b"/>
              <a:pathLst>
                <a:path w="6597" h="3405" extrusionOk="0">
                  <a:moveTo>
                    <a:pt x="665" y="0"/>
                  </a:moveTo>
                  <a:cubicBezTo>
                    <a:pt x="243" y="0"/>
                    <a:pt x="1" y="61"/>
                    <a:pt x="1" y="61"/>
                  </a:cubicBezTo>
                  <a:cubicBezTo>
                    <a:pt x="1118" y="1026"/>
                    <a:pt x="6519" y="3341"/>
                    <a:pt x="6596" y="3403"/>
                  </a:cubicBezTo>
                  <a:lnTo>
                    <a:pt x="6596" y="3403"/>
                  </a:lnTo>
                  <a:cubicBezTo>
                    <a:pt x="4112" y="414"/>
                    <a:pt x="1770" y="0"/>
                    <a:pt x="665" y="0"/>
                  </a:cubicBezTo>
                  <a:close/>
                  <a:moveTo>
                    <a:pt x="6596" y="3403"/>
                  </a:moveTo>
                  <a:cubicBezTo>
                    <a:pt x="6596" y="3404"/>
                    <a:pt x="6597" y="3404"/>
                    <a:pt x="6597" y="3404"/>
                  </a:cubicBezTo>
                  <a:cubicBezTo>
                    <a:pt x="6597" y="3404"/>
                    <a:pt x="6597" y="3404"/>
                    <a:pt x="6596" y="34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2818355" y="1721461"/>
              <a:ext cx="127073" cy="56609"/>
            </a:xfrm>
            <a:custGeom>
              <a:avLst/>
              <a:gdLst/>
              <a:ahLst/>
              <a:cxnLst/>
              <a:rect l="l" t="t" r="r" b="b"/>
              <a:pathLst>
                <a:path w="6961" h="3101" extrusionOk="0">
                  <a:moveTo>
                    <a:pt x="0" y="0"/>
                  </a:moveTo>
                  <a:lnTo>
                    <a:pt x="0" y="0"/>
                  </a:lnTo>
                  <a:cubicBezTo>
                    <a:pt x="1824" y="1368"/>
                    <a:pt x="6961" y="3101"/>
                    <a:pt x="6961" y="3101"/>
                  </a:cubicBezTo>
                  <a:cubicBezTo>
                    <a:pt x="5319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2793930" y="1736449"/>
              <a:ext cx="135963" cy="74919"/>
            </a:xfrm>
            <a:custGeom>
              <a:avLst/>
              <a:gdLst/>
              <a:ahLst/>
              <a:cxnLst/>
              <a:rect l="l" t="t" r="r" b="b"/>
              <a:pathLst>
                <a:path w="7448" h="4104" extrusionOk="0">
                  <a:moveTo>
                    <a:pt x="1" y="0"/>
                  </a:moveTo>
                  <a:lnTo>
                    <a:pt x="1" y="0"/>
                  </a:lnTo>
                  <a:cubicBezTo>
                    <a:pt x="1147" y="785"/>
                    <a:pt x="7386" y="4055"/>
                    <a:pt x="7447" y="4103"/>
                  </a:cubicBezTo>
                  <a:lnTo>
                    <a:pt x="7447" y="4103"/>
                  </a:lnTo>
                  <a:cubicBezTo>
                    <a:pt x="5016" y="395"/>
                    <a:pt x="1" y="0"/>
                    <a:pt x="1" y="0"/>
                  </a:cubicBezTo>
                  <a:close/>
                  <a:moveTo>
                    <a:pt x="7447" y="4103"/>
                  </a:moveTo>
                  <a:lnTo>
                    <a:pt x="7447" y="4103"/>
                  </a:lnTo>
                  <a:cubicBezTo>
                    <a:pt x="7447" y="4103"/>
                    <a:pt x="7448" y="4103"/>
                    <a:pt x="7448" y="4103"/>
                  </a:cubicBezTo>
                  <a:cubicBezTo>
                    <a:pt x="7448" y="4103"/>
                    <a:pt x="7448" y="4103"/>
                    <a:pt x="7447" y="4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2772298" y="1755854"/>
              <a:ext cx="135397" cy="87697"/>
            </a:xfrm>
            <a:custGeom>
              <a:avLst/>
              <a:gdLst/>
              <a:ahLst/>
              <a:cxnLst/>
              <a:rect l="l" t="t" r="r" b="b"/>
              <a:pathLst>
                <a:path w="7417" h="4804" extrusionOk="0">
                  <a:moveTo>
                    <a:pt x="0" y="1"/>
                  </a:moveTo>
                  <a:cubicBezTo>
                    <a:pt x="0" y="1"/>
                    <a:pt x="5228" y="2645"/>
                    <a:pt x="7417" y="4803"/>
                  </a:cubicBezTo>
                  <a:cubicBezTo>
                    <a:pt x="7417" y="4803"/>
                    <a:pt x="5897" y="3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2838874" y="1541120"/>
              <a:ext cx="41640" cy="159275"/>
            </a:xfrm>
            <a:custGeom>
              <a:avLst/>
              <a:gdLst/>
              <a:ahLst/>
              <a:cxnLst/>
              <a:rect l="l" t="t" r="r" b="b"/>
              <a:pathLst>
                <a:path w="2281" h="8725" extrusionOk="0">
                  <a:moveTo>
                    <a:pt x="2250" y="1"/>
                  </a:moveTo>
                  <a:lnTo>
                    <a:pt x="2250" y="1"/>
                  </a:lnTo>
                  <a:cubicBezTo>
                    <a:pt x="1" y="2189"/>
                    <a:pt x="1004" y="8724"/>
                    <a:pt x="1004" y="8724"/>
                  </a:cubicBezTo>
                  <a:cubicBezTo>
                    <a:pt x="2280" y="6627"/>
                    <a:pt x="2250" y="1"/>
                    <a:pt x="2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2808369" y="1534475"/>
              <a:ext cx="40508" cy="183682"/>
            </a:xfrm>
            <a:custGeom>
              <a:avLst/>
              <a:gdLst/>
              <a:ahLst/>
              <a:cxnLst/>
              <a:rect l="l" t="t" r="r" b="b"/>
              <a:pathLst>
                <a:path w="2219" h="10062" extrusionOk="0">
                  <a:moveTo>
                    <a:pt x="2219" y="0"/>
                  </a:moveTo>
                  <a:lnTo>
                    <a:pt x="2219" y="0"/>
                  </a:lnTo>
                  <a:cubicBezTo>
                    <a:pt x="0" y="2614"/>
                    <a:pt x="1489" y="10061"/>
                    <a:pt x="1489" y="10061"/>
                  </a:cubicBezTo>
                  <a:cubicBezTo>
                    <a:pt x="2097" y="7113"/>
                    <a:pt x="2219" y="0"/>
                    <a:pt x="2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2755649" y="1532796"/>
              <a:ext cx="66047" cy="188684"/>
            </a:xfrm>
            <a:custGeom>
              <a:avLst/>
              <a:gdLst/>
              <a:ahLst/>
              <a:cxnLst/>
              <a:rect l="l" t="t" r="r" b="b"/>
              <a:pathLst>
                <a:path w="3618" h="10336" extrusionOk="0">
                  <a:moveTo>
                    <a:pt x="2189" y="1"/>
                  </a:moveTo>
                  <a:cubicBezTo>
                    <a:pt x="0" y="2554"/>
                    <a:pt x="3162" y="10335"/>
                    <a:pt x="3162" y="10335"/>
                  </a:cubicBezTo>
                  <a:cubicBezTo>
                    <a:pt x="3618" y="8603"/>
                    <a:pt x="2341" y="274"/>
                    <a:pt x="21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2716802" y="1514486"/>
              <a:ext cx="88245" cy="224756"/>
            </a:xfrm>
            <a:custGeom>
              <a:avLst/>
              <a:gdLst/>
              <a:ahLst/>
              <a:cxnLst/>
              <a:rect l="l" t="t" r="r" b="b"/>
              <a:pathLst>
                <a:path w="4834" h="12312" extrusionOk="0">
                  <a:moveTo>
                    <a:pt x="1885" y="1"/>
                  </a:moveTo>
                  <a:lnTo>
                    <a:pt x="1885" y="1"/>
                  </a:lnTo>
                  <a:cubicBezTo>
                    <a:pt x="1" y="4287"/>
                    <a:pt x="4013" y="12311"/>
                    <a:pt x="4013" y="12311"/>
                  </a:cubicBezTo>
                  <a:cubicBezTo>
                    <a:pt x="4834" y="11004"/>
                    <a:pt x="2372" y="973"/>
                    <a:pt x="18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2761199" y="1769728"/>
              <a:ext cx="149837" cy="94908"/>
            </a:xfrm>
            <a:custGeom>
              <a:avLst/>
              <a:gdLst/>
              <a:ahLst/>
              <a:cxnLst/>
              <a:rect l="l" t="t" r="r" b="b"/>
              <a:pathLst>
                <a:path w="8208" h="5199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5897" y="5168"/>
                    <a:pt x="8207" y="5198"/>
                  </a:cubicBezTo>
                  <a:cubicBezTo>
                    <a:pt x="8207" y="5198"/>
                    <a:pt x="2736" y="18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2745664" y="1776938"/>
              <a:ext cx="145949" cy="103798"/>
            </a:xfrm>
            <a:custGeom>
              <a:avLst/>
              <a:gdLst/>
              <a:ahLst/>
              <a:cxnLst/>
              <a:rect l="l" t="t" r="r" b="b"/>
              <a:pathLst>
                <a:path w="7995" h="5686" extrusionOk="0">
                  <a:moveTo>
                    <a:pt x="0" y="1"/>
                  </a:moveTo>
                  <a:cubicBezTo>
                    <a:pt x="1059" y="2421"/>
                    <a:pt x="7901" y="5685"/>
                    <a:pt x="7994" y="5685"/>
                  </a:cubicBezTo>
                  <a:cubicBezTo>
                    <a:pt x="7994" y="5685"/>
                    <a:pt x="7994" y="5685"/>
                    <a:pt x="7994" y="5685"/>
                  </a:cubicBezTo>
                  <a:cubicBezTo>
                    <a:pt x="5624" y="328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2704042" y="1551106"/>
              <a:ext cx="68274" cy="204766"/>
            </a:xfrm>
            <a:custGeom>
              <a:avLst/>
              <a:gdLst/>
              <a:ahLst/>
              <a:cxnLst/>
              <a:rect l="l" t="t" r="r" b="b"/>
              <a:pathLst>
                <a:path w="3740" h="11217" extrusionOk="0">
                  <a:moveTo>
                    <a:pt x="31" y="1"/>
                  </a:moveTo>
                  <a:cubicBezTo>
                    <a:pt x="1" y="1"/>
                    <a:pt x="1095" y="8694"/>
                    <a:pt x="3739" y="11217"/>
                  </a:cubicBezTo>
                  <a:cubicBezTo>
                    <a:pt x="3739" y="11217"/>
                    <a:pt x="1824" y="3071"/>
                    <a:pt x="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2669650" y="1559430"/>
              <a:ext cx="85470" cy="211977"/>
            </a:xfrm>
            <a:custGeom>
              <a:avLst/>
              <a:gdLst/>
              <a:ahLst/>
              <a:cxnLst/>
              <a:rect l="l" t="t" r="r" b="b"/>
              <a:pathLst>
                <a:path w="4682" h="11612" extrusionOk="0">
                  <a:moveTo>
                    <a:pt x="517" y="1"/>
                  </a:moveTo>
                  <a:cubicBezTo>
                    <a:pt x="517" y="31"/>
                    <a:pt x="0" y="8694"/>
                    <a:pt x="4681" y="11612"/>
                  </a:cubicBezTo>
                  <a:cubicBezTo>
                    <a:pt x="4681" y="11612"/>
                    <a:pt x="1976" y="6809"/>
                    <a:pt x="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2721238" y="1804686"/>
              <a:ext cx="168713" cy="88811"/>
            </a:xfrm>
            <a:custGeom>
              <a:avLst/>
              <a:gdLst/>
              <a:ahLst/>
              <a:cxnLst/>
              <a:rect l="l" t="t" r="r" b="b"/>
              <a:pathLst>
                <a:path w="9242" h="4865" extrusionOk="0">
                  <a:moveTo>
                    <a:pt x="1" y="1"/>
                  </a:moveTo>
                  <a:lnTo>
                    <a:pt x="1" y="1"/>
                  </a:lnTo>
                  <a:cubicBezTo>
                    <a:pt x="2316" y="2977"/>
                    <a:pt x="9092" y="4794"/>
                    <a:pt x="9239" y="4862"/>
                  </a:cubicBezTo>
                  <a:lnTo>
                    <a:pt x="9239" y="4862"/>
                  </a:lnTo>
                  <a:cubicBezTo>
                    <a:pt x="6198" y="2826"/>
                    <a:pt x="1" y="1"/>
                    <a:pt x="1" y="1"/>
                  </a:cubicBezTo>
                  <a:close/>
                  <a:moveTo>
                    <a:pt x="9239" y="4862"/>
                  </a:moveTo>
                  <a:cubicBezTo>
                    <a:pt x="9240" y="4863"/>
                    <a:pt x="9240" y="4863"/>
                    <a:pt x="9241" y="4864"/>
                  </a:cubicBezTo>
                  <a:cubicBezTo>
                    <a:pt x="9241" y="4864"/>
                    <a:pt x="9240" y="4863"/>
                    <a:pt x="9239" y="48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2700154" y="1824109"/>
              <a:ext cx="193667" cy="74444"/>
            </a:xfrm>
            <a:custGeom>
              <a:avLst/>
              <a:gdLst/>
              <a:ahLst/>
              <a:cxnLst/>
              <a:rect l="l" t="t" r="r" b="b"/>
              <a:pathLst>
                <a:path w="10609" h="4078" extrusionOk="0">
                  <a:moveTo>
                    <a:pt x="1" y="1"/>
                  </a:moveTo>
                  <a:lnTo>
                    <a:pt x="1" y="1"/>
                  </a:lnTo>
                  <a:cubicBezTo>
                    <a:pt x="3071" y="3775"/>
                    <a:pt x="9559" y="4078"/>
                    <a:pt x="10495" y="4078"/>
                  </a:cubicBezTo>
                  <a:cubicBezTo>
                    <a:pt x="10570" y="4078"/>
                    <a:pt x="10609" y="4076"/>
                    <a:pt x="10609" y="4074"/>
                  </a:cubicBezTo>
                  <a:cubicBezTo>
                    <a:pt x="7661" y="36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2681844" y="1857406"/>
              <a:ext cx="213657" cy="64933"/>
            </a:xfrm>
            <a:custGeom>
              <a:avLst/>
              <a:gdLst/>
              <a:ahLst/>
              <a:cxnLst/>
              <a:rect l="l" t="t" r="r" b="b"/>
              <a:pathLst>
                <a:path w="11704" h="3557" extrusionOk="0">
                  <a:moveTo>
                    <a:pt x="1" y="0"/>
                  </a:moveTo>
                  <a:lnTo>
                    <a:pt x="1" y="0"/>
                  </a:lnTo>
                  <a:cubicBezTo>
                    <a:pt x="3496" y="2888"/>
                    <a:pt x="11703" y="3557"/>
                    <a:pt x="11703" y="3557"/>
                  </a:cubicBezTo>
                  <a:cubicBezTo>
                    <a:pt x="7509" y="152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2608623" y="1567207"/>
              <a:ext cx="129282" cy="220849"/>
            </a:xfrm>
            <a:custGeom>
              <a:avLst/>
              <a:gdLst/>
              <a:ahLst/>
              <a:cxnLst/>
              <a:rect l="l" t="t" r="r" b="b"/>
              <a:pathLst>
                <a:path w="7082" h="12098" extrusionOk="0">
                  <a:moveTo>
                    <a:pt x="2735" y="0"/>
                  </a:moveTo>
                  <a:lnTo>
                    <a:pt x="2735" y="0"/>
                  </a:lnTo>
                  <a:cubicBezTo>
                    <a:pt x="2735" y="1"/>
                    <a:pt x="0" y="8086"/>
                    <a:pt x="7082" y="12098"/>
                  </a:cubicBezTo>
                  <a:cubicBezTo>
                    <a:pt x="7082" y="12098"/>
                    <a:pt x="1671" y="5411"/>
                    <a:pt x="2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8" name="Google Shape;3708;p14"/>
            <p:cNvSpPr/>
            <p:nvPr/>
          </p:nvSpPr>
          <p:spPr>
            <a:xfrm>
              <a:off x="2593636" y="1591066"/>
              <a:ext cx="127639" cy="218092"/>
            </a:xfrm>
            <a:custGeom>
              <a:avLst/>
              <a:gdLst/>
              <a:ahLst/>
              <a:cxnLst/>
              <a:rect l="l" t="t" r="r" b="b"/>
              <a:pathLst>
                <a:path w="6992" h="11947" extrusionOk="0">
                  <a:moveTo>
                    <a:pt x="821" y="0"/>
                  </a:moveTo>
                  <a:lnTo>
                    <a:pt x="821" y="0"/>
                  </a:lnTo>
                  <a:cubicBezTo>
                    <a:pt x="821" y="1"/>
                    <a:pt x="0" y="8299"/>
                    <a:pt x="6900" y="11946"/>
                  </a:cubicBezTo>
                  <a:cubicBezTo>
                    <a:pt x="6901" y="11946"/>
                    <a:pt x="6902" y="11946"/>
                    <a:pt x="6902" y="11946"/>
                  </a:cubicBezTo>
                  <a:cubicBezTo>
                    <a:pt x="6992" y="11946"/>
                    <a:pt x="2421" y="7339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9" name="Google Shape;3709;p14"/>
            <p:cNvSpPr/>
            <p:nvPr/>
          </p:nvSpPr>
          <p:spPr>
            <a:xfrm>
              <a:off x="2568663" y="1620475"/>
              <a:ext cx="140947" cy="207851"/>
            </a:xfrm>
            <a:custGeom>
              <a:avLst/>
              <a:gdLst/>
              <a:ahLst/>
              <a:cxnLst/>
              <a:rect l="l" t="t" r="r" b="b"/>
              <a:pathLst>
                <a:path w="7721" h="11386" extrusionOk="0">
                  <a:moveTo>
                    <a:pt x="1094" y="0"/>
                  </a:moveTo>
                  <a:lnTo>
                    <a:pt x="1094" y="0"/>
                  </a:lnTo>
                  <a:cubicBezTo>
                    <a:pt x="1094" y="1"/>
                    <a:pt x="0" y="4682"/>
                    <a:pt x="2705" y="8055"/>
                  </a:cubicBezTo>
                  <a:cubicBezTo>
                    <a:pt x="5104" y="11090"/>
                    <a:pt x="6891" y="11386"/>
                    <a:pt x="7497" y="11386"/>
                  </a:cubicBezTo>
                  <a:cubicBezTo>
                    <a:pt x="7643" y="11386"/>
                    <a:pt x="7721" y="11368"/>
                    <a:pt x="7721" y="11368"/>
                  </a:cubicBezTo>
                  <a:cubicBezTo>
                    <a:pt x="7721" y="11368"/>
                    <a:pt x="1581" y="9028"/>
                    <a:pt x="10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2665196" y="1884040"/>
              <a:ext cx="234175" cy="63473"/>
            </a:xfrm>
            <a:custGeom>
              <a:avLst/>
              <a:gdLst/>
              <a:ahLst/>
              <a:cxnLst/>
              <a:rect l="l" t="t" r="r" b="b"/>
              <a:pathLst>
                <a:path w="12828" h="3477" extrusionOk="0">
                  <a:moveTo>
                    <a:pt x="1" y="0"/>
                  </a:moveTo>
                  <a:cubicBezTo>
                    <a:pt x="1" y="0"/>
                    <a:pt x="7068" y="3477"/>
                    <a:pt x="12318" y="3477"/>
                  </a:cubicBezTo>
                  <a:cubicBezTo>
                    <a:pt x="12490" y="3477"/>
                    <a:pt x="12660" y="3473"/>
                    <a:pt x="12828" y="3465"/>
                  </a:cubicBezTo>
                  <a:cubicBezTo>
                    <a:pt x="12828" y="3465"/>
                    <a:pt x="3983" y="12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2657437" y="1901784"/>
              <a:ext cx="225303" cy="79665"/>
            </a:xfrm>
            <a:custGeom>
              <a:avLst/>
              <a:gdLst/>
              <a:ahLst/>
              <a:cxnLst/>
              <a:rect l="l" t="t" r="r" b="b"/>
              <a:pathLst>
                <a:path w="12342" h="4364" extrusionOk="0">
                  <a:moveTo>
                    <a:pt x="0" y="1"/>
                  </a:moveTo>
                  <a:cubicBezTo>
                    <a:pt x="1" y="1"/>
                    <a:pt x="4235" y="4363"/>
                    <a:pt x="9304" y="4363"/>
                  </a:cubicBezTo>
                  <a:cubicBezTo>
                    <a:pt x="10293" y="4363"/>
                    <a:pt x="11314" y="4197"/>
                    <a:pt x="12341" y="3800"/>
                  </a:cubicBezTo>
                  <a:cubicBezTo>
                    <a:pt x="12341" y="3800"/>
                    <a:pt x="5928" y="310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533139" y="1668741"/>
              <a:ext cx="157614" cy="186530"/>
            </a:xfrm>
            <a:custGeom>
              <a:avLst/>
              <a:gdLst/>
              <a:ahLst/>
              <a:cxnLst/>
              <a:rect l="l" t="t" r="r" b="b"/>
              <a:pathLst>
                <a:path w="8634" h="10218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52" y="1"/>
                    <a:pt x="1" y="4256"/>
                    <a:pt x="2980" y="7539"/>
                  </a:cubicBezTo>
                  <a:cubicBezTo>
                    <a:pt x="4402" y="9165"/>
                    <a:pt x="6653" y="10218"/>
                    <a:pt x="7975" y="10218"/>
                  </a:cubicBezTo>
                  <a:cubicBezTo>
                    <a:pt x="8235" y="10218"/>
                    <a:pt x="8459" y="10177"/>
                    <a:pt x="8633" y="10092"/>
                  </a:cubicBezTo>
                  <a:cubicBezTo>
                    <a:pt x="8633" y="10092"/>
                    <a:pt x="2584" y="7357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2503182" y="1701490"/>
              <a:ext cx="173696" cy="179812"/>
            </a:xfrm>
            <a:custGeom>
              <a:avLst/>
              <a:gdLst/>
              <a:ahLst/>
              <a:cxnLst/>
              <a:rect l="l" t="t" r="r" b="b"/>
              <a:pathLst>
                <a:path w="9515" h="985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153" y="5046"/>
                    <a:pt x="4073" y="8481"/>
                  </a:cubicBezTo>
                  <a:cubicBezTo>
                    <a:pt x="5349" y="9603"/>
                    <a:pt x="6899" y="9850"/>
                    <a:pt x="8019" y="9850"/>
                  </a:cubicBezTo>
                  <a:cubicBezTo>
                    <a:pt x="8900" y="9850"/>
                    <a:pt x="9514" y="9696"/>
                    <a:pt x="9514" y="9696"/>
                  </a:cubicBezTo>
                  <a:cubicBezTo>
                    <a:pt x="9514" y="9696"/>
                    <a:pt x="2706" y="814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2462675" y="1722575"/>
              <a:ext cx="194781" cy="185051"/>
            </a:xfrm>
            <a:custGeom>
              <a:avLst/>
              <a:gdLst/>
              <a:ahLst/>
              <a:cxnLst/>
              <a:rect l="l" t="t" r="r" b="b"/>
              <a:pathLst>
                <a:path w="10670" h="10137" extrusionOk="0">
                  <a:moveTo>
                    <a:pt x="912" y="0"/>
                  </a:moveTo>
                  <a:lnTo>
                    <a:pt x="912" y="0"/>
                  </a:lnTo>
                  <a:cubicBezTo>
                    <a:pt x="912" y="1"/>
                    <a:pt x="1" y="4924"/>
                    <a:pt x="3861" y="8298"/>
                  </a:cubicBezTo>
                  <a:cubicBezTo>
                    <a:pt x="5507" y="9741"/>
                    <a:pt x="7063" y="10137"/>
                    <a:pt x="8398" y="10137"/>
                  </a:cubicBezTo>
                  <a:cubicBezTo>
                    <a:pt x="9258" y="10137"/>
                    <a:pt x="10027" y="9973"/>
                    <a:pt x="10669" y="9818"/>
                  </a:cubicBezTo>
                  <a:cubicBezTo>
                    <a:pt x="10669" y="9818"/>
                    <a:pt x="1885" y="9028"/>
                    <a:pt x="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715" name="Google Shape;3715;p14"/>
          <p:cNvSpPr/>
          <p:nvPr/>
        </p:nvSpPr>
        <p:spPr>
          <a:xfrm>
            <a:off x="-497700" y="-472650"/>
            <a:ext cx="3115928" cy="2024308"/>
          </a:xfrm>
          <a:custGeom>
            <a:avLst/>
            <a:gdLst/>
            <a:ahLst/>
            <a:cxnLst/>
            <a:rect l="l" t="t" r="r" b="b"/>
            <a:pathLst>
              <a:path w="108939" h="70780" extrusionOk="0">
                <a:moveTo>
                  <a:pt x="54079" y="0"/>
                </a:moveTo>
                <a:cubicBezTo>
                  <a:pt x="42218" y="0"/>
                  <a:pt x="31115" y="2941"/>
                  <a:pt x="24013" y="9389"/>
                </a:cubicBezTo>
                <a:cubicBezTo>
                  <a:pt x="11672" y="20028"/>
                  <a:pt x="0" y="53676"/>
                  <a:pt x="13557" y="66928"/>
                </a:cubicBezTo>
                <a:cubicBezTo>
                  <a:pt x="15922" y="69515"/>
                  <a:pt x="19118" y="70780"/>
                  <a:pt x="22209" y="70780"/>
                </a:cubicBezTo>
                <a:cubicBezTo>
                  <a:pt x="25909" y="70780"/>
                  <a:pt x="29458" y="68966"/>
                  <a:pt x="31247" y="65439"/>
                </a:cubicBezTo>
                <a:cubicBezTo>
                  <a:pt x="35381" y="56502"/>
                  <a:pt x="34134" y="40484"/>
                  <a:pt x="46445" y="37748"/>
                </a:cubicBezTo>
                <a:cubicBezTo>
                  <a:pt x="47598" y="37526"/>
                  <a:pt x="48661" y="37444"/>
                  <a:pt x="49661" y="37444"/>
                </a:cubicBezTo>
                <a:cubicBezTo>
                  <a:pt x="52559" y="37444"/>
                  <a:pt x="54927" y="38137"/>
                  <a:pt x="57427" y="38137"/>
                </a:cubicBezTo>
                <a:cubicBezTo>
                  <a:pt x="59497" y="38137"/>
                  <a:pt x="61658" y="37662"/>
                  <a:pt x="64287" y="35924"/>
                </a:cubicBezTo>
                <a:cubicBezTo>
                  <a:pt x="69241" y="32684"/>
                  <a:pt x="71221" y="30006"/>
                  <a:pt x="75732" y="30006"/>
                </a:cubicBezTo>
                <a:cubicBezTo>
                  <a:pt x="77061" y="30006"/>
                  <a:pt x="78610" y="30239"/>
                  <a:pt x="80518" y="30757"/>
                </a:cubicBezTo>
                <a:cubicBezTo>
                  <a:pt x="85236" y="32378"/>
                  <a:pt x="90477" y="35707"/>
                  <a:pt x="95953" y="35707"/>
                </a:cubicBezTo>
                <a:cubicBezTo>
                  <a:pt x="96228" y="35707"/>
                  <a:pt x="96504" y="35699"/>
                  <a:pt x="96780" y="35681"/>
                </a:cubicBezTo>
                <a:cubicBezTo>
                  <a:pt x="102190" y="34861"/>
                  <a:pt x="108938" y="28508"/>
                  <a:pt x="104683" y="22550"/>
                </a:cubicBezTo>
                <a:lnTo>
                  <a:pt x="104683" y="22550"/>
                </a:lnTo>
                <a:lnTo>
                  <a:pt x="105139" y="22611"/>
                </a:lnTo>
                <a:cubicBezTo>
                  <a:pt x="96495" y="8461"/>
                  <a:pt x="74198" y="0"/>
                  <a:pt x="540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716" name="Google Shape;3716;p14"/>
          <p:cNvGrpSpPr/>
          <p:nvPr/>
        </p:nvGrpSpPr>
        <p:grpSpPr>
          <a:xfrm flipH="1">
            <a:off x="10" y="-14244"/>
            <a:ext cx="1890360" cy="1476643"/>
            <a:chOff x="5354121" y="3339639"/>
            <a:chExt cx="533247" cy="416543"/>
          </a:xfrm>
        </p:grpSpPr>
        <p:sp>
          <p:nvSpPr>
            <p:cNvPr id="3717" name="Google Shape;3717;p14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5354121" y="3394404"/>
              <a:ext cx="117106" cy="107650"/>
            </a:xfrm>
            <a:custGeom>
              <a:avLst/>
              <a:gdLst/>
              <a:ahLst/>
              <a:cxnLst/>
              <a:rect l="l" t="t" r="r" b="b"/>
              <a:pathLst>
                <a:path w="641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1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3" name="Google Shape;3723;p14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4" name="Google Shape;3724;p14"/>
            <p:cNvSpPr/>
            <p:nvPr/>
          </p:nvSpPr>
          <p:spPr>
            <a:xfrm>
              <a:off x="5373361" y="3340935"/>
              <a:ext cx="513458" cy="335910"/>
            </a:xfrm>
            <a:custGeom>
              <a:avLst/>
              <a:gdLst/>
              <a:ahLst/>
              <a:cxnLst/>
              <a:rect l="l" t="t" r="r" b="b"/>
              <a:pathLst>
                <a:path w="28127" h="18401" extrusionOk="0">
                  <a:moveTo>
                    <a:pt x="248" y="1"/>
                  </a:moveTo>
                  <a:cubicBezTo>
                    <a:pt x="135" y="1"/>
                    <a:pt x="0" y="123"/>
                    <a:pt x="41" y="285"/>
                  </a:cubicBezTo>
                  <a:cubicBezTo>
                    <a:pt x="1409" y="3355"/>
                    <a:pt x="3688" y="6181"/>
                    <a:pt x="5998" y="8522"/>
                  </a:cubicBezTo>
                  <a:cubicBezTo>
                    <a:pt x="11409" y="13993"/>
                    <a:pt x="18461" y="17306"/>
                    <a:pt x="26060" y="18248"/>
                  </a:cubicBezTo>
                  <a:cubicBezTo>
                    <a:pt x="26667" y="18340"/>
                    <a:pt x="27245" y="18370"/>
                    <a:pt x="27853" y="18400"/>
                  </a:cubicBezTo>
                  <a:cubicBezTo>
                    <a:pt x="28096" y="18400"/>
                    <a:pt x="28126" y="18066"/>
                    <a:pt x="27853" y="18036"/>
                  </a:cubicBezTo>
                  <a:cubicBezTo>
                    <a:pt x="19768" y="17428"/>
                    <a:pt x="12199" y="14115"/>
                    <a:pt x="6424" y="8370"/>
                  </a:cubicBezTo>
                  <a:cubicBezTo>
                    <a:pt x="4023" y="6029"/>
                    <a:pt x="1743" y="3172"/>
                    <a:pt x="375" y="102"/>
                  </a:cubicBezTo>
                  <a:cubicBezTo>
                    <a:pt x="355" y="31"/>
                    <a:pt x="304" y="1"/>
                    <a:pt x="248" y="1"/>
                  </a:cubicBez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5354121" y="3393291"/>
              <a:ext cx="117653" cy="107650"/>
            </a:xfrm>
            <a:custGeom>
              <a:avLst/>
              <a:gdLst/>
              <a:ahLst/>
              <a:cxnLst/>
              <a:rect l="l" t="t" r="r" b="b"/>
              <a:pathLst>
                <a:path w="644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4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F6D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6D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5373891" y="3339639"/>
              <a:ext cx="513477" cy="336093"/>
            </a:xfrm>
            <a:custGeom>
              <a:avLst/>
              <a:gdLst/>
              <a:ahLst/>
              <a:cxnLst/>
              <a:rect l="l" t="t" r="r" b="b"/>
              <a:pathLst>
                <a:path w="28128" h="18411" extrusionOk="0">
                  <a:moveTo>
                    <a:pt x="256" y="1"/>
                  </a:moveTo>
                  <a:cubicBezTo>
                    <a:pt x="131" y="1"/>
                    <a:pt x="0" y="118"/>
                    <a:pt x="42" y="264"/>
                  </a:cubicBezTo>
                  <a:cubicBezTo>
                    <a:pt x="1410" y="3365"/>
                    <a:pt x="3690" y="6161"/>
                    <a:pt x="6030" y="8532"/>
                  </a:cubicBezTo>
                  <a:cubicBezTo>
                    <a:pt x="11410" y="13973"/>
                    <a:pt x="18492" y="17286"/>
                    <a:pt x="26091" y="18259"/>
                  </a:cubicBezTo>
                  <a:cubicBezTo>
                    <a:pt x="26699" y="18319"/>
                    <a:pt x="27246" y="18350"/>
                    <a:pt x="27854" y="18411"/>
                  </a:cubicBezTo>
                  <a:cubicBezTo>
                    <a:pt x="28097" y="18411"/>
                    <a:pt x="28128" y="18046"/>
                    <a:pt x="27854" y="18015"/>
                  </a:cubicBezTo>
                  <a:cubicBezTo>
                    <a:pt x="19769" y="17408"/>
                    <a:pt x="12200" y="14094"/>
                    <a:pt x="6425" y="8380"/>
                  </a:cubicBezTo>
                  <a:cubicBezTo>
                    <a:pt x="4054" y="6009"/>
                    <a:pt x="1775" y="3152"/>
                    <a:pt x="407" y="82"/>
                  </a:cubicBezTo>
                  <a:cubicBezTo>
                    <a:pt x="369" y="25"/>
                    <a:pt x="313" y="1"/>
                    <a:pt x="2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733" name="Google Shape;3733;p14"/>
          <p:cNvSpPr/>
          <p:nvPr/>
        </p:nvSpPr>
        <p:spPr>
          <a:xfrm flipH="1">
            <a:off x="6461300" y="786025"/>
            <a:ext cx="258225" cy="260250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34" name="Google Shape;3734;p14"/>
          <p:cNvSpPr/>
          <p:nvPr/>
        </p:nvSpPr>
        <p:spPr>
          <a:xfrm flipH="1">
            <a:off x="6373925" y="1165400"/>
            <a:ext cx="160850" cy="161900"/>
          </a:xfrm>
          <a:custGeom>
            <a:avLst/>
            <a:gdLst/>
            <a:ahLst/>
            <a:cxnLst/>
            <a:rect l="l" t="t" r="r" b="b"/>
            <a:pathLst>
              <a:path w="6434" h="6476" extrusionOk="0">
                <a:moveTo>
                  <a:pt x="3823" y="0"/>
                </a:moveTo>
                <a:cubicBezTo>
                  <a:pt x="3758" y="0"/>
                  <a:pt x="3688" y="40"/>
                  <a:pt x="3618" y="110"/>
                </a:cubicBezTo>
                <a:cubicBezTo>
                  <a:pt x="3536" y="192"/>
                  <a:pt x="3446" y="315"/>
                  <a:pt x="3364" y="462"/>
                </a:cubicBezTo>
                <a:cubicBezTo>
                  <a:pt x="3282" y="601"/>
                  <a:pt x="3209" y="708"/>
                  <a:pt x="3168" y="749"/>
                </a:cubicBezTo>
                <a:lnTo>
                  <a:pt x="2423" y="1894"/>
                </a:lnTo>
                <a:lnTo>
                  <a:pt x="1425" y="1649"/>
                </a:lnTo>
                <a:cubicBezTo>
                  <a:pt x="1187" y="1608"/>
                  <a:pt x="876" y="1518"/>
                  <a:pt x="484" y="1371"/>
                </a:cubicBezTo>
                <a:cubicBezTo>
                  <a:pt x="344" y="1330"/>
                  <a:pt x="279" y="1297"/>
                  <a:pt x="263" y="1297"/>
                </a:cubicBezTo>
                <a:cubicBezTo>
                  <a:pt x="238" y="1292"/>
                  <a:pt x="215" y="1290"/>
                  <a:pt x="193" y="1290"/>
                </a:cubicBezTo>
                <a:cubicBezTo>
                  <a:pt x="103" y="1290"/>
                  <a:pt x="47" y="1332"/>
                  <a:pt x="33" y="1411"/>
                </a:cubicBezTo>
                <a:cubicBezTo>
                  <a:pt x="1" y="1534"/>
                  <a:pt x="115" y="1698"/>
                  <a:pt x="344" y="1902"/>
                </a:cubicBezTo>
                <a:cubicBezTo>
                  <a:pt x="459" y="1993"/>
                  <a:pt x="525" y="2058"/>
                  <a:pt x="549" y="2099"/>
                </a:cubicBezTo>
                <a:cubicBezTo>
                  <a:pt x="958" y="2606"/>
                  <a:pt x="1228" y="2975"/>
                  <a:pt x="1343" y="3179"/>
                </a:cubicBezTo>
                <a:lnTo>
                  <a:pt x="1490" y="3482"/>
                </a:lnTo>
                <a:lnTo>
                  <a:pt x="1056" y="4202"/>
                </a:lnTo>
                <a:cubicBezTo>
                  <a:pt x="819" y="4603"/>
                  <a:pt x="664" y="4857"/>
                  <a:pt x="615" y="4980"/>
                </a:cubicBezTo>
                <a:cubicBezTo>
                  <a:pt x="557" y="5094"/>
                  <a:pt x="516" y="5184"/>
                  <a:pt x="484" y="5225"/>
                </a:cubicBezTo>
                <a:cubicBezTo>
                  <a:pt x="451" y="5266"/>
                  <a:pt x="434" y="5307"/>
                  <a:pt x="418" y="5348"/>
                </a:cubicBezTo>
                <a:cubicBezTo>
                  <a:pt x="402" y="5446"/>
                  <a:pt x="443" y="5495"/>
                  <a:pt x="541" y="5512"/>
                </a:cubicBezTo>
                <a:cubicBezTo>
                  <a:pt x="552" y="5514"/>
                  <a:pt x="565" y="5516"/>
                  <a:pt x="578" y="5516"/>
                </a:cubicBezTo>
                <a:cubicBezTo>
                  <a:pt x="692" y="5516"/>
                  <a:pt x="886" y="5424"/>
                  <a:pt x="1171" y="5242"/>
                </a:cubicBezTo>
                <a:cubicBezTo>
                  <a:pt x="1302" y="5152"/>
                  <a:pt x="1376" y="5102"/>
                  <a:pt x="1392" y="5094"/>
                </a:cubicBezTo>
                <a:cubicBezTo>
                  <a:pt x="1842" y="4865"/>
                  <a:pt x="2243" y="4660"/>
                  <a:pt x="2587" y="4480"/>
                </a:cubicBezTo>
                <a:lnTo>
                  <a:pt x="2652" y="4489"/>
                </a:lnTo>
                <a:cubicBezTo>
                  <a:pt x="2783" y="4521"/>
                  <a:pt x="2939" y="4644"/>
                  <a:pt x="3102" y="4849"/>
                </a:cubicBezTo>
                <a:cubicBezTo>
                  <a:pt x="3266" y="5053"/>
                  <a:pt x="3405" y="5274"/>
                  <a:pt x="3520" y="5503"/>
                </a:cubicBezTo>
                <a:cubicBezTo>
                  <a:pt x="3831" y="6125"/>
                  <a:pt x="4035" y="6445"/>
                  <a:pt x="4125" y="6469"/>
                </a:cubicBezTo>
                <a:cubicBezTo>
                  <a:pt x="4146" y="6473"/>
                  <a:pt x="4165" y="6475"/>
                  <a:pt x="4183" y="6475"/>
                </a:cubicBezTo>
                <a:cubicBezTo>
                  <a:pt x="4271" y="6475"/>
                  <a:pt x="4325" y="6424"/>
                  <a:pt x="4338" y="6322"/>
                </a:cubicBezTo>
                <a:cubicBezTo>
                  <a:pt x="4346" y="6240"/>
                  <a:pt x="4355" y="6003"/>
                  <a:pt x="4338" y="5618"/>
                </a:cubicBezTo>
                <a:cubicBezTo>
                  <a:pt x="4330" y="5225"/>
                  <a:pt x="4322" y="5021"/>
                  <a:pt x="4297" y="5012"/>
                </a:cubicBezTo>
                <a:cubicBezTo>
                  <a:pt x="4297" y="4980"/>
                  <a:pt x="4289" y="4857"/>
                  <a:pt x="4256" y="4636"/>
                </a:cubicBezTo>
                <a:cubicBezTo>
                  <a:pt x="4224" y="4407"/>
                  <a:pt x="4224" y="4227"/>
                  <a:pt x="4256" y="4079"/>
                </a:cubicBezTo>
                <a:lnTo>
                  <a:pt x="4265" y="4022"/>
                </a:lnTo>
                <a:cubicBezTo>
                  <a:pt x="4559" y="3940"/>
                  <a:pt x="4919" y="3752"/>
                  <a:pt x="5353" y="3457"/>
                </a:cubicBezTo>
                <a:cubicBezTo>
                  <a:pt x="5566" y="3302"/>
                  <a:pt x="5697" y="3212"/>
                  <a:pt x="5762" y="3179"/>
                </a:cubicBezTo>
                <a:cubicBezTo>
                  <a:pt x="5820" y="3138"/>
                  <a:pt x="5934" y="3097"/>
                  <a:pt x="6122" y="3032"/>
                </a:cubicBezTo>
                <a:cubicBezTo>
                  <a:pt x="6302" y="2966"/>
                  <a:pt x="6392" y="2917"/>
                  <a:pt x="6401" y="2876"/>
                </a:cubicBezTo>
                <a:cubicBezTo>
                  <a:pt x="6433" y="2729"/>
                  <a:pt x="6351" y="2639"/>
                  <a:pt x="6155" y="2598"/>
                </a:cubicBezTo>
                <a:lnTo>
                  <a:pt x="5148" y="2426"/>
                </a:lnTo>
                <a:cubicBezTo>
                  <a:pt x="4739" y="2344"/>
                  <a:pt x="4379" y="2263"/>
                  <a:pt x="4068" y="2181"/>
                </a:cubicBezTo>
                <a:lnTo>
                  <a:pt x="4068" y="1927"/>
                </a:lnTo>
                <a:cubicBezTo>
                  <a:pt x="4044" y="1084"/>
                  <a:pt x="4052" y="552"/>
                  <a:pt x="4101" y="307"/>
                </a:cubicBezTo>
                <a:cubicBezTo>
                  <a:pt x="4109" y="266"/>
                  <a:pt x="4093" y="208"/>
                  <a:pt x="4044" y="135"/>
                </a:cubicBezTo>
                <a:cubicBezTo>
                  <a:pt x="3986" y="61"/>
                  <a:pt x="3929" y="12"/>
                  <a:pt x="3855" y="4"/>
                </a:cubicBezTo>
                <a:cubicBezTo>
                  <a:pt x="3845" y="1"/>
                  <a:pt x="3834" y="0"/>
                  <a:pt x="382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735" name="Google Shape;3735;p14"/>
          <p:cNvGrpSpPr/>
          <p:nvPr/>
        </p:nvGrpSpPr>
        <p:grpSpPr>
          <a:xfrm flipH="1">
            <a:off x="7509019" y="867059"/>
            <a:ext cx="1440600" cy="2407129"/>
            <a:chOff x="3833393" y="3743805"/>
            <a:chExt cx="546386" cy="912933"/>
          </a:xfrm>
        </p:grpSpPr>
        <p:sp>
          <p:nvSpPr>
            <p:cNvPr id="3736" name="Google Shape;3736;p14"/>
            <p:cNvSpPr/>
            <p:nvPr/>
          </p:nvSpPr>
          <p:spPr>
            <a:xfrm>
              <a:off x="3833393" y="3743805"/>
              <a:ext cx="543232" cy="912933"/>
            </a:xfrm>
            <a:custGeom>
              <a:avLst/>
              <a:gdLst/>
              <a:ahLst/>
              <a:cxnLst/>
              <a:rect l="l" t="t" r="r" b="b"/>
              <a:pathLst>
                <a:path w="29758" h="50010" extrusionOk="0">
                  <a:moveTo>
                    <a:pt x="16627" y="16848"/>
                  </a:moveTo>
                  <a:cubicBezTo>
                    <a:pt x="16627" y="16879"/>
                    <a:pt x="16627" y="16940"/>
                    <a:pt x="16596" y="16970"/>
                  </a:cubicBezTo>
                  <a:cubicBezTo>
                    <a:pt x="16596" y="16940"/>
                    <a:pt x="16596" y="16879"/>
                    <a:pt x="16627" y="16848"/>
                  </a:cubicBezTo>
                  <a:close/>
                  <a:moveTo>
                    <a:pt x="16292" y="12411"/>
                  </a:moveTo>
                  <a:cubicBezTo>
                    <a:pt x="16384" y="12471"/>
                    <a:pt x="16475" y="12563"/>
                    <a:pt x="16627" y="12563"/>
                  </a:cubicBezTo>
                  <a:cubicBezTo>
                    <a:pt x="16718" y="12867"/>
                    <a:pt x="16779" y="13171"/>
                    <a:pt x="16931" y="13474"/>
                  </a:cubicBezTo>
                  <a:cubicBezTo>
                    <a:pt x="16779" y="13778"/>
                    <a:pt x="16961" y="14143"/>
                    <a:pt x="17083" y="14417"/>
                  </a:cubicBezTo>
                  <a:cubicBezTo>
                    <a:pt x="17029" y="14405"/>
                    <a:pt x="16974" y="14399"/>
                    <a:pt x="16920" y="14399"/>
                  </a:cubicBezTo>
                  <a:cubicBezTo>
                    <a:pt x="16698" y="14399"/>
                    <a:pt x="16487" y="14501"/>
                    <a:pt x="16414" y="14721"/>
                  </a:cubicBezTo>
                  <a:cubicBezTo>
                    <a:pt x="16323" y="14903"/>
                    <a:pt x="16292" y="15025"/>
                    <a:pt x="16292" y="15177"/>
                  </a:cubicBezTo>
                  <a:cubicBezTo>
                    <a:pt x="15836" y="15025"/>
                    <a:pt x="15381" y="14933"/>
                    <a:pt x="14894" y="14873"/>
                  </a:cubicBezTo>
                  <a:cubicBezTo>
                    <a:pt x="14438" y="14812"/>
                    <a:pt x="14013" y="14751"/>
                    <a:pt x="13557" y="14721"/>
                  </a:cubicBezTo>
                  <a:cubicBezTo>
                    <a:pt x="13435" y="14721"/>
                    <a:pt x="13283" y="14721"/>
                    <a:pt x="13253" y="14812"/>
                  </a:cubicBezTo>
                  <a:cubicBezTo>
                    <a:pt x="13222" y="14842"/>
                    <a:pt x="13222" y="14903"/>
                    <a:pt x="13222" y="14933"/>
                  </a:cubicBezTo>
                  <a:cubicBezTo>
                    <a:pt x="13253" y="15633"/>
                    <a:pt x="13830" y="16240"/>
                    <a:pt x="14469" y="16453"/>
                  </a:cubicBezTo>
                  <a:cubicBezTo>
                    <a:pt x="14846" y="16604"/>
                    <a:pt x="15234" y="16661"/>
                    <a:pt x="15628" y="16661"/>
                  </a:cubicBezTo>
                  <a:cubicBezTo>
                    <a:pt x="15868" y="16661"/>
                    <a:pt x="16111" y="16640"/>
                    <a:pt x="16353" y="16605"/>
                  </a:cubicBezTo>
                  <a:lnTo>
                    <a:pt x="16353" y="16605"/>
                  </a:lnTo>
                  <a:cubicBezTo>
                    <a:pt x="16080" y="16818"/>
                    <a:pt x="15806" y="17183"/>
                    <a:pt x="15745" y="17578"/>
                  </a:cubicBezTo>
                  <a:cubicBezTo>
                    <a:pt x="15715" y="17943"/>
                    <a:pt x="15958" y="18338"/>
                    <a:pt x="16292" y="18551"/>
                  </a:cubicBezTo>
                  <a:cubicBezTo>
                    <a:pt x="15867" y="18551"/>
                    <a:pt x="15502" y="18976"/>
                    <a:pt x="15502" y="19402"/>
                  </a:cubicBezTo>
                  <a:cubicBezTo>
                    <a:pt x="15502" y="19810"/>
                    <a:pt x="15866" y="20162"/>
                    <a:pt x="16271" y="20190"/>
                  </a:cubicBezTo>
                  <a:lnTo>
                    <a:pt x="16271" y="20190"/>
                  </a:lnTo>
                  <a:cubicBezTo>
                    <a:pt x="15871" y="20191"/>
                    <a:pt x="15563" y="20542"/>
                    <a:pt x="15563" y="20921"/>
                  </a:cubicBezTo>
                  <a:cubicBezTo>
                    <a:pt x="15563" y="21347"/>
                    <a:pt x="15867" y="21681"/>
                    <a:pt x="16262" y="21833"/>
                  </a:cubicBezTo>
                  <a:cubicBezTo>
                    <a:pt x="16215" y="21815"/>
                    <a:pt x="16169" y="21807"/>
                    <a:pt x="16124" y="21807"/>
                  </a:cubicBezTo>
                  <a:cubicBezTo>
                    <a:pt x="15785" y="21807"/>
                    <a:pt x="15491" y="22264"/>
                    <a:pt x="15411" y="22532"/>
                  </a:cubicBezTo>
                  <a:cubicBezTo>
                    <a:pt x="15289" y="22988"/>
                    <a:pt x="15806" y="23262"/>
                    <a:pt x="16140" y="23535"/>
                  </a:cubicBezTo>
                  <a:cubicBezTo>
                    <a:pt x="15806" y="23535"/>
                    <a:pt x="15441" y="23839"/>
                    <a:pt x="15381" y="24174"/>
                  </a:cubicBezTo>
                  <a:cubicBezTo>
                    <a:pt x="15289" y="24508"/>
                    <a:pt x="15502" y="24934"/>
                    <a:pt x="15806" y="25086"/>
                  </a:cubicBezTo>
                  <a:cubicBezTo>
                    <a:pt x="15770" y="25081"/>
                    <a:pt x="15734" y="25078"/>
                    <a:pt x="15697" y="25078"/>
                  </a:cubicBezTo>
                  <a:cubicBezTo>
                    <a:pt x="15271" y="25078"/>
                    <a:pt x="14821" y="25395"/>
                    <a:pt x="14681" y="25815"/>
                  </a:cubicBezTo>
                  <a:cubicBezTo>
                    <a:pt x="14590" y="26271"/>
                    <a:pt x="14803" y="26788"/>
                    <a:pt x="15259" y="27001"/>
                  </a:cubicBezTo>
                  <a:cubicBezTo>
                    <a:pt x="15147" y="26954"/>
                    <a:pt x="15027" y="26930"/>
                    <a:pt x="14906" y="26930"/>
                  </a:cubicBezTo>
                  <a:cubicBezTo>
                    <a:pt x="14632" y="26930"/>
                    <a:pt x="14354" y="27052"/>
                    <a:pt x="14165" y="27304"/>
                  </a:cubicBezTo>
                  <a:cubicBezTo>
                    <a:pt x="14074" y="27365"/>
                    <a:pt x="14043" y="27456"/>
                    <a:pt x="14013" y="27517"/>
                  </a:cubicBezTo>
                  <a:cubicBezTo>
                    <a:pt x="13830" y="27608"/>
                    <a:pt x="13678" y="27700"/>
                    <a:pt x="13587" y="27760"/>
                  </a:cubicBezTo>
                  <a:cubicBezTo>
                    <a:pt x="13435" y="27821"/>
                    <a:pt x="13283" y="27943"/>
                    <a:pt x="13162" y="28064"/>
                  </a:cubicBezTo>
                  <a:lnTo>
                    <a:pt x="13131" y="28064"/>
                  </a:lnTo>
                  <a:cubicBezTo>
                    <a:pt x="13435" y="27426"/>
                    <a:pt x="13557" y="26727"/>
                    <a:pt x="13101" y="25997"/>
                  </a:cubicBezTo>
                  <a:cubicBezTo>
                    <a:pt x="12766" y="25450"/>
                    <a:pt x="12250" y="24903"/>
                    <a:pt x="12037" y="24265"/>
                  </a:cubicBezTo>
                  <a:cubicBezTo>
                    <a:pt x="11794" y="23566"/>
                    <a:pt x="11733" y="22806"/>
                    <a:pt x="11915" y="22137"/>
                  </a:cubicBezTo>
                  <a:cubicBezTo>
                    <a:pt x="12311" y="20800"/>
                    <a:pt x="13314" y="19706"/>
                    <a:pt x="13253" y="18247"/>
                  </a:cubicBezTo>
                  <a:cubicBezTo>
                    <a:pt x="13222" y="17061"/>
                    <a:pt x="12706" y="15906"/>
                    <a:pt x="12675" y="14721"/>
                  </a:cubicBezTo>
                  <a:lnTo>
                    <a:pt x="12675" y="14721"/>
                  </a:lnTo>
                  <a:cubicBezTo>
                    <a:pt x="12706" y="14842"/>
                    <a:pt x="12766" y="14903"/>
                    <a:pt x="12827" y="14994"/>
                  </a:cubicBezTo>
                  <a:cubicBezTo>
                    <a:pt x="12873" y="15025"/>
                    <a:pt x="12934" y="15040"/>
                    <a:pt x="12987" y="15040"/>
                  </a:cubicBezTo>
                  <a:cubicBezTo>
                    <a:pt x="13040" y="15040"/>
                    <a:pt x="13086" y="15025"/>
                    <a:pt x="13101" y="14994"/>
                  </a:cubicBezTo>
                  <a:cubicBezTo>
                    <a:pt x="13162" y="14933"/>
                    <a:pt x="13162" y="14842"/>
                    <a:pt x="13162" y="14751"/>
                  </a:cubicBezTo>
                  <a:lnTo>
                    <a:pt x="13162" y="13991"/>
                  </a:lnTo>
                  <a:cubicBezTo>
                    <a:pt x="13557" y="13930"/>
                    <a:pt x="13982" y="13778"/>
                    <a:pt x="14347" y="13657"/>
                  </a:cubicBezTo>
                  <a:cubicBezTo>
                    <a:pt x="15016" y="13292"/>
                    <a:pt x="15684" y="12867"/>
                    <a:pt x="16292" y="12411"/>
                  </a:cubicBezTo>
                  <a:close/>
                  <a:moveTo>
                    <a:pt x="10912" y="12380"/>
                  </a:moveTo>
                  <a:cubicBezTo>
                    <a:pt x="10943" y="12441"/>
                    <a:pt x="10973" y="12471"/>
                    <a:pt x="11064" y="12563"/>
                  </a:cubicBezTo>
                  <a:cubicBezTo>
                    <a:pt x="11095" y="12623"/>
                    <a:pt x="11156" y="12684"/>
                    <a:pt x="11216" y="12745"/>
                  </a:cubicBezTo>
                  <a:cubicBezTo>
                    <a:pt x="11247" y="12775"/>
                    <a:pt x="11277" y="12836"/>
                    <a:pt x="11277" y="12867"/>
                  </a:cubicBezTo>
                  <a:cubicBezTo>
                    <a:pt x="11520" y="13140"/>
                    <a:pt x="11733" y="13353"/>
                    <a:pt x="11976" y="13596"/>
                  </a:cubicBezTo>
                  <a:lnTo>
                    <a:pt x="12007" y="13596"/>
                  </a:lnTo>
                  <a:cubicBezTo>
                    <a:pt x="11763" y="13809"/>
                    <a:pt x="11581" y="13991"/>
                    <a:pt x="11399" y="14265"/>
                  </a:cubicBezTo>
                  <a:cubicBezTo>
                    <a:pt x="11368" y="14295"/>
                    <a:pt x="11307" y="14356"/>
                    <a:pt x="11307" y="14417"/>
                  </a:cubicBezTo>
                  <a:cubicBezTo>
                    <a:pt x="11307" y="14508"/>
                    <a:pt x="11399" y="14538"/>
                    <a:pt x="11459" y="14538"/>
                  </a:cubicBezTo>
                  <a:cubicBezTo>
                    <a:pt x="11551" y="14538"/>
                    <a:pt x="11581" y="14508"/>
                    <a:pt x="11642" y="14447"/>
                  </a:cubicBezTo>
                  <a:cubicBezTo>
                    <a:pt x="11733" y="14417"/>
                    <a:pt x="11855" y="14356"/>
                    <a:pt x="11915" y="14295"/>
                  </a:cubicBezTo>
                  <a:lnTo>
                    <a:pt x="11915" y="14295"/>
                  </a:lnTo>
                  <a:cubicBezTo>
                    <a:pt x="11763" y="14447"/>
                    <a:pt x="11733" y="14721"/>
                    <a:pt x="11885" y="14873"/>
                  </a:cubicBezTo>
                  <a:cubicBezTo>
                    <a:pt x="12037" y="14812"/>
                    <a:pt x="12159" y="14690"/>
                    <a:pt x="12219" y="14569"/>
                  </a:cubicBezTo>
                  <a:cubicBezTo>
                    <a:pt x="12219" y="14690"/>
                    <a:pt x="12219" y="14751"/>
                    <a:pt x="12311" y="14842"/>
                  </a:cubicBezTo>
                  <a:cubicBezTo>
                    <a:pt x="12341" y="14903"/>
                    <a:pt x="12402" y="14964"/>
                    <a:pt x="12493" y="14964"/>
                  </a:cubicBezTo>
                  <a:cubicBezTo>
                    <a:pt x="12584" y="15906"/>
                    <a:pt x="12918" y="16818"/>
                    <a:pt x="13040" y="17730"/>
                  </a:cubicBezTo>
                  <a:cubicBezTo>
                    <a:pt x="13101" y="18490"/>
                    <a:pt x="12979" y="19219"/>
                    <a:pt x="12645" y="19888"/>
                  </a:cubicBezTo>
                  <a:cubicBezTo>
                    <a:pt x="12341" y="20526"/>
                    <a:pt x="12007" y="21134"/>
                    <a:pt x="11763" y="21803"/>
                  </a:cubicBezTo>
                  <a:cubicBezTo>
                    <a:pt x="11429" y="22867"/>
                    <a:pt x="11611" y="24083"/>
                    <a:pt x="12219" y="24994"/>
                  </a:cubicBezTo>
                  <a:cubicBezTo>
                    <a:pt x="12584" y="25511"/>
                    <a:pt x="13101" y="26058"/>
                    <a:pt x="13192" y="26697"/>
                  </a:cubicBezTo>
                  <a:cubicBezTo>
                    <a:pt x="13253" y="27183"/>
                    <a:pt x="13101" y="27608"/>
                    <a:pt x="12888" y="27973"/>
                  </a:cubicBezTo>
                  <a:cubicBezTo>
                    <a:pt x="12736" y="28064"/>
                    <a:pt x="12584" y="28186"/>
                    <a:pt x="12493" y="28338"/>
                  </a:cubicBezTo>
                  <a:cubicBezTo>
                    <a:pt x="12584" y="27578"/>
                    <a:pt x="12311" y="26757"/>
                    <a:pt x="11885" y="26089"/>
                  </a:cubicBezTo>
                  <a:cubicBezTo>
                    <a:pt x="11034" y="24721"/>
                    <a:pt x="9788" y="23657"/>
                    <a:pt x="9028" y="22198"/>
                  </a:cubicBezTo>
                  <a:cubicBezTo>
                    <a:pt x="8663" y="21438"/>
                    <a:pt x="8238" y="20617"/>
                    <a:pt x="8238" y="19736"/>
                  </a:cubicBezTo>
                  <a:cubicBezTo>
                    <a:pt x="8238" y="18915"/>
                    <a:pt x="8602" y="18247"/>
                    <a:pt x="8997" y="17548"/>
                  </a:cubicBezTo>
                  <a:cubicBezTo>
                    <a:pt x="9271" y="17031"/>
                    <a:pt x="9484" y="16423"/>
                    <a:pt x="9362" y="15876"/>
                  </a:cubicBezTo>
                  <a:cubicBezTo>
                    <a:pt x="9271" y="15359"/>
                    <a:pt x="8997" y="14873"/>
                    <a:pt x="8876" y="14386"/>
                  </a:cubicBezTo>
                  <a:lnTo>
                    <a:pt x="8876" y="14386"/>
                  </a:lnTo>
                  <a:cubicBezTo>
                    <a:pt x="8937" y="14447"/>
                    <a:pt x="8967" y="14538"/>
                    <a:pt x="9028" y="14599"/>
                  </a:cubicBezTo>
                  <a:cubicBezTo>
                    <a:pt x="9073" y="14645"/>
                    <a:pt x="9127" y="14668"/>
                    <a:pt x="9176" y="14668"/>
                  </a:cubicBezTo>
                  <a:cubicBezTo>
                    <a:pt x="9225" y="14668"/>
                    <a:pt x="9271" y="14645"/>
                    <a:pt x="9301" y="14599"/>
                  </a:cubicBezTo>
                  <a:cubicBezTo>
                    <a:pt x="9393" y="14538"/>
                    <a:pt x="9332" y="14386"/>
                    <a:pt x="9301" y="14265"/>
                  </a:cubicBezTo>
                  <a:lnTo>
                    <a:pt x="9301" y="14265"/>
                  </a:lnTo>
                  <a:cubicBezTo>
                    <a:pt x="9393" y="14356"/>
                    <a:pt x="9453" y="14417"/>
                    <a:pt x="9545" y="14447"/>
                  </a:cubicBezTo>
                  <a:cubicBezTo>
                    <a:pt x="9571" y="14465"/>
                    <a:pt x="9601" y="14472"/>
                    <a:pt x="9629" y="14472"/>
                  </a:cubicBezTo>
                  <a:cubicBezTo>
                    <a:pt x="9699" y="14472"/>
                    <a:pt x="9766" y="14429"/>
                    <a:pt x="9788" y="14386"/>
                  </a:cubicBezTo>
                  <a:cubicBezTo>
                    <a:pt x="9848" y="14295"/>
                    <a:pt x="9788" y="14234"/>
                    <a:pt x="9788" y="14143"/>
                  </a:cubicBezTo>
                  <a:cubicBezTo>
                    <a:pt x="9727" y="13930"/>
                    <a:pt x="9636" y="13657"/>
                    <a:pt x="9545" y="13444"/>
                  </a:cubicBezTo>
                  <a:cubicBezTo>
                    <a:pt x="9909" y="13231"/>
                    <a:pt x="10244" y="12927"/>
                    <a:pt x="10548" y="12684"/>
                  </a:cubicBezTo>
                  <a:cubicBezTo>
                    <a:pt x="10669" y="12563"/>
                    <a:pt x="10791" y="12471"/>
                    <a:pt x="10912" y="12380"/>
                  </a:cubicBezTo>
                  <a:close/>
                  <a:moveTo>
                    <a:pt x="13982" y="27669"/>
                  </a:moveTo>
                  <a:cubicBezTo>
                    <a:pt x="13982" y="27912"/>
                    <a:pt x="14074" y="28125"/>
                    <a:pt x="14195" y="28368"/>
                  </a:cubicBezTo>
                  <a:cubicBezTo>
                    <a:pt x="13982" y="28186"/>
                    <a:pt x="13709" y="28034"/>
                    <a:pt x="13435" y="27973"/>
                  </a:cubicBezTo>
                  <a:cubicBezTo>
                    <a:pt x="13587" y="27882"/>
                    <a:pt x="13800" y="27760"/>
                    <a:pt x="13982" y="27669"/>
                  </a:cubicBezTo>
                  <a:close/>
                  <a:moveTo>
                    <a:pt x="10274" y="27536"/>
                  </a:moveTo>
                  <a:cubicBezTo>
                    <a:pt x="10496" y="27536"/>
                    <a:pt x="10851" y="27689"/>
                    <a:pt x="10912" y="27730"/>
                  </a:cubicBezTo>
                  <a:cubicBezTo>
                    <a:pt x="11125" y="27821"/>
                    <a:pt x="11368" y="28064"/>
                    <a:pt x="11520" y="28247"/>
                  </a:cubicBezTo>
                  <a:cubicBezTo>
                    <a:pt x="11551" y="28277"/>
                    <a:pt x="11551" y="28338"/>
                    <a:pt x="11581" y="28368"/>
                  </a:cubicBezTo>
                  <a:lnTo>
                    <a:pt x="11368" y="28368"/>
                  </a:lnTo>
                  <a:cubicBezTo>
                    <a:pt x="11156" y="28368"/>
                    <a:pt x="10973" y="28490"/>
                    <a:pt x="10821" y="28642"/>
                  </a:cubicBezTo>
                  <a:cubicBezTo>
                    <a:pt x="10517" y="28429"/>
                    <a:pt x="10092" y="28125"/>
                    <a:pt x="10092" y="27669"/>
                  </a:cubicBezTo>
                  <a:cubicBezTo>
                    <a:pt x="10092" y="27571"/>
                    <a:pt x="10168" y="27536"/>
                    <a:pt x="10274" y="27536"/>
                  </a:cubicBezTo>
                  <a:close/>
                  <a:moveTo>
                    <a:pt x="8798" y="1"/>
                  </a:moveTo>
                  <a:cubicBezTo>
                    <a:pt x="7824" y="1"/>
                    <a:pt x="6826" y="280"/>
                    <a:pt x="6079" y="860"/>
                  </a:cubicBezTo>
                  <a:cubicBezTo>
                    <a:pt x="5016" y="1681"/>
                    <a:pt x="4225" y="2988"/>
                    <a:pt x="3952" y="4325"/>
                  </a:cubicBezTo>
                  <a:cubicBezTo>
                    <a:pt x="3617" y="6088"/>
                    <a:pt x="3830" y="8034"/>
                    <a:pt x="4560" y="9705"/>
                  </a:cubicBezTo>
                  <a:cubicBezTo>
                    <a:pt x="5228" y="11347"/>
                    <a:pt x="6657" y="12684"/>
                    <a:pt x="8268" y="13353"/>
                  </a:cubicBezTo>
                  <a:lnTo>
                    <a:pt x="8329" y="13353"/>
                  </a:lnTo>
                  <a:cubicBezTo>
                    <a:pt x="8177" y="13626"/>
                    <a:pt x="8055" y="13930"/>
                    <a:pt x="7934" y="14234"/>
                  </a:cubicBezTo>
                  <a:cubicBezTo>
                    <a:pt x="7934" y="14265"/>
                    <a:pt x="7903" y="14356"/>
                    <a:pt x="7934" y="14386"/>
                  </a:cubicBezTo>
                  <a:cubicBezTo>
                    <a:pt x="7951" y="14422"/>
                    <a:pt x="7990" y="14437"/>
                    <a:pt x="8031" y="14437"/>
                  </a:cubicBezTo>
                  <a:cubicBezTo>
                    <a:pt x="8060" y="14437"/>
                    <a:pt x="8091" y="14429"/>
                    <a:pt x="8116" y="14417"/>
                  </a:cubicBezTo>
                  <a:cubicBezTo>
                    <a:pt x="8207" y="14386"/>
                    <a:pt x="8238" y="14356"/>
                    <a:pt x="8268" y="14295"/>
                  </a:cubicBezTo>
                  <a:cubicBezTo>
                    <a:pt x="8359" y="14234"/>
                    <a:pt x="8420" y="14143"/>
                    <a:pt x="8481" y="14082"/>
                  </a:cubicBezTo>
                  <a:lnTo>
                    <a:pt x="8481" y="14082"/>
                  </a:lnTo>
                  <a:cubicBezTo>
                    <a:pt x="8359" y="14265"/>
                    <a:pt x="8420" y="14538"/>
                    <a:pt x="8633" y="14660"/>
                  </a:cubicBezTo>
                  <a:cubicBezTo>
                    <a:pt x="8663" y="14599"/>
                    <a:pt x="8693" y="14538"/>
                    <a:pt x="8724" y="14508"/>
                  </a:cubicBezTo>
                  <a:cubicBezTo>
                    <a:pt x="8876" y="14903"/>
                    <a:pt x="9119" y="15329"/>
                    <a:pt x="9149" y="15785"/>
                  </a:cubicBezTo>
                  <a:cubicBezTo>
                    <a:pt x="9241" y="16575"/>
                    <a:pt x="8845" y="17244"/>
                    <a:pt x="8511" y="17912"/>
                  </a:cubicBezTo>
                  <a:cubicBezTo>
                    <a:pt x="8238" y="18490"/>
                    <a:pt x="7964" y="19067"/>
                    <a:pt x="8025" y="19706"/>
                  </a:cubicBezTo>
                  <a:cubicBezTo>
                    <a:pt x="8055" y="20374"/>
                    <a:pt x="8238" y="20982"/>
                    <a:pt x="8511" y="21590"/>
                  </a:cubicBezTo>
                  <a:cubicBezTo>
                    <a:pt x="9119" y="22928"/>
                    <a:pt x="10000" y="23991"/>
                    <a:pt x="10882" y="25086"/>
                  </a:cubicBezTo>
                  <a:cubicBezTo>
                    <a:pt x="11642" y="26058"/>
                    <a:pt x="12402" y="27304"/>
                    <a:pt x="12159" y="28520"/>
                  </a:cubicBezTo>
                  <a:cubicBezTo>
                    <a:pt x="12098" y="28399"/>
                    <a:pt x="12067" y="28277"/>
                    <a:pt x="12037" y="28216"/>
                  </a:cubicBezTo>
                  <a:cubicBezTo>
                    <a:pt x="12026" y="28174"/>
                    <a:pt x="11994" y="28158"/>
                    <a:pt x="11959" y="28158"/>
                  </a:cubicBezTo>
                  <a:cubicBezTo>
                    <a:pt x="11892" y="28158"/>
                    <a:pt x="11815" y="28217"/>
                    <a:pt x="11855" y="28277"/>
                  </a:cubicBezTo>
                  <a:lnTo>
                    <a:pt x="11915" y="28520"/>
                  </a:lnTo>
                  <a:cubicBezTo>
                    <a:pt x="11885" y="28490"/>
                    <a:pt x="11855" y="28429"/>
                    <a:pt x="11763" y="28429"/>
                  </a:cubicBezTo>
                  <a:cubicBezTo>
                    <a:pt x="11672" y="28247"/>
                    <a:pt x="11551" y="28095"/>
                    <a:pt x="11399" y="27943"/>
                  </a:cubicBezTo>
                  <a:cubicBezTo>
                    <a:pt x="11172" y="27691"/>
                    <a:pt x="10673" y="27313"/>
                    <a:pt x="10249" y="27313"/>
                  </a:cubicBezTo>
                  <a:cubicBezTo>
                    <a:pt x="10162" y="27313"/>
                    <a:pt x="10078" y="27329"/>
                    <a:pt x="10000" y="27365"/>
                  </a:cubicBezTo>
                  <a:cubicBezTo>
                    <a:pt x="9575" y="27578"/>
                    <a:pt x="9848" y="28095"/>
                    <a:pt x="10061" y="28368"/>
                  </a:cubicBezTo>
                  <a:cubicBezTo>
                    <a:pt x="10213" y="28551"/>
                    <a:pt x="10396" y="28672"/>
                    <a:pt x="10608" y="28794"/>
                  </a:cubicBezTo>
                  <a:cubicBezTo>
                    <a:pt x="10517" y="28885"/>
                    <a:pt x="10487" y="29037"/>
                    <a:pt x="10517" y="29189"/>
                  </a:cubicBezTo>
                  <a:cubicBezTo>
                    <a:pt x="10351" y="28828"/>
                    <a:pt x="9930" y="28543"/>
                    <a:pt x="9488" y="28543"/>
                  </a:cubicBezTo>
                  <a:cubicBezTo>
                    <a:pt x="9446" y="28543"/>
                    <a:pt x="9404" y="28545"/>
                    <a:pt x="9362" y="28551"/>
                  </a:cubicBezTo>
                  <a:cubicBezTo>
                    <a:pt x="8906" y="28581"/>
                    <a:pt x="8511" y="29037"/>
                    <a:pt x="8541" y="29493"/>
                  </a:cubicBezTo>
                  <a:cubicBezTo>
                    <a:pt x="8380" y="29224"/>
                    <a:pt x="8052" y="29027"/>
                    <a:pt x="7727" y="29027"/>
                  </a:cubicBezTo>
                  <a:cubicBezTo>
                    <a:pt x="7684" y="29027"/>
                    <a:pt x="7641" y="29030"/>
                    <a:pt x="7599" y="29037"/>
                  </a:cubicBezTo>
                  <a:cubicBezTo>
                    <a:pt x="7204" y="29128"/>
                    <a:pt x="6931" y="29554"/>
                    <a:pt x="7082" y="29888"/>
                  </a:cubicBezTo>
                  <a:cubicBezTo>
                    <a:pt x="6865" y="29752"/>
                    <a:pt x="6549" y="29640"/>
                    <a:pt x="6289" y="29640"/>
                  </a:cubicBezTo>
                  <a:cubicBezTo>
                    <a:pt x="6259" y="29640"/>
                    <a:pt x="6230" y="29642"/>
                    <a:pt x="6201" y="29645"/>
                  </a:cubicBezTo>
                  <a:cubicBezTo>
                    <a:pt x="5775" y="29736"/>
                    <a:pt x="5806" y="30070"/>
                    <a:pt x="5775" y="30405"/>
                  </a:cubicBezTo>
                  <a:cubicBezTo>
                    <a:pt x="5623" y="30374"/>
                    <a:pt x="5532" y="30222"/>
                    <a:pt x="5380" y="30192"/>
                  </a:cubicBezTo>
                  <a:cubicBezTo>
                    <a:pt x="5334" y="30165"/>
                    <a:pt x="5283" y="30153"/>
                    <a:pt x="5230" y="30153"/>
                  </a:cubicBezTo>
                  <a:cubicBezTo>
                    <a:pt x="5043" y="30153"/>
                    <a:pt x="4837" y="30306"/>
                    <a:pt x="4742" y="30496"/>
                  </a:cubicBezTo>
                  <a:cubicBezTo>
                    <a:pt x="4688" y="30585"/>
                    <a:pt x="4645" y="30696"/>
                    <a:pt x="4619" y="30821"/>
                  </a:cubicBezTo>
                  <a:lnTo>
                    <a:pt x="4619" y="30821"/>
                  </a:lnTo>
                  <a:cubicBezTo>
                    <a:pt x="3999" y="31216"/>
                    <a:pt x="3375" y="31771"/>
                    <a:pt x="2888" y="32502"/>
                  </a:cubicBezTo>
                  <a:cubicBezTo>
                    <a:pt x="1976" y="33961"/>
                    <a:pt x="2250" y="35663"/>
                    <a:pt x="2797" y="37183"/>
                  </a:cubicBezTo>
                  <a:cubicBezTo>
                    <a:pt x="2949" y="37609"/>
                    <a:pt x="3222" y="37973"/>
                    <a:pt x="3405" y="38368"/>
                  </a:cubicBezTo>
                  <a:cubicBezTo>
                    <a:pt x="3709" y="38916"/>
                    <a:pt x="3921" y="39463"/>
                    <a:pt x="4225" y="39797"/>
                  </a:cubicBezTo>
                  <a:cubicBezTo>
                    <a:pt x="4286" y="40800"/>
                    <a:pt x="4104" y="41773"/>
                    <a:pt x="3800" y="42715"/>
                  </a:cubicBezTo>
                  <a:cubicBezTo>
                    <a:pt x="3313" y="44326"/>
                    <a:pt x="2554" y="45967"/>
                    <a:pt x="1338" y="47031"/>
                  </a:cubicBezTo>
                  <a:cubicBezTo>
                    <a:pt x="1125" y="47214"/>
                    <a:pt x="912" y="47366"/>
                    <a:pt x="730" y="47487"/>
                  </a:cubicBezTo>
                  <a:lnTo>
                    <a:pt x="669" y="47487"/>
                  </a:lnTo>
                  <a:cubicBezTo>
                    <a:pt x="578" y="47548"/>
                    <a:pt x="487" y="47578"/>
                    <a:pt x="365" y="47670"/>
                  </a:cubicBezTo>
                  <a:cubicBezTo>
                    <a:pt x="274" y="47730"/>
                    <a:pt x="152" y="47791"/>
                    <a:pt x="0" y="47852"/>
                  </a:cubicBezTo>
                  <a:cubicBezTo>
                    <a:pt x="152" y="48156"/>
                    <a:pt x="304" y="48429"/>
                    <a:pt x="456" y="48733"/>
                  </a:cubicBezTo>
                  <a:cubicBezTo>
                    <a:pt x="608" y="48733"/>
                    <a:pt x="730" y="48703"/>
                    <a:pt x="882" y="48703"/>
                  </a:cubicBezTo>
                  <a:cubicBezTo>
                    <a:pt x="2857" y="48338"/>
                    <a:pt x="4438" y="46666"/>
                    <a:pt x="5168" y="44782"/>
                  </a:cubicBezTo>
                  <a:cubicBezTo>
                    <a:pt x="5684" y="43414"/>
                    <a:pt x="6049" y="41894"/>
                    <a:pt x="6414" y="40405"/>
                  </a:cubicBezTo>
                  <a:cubicBezTo>
                    <a:pt x="7052" y="40375"/>
                    <a:pt x="7721" y="40283"/>
                    <a:pt x="8359" y="40223"/>
                  </a:cubicBezTo>
                  <a:cubicBezTo>
                    <a:pt x="9301" y="42563"/>
                    <a:pt x="9757" y="45116"/>
                    <a:pt x="9757" y="47670"/>
                  </a:cubicBezTo>
                  <a:cubicBezTo>
                    <a:pt x="9757" y="47943"/>
                    <a:pt x="9757" y="48186"/>
                    <a:pt x="9727" y="48460"/>
                  </a:cubicBezTo>
                  <a:lnTo>
                    <a:pt x="9727" y="48551"/>
                  </a:lnTo>
                  <a:cubicBezTo>
                    <a:pt x="9727" y="48855"/>
                    <a:pt x="9697" y="49098"/>
                    <a:pt x="9636" y="49402"/>
                  </a:cubicBezTo>
                  <a:cubicBezTo>
                    <a:pt x="10031" y="49311"/>
                    <a:pt x="10396" y="49159"/>
                    <a:pt x="10821" y="49037"/>
                  </a:cubicBezTo>
                  <a:cubicBezTo>
                    <a:pt x="11095" y="45998"/>
                    <a:pt x="11307" y="42806"/>
                    <a:pt x="10456" y="39919"/>
                  </a:cubicBezTo>
                  <a:cubicBezTo>
                    <a:pt x="10669" y="39888"/>
                    <a:pt x="10912" y="39827"/>
                    <a:pt x="11156" y="39767"/>
                  </a:cubicBezTo>
                  <a:lnTo>
                    <a:pt x="11156" y="39767"/>
                  </a:lnTo>
                  <a:cubicBezTo>
                    <a:pt x="11156" y="39797"/>
                    <a:pt x="11156" y="39797"/>
                    <a:pt x="11125" y="39827"/>
                  </a:cubicBezTo>
                  <a:cubicBezTo>
                    <a:pt x="11105" y="39909"/>
                    <a:pt x="11179" y="39976"/>
                    <a:pt x="11240" y="39976"/>
                  </a:cubicBezTo>
                  <a:cubicBezTo>
                    <a:pt x="11270" y="39976"/>
                    <a:pt x="11297" y="39959"/>
                    <a:pt x="11307" y="39919"/>
                  </a:cubicBezTo>
                  <a:cubicBezTo>
                    <a:pt x="11368" y="39827"/>
                    <a:pt x="11368" y="39797"/>
                    <a:pt x="11399" y="39736"/>
                  </a:cubicBezTo>
                  <a:cubicBezTo>
                    <a:pt x="12311" y="39524"/>
                    <a:pt x="13222" y="39311"/>
                    <a:pt x="14134" y="39037"/>
                  </a:cubicBezTo>
                  <a:cubicBezTo>
                    <a:pt x="14560" y="38916"/>
                    <a:pt x="14955" y="38764"/>
                    <a:pt x="15350" y="38581"/>
                  </a:cubicBezTo>
                  <a:cubicBezTo>
                    <a:pt x="15867" y="39189"/>
                    <a:pt x="16292" y="39888"/>
                    <a:pt x="16627" y="40648"/>
                  </a:cubicBezTo>
                  <a:cubicBezTo>
                    <a:pt x="17751" y="42989"/>
                    <a:pt x="17691" y="45694"/>
                    <a:pt x="17447" y="48338"/>
                  </a:cubicBezTo>
                  <a:cubicBezTo>
                    <a:pt x="17387" y="48916"/>
                    <a:pt x="17326" y="49493"/>
                    <a:pt x="17235" y="50010"/>
                  </a:cubicBezTo>
                  <a:cubicBezTo>
                    <a:pt x="17691" y="49858"/>
                    <a:pt x="18207" y="49706"/>
                    <a:pt x="18663" y="49554"/>
                  </a:cubicBezTo>
                  <a:cubicBezTo>
                    <a:pt x="18754" y="49068"/>
                    <a:pt x="18846" y="48581"/>
                    <a:pt x="18906" y="48095"/>
                  </a:cubicBezTo>
                  <a:lnTo>
                    <a:pt x="18906" y="48034"/>
                  </a:lnTo>
                  <a:cubicBezTo>
                    <a:pt x="19423" y="44478"/>
                    <a:pt x="18906" y="40739"/>
                    <a:pt x="17478" y="37457"/>
                  </a:cubicBezTo>
                  <a:cubicBezTo>
                    <a:pt x="17508" y="37396"/>
                    <a:pt x="17599" y="37396"/>
                    <a:pt x="17630" y="37365"/>
                  </a:cubicBezTo>
                  <a:cubicBezTo>
                    <a:pt x="18238" y="37031"/>
                    <a:pt x="18724" y="36545"/>
                    <a:pt x="19150" y="35937"/>
                  </a:cubicBezTo>
                  <a:cubicBezTo>
                    <a:pt x="22372" y="36636"/>
                    <a:pt x="25654" y="38612"/>
                    <a:pt x="26475" y="41925"/>
                  </a:cubicBezTo>
                  <a:cubicBezTo>
                    <a:pt x="26900" y="41712"/>
                    <a:pt x="27235" y="41469"/>
                    <a:pt x="27660" y="41256"/>
                  </a:cubicBezTo>
                  <a:cubicBezTo>
                    <a:pt x="26323" y="37913"/>
                    <a:pt x="23466" y="35177"/>
                    <a:pt x="20092" y="33992"/>
                  </a:cubicBezTo>
                  <a:cubicBezTo>
                    <a:pt x="20365" y="33232"/>
                    <a:pt x="20517" y="32381"/>
                    <a:pt x="20639" y="31590"/>
                  </a:cubicBezTo>
                  <a:lnTo>
                    <a:pt x="20639" y="31529"/>
                  </a:lnTo>
                  <a:cubicBezTo>
                    <a:pt x="20669" y="31286"/>
                    <a:pt x="20669" y="31104"/>
                    <a:pt x="20700" y="30861"/>
                  </a:cubicBezTo>
                  <a:lnTo>
                    <a:pt x="20700" y="30678"/>
                  </a:lnTo>
                  <a:lnTo>
                    <a:pt x="20700" y="30192"/>
                  </a:lnTo>
                  <a:lnTo>
                    <a:pt x="20700" y="29949"/>
                  </a:lnTo>
                  <a:lnTo>
                    <a:pt x="20700" y="29493"/>
                  </a:lnTo>
                  <a:lnTo>
                    <a:pt x="20700" y="29311"/>
                  </a:lnTo>
                  <a:cubicBezTo>
                    <a:pt x="20700" y="29098"/>
                    <a:pt x="20669" y="28885"/>
                    <a:pt x="20669" y="28703"/>
                  </a:cubicBezTo>
                  <a:cubicBezTo>
                    <a:pt x="20517" y="27304"/>
                    <a:pt x="20548" y="25906"/>
                    <a:pt x="20517" y="24478"/>
                  </a:cubicBezTo>
                  <a:cubicBezTo>
                    <a:pt x="20517" y="24295"/>
                    <a:pt x="20213" y="23535"/>
                    <a:pt x="20244" y="22654"/>
                  </a:cubicBezTo>
                  <a:cubicBezTo>
                    <a:pt x="20244" y="22624"/>
                    <a:pt x="19940" y="22593"/>
                    <a:pt x="19940" y="22563"/>
                  </a:cubicBezTo>
                  <a:lnTo>
                    <a:pt x="19940" y="22502"/>
                  </a:lnTo>
                  <a:lnTo>
                    <a:pt x="19940" y="22350"/>
                  </a:lnTo>
                  <a:lnTo>
                    <a:pt x="19940" y="22289"/>
                  </a:lnTo>
                  <a:lnTo>
                    <a:pt x="19940" y="22046"/>
                  </a:lnTo>
                  <a:lnTo>
                    <a:pt x="19940" y="21955"/>
                  </a:lnTo>
                  <a:lnTo>
                    <a:pt x="19940" y="21833"/>
                  </a:lnTo>
                  <a:cubicBezTo>
                    <a:pt x="19940" y="21772"/>
                    <a:pt x="20244" y="21742"/>
                    <a:pt x="20244" y="21712"/>
                  </a:cubicBezTo>
                  <a:cubicBezTo>
                    <a:pt x="20244" y="21681"/>
                    <a:pt x="20396" y="21651"/>
                    <a:pt x="20396" y="21651"/>
                  </a:cubicBezTo>
                  <a:cubicBezTo>
                    <a:pt x="20396" y="21560"/>
                    <a:pt x="20487" y="21499"/>
                    <a:pt x="20487" y="21408"/>
                  </a:cubicBezTo>
                  <a:lnTo>
                    <a:pt x="20517" y="21377"/>
                  </a:lnTo>
                  <a:lnTo>
                    <a:pt x="20517" y="21225"/>
                  </a:lnTo>
                  <a:cubicBezTo>
                    <a:pt x="20517" y="21165"/>
                    <a:pt x="20213" y="21165"/>
                    <a:pt x="20213" y="21134"/>
                  </a:cubicBezTo>
                  <a:cubicBezTo>
                    <a:pt x="20213" y="21073"/>
                    <a:pt x="19909" y="21013"/>
                    <a:pt x="19909" y="20952"/>
                  </a:cubicBezTo>
                  <a:lnTo>
                    <a:pt x="19909" y="20769"/>
                  </a:lnTo>
                  <a:cubicBezTo>
                    <a:pt x="19909" y="20387"/>
                    <a:pt x="20109" y="20175"/>
                    <a:pt x="20094" y="20162"/>
                  </a:cubicBezTo>
                  <a:lnTo>
                    <a:pt x="20094" y="20162"/>
                  </a:lnTo>
                  <a:cubicBezTo>
                    <a:pt x="20800" y="20369"/>
                    <a:pt x="21492" y="20468"/>
                    <a:pt x="22176" y="20468"/>
                  </a:cubicBezTo>
                  <a:cubicBezTo>
                    <a:pt x="23200" y="20468"/>
                    <a:pt x="24209" y="20246"/>
                    <a:pt x="25229" y="19827"/>
                  </a:cubicBezTo>
                  <a:cubicBezTo>
                    <a:pt x="25259" y="19827"/>
                    <a:pt x="25381" y="19766"/>
                    <a:pt x="25411" y="19766"/>
                  </a:cubicBezTo>
                  <a:cubicBezTo>
                    <a:pt x="25502" y="19736"/>
                    <a:pt x="25593" y="19736"/>
                    <a:pt x="25685" y="19706"/>
                  </a:cubicBezTo>
                  <a:lnTo>
                    <a:pt x="25958" y="19706"/>
                  </a:lnTo>
                  <a:cubicBezTo>
                    <a:pt x="26019" y="19706"/>
                    <a:pt x="26110" y="19706"/>
                    <a:pt x="26171" y="19736"/>
                  </a:cubicBezTo>
                  <a:cubicBezTo>
                    <a:pt x="26262" y="19736"/>
                    <a:pt x="26293" y="19766"/>
                    <a:pt x="26353" y="19766"/>
                  </a:cubicBezTo>
                  <a:lnTo>
                    <a:pt x="26961" y="19766"/>
                  </a:lnTo>
                  <a:cubicBezTo>
                    <a:pt x="27721" y="19766"/>
                    <a:pt x="28481" y="19554"/>
                    <a:pt x="28998" y="18946"/>
                  </a:cubicBezTo>
                  <a:cubicBezTo>
                    <a:pt x="29059" y="18855"/>
                    <a:pt x="29089" y="18763"/>
                    <a:pt x="29180" y="18672"/>
                  </a:cubicBezTo>
                  <a:cubicBezTo>
                    <a:pt x="29332" y="18459"/>
                    <a:pt x="29332" y="18459"/>
                    <a:pt x="29332" y="18399"/>
                  </a:cubicBezTo>
                  <a:cubicBezTo>
                    <a:pt x="29332" y="18368"/>
                    <a:pt x="29363" y="18338"/>
                    <a:pt x="29363" y="18338"/>
                  </a:cubicBezTo>
                  <a:cubicBezTo>
                    <a:pt x="29666" y="17699"/>
                    <a:pt x="29758" y="16879"/>
                    <a:pt x="29241" y="16392"/>
                  </a:cubicBezTo>
                  <a:cubicBezTo>
                    <a:pt x="29211" y="16362"/>
                    <a:pt x="29180" y="16332"/>
                    <a:pt x="29089" y="16271"/>
                  </a:cubicBezTo>
                  <a:cubicBezTo>
                    <a:pt x="28998" y="16210"/>
                    <a:pt x="28907" y="16119"/>
                    <a:pt x="28785" y="16089"/>
                  </a:cubicBezTo>
                  <a:cubicBezTo>
                    <a:pt x="28086" y="15663"/>
                    <a:pt x="27235" y="15633"/>
                    <a:pt x="26414" y="15602"/>
                  </a:cubicBezTo>
                  <a:lnTo>
                    <a:pt x="26353" y="15602"/>
                  </a:lnTo>
                  <a:cubicBezTo>
                    <a:pt x="25593" y="15541"/>
                    <a:pt x="24894" y="15207"/>
                    <a:pt x="24165" y="14933"/>
                  </a:cubicBezTo>
                  <a:cubicBezTo>
                    <a:pt x="23375" y="14630"/>
                    <a:pt x="22615" y="14295"/>
                    <a:pt x="21794" y="14052"/>
                  </a:cubicBezTo>
                  <a:cubicBezTo>
                    <a:pt x="22250" y="13930"/>
                    <a:pt x="22675" y="13657"/>
                    <a:pt x="22979" y="13292"/>
                  </a:cubicBezTo>
                  <a:cubicBezTo>
                    <a:pt x="23314" y="12867"/>
                    <a:pt x="23466" y="12319"/>
                    <a:pt x="23435" y="11803"/>
                  </a:cubicBezTo>
                  <a:cubicBezTo>
                    <a:pt x="23435" y="11712"/>
                    <a:pt x="23435" y="11651"/>
                    <a:pt x="23375" y="11560"/>
                  </a:cubicBezTo>
                  <a:cubicBezTo>
                    <a:pt x="23283" y="11529"/>
                    <a:pt x="23223" y="11529"/>
                    <a:pt x="23131" y="11529"/>
                  </a:cubicBezTo>
                  <a:cubicBezTo>
                    <a:pt x="22615" y="11651"/>
                    <a:pt x="22098" y="11955"/>
                    <a:pt x="21733" y="12319"/>
                  </a:cubicBezTo>
                  <a:cubicBezTo>
                    <a:pt x="21338" y="12715"/>
                    <a:pt x="21034" y="13201"/>
                    <a:pt x="20852" y="13687"/>
                  </a:cubicBezTo>
                  <a:lnTo>
                    <a:pt x="21034" y="13778"/>
                  </a:lnTo>
                  <a:cubicBezTo>
                    <a:pt x="20821" y="13748"/>
                    <a:pt x="20578" y="13657"/>
                    <a:pt x="20365" y="13657"/>
                  </a:cubicBezTo>
                  <a:cubicBezTo>
                    <a:pt x="20852" y="13292"/>
                    <a:pt x="21034" y="12471"/>
                    <a:pt x="20244" y="12259"/>
                  </a:cubicBezTo>
                  <a:cubicBezTo>
                    <a:pt x="20195" y="12251"/>
                    <a:pt x="20142" y="12247"/>
                    <a:pt x="20086" y="12247"/>
                  </a:cubicBezTo>
                  <a:cubicBezTo>
                    <a:pt x="19936" y="12247"/>
                    <a:pt x="19769" y="12275"/>
                    <a:pt x="19636" y="12319"/>
                  </a:cubicBezTo>
                  <a:lnTo>
                    <a:pt x="19636" y="12016"/>
                  </a:lnTo>
                  <a:cubicBezTo>
                    <a:pt x="20274" y="11894"/>
                    <a:pt x="20365" y="10830"/>
                    <a:pt x="19606" y="10739"/>
                  </a:cubicBezTo>
                  <a:cubicBezTo>
                    <a:pt x="19566" y="10733"/>
                    <a:pt x="19528" y="10730"/>
                    <a:pt x="19492" y="10730"/>
                  </a:cubicBezTo>
                  <a:cubicBezTo>
                    <a:pt x="18793" y="10730"/>
                    <a:pt x="18607" y="11783"/>
                    <a:pt x="19271" y="11985"/>
                  </a:cubicBezTo>
                  <a:lnTo>
                    <a:pt x="19271" y="12532"/>
                  </a:lnTo>
                  <a:cubicBezTo>
                    <a:pt x="19180" y="12319"/>
                    <a:pt x="18967" y="12228"/>
                    <a:pt x="18754" y="12228"/>
                  </a:cubicBezTo>
                  <a:cubicBezTo>
                    <a:pt x="18511" y="12259"/>
                    <a:pt x="18268" y="12471"/>
                    <a:pt x="18116" y="12715"/>
                  </a:cubicBezTo>
                  <a:cubicBezTo>
                    <a:pt x="17995" y="12867"/>
                    <a:pt x="17995" y="13049"/>
                    <a:pt x="17995" y="13231"/>
                  </a:cubicBezTo>
                  <a:cubicBezTo>
                    <a:pt x="17879" y="13116"/>
                    <a:pt x="17728" y="13063"/>
                    <a:pt x="17571" y="13063"/>
                  </a:cubicBezTo>
                  <a:cubicBezTo>
                    <a:pt x="17437" y="13063"/>
                    <a:pt x="17299" y="13101"/>
                    <a:pt x="17174" y="13171"/>
                  </a:cubicBezTo>
                  <a:cubicBezTo>
                    <a:pt x="17083" y="12927"/>
                    <a:pt x="17022" y="12715"/>
                    <a:pt x="16991" y="12471"/>
                  </a:cubicBezTo>
                  <a:cubicBezTo>
                    <a:pt x="17022" y="12471"/>
                    <a:pt x="17052" y="12441"/>
                    <a:pt x="17083" y="12411"/>
                  </a:cubicBezTo>
                  <a:cubicBezTo>
                    <a:pt x="17387" y="12228"/>
                    <a:pt x="17447" y="11803"/>
                    <a:pt x="17235" y="11499"/>
                  </a:cubicBezTo>
                  <a:cubicBezTo>
                    <a:pt x="18299" y="10435"/>
                    <a:pt x="19119" y="9128"/>
                    <a:pt x="19484" y="7730"/>
                  </a:cubicBezTo>
                  <a:cubicBezTo>
                    <a:pt x="19606" y="7365"/>
                    <a:pt x="19666" y="6970"/>
                    <a:pt x="19666" y="6544"/>
                  </a:cubicBezTo>
                  <a:cubicBezTo>
                    <a:pt x="19879" y="4477"/>
                    <a:pt x="18998" y="2441"/>
                    <a:pt x="16900" y="1620"/>
                  </a:cubicBezTo>
                  <a:cubicBezTo>
                    <a:pt x="16329" y="1381"/>
                    <a:pt x="15703" y="1231"/>
                    <a:pt x="15081" y="1231"/>
                  </a:cubicBezTo>
                  <a:cubicBezTo>
                    <a:pt x="14677" y="1231"/>
                    <a:pt x="14274" y="1294"/>
                    <a:pt x="13891" y="1438"/>
                  </a:cubicBezTo>
                  <a:lnTo>
                    <a:pt x="13557" y="1529"/>
                  </a:lnTo>
                  <a:cubicBezTo>
                    <a:pt x="13557" y="1529"/>
                    <a:pt x="13526" y="1529"/>
                    <a:pt x="13526" y="1590"/>
                  </a:cubicBezTo>
                  <a:lnTo>
                    <a:pt x="13283" y="1681"/>
                  </a:lnTo>
                  <a:cubicBezTo>
                    <a:pt x="13222" y="1742"/>
                    <a:pt x="13192" y="1772"/>
                    <a:pt x="13101" y="1772"/>
                  </a:cubicBezTo>
                  <a:lnTo>
                    <a:pt x="12888" y="1894"/>
                  </a:lnTo>
                  <a:cubicBezTo>
                    <a:pt x="12797" y="1924"/>
                    <a:pt x="12766" y="1955"/>
                    <a:pt x="12675" y="1985"/>
                  </a:cubicBezTo>
                  <a:cubicBezTo>
                    <a:pt x="12645" y="2046"/>
                    <a:pt x="12615" y="2046"/>
                    <a:pt x="12584" y="2076"/>
                  </a:cubicBezTo>
                  <a:cubicBezTo>
                    <a:pt x="11824" y="921"/>
                    <a:pt x="10639" y="100"/>
                    <a:pt x="9089" y="9"/>
                  </a:cubicBezTo>
                  <a:cubicBezTo>
                    <a:pt x="8992" y="4"/>
                    <a:pt x="8895" y="1"/>
                    <a:pt x="8798" y="1"/>
                  </a:cubicBez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3968055" y="4435889"/>
              <a:ext cx="76032" cy="209202"/>
            </a:xfrm>
            <a:custGeom>
              <a:avLst/>
              <a:gdLst/>
              <a:ahLst/>
              <a:cxnLst/>
              <a:rect l="l" t="t" r="r" b="b"/>
              <a:pathLst>
                <a:path w="4165" h="11460" extrusionOk="0">
                  <a:moveTo>
                    <a:pt x="0" y="1"/>
                  </a:moveTo>
                  <a:lnTo>
                    <a:pt x="0" y="1"/>
                  </a:lnTo>
                  <a:cubicBezTo>
                    <a:pt x="1945" y="3435"/>
                    <a:pt x="2827" y="7508"/>
                    <a:pt x="2401" y="11460"/>
                  </a:cubicBezTo>
                  <a:cubicBezTo>
                    <a:pt x="2827" y="11338"/>
                    <a:pt x="3192" y="11186"/>
                    <a:pt x="3587" y="11095"/>
                  </a:cubicBezTo>
                  <a:cubicBezTo>
                    <a:pt x="3891" y="7417"/>
                    <a:pt x="4164" y="3557"/>
                    <a:pt x="2523" y="24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B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4158363" y="4355439"/>
              <a:ext cx="181473" cy="153159"/>
            </a:xfrm>
            <a:custGeom>
              <a:avLst/>
              <a:gdLst/>
              <a:ahLst/>
              <a:cxnLst/>
              <a:rect l="l" t="t" r="r" b="b"/>
              <a:pathLst>
                <a:path w="9941" h="8390" extrusionOk="0">
                  <a:moveTo>
                    <a:pt x="791" y="0"/>
                  </a:moveTo>
                  <a:lnTo>
                    <a:pt x="1" y="2128"/>
                  </a:lnTo>
                  <a:cubicBezTo>
                    <a:pt x="3618" y="2523"/>
                    <a:pt x="7782" y="4560"/>
                    <a:pt x="8785" y="8389"/>
                  </a:cubicBezTo>
                  <a:cubicBezTo>
                    <a:pt x="9180" y="8146"/>
                    <a:pt x="9575" y="7933"/>
                    <a:pt x="9940" y="7690"/>
                  </a:cubicBezTo>
                  <a:cubicBezTo>
                    <a:pt x="8420" y="3830"/>
                    <a:pt x="4864" y="821"/>
                    <a:pt x="791" y="0"/>
                  </a:cubicBezTo>
                  <a:close/>
                </a:path>
              </a:pathLst>
            </a:custGeom>
            <a:solidFill>
              <a:srgbClr val="DBB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3878149" y="3993570"/>
              <a:ext cx="500516" cy="488340"/>
            </a:xfrm>
            <a:custGeom>
              <a:avLst/>
              <a:gdLst/>
              <a:ahLst/>
              <a:cxnLst/>
              <a:rect l="l" t="t" r="r" b="b"/>
              <a:pathLst>
                <a:path w="27418" h="26751" extrusionOk="0">
                  <a:moveTo>
                    <a:pt x="17332" y="0"/>
                  </a:moveTo>
                  <a:cubicBezTo>
                    <a:pt x="16341" y="0"/>
                    <a:pt x="15470" y="482"/>
                    <a:pt x="14925" y="1343"/>
                  </a:cubicBezTo>
                  <a:cubicBezTo>
                    <a:pt x="14196" y="2437"/>
                    <a:pt x="14044" y="3470"/>
                    <a:pt x="14013" y="4777"/>
                  </a:cubicBezTo>
                  <a:cubicBezTo>
                    <a:pt x="13922" y="6783"/>
                    <a:pt x="14287" y="8972"/>
                    <a:pt x="13831" y="11008"/>
                  </a:cubicBezTo>
                  <a:cubicBezTo>
                    <a:pt x="13284" y="13197"/>
                    <a:pt x="13223" y="15142"/>
                    <a:pt x="10670" y="15659"/>
                  </a:cubicBezTo>
                  <a:cubicBezTo>
                    <a:pt x="8481" y="16115"/>
                    <a:pt x="6111" y="16176"/>
                    <a:pt x="3952" y="16844"/>
                  </a:cubicBezTo>
                  <a:cubicBezTo>
                    <a:pt x="2767" y="17240"/>
                    <a:pt x="1612" y="17908"/>
                    <a:pt x="943" y="18972"/>
                  </a:cubicBezTo>
                  <a:cubicBezTo>
                    <a:pt x="1" y="20310"/>
                    <a:pt x="123" y="22012"/>
                    <a:pt x="639" y="23531"/>
                  </a:cubicBezTo>
                  <a:cubicBezTo>
                    <a:pt x="791" y="23957"/>
                    <a:pt x="974" y="24322"/>
                    <a:pt x="1156" y="24717"/>
                  </a:cubicBezTo>
                  <a:cubicBezTo>
                    <a:pt x="1734" y="25781"/>
                    <a:pt x="1764" y="26601"/>
                    <a:pt x="3071" y="26723"/>
                  </a:cubicBezTo>
                  <a:cubicBezTo>
                    <a:pt x="3291" y="26742"/>
                    <a:pt x="3508" y="26751"/>
                    <a:pt x="3724" y="26751"/>
                  </a:cubicBezTo>
                  <a:cubicBezTo>
                    <a:pt x="4522" y="26751"/>
                    <a:pt x="5297" y="26636"/>
                    <a:pt x="6111" y="26541"/>
                  </a:cubicBezTo>
                  <a:cubicBezTo>
                    <a:pt x="8056" y="26297"/>
                    <a:pt x="9940" y="25842"/>
                    <a:pt x="11795" y="25355"/>
                  </a:cubicBezTo>
                  <a:cubicBezTo>
                    <a:pt x="13071" y="25021"/>
                    <a:pt x="14196" y="24322"/>
                    <a:pt x="15351" y="23683"/>
                  </a:cubicBezTo>
                  <a:cubicBezTo>
                    <a:pt x="17965" y="22194"/>
                    <a:pt x="18603" y="17726"/>
                    <a:pt x="18330" y="14990"/>
                  </a:cubicBezTo>
                  <a:cubicBezTo>
                    <a:pt x="18178" y="13592"/>
                    <a:pt x="18238" y="12163"/>
                    <a:pt x="18178" y="10765"/>
                  </a:cubicBezTo>
                  <a:cubicBezTo>
                    <a:pt x="18178" y="10344"/>
                    <a:pt x="18297" y="6461"/>
                    <a:pt x="18092" y="6360"/>
                  </a:cubicBezTo>
                  <a:lnTo>
                    <a:pt x="18092" y="6360"/>
                  </a:lnTo>
                  <a:cubicBezTo>
                    <a:pt x="18793" y="6580"/>
                    <a:pt x="19459" y="6687"/>
                    <a:pt x="20116" y="6687"/>
                  </a:cubicBezTo>
                  <a:cubicBezTo>
                    <a:pt x="21082" y="6687"/>
                    <a:pt x="22029" y="6457"/>
                    <a:pt x="23041" y="6024"/>
                  </a:cubicBezTo>
                  <a:cubicBezTo>
                    <a:pt x="23162" y="5993"/>
                    <a:pt x="23254" y="5932"/>
                    <a:pt x="23345" y="5902"/>
                  </a:cubicBezTo>
                  <a:cubicBezTo>
                    <a:pt x="23389" y="5893"/>
                    <a:pt x="23434" y="5889"/>
                    <a:pt x="23480" y="5889"/>
                  </a:cubicBezTo>
                  <a:cubicBezTo>
                    <a:pt x="23591" y="5889"/>
                    <a:pt x="23711" y="5911"/>
                    <a:pt x="23862" y="5932"/>
                  </a:cubicBezTo>
                  <a:cubicBezTo>
                    <a:pt x="24094" y="5961"/>
                    <a:pt x="24333" y="5980"/>
                    <a:pt x="24571" y="5980"/>
                  </a:cubicBezTo>
                  <a:cubicBezTo>
                    <a:pt x="25334" y="5980"/>
                    <a:pt x="26095" y="5790"/>
                    <a:pt x="26628" y="5142"/>
                  </a:cubicBezTo>
                  <a:cubicBezTo>
                    <a:pt x="27144" y="4473"/>
                    <a:pt x="27418" y="3258"/>
                    <a:pt x="26658" y="2680"/>
                  </a:cubicBezTo>
                  <a:cubicBezTo>
                    <a:pt x="25868" y="2103"/>
                    <a:pt x="24925" y="2042"/>
                    <a:pt x="23953" y="1981"/>
                  </a:cubicBezTo>
                  <a:cubicBezTo>
                    <a:pt x="23162" y="1951"/>
                    <a:pt x="22433" y="1616"/>
                    <a:pt x="21734" y="1312"/>
                  </a:cubicBezTo>
                  <a:cubicBezTo>
                    <a:pt x="20366" y="765"/>
                    <a:pt x="18998" y="96"/>
                    <a:pt x="17509" y="5"/>
                  </a:cubicBezTo>
                  <a:cubicBezTo>
                    <a:pt x="17449" y="2"/>
                    <a:pt x="17390" y="0"/>
                    <a:pt x="173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4173351" y="4066535"/>
              <a:ext cx="29427" cy="19989"/>
            </a:xfrm>
            <a:custGeom>
              <a:avLst/>
              <a:gdLst/>
              <a:ahLst/>
              <a:cxnLst/>
              <a:rect l="l" t="t" r="r" b="b"/>
              <a:pathLst>
                <a:path w="1612" h="1095" extrusionOk="0">
                  <a:moveTo>
                    <a:pt x="921" y="0"/>
                  </a:moveTo>
                  <a:cubicBezTo>
                    <a:pt x="772" y="0"/>
                    <a:pt x="624" y="34"/>
                    <a:pt x="517" y="81"/>
                  </a:cubicBezTo>
                  <a:cubicBezTo>
                    <a:pt x="274" y="172"/>
                    <a:pt x="0" y="416"/>
                    <a:pt x="122" y="689"/>
                  </a:cubicBezTo>
                  <a:cubicBezTo>
                    <a:pt x="152" y="720"/>
                    <a:pt x="213" y="811"/>
                    <a:pt x="213" y="841"/>
                  </a:cubicBezTo>
                  <a:cubicBezTo>
                    <a:pt x="365" y="963"/>
                    <a:pt x="517" y="1024"/>
                    <a:pt x="700" y="1084"/>
                  </a:cubicBezTo>
                  <a:cubicBezTo>
                    <a:pt x="747" y="1091"/>
                    <a:pt x="798" y="1095"/>
                    <a:pt x="850" y="1095"/>
                  </a:cubicBezTo>
                  <a:cubicBezTo>
                    <a:pt x="1029" y="1095"/>
                    <a:pt x="1220" y="1050"/>
                    <a:pt x="1338" y="932"/>
                  </a:cubicBezTo>
                  <a:cubicBezTo>
                    <a:pt x="1520" y="780"/>
                    <a:pt x="1611" y="507"/>
                    <a:pt x="1490" y="324"/>
                  </a:cubicBezTo>
                  <a:cubicBezTo>
                    <a:pt x="1397" y="83"/>
                    <a:pt x="1157" y="0"/>
                    <a:pt x="9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4183920" y="3999977"/>
              <a:ext cx="13308" cy="11446"/>
            </a:xfrm>
            <a:custGeom>
              <a:avLst/>
              <a:gdLst/>
              <a:ahLst/>
              <a:cxnLst/>
              <a:rect l="l" t="t" r="r" b="b"/>
              <a:pathLst>
                <a:path w="729" h="627" extrusionOk="0">
                  <a:moveTo>
                    <a:pt x="437" y="1"/>
                  </a:moveTo>
                  <a:cubicBezTo>
                    <a:pt x="229" y="1"/>
                    <a:pt x="0" y="156"/>
                    <a:pt x="90" y="353"/>
                  </a:cubicBezTo>
                  <a:cubicBezTo>
                    <a:pt x="90" y="384"/>
                    <a:pt x="121" y="384"/>
                    <a:pt x="151" y="414"/>
                  </a:cubicBezTo>
                  <a:cubicBezTo>
                    <a:pt x="181" y="505"/>
                    <a:pt x="212" y="536"/>
                    <a:pt x="273" y="566"/>
                  </a:cubicBezTo>
                  <a:cubicBezTo>
                    <a:pt x="303" y="566"/>
                    <a:pt x="303" y="627"/>
                    <a:pt x="333" y="627"/>
                  </a:cubicBezTo>
                  <a:lnTo>
                    <a:pt x="425" y="627"/>
                  </a:lnTo>
                  <a:cubicBezTo>
                    <a:pt x="577" y="627"/>
                    <a:pt x="728" y="475"/>
                    <a:pt x="728" y="262"/>
                  </a:cubicBezTo>
                  <a:cubicBezTo>
                    <a:pt x="716" y="75"/>
                    <a:pt x="581" y="1"/>
                    <a:pt x="4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4166140" y="4004760"/>
              <a:ext cx="19989" cy="20756"/>
            </a:xfrm>
            <a:custGeom>
              <a:avLst/>
              <a:gdLst/>
              <a:ahLst/>
              <a:cxnLst/>
              <a:rect l="l" t="t" r="r" b="b"/>
              <a:pathLst>
                <a:path w="1095" h="1137" extrusionOk="0">
                  <a:moveTo>
                    <a:pt x="487" y="0"/>
                  </a:moveTo>
                  <a:cubicBezTo>
                    <a:pt x="395" y="0"/>
                    <a:pt x="244" y="91"/>
                    <a:pt x="183" y="122"/>
                  </a:cubicBezTo>
                  <a:cubicBezTo>
                    <a:pt x="61" y="213"/>
                    <a:pt x="0" y="395"/>
                    <a:pt x="0" y="517"/>
                  </a:cubicBezTo>
                  <a:cubicBezTo>
                    <a:pt x="0" y="547"/>
                    <a:pt x="0" y="578"/>
                    <a:pt x="31" y="669"/>
                  </a:cubicBezTo>
                  <a:cubicBezTo>
                    <a:pt x="31" y="730"/>
                    <a:pt x="61" y="760"/>
                    <a:pt x="92" y="821"/>
                  </a:cubicBezTo>
                  <a:cubicBezTo>
                    <a:pt x="183" y="882"/>
                    <a:pt x="244" y="973"/>
                    <a:pt x="365" y="1034"/>
                  </a:cubicBezTo>
                  <a:cubicBezTo>
                    <a:pt x="456" y="1102"/>
                    <a:pt x="530" y="1136"/>
                    <a:pt x="613" y="1136"/>
                  </a:cubicBezTo>
                  <a:cubicBezTo>
                    <a:pt x="641" y="1136"/>
                    <a:pt x="669" y="1132"/>
                    <a:pt x="699" y="1125"/>
                  </a:cubicBezTo>
                  <a:cubicBezTo>
                    <a:pt x="821" y="1034"/>
                    <a:pt x="882" y="912"/>
                    <a:pt x="973" y="821"/>
                  </a:cubicBezTo>
                  <a:cubicBezTo>
                    <a:pt x="1064" y="699"/>
                    <a:pt x="1095" y="608"/>
                    <a:pt x="1064" y="517"/>
                  </a:cubicBezTo>
                  <a:cubicBezTo>
                    <a:pt x="1003" y="456"/>
                    <a:pt x="1003" y="426"/>
                    <a:pt x="973" y="395"/>
                  </a:cubicBezTo>
                  <a:cubicBezTo>
                    <a:pt x="851" y="243"/>
                    <a:pt x="669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4199985" y="3998097"/>
              <a:ext cx="10551" cy="11665"/>
            </a:xfrm>
            <a:custGeom>
              <a:avLst/>
              <a:gdLst/>
              <a:ahLst/>
              <a:cxnLst/>
              <a:rect l="l" t="t" r="r" b="b"/>
              <a:pathLst>
                <a:path w="578" h="639" extrusionOk="0">
                  <a:moveTo>
                    <a:pt x="240" y="0"/>
                  </a:moveTo>
                  <a:cubicBezTo>
                    <a:pt x="175" y="0"/>
                    <a:pt x="107" y="16"/>
                    <a:pt x="61" y="61"/>
                  </a:cubicBezTo>
                  <a:cubicBezTo>
                    <a:pt x="0" y="183"/>
                    <a:pt x="31" y="304"/>
                    <a:pt x="92" y="365"/>
                  </a:cubicBezTo>
                  <a:cubicBezTo>
                    <a:pt x="152" y="426"/>
                    <a:pt x="183" y="487"/>
                    <a:pt x="213" y="578"/>
                  </a:cubicBezTo>
                  <a:cubicBezTo>
                    <a:pt x="274" y="608"/>
                    <a:pt x="304" y="639"/>
                    <a:pt x="365" y="639"/>
                  </a:cubicBezTo>
                  <a:cubicBezTo>
                    <a:pt x="456" y="639"/>
                    <a:pt x="487" y="578"/>
                    <a:pt x="517" y="487"/>
                  </a:cubicBezTo>
                  <a:cubicBezTo>
                    <a:pt x="578" y="426"/>
                    <a:pt x="578" y="335"/>
                    <a:pt x="578" y="274"/>
                  </a:cubicBezTo>
                  <a:cubicBezTo>
                    <a:pt x="578" y="183"/>
                    <a:pt x="517" y="122"/>
                    <a:pt x="487" y="61"/>
                  </a:cubicBezTo>
                  <a:cubicBezTo>
                    <a:pt x="456" y="31"/>
                    <a:pt x="456" y="31"/>
                    <a:pt x="396" y="31"/>
                  </a:cubicBezTo>
                  <a:cubicBezTo>
                    <a:pt x="365" y="16"/>
                    <a:pt x="304" y="0"/>
                    <a:pt x="2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4191660" y="4012628"/>
              <a:ext cx="14440" cy="13856"/>
            </a:xfrm>
            <a:custGeom>
              <a:avLst/>
              <a:gdLst/>
              <a:ahLst/>
              <a:cxnLst/>
              <a:rect l="l" t="t" r="r" b="b"/>
              <a:pathLst>
                <a:path w="791" h="759" extrusionOk="0">
                  <a:moveTo>
                    <a:pt x="519" y="1"/>
                  </a:moveTo>
                  <a:cubicBezTo>
                    <a:pt x="340" y="1"/>
                    <a:pt x="155" y="150"/>
                    <a:pt x="31" y="299"/>
                  </a:cubicBezTo>
                  <a:cubicBezTo>
                    <a:pt x="31" y="329"/>
                    <a:pt x="1" y="390"/>
                    <a:pt x="1" y="420"/>
                  </a:cubicBezTo>
                  <a:cubicBezTo>
                    <a:pt x="1" y="451"/>
                    <a:pt x="1" y="451"/>
                    <a:pt x="31" y="481"/>
                  </a:cubicBezTo>
                  <a:cubicBezTo>
                    <a:pt x="122" y="542"/>
                    <a:pt x="213" y="755"/>
                    <a:pt x="304" y="755"/>
                  </a:cubicBezTo>
                  <a:cubicBezTo>
                    <a:pt x="315" y="757"/>
                    <a:pt x="326" y="759"/>
                    <a:pt x="336" y="759"/>
                  </a:cubicBezTo>
                  <a:cubicBezTo>
                    <a:pt x="442" y="759"/>
                    <a:pt x="525" y="628"/>
                    <a:pt x="608" y="572"/>
                  </a:cubicBezTo>
                  <a:cubicBezTo>
                    <a:pt x="669" y="481"/>
                    <a:pt x="760" y="420"/>
                    <a:pt x="760" y="299"/>
                  </a:cubicBezTo>
                  <a:cubicBezTo>
                    <a:pt x="791" y="177"/>
                    <a:pt x="730" y="86"/>
                    <a:pt x="639" y="25"/>
                  </a:cubicBezTo>
                  <a:cubicBezTo>
                    <a:pt x="600" y="8"/>
                    <a:pt x="560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4180561" y="4023618"/>
              <a:ext cx="10570" cy="10570"/>
            </a:xfrm>
            <a:custGeom>
              <a:avLst/>
              <a:gdLst/>
              <a:ahLst/>
              <a:cxnLst/>
              <a:rect l="l" t="t" r="r" b="b"/>
              <a:pathLst>
                <a:path w="579" h="579" extrusionOk="0">
                  <a:moveTo>
                    <a:pt x="365" y="1"/>
                  </a:moveTo>
                  <a:cubicBezTo>
                    <a:pt x="335" y="1"/>
                    <a:pt x="274" y="1"/>
                    <a:pt x="213" y="31"/>
                  </a:cubicBezTo>
                  <a:cubicBezTo>
                    <a:pt x="183" y="31"/>
                    <a:pt x="153" y="92"/>
                    <a:pt x="122" y="122"/>
                  </a:cubicBezTo>
                  <a:cubicBezTo>
                    <a:pt x="61" y="122"/>
                    <a:pt x="31" y="153"/>
                    <a:pt x="31" y="183"/>
                  </a:cubicBezTo>
                  <a:cubicBezTo>
                    <a:pt x="1" y="274"/>
                    <a:pt x="1" y="305"/>
                    <a:pt x="31" y="396"/>
                  </a:cubicBezTo>
                  <a:lnTo>
                    <a:pt x="61" y="487"/>
                  </a:lnTo>
                  <a:cubicBezTo>
                    <a:pt x="61" y="548"/>
                    <a:pt x="122" y="578"/>
                    <a:pt x="122" y="578"/>
                  </a:cubicBezTo>
                  <a:lnTo>
                    <a:pt x="183" y="578"/>
                  </a:lnTo>
                  <a:cubicBezTo>
                    <a:pt x="274" y="578"/>
                    <a:pt x="335" y="578"/>
                    <a:pt x="426" y="548"/>
                  </a:cubicBezTo>
                  <a:cubicBezTo>
                    <a:pt x="487" y="487"/>
                    <a:pt x="517" y="457"/>
                    <a:pt x="578" y="396"/>
                  </a:cubicBezTo>
                  <a:lnTo>
                    <a:pt x="578" y="274"/>
                  </a:lnTo>
                  <a:cubicBezTo>
                    <a:pt x="578" y="153"/>
                    <a:pt x="487" y="3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4161704" y="4024184"/>
              <a:ext cx="11665" cy="14348"/>
            </a:xfrm>
            <a:custGeom>
              <a:avLst/>
              <a:gdLst/>
              <a:ahLst/>
              <a:cxnLst/>
              <a:rect l="l" t="t" r="r" b="b"/>
              <a:pathLst>
                <a:path w="639" h="786" extrusionOk="0">
                  <a:moveTo>
                    <a:pt x="304" y="0"/>
                  </a:moveTo>
                  <a:cubicBezTo>
                    <a:pt x="274" y="91"/>
                    <a:pt x="152" y="122"/>
                    <a:pt x="91" y="213"/>
                  </a:cubicBezTo>
                  <a:cubicBezTo>
                    <a:pt x="31" y="243"/>
                    <a:pt x="0" y="304"/>
                    <a:pt x="0" y="426"/>
                  </a:cubicBezTo>
                  <a:cubicBezTo>
                    <a:pt x="31" y="486"/>
                    <a:pt x="91" y="578"/>
                    <a:pt x="122" y="608"/>
                  </a:cubicBezTo>
                  <a:cubicBezTo>
                    <a:pt x="183" y="669"/>
                    <a:pt x="243" y="699"/>
                    <a:pt x="304" y="730"/>
                  </a:cubicBezTo>
                  <a:cubicBezTo>
                    <a:pt x="325" y="750"/>
                    <a:pt x="375" y="786"/>
                    <a:pt x="414" y="786"/>
                  </a:cubicBezTo>
                  <a:cubicBezTo>
                    <a:pt x="431" y="786"/>
                    <a:pt x="447" y="779"/>
                    <a:pt x="456" y="760"/>
                  </a:cubicBezTo>
                  <a:cubicBezTo>
                    <a:pt x="487" y="760"/>
                    <a:pt x="487" y="730"/>
                    <a:pt x="547" y="699"/>
                  </a:cubicBezTo>
                  <a:cubicBezTo>
                    <a:pt x="578" y="608"/>
                    <a:pt x="638" y="517"/>
                    <a:pt x="638" y="426"/>
                  </a:cubicBezTo>
                  <a:cubicBezTo>
                    <a:pt x="638" y="304"/>
                    <a:pt x="608" y="274"/>
                    <a:pt x="578" y="213"/>
                  </a:cubicBezTo>
                  <a:cubicBezTo>
                    <a:pt x="487" y="122"/>
                    <a:pt x="426" y="61"/>
                    <a:pt x="3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4213858" y="3954723"/>
              <a:ext cx="47737" cy="46715"/>
            </a:xfrm>
            <a:custGeom>
              <a:avLst/>
              <a:gdLst/>
              <a:ahLst/>
              <a:cxnLst/>
              <a:rect l="l" t="t" r="r" b="b"/>
              <a:pathLst>
                <a:path w="2615" h="2559" extrusionOk="0">
                  <a:moveTo>
                    <a:pt x="2364" y="1"/>
                  </a:moveTo>
                  <a:cubicBezTo>
                    <a:pt x="2334" y="1"/>
                    <a:pt x="2304" y="6"/>
                    <a:pt x="2280" y="6"/>
                  </a:cubicBezTo>
                  <a:cubicBezTo>
                    <a:pt x="1733" y="127"/>
                    <a:pt x="1247" y="431"/>
                    <a:pt x="851" y="826"/>
                  </a:cubicBezTo>
                  <a:cubicBezTo>
                    <a:pt x="487" y="1191"/>
                    <a:pt x="213" y="1677"/>
                    <a:pt x="0" y="2194"/>
                  </a:cubicBezTo>
                  <a:lnTo>
                    <a:pt x="791" y="2559"/>
                  </a:lnTo>
                  <a:cubicBezTo>
                    <a:pt x="1338" y="2437"/>
                    <a:pt x="1794" y="2194"/>
                    <a:pt x="2128" y="1769"/>
                  </a:cubicBezTo>
                  <a:cubicBezTo>
                    <a:pt x="2432" y="1343"/>
                    <a:pt x="2614" y="826"/>
                    <a:pt x="2584" y="279"/>
                  </a:cubicBezTo>
                  <a:cubicBezTo>
                    <a:pt x="2584" y="218"/>
                    <a:pt x="2584" y="97"/>
                    <a:pt x="2493" y="66"/>
                  </a:cubicBezTo>
                  <a:cubicBezTo>
                    <a:pt x="2456" y="12"/>
                    <a:pt x="2409" y="1"/>
                    <a:pt x="2364" y="1"/>
                  </a:cubicBezTo>
                  <a:close/>
                </a:path>
              </a:pathLst>
            </a:custGeom>
            <a:solidFill>
              <a:srgbClr val="DBB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4224957" y="3972577"/>
              <a:ext cx="27766" cy="24991"/>
            </a:xfrm>
            <a:custGeom>
              <a:avLst/>
              <a:gdLst/>
              <a:ahLst/>
              <a:cxnLst/>
              <a:rect l="l" t="t" r="r" b="b"/>
              <a:pathLst>
                <a:path w="1521" h="1369" extrusionOk="0">
                  <a:moveTo>
                    <a:pt x="1520" y="0"/>
                  </a:moveTo>
                  <a:cubicBezTo>
                    <a:pt x="912" y="304"/>
                    <a:pt x="365" y="760"/>
                    <a:pt x="0" y="1307"/>
                  </a:cubicBezTo>
                  <a:lnTo>
                    <a:pt x="152" y="1368"/>
                  </a:lnTo>
                  <a:cubicBezTo>
                    <a:pt x="487" y="1246"/>
                    <a:pt x="791" y="1094"/>
                    <a:pt x="1064" y="851"/>
                  </a:cubicBezTo>
                  <a:cubicBezTo>
                    <a:pt x="1338" y="639"/>
                    <a:pt x="1520" y="335"/>
                    <a:pt x="15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4073478" y="4011971"/>
              <a:ext cx="78807" cy="35196"/>
            </a:xfrm>
            <a:custGeom>
              <a:avLst/>
              <a:gdLst/>
              <a:ahLst/>
              <a:cxnLst/>
              <a:rect l="l" t="t" r="r" b="b"/>
              <a:pathLst>
                <a:path w="4317" h="1928" extrusionOk="0">
                  <a:moveTo>
                    <a:pt x="365" y="0"/>
                  </a:moveTo>
                  <a:cubicBezTo>
                    <a:pt x="243" y="0"/>
                    <a:pt x="91" y="0"/>
                    <a:pt x="61" y="61"/>
                  </a:cubicBezTo>
                  <a:cubicBezTo>
                    <a:pt x="0" y="122"/>
                    <a:pt x="0" y="183"/>
                    <a:pt x="0" y="213"/>
                  </a:cubicBezTo>
                  <a:cubicBezTo>
                    <a:pt x="61" y="912"/>
                    <a:pt x="608" y="1520"/>
                    <a:pt x="1277" y="1733"/>
                  </a:cubicBezTo>
                  <a:cubicBezTo>
                    <a:pt x="1666" y="1881"/>
                    <a:pt x="2089" y="1928"/>
                    <a:pt x="2511" y="1928"/>
                  </a:cubicBezTo>
                  <a:cubicBezTo>
                    <a:pt x="2782" y="1928"/>
                    <a:pt x="3052" y="1909"/>
                    <a:pt x="3313" y="1885"/>
                  </a:cubicBezTo>
                  <a:cubicBezTo>
                    <a:pt x="3587" y="1854"/>
                    <a:pt x="3861" y="1854"/>
                    <a:pt x="4073" y="1672"/>
                  </a:cubicBezTo>
                  <a:lnTo>
                    <a:pt x="4316" y="1277"/>
                  </a:lnTo>
                  <a:cubicBezTo>
                    <a:pt x="4012" y="912"/>
                    <a:pt x="3587" y="639"/>
                    <a:pt x="3131" y="456"/>
                  </a:cubicBezTo>
                  <a:cubicBezTo>
                    <a:pt x="2675" y="304"/>
                    <a:pt x="2189" y="213"/>
                    <a:pt x="1672" y="152"/>
                  </a:cubicBezTo>
                  <a:cubicBezTo>
                    <a:pt x="1216" y="61"/>
                    <a:pt x="821" y="31"/>
                    <a:pt x="365" y="0"/>
                  </a:cubicBezTo>
                  <a:close/>
                </a:path>
              </a:pathLst>
            </a:custGeom>
            <a:solidFill>
              <a:srgbClr val="DBB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4091787" y="4029715"/>
              <a:ext cx="53286" cy="11117"/>
            </a:xfrm>
            <a:custGeom>
              <a:avLst/>
              <a:gdLst/>
              <a:ahLst/>
              <a:cxnLst/>
              <a:rect l="l" t="t" r="r" b="b"/>
              <a:pathLst>
                <a:path w="2919" h="609" extrusionOk="0">
                  <a:moveTo>
                    <a:pt x="183" y="1"/>
                  </a:moveTo>
                  <a:cubicBezTo>
                    <a:pt x="152" y="1"/>
                    <a:pt x="61" y="1"/>
                    <a:pt x="31" y="62"/>
                  </a:cubicBezTo>
                  <a:cubicBezTo>
                    <a:pt x="0" y="92"/>
                    <a:pt x="0" y="153"/>
                    <a:pt x="0" y="214"/>
                  </a:cubicBezTo>
                  <a:cubicBezTo>
                    <a:pt x="31" y="244"/>
                    <a:pt x="61" y="275"/>
                    <a:pt x="152" y="305"/>
                  </a:cubicBezTo>
                  <a:cubicBezTo>
                    <a:pt x="517" y="548"/>
                    <a:pt x="973" y="609"/>
                    <a:pt x="1399" y="609"/>
                  </a:cubicBezTo>
                  <a:cubicBezTo>
                    <a:pt x="1702" y="609"/>
                    <a:pt x="1993" y="595"/>
                    <a:pt x="2288" y="595"/>
                  </a:cubicBezTo>
                  <a:cubicBezTo>
                    <a:pt x="2435" y="595"/>
                    <a:pt x="2584" y="599"/>
                    <a:pt x="2736" y="609"/>
                  </a:cubicBezTo>
                  <a:lnTo>
                    <a:pt x="2918" y="609"/>
                  </a:lnTo>
                  <a:cubicBezTo>
                    <a:pt x="2128" y="92"/>
                    <a:pt x="1125" y="62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4191660" y="4029715"/>
              <a:ext cx="33863" cy="33242"/>
            </a:xfrm>
            <a:custGeom>
              <a:avLst/>
              <a:gdLst/>
              <a:ahLst/>
              <a:cxnLst/>
              <a:rect l="l" t="t" r="r" b="b"/>
              <a:pathLst>
                <a:path w="1855" h="1821" extrusionOk="0">
                  <a:moveTo>
                    <a:pt x="1642" y="1"/>
                  </a:moveTo>
                  <a:cubicBezTo>
                    <a:pt x="1581" y="1"/>
                    <a:pt x="1642" y="244"/>
                    <a:pt x="1672" y="548"/>
                  </a:cubicBezTo>
                  <a:cubicBezTo>
                    <a:pt x="1703" y="700"/>
                    <a:pt x="1703" y="882"/>
                    <a:pt x="1642" y="1065"/>
                  </a:cubicBezTo>
                  <a:cubicBezTo>
                    <a:pt x="1581" y="1278"/>
                    <a:pt x="1429" y="1460"/>
                    <a:pt x="1247" y="1521"/>
                  </a:cubicBezTo>
                  <a:cubicBezTo>
                    <a:pt x="1163" y="1557"/>
                    <a:pt x="1074" y="1574"/>
                    <a:pt x="988" y="1574"/>
                  </a:cubicBezTo>
                  <a:cubicBezTo>
                    <a:pt x="856" y="1574"/>
                    <a:pt x="731" y="1534"/>
                    <a:pt x="639" y="1460"/>
                  </a:cubicBezTo>
                  <a:cubicBezTo>
                    <a:pt x="487" y="1369"/>
                    <a:pt x="365" y="1217"/>
                    <a:pt x="304" y="1065"/>
                  </a:cubicBezTo>
                  <a:cubicBezTo>
                    <a:pt x="153" y="761"/>
                    <a:pt x="122" y="578"/>
                    <a:pt x="61" y="578"/>
                  </a:cubicBezTo>
                  <a:cubicBezTo>
                    <a:pt x="31" y="578"/>
                    <a:pt x="1" y="822"/>
                    <a:pt x="153" y="1156"/>
                  </a:cubicBezTo>
                  <a:cubicBezTo>
                    <a:pt x="213" y="1308"/>
                    <a:pt x="335" y="1490"/>
                    <a:pt x="517" y="1642"/>
                  </a:cubicBezTo>
                  <a:cubicBezTo>
                    <a:pt x="682" y="1745"/>
                    <a:pt x="874" y="1820"/>
                    <a:pt x="1066" y="1820"/>
                  </a:cubicBezTo>
                  <a:cubicBezTo>
                    <a:pt x="1158" y="1820"/>
                    <a:pt x="1250" y="1803"/>
                    <a:pt x="1338" y="1764"/>
                  </a:cubicBezTo>
                  <a:cubicBezTo>
                    <a:pt x="1581" y="1642"/>
                    <a:pt x="1733" y="1369"/>
                    <a:pt x="1824" y="1156"/>
                  </a:cubicBezTo>
                  <a:cubicBezTo>
                    <a:pt x="1855" y="913"/>
                    <a:pt x="1855" y="700"/>
                    <a:pt x="1824" y="548"/>
                  </a:cubicBezTo>
                  <a:cubicBezTo>
                    <a:pt x="1733" y="214"/>
                    <a:pt x="1672" y="1"/>
                    <a:pt x="1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4233282" y="4013778"/>
              <a:ext cx="28314" cy="26506"/>
            </a:xfrm>
            <a:custGeom>
              <a:avLst/>
              <a:gdLst/>
              <a:ahLst/>
              <a:cxnLst/>
              <a:rect l="l" t="t" r="r" b="b"/>
              <a:pathLst>
                <a:path w="1551" h="1452" extrusionOk="0">
                  <a:moveTo>
                    <a:pt x="916" y="1"/>
                  </a:moveTo>
                  <a:cubicBezTo>
                    <a:pt x="894" y="1"/>
                    <a:pt x="882" y="8"/>
                    <a:pt x="882" y="23"/>
                  </a:cubicBezTo>
                  <a:cubicBezTo>
                    <a:pt x="882" y="53"/>
                    <a:pt x="1034" y="114"/>
                    <a:pt x="1186" y="357"/>
                  </a:cubicBezTo>
                  <a:cubicBezTo>
                    <a:pt x="1216" y="479"/>
                    <a:pt x="1277" y="631"/>
                    <a:pt x="1307" y="783"/>
                  </a:cubicBezTo>
                  <a:cubicBezTo>
                    <a:pt x="1368" y="965"/>
                    <a:pt x="1307" y="1148"/>
                    <a:pt x="1216" y="1239"/>
                  </a:cubicBezTo>
                  <a:cubicBezTo>
                    <a:pt x="1173" y="1260"/>
                    <a:pt x="1122" y="1270"/>
                    <a:pt x="1068" y="1270"/>
                  </a:cubicBezTo>
                  <a:cubicBezTo>
                    <a:pt x="969" y="1270"/>
                    <a:pt x="858" y="1237"/>
                    <a:pt x="760" y="1178"/>
                  </a:cubicBezTo>
                  <a:cubicBezTo>
                    <a:pt x="608" y="1117"/>
                    <a:pt x="487" y="996"/>
                    <a:pt x="365" y="935"/>
                  </a:cubicBezTo>
                  <a:cubicBezTo>
                    <a:pt x="152" y="722"/>
                    <a:pt x="61" y="631"/>
                    <a:pt x="31" y="631"/>
                  </a:cubicBezTo>
                  <a:cubicBezTo>
                    <a:pt x="0" y="661"/>
                    <a:pt x="61" y="813"/>
                    <a:pt x="274" y="996"/>
                  </a:cubicBezTo>
                  <a:cubicBezTo>
                    <a:pt x="365" y="1117"/>
                    <a:pt x="487" y="1269"/>
                    <a:pt x="669" y="1330"/>
                  </a:cubicBezTo>
                  <a:cubicBezTo>
                    <a:pt x="760" y="1391"/>
                    <a:pt x="882" y="1421"/>
                    <a:pt x="973" y="1451"/>
                  </a:cubicBezTo>
                  <a:cubicBezTo>
                    <a:pt x="1094" y="1451"/>
                    <a:pt x="1246" y="1451"/>
                    <a:pt x="1368" y="1391"/>
                  </a:cubicBezTo>
                  <a:cubicBezTo>
                    <a:pt x="1490" y="1300"/>
                    <a:pt x="1550" y="1148"/>
                    <a:pt x="1550" y="1026"/>
                  </a:cubicBezTo>
                  <a:cubicBezTo>
                    <a:pt x="1550" y="935"/>
                    <a:pt x="1550" y="813"/>
                    <a:pt x="1520" y="692"/>
                  </a:cubicBezTo>
                  <a:cubicBezTo>
                    <a:pt x="1490" y="509"/>
                    <a:pt x="1398" y="357"/>
                    <a:pt x="1277" y="236"/>
                  </a:cubicBezTo>
                  <a:cubicBezTo>
                    <a:pt x="1139" y="75"/>
                    <a:pt x="983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4297649" y="4028620"/>
              <a:ext cx="82129" cy="72947"/>
            </a:xfrm>
            <a:custGeom>
              <a:avLst/>
              <a:gdLst/>
              <a:ahLst/>
              <a:cxnLst/>
              <a:rect l="l" t="t" r="r" b="b"/>
              <a:pathLst>
                <a:path w="4499" h="3996" extrusionOk="0">
                  <a:moveTo>
                    <a:pt x="942" y="0"/>
                  </a:moveTo>
                  <a:cubicBezTo>
                    <a:pt x="730" y="335"/>
                    <a:pt x="578" y="730"/>
                    <a:pt x="426" y="1094"/>
                  </a:cubicBezTo>
                  <a:cubicBezTo>
                    <a:pt x="243" y="1642"/>
                    <a:pt x="31" y="2158"/>
                    <a:pt x="0" y="2736"/>
                  </a:cubicBezTo>
                  <a:cubicBezTo>
                    <a:pt x="0" y="3161"/>
                    <a:pt x="31" y="3556"/>
                    <a:pt x="152" y="3982"/>
                  </a:cubicBezTo>
                  <a:cubicBezTo>
                    <a:pt x="243" y="3952"/>
                    <a:pt x="304" y="3921"/>
                    <a:pt x="395" y="3921"/>
                  </a:cubicBezTo>
                  <a:cubicBezTo>
                    <a:pt x="547" y="3921"/>
                    <a:pt x="730" y="3921"/>
                    <a:pt x="882" y="3952"/>
                  </a:cubicBezTo>
                  <a:cubicBezTo>
                    <a:pt x="1114" y="3979"/>
                    <a:pt x="1349" y="3995"/>
                    <a:pt x="1581" y="3995"/>
                  </a:cubicBezTo>
                  <a:cubicBezTo>
                    <a:pt x="2383" y="3995"/>
                    <a:pt x="3153" y="3798"/>
                    <a:pt x="3648" y="3161"/>
                  </a:cubicBezTo>
                  <a:cubicBezTo>
                    <a:pt x="4195" y="2462"/>
                    <a:pt x="4499" y="1246"/>
                    <a:pt x="3678" y="669"/>
                  </a:cubicBezTo>
                  <a:cubicBezTo>
                    <a:pt x="2888" y="122"/>
                    <a:pt x="1945" y="31"/>
                    <a:pt x="1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4125632" y="3967538"/>
              <a:ext cx="92681" cy="61830"/>
            </a:xfrm>
            <a:custGeom>
              <a:avLst/>
              <a:gdLst/>
              <a:ahLst/>
              <a:cxnLst/>
              <a:rect l="l" t="t" r="r" b="b"/>
              <a:pathLst>
                <a:path w="5077" h="3387" extrusionOk="0">
                  <a:moveTo>
                    <a:pt x="2783" y="0"/>
                  </a:moveTo>
                  <a:cubicBezTo>
                    <a:pt x="2767" y="0"/>
                    <a:pt x="2752" y="1"/>
                    <a:pt x="2736" y="3"/>
                  </a:cubicBezTo>
                  <a:cubicBezTo>
                    <a:pt x="2463" y="33"/>
                    <a:pt x="2250" y="276"/>
                    <a:pt x="2098" y="489"/>
                  </a:cubicBezTo>
                  <a:cubicBezTo>
                    <a:pt x="1976" y="671"/>
                    <a:pt x="1976" y="823"/>
                    <a:pt x="1976" y="1036"/>
                  </a:cubicBezTo>
                  <a:cubicBezTo>
                    <a:pt x="1850" y="896"/>
                    <a:pt x="1679" y="833"/>
                    <a:pt x="1504" y="833"/>
                  </a:cubicBezTo>
                  <a:cubicBezTo>
                    <a:pt x="1299" y="833"/>
                    <a:pt x="1090" y="919"/>
                    <a:pt x="943" y="1067"/>
                  </a:cubicBezTo>
                  <a:cubicBezTo>
                    <a:pt x="639" y="1401"/>
                    <a:pt x="912" y="1826"/>
                    <a:pt x="1034" y="2161"/>
                  </a:cubicBezTo>
                  <a:cubicBezTo>
                    <a:pt x="980" y="2149"/>
                    <a:pt x="925" y="2143"/>
                    <a:pt x="871" y="2143"/>
                  </a:cubicBezTo>
                  <a:cubicBezTo>
                    <a:pt x="648" y="2143"/>
                    <a:pt x="433" y="2245"/>
                    <a:pt x="335" y="2465"/>
                  </a:cubicBezTo>
                  <a:cubicBezTo>
                    <a:pt x="1" y="3112"/>
                    <a:pt x="470" y="3386"/>
                    <a:pt x="983" y="3386"/>
                  </a:cubicBezTo>
                  <a:cubicBezTo>
                    <a:pt x="1218" y="3386"/>
                    <a:pt x="1461" y="3329"/>
                    <a:pt x="1642" y="3225"/>
                  </a:cubicBezTo>
                  <a:cubicBezTo>
                    <a:pt x="2037" y="2951"/>
                    <a:pt x="2280" y="2465"/>
                    <a:pt x="2250" y="1978"/>
                  </a:cubicBezTo>
                  <a:lnTo>
                    <a:pt x="2250" y="1978"/>
                  </a:lnTo>
                  <a:cubicBezTo>
                    <a:pt x="2328" y="1986"/>
                    <a:pt x="2410" y="1990"/>
                    <a:pt x="2493" y="1990"/>
                  </a:cubicBezTo>
                  <a:cubicBezTo>
                    <a:pt x="3057" y="1990"/>
                    <a:pt x="3715" y="1818"/>
                    <a:pt x="4165" y="1553"/>
                  </a:cubicBezTo>
                  <a:cubicBezTo>
                    <a:pt x="4803" y="1218"/>
                    <a:pt x="5077" y="276"/>
                    <a:pt x="4225" y="33"/>
                  </a:cubicBezTo>
                  <a:cubicBezTo>
                    <a:pt x="4155" y="11"/>
                    <a:pt x="4083" y="1"/>
                    <a:pt x="4013" y="1"/>
                  </a:cubicBezTo>
                  <a:cubicBezTo>
                    <a:pt x="3688" y="1"/>
                    <a:pt x="3383" y="214"/>
                    <a:pt x="3283" y="489"/>
                  </a:cubicBezTo>
                  <a:cubicBezTo>
                    <a:pt x="3341" y="231"/>
                    <a:pt x="3046" y="0"/>
                    <a:pt x="27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4184450" y="3958922"/>
              <a:ext cx="10314" cy="39851"/>
            </a:xfrm>
            <a:custGeom>
              <a:avLst/>
              <a:gdLst/>
              <a:ahLst/>
              <a:cxnLst/>
              <a:rect l="l" t="t" r="r" b="b"/>
              <a:pathLst>
                <a:path w="565" h="2183" extrusionOk="0">
                  <a:moveTo>
                    <a:pt x="223" y="1"/>
                  </a:moveTo>
                  <a:cubicBezTo>
                    <a:pt x="147" y="1"/>
                    <a:pt x="75" y="51"/>
                    <a:pt x="61" y="171"/>
                  </a:cubicBezTo>
                  <a:cubicBezTo>
                    <a:pt x="0" y="779"/>
                    <a:pt x="61" y="1417"/>
                    <a:pt x="152" y="2025"/>
                  </a:cubicBezTo>
                  <a:cubicBezTo>
                    <a:pt x="166" y="2134"/>
                    <a:pt x="254" y="2182"/>
                    <a:pt x="343" y="2182"/>
                  </a:cubicBezTo>
                  <a:cubicBezTo>
                    <a:pt x="453" y="2182"/>
                    <a:pt x="564" y="2111"/>
                    <a:pt x="548" y="1994"/>
                  </a:cubicBezTo>
                  <a:cubicBezTo>
                    <a:pt x="426" y="1387"/>
                    <a:pt x="396" y="809"/>
                    <a:pt x="426" y="201"/>
                  </a:cubicBezTo>
                  <a:cubicBezTo>
                    <a:pt x="426" y="82"/>
                    <a:pt x="32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4135015" y="3967484"/>
              <a:ext cx="31599" cy="49142"/>
            </a:xfrm>
            <a:custGeom>
              <a:avLst/>
              <a:gdLst/>
              <a:ahLst/>
              <a:cxnLst/>
              <a:rect l="l" t="t" r="r" b="b"/>
              <a:pathLst>
                <a:path w="1731" h="2692" extrusionOk="0">
                  <a:moveTo>
                    <a:pt x="210" y="0"/>
                  </a:moveTo>
                  <a:cubicBezTo>
                    <a:pt x="104" y="0"/>
                    <a:pt x="0" y="71"/>
                    <a:pt x="34" y="188"/>
                  </a:cubicBezTo>
                  <a:cubicBezTo>
                    <a:pt x="216" y="1130"/>
                    <a:pt x="672" y="1981"/>
                    <a:pt x="1341" y="2650"/>
                  </a:cubicBezTo>
                  <a:cubicBezTo>
                    <a:pt x="1382" y="2679"/>
                    <a:pt x="1423" y="2692"/>
                    <a:pt x="1461" y="2692"/>
                  </a:cubicBezTo>
                  <a:cubicBezTo>
                    <a:pt x="1621" y="2692"/>
                    <a:pt x="1731" y="2475"/>
                    <a:pt x="1584" y="2377"/>
                  </a:cubicBezTo>
                  <a:cubicBezTo>
                    <a:pt x="976" y="1799"/>
                    <a:pt x="550" y="1039"/>
                    <a:pt x="398" y="158"/>
                  </a:cubicBezTo>
                  <a:cubicBezTo>
                    <a:pt x="385" y="48"/>
                    <a:pt x="297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4173624" y="3940174"/>
              <a:ext cx="32512" cy="24170"/>
            </a:xfrm>
            <a:custGeom>
              <a:avLst/>
              <a:gdLst/>
              <a:ahLst/>
              <a:cxnLst/>
              <a:rect l="l" t="t" r="r" b="b"/>
              <a:pathLst>
                <a:path w="1781" h="1324" extrusionOk="0">
                  <a:moveTo>
                    <a:pt x="855" y="0"/>
                  </a:moveTo>
                  <a:cubicBezTo>
                    <a:pt x="120" y="0"/>
                    <a:pt x="0" y="1176"/>
                    <a:pt x="776" y="1319"/>
                  </a:cubicBezTo>
                  <a:cubicBezTo>
                    <a:pt x="805" y="1322"/>
                    <a:pt x="834" y="1324"/>
                    <a:pt x="861" y="1324"/>
                  </a:cubicBezTo>
                  <a:cubicBezTo>
                    <a:pt x="1638" y="1324"/>
                    <a:pt x="1781" y="130"/>
                    <a:pt x="989" y="12"/>
                  </a:cubicBezTo>
                  <a:cubicBezTo>
                    <a:pt x="942" y="4"/>
                    <a:pt x="897" y="0"/>
                    <a:pt x="855" y="0"/>
                  </a:cubicBezTo>
                  <a:close/>
                </a:path>
              </a:pathLst>
            </a:custGeom>
            <a:solidFill>
              <a:srgbClr val="AD7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4124518" y="3948389"/>
              <a:ext cx="27766" cy="24589"/>
            </a:xfrm>
            <a:custGeom>
              <a:avLst/>
              <a:gdLst/>
              <a:ahLst/>
              <a:cxnLst/>
              <a:rect l="l" t="t" r="r" b="b"/>
              <a:pathLst>
                <a:path w="1521" h="1347" extrusionOk="0">
                  <a:moveTo>
                    <a:pt x="726" y="1"/>
                  </a:moveTo>
                  <a:cubicBezTo>
                    <a:pt x="592" y="1"/>
                    <a:pt x="454" y="45"/>
                    <a:pt x="335" y="140"/>
                  </a:cubicBezTo>
                  <a:cubicBezTo>
                    <a:pt x="61" y="353"/>
                    <a:pt x="1" y="778"/>
                    <a:pt x="213" y="1082"/>
                  </a:cubicBezTo>
                  <a:cubicBezTo>
                    <a:pt x="340" y="1263"/>
                    <a:pt x="542" y="1347"/>
                    <a:pt x="742" y="1347"/>
                  </a:cubicBezTo>
                  <a:cubicBezTo>
                    <a:pt x="879" y="1347"/>
                    <a:pt x="1014" y="1308"/>
                    <a:pt x="1125" y="1234"/>
                  </a:cubicBezTo>
                  <a:cubicBezTo>
                    <a:pt x="1429" y="1052"/>
                    <a:pt x="1520" y="626"/>
                    <a:pt x="1277" y="322"/>
                  </a:cubicBezTo>
                  <a:lnTo>
                    <a:pt x="1247" y="292"/>
                  </a:lnTo>
                  <a:cubicBezTo>
                    <a:pt x="1136" y="107"/>
                    <a:pt x="935" y="1"/>
                    <a:pt x="726" y="1"/>
                  </a:cubicBezTo>
                  <a:close/>
                </a:path>
              </a:pathLst>
            </a:custGeom>
            <a:solidFill>
              <a:srgbClr val="AD7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3919770" y="4044702"/>
              <a:ext cx="218640" cy="268020"/>
            </a:xfrm>
            <a:custGeom>
              <a:avLst/>
              <a:gdLst/>
              <a:ahLst/>
              <a:cxnLst/>
              <a:rect l="l" t="t" r="r" b="b"/>
              <a:pathLst>
                <a:path w="11977" h="14682" extrusionOk="0">
                  <a:moveTo>
                    <a:pt x="11885" y="1"/>
                  </a:moveTo>
                  <a:cubicBezTo>
                    <a:pt x="11429" y="1"/>
                    <a:pt x="10973" y="517"/>
                    <a:pt x="10943" y="1004"/>
                  </a:cubicBezTo>
                  <a:cubicBezTo>
                    <a:pt x="10943" y="1429"/>
                    <a:pt x="11125" y="1824"/>
                    <a:pt x="11460" y="2007"/>
                  </a:cubicBezTo>
                  <a:cubicBezTo>
                    <a:pt x="11065" y="2007"/>
                    <a:pt x="10670" y="2432"/>
                    <a:pt x="10670" y="2827"/>
                  </a:cubicBezTo>
                  <a:cubicBezTo>
                    <a:pt x="10670" y="3234"/>
                    <a:pt x="11007" y="3567"/>
                    <a:pt x="11382" y="3635"/>
                  </a:cubicBezTo>
                  <a:lnTo>
                    <a:pt x="11382" y="3635"/>
                  </a:lnTo>
                  <a:cubicBezTo>
                    <a:pt x="11044" y="3651"/>
                    <a:pt x="10761" y="3999"/>
                    <a:pt x="10761" y="4347"/>
                  </a:cubicBezTo>
                  <a:cubicBezTo>
                    <a:pt x="10761" y="4773"/>
                    <a:pt x="11065" y="5107"/>
                    <a:pt x="11429" y="5259"/>
                  </a:cubicBezTo>
                  <a:cubicBezTo>
                    <a:pt x="11404" y="5252"/>
                    <a:pt x="11378" y="5249"/>
                    <a:pt x="11352" y="5249"/>
                  </a:cubicBezTo>
                  <a:cubicBezTo>
                    <a:pt x="11033" y="5249"/>
                    <a:pt x="10665" y="5736"/>
                    <a:pt x="10609" y="5989"/>
                  </a:cubicBezTo>
                  <a:cubicBezTo>
                    <a:pt x="10487" y="6475"/>
                    <a:pt x="10973" y="6748"/>
                    <a:pt x="11308" y="6992"/>
                  </a:cubicBezTo>
                  <a:cubicBezTo>
                    <a:pt x="10973" y="6992"/>
                    <a:pt x="10639" y="7296"/>
                    <a:pt x="10548" y="7630"/>
                  </a:cubicBezTo>
                  <a:cubicBezTo>
                    <a:pt x="10487" y="7964"/>
                    <a:pt x="10670" y="8390"/>
                    <a:pt x="10973" y="8542"/>
                  </a:cubicBezTo>
                  <a:cubicBezTo>
                    <a:pt x="10919" y="8532"/>
                    <a:pt x="10865" y="8527"/>
                    <a:pt x="10811" y="8527"/>
                  </a:cubicBezTo>
                  <a:cubicBezTo>
                    <a:pt x="10383" y="8527"/>
                    <a:pt x="9987" y="8836"/>
                    <a:pt x="9879" y="9241"/>
                  </a:cubicBezTo>
                  <a:cubicBezTo>
                    <a:pt x="9758" y="9727"/>
                    <a:pt x="10031" y="10244"/>
                    <a:pt x="10457" y="10426"/>
                  </a:cubicBezTo>
                  <a:cubicBezTo>
                    <a:pt x="10351" y="10386"/>
                    <a:pt x="10241" y="10367"/>
                    <a:pt x="10131" y="10367"/>
                  </a:cubicBezTo>
                  <a:cubicBezTo>
                    <a:pt x="9830" y="10367"/>
                    <a:pt x="9532" y="10508"/>
                    <a:pt x="9332" y="10730"/>
                  </a:cubicBezTo>
                  <a:cubicBezTo>
                    <a:pt x="9028" y="11125"/>
                    <a:pt x="9271" y="11490"/>
                    <a:pt x="9423" y="11916"/>
                  </a:cubicBezTo>
                  <a:cubicBezTo>
                    <a:pt x="9155" y="11696"/>
                    <a:pt x="8809" y="11516"/>
                    <a:pt x="8462" y="11516"/>
                  </a:cubicBezTo>
                  <a:cubicBezTo>
                    <a:pt x="8377" y="11516"/>
                    <a:pt x="8292" y="11527"/>
                    <a:pt x="8207" y="11551"/>
                  </a:cubicBezTo>
                  <a:cubicBezTo>
                    <a:pt x="7796" y="11610"/>
                    <a:pt x="7470" y="12124"/>
                    <a:pt x="7641" y="12487"/>
                  </a:cubicBezTo>
                  <a:lnTo>
                    <a:pt x="7641" y="12487"/>
                  </a:lnTo>
                  <a:cubicBezTo>
                    <a:pt x="7460" y="12159"/>
                    <a:pt x="7082" y="11913"/>
                    <a:pt x="6718" y="11913"/>
                  </a:cubicBezTo>
                  <a:cubicBezTo>
                    <a:pt x="6698" y="11913"/>
                    <a:pt x="6677" y="11914"/>
                    <a:pt x="6657" y="11916"/>
                  </a:cubicBezTo>
                  <a:cubicBezTo>
                    <a:pt x="6232" y="11946"/>
                    <a:pt x="5837" y="12372"/>
                    <a:pt x="5928" y="12797"/>
                  </a:cubicBezTo>
                  <a:cubicBezTo>
                    <a:pt x="5767" y="12423"/>
                    <a:pt x="5348" y="12143"/>
                    <a:pt x="4939" y="12143"/>
                  </a:cubicBezTo>
                  <a:cubicBezTo>
                    <a:pt x="4883" y="12143"/>
                    <a:pt x="4828" y="12148"/>
                    <a:pt x="4773" y="12159"/>
                  </a:cubicBezTo>
                  <a:cubicBezTo>
                    <a:pt x="4317" y="12189"/>
                    <a:pt x="3922" y="12645"/>
                    <a:pt x="3952" y="13101"/>
                  </a:cubicBezTo>
                  <a:cubicBezTo>
                    <a:pt x="3796" y="12841"/>
                    <a:pt x="3485" y="12626"/>
                    <a:pt x="3170" y="12626"/>
                  </a:cubicBezTo>
                  <a:cubicBezTo>
                    <a:pt x="3116" y="12626"/>
                    <a:pt x="3063" y="12632"/>
                    <a:pt x="3010" y="12645"/>
                  </a:cubicBezTo>
                  <a:cubicBezTo>
                    <a:pt x="2615" y="12706"/>
                    <a:pt x="2341" y="13132"/>
                    <a:pt x="2493" y="13466"/>
                  </a:cubicBezTo>
                  <a:cubicBezTo>
                    <a:pt x="2301" y="13346"/>
                    <a:pt x="2033" y="13226"/>
                    <a:pt x="1779" y="13226"/>
                  </a:cubicBezTo>
                  <a:cubicBezTo>
                    <a:pt x="1711" y="13226"/>
                    <a:pt x="1645" y="13234"/>
                    <a:pt x="1581" y="13253"/>
                  </a:cubicBezTo>
                  <a:cubicBezTo>
                    <a:pt x="1186" y="13314"/>
                    <a:pt x="1247" y="13679"/>
                    <a:pt x="1186" y="14013"/>
                  </a:cubicBezTo>
                  <a:cubicBezTo>
                    <a:pt x="1034" y="14013"/>
                    <a:pt x="913" y="13861"/>
                    <a:pt x="791" y="13770"/>
                  </a:cubicBezTo>
                  <a:cubicBezTo>
                    <a:pt x="748" y="13745"/>
                    <a:pt x="700" y="13734"/>
                    <a:pt x="650" y="13734"/>
                  </a:cubicBezTo>
                  <a:cubicBezTo>
                    <a:pt x="453" y="13734"/>
                    <a:pt x="225" y="13904"/>
                    <a:pt x="153" y="14074"/>
                  </a:cubicBezTo>
                  <a:cubicBezTo>
                    <a:pt x="31" y="14287"/>
                    <a:pt x="1" y="14469"/>
                    <a:pt x="1" y="14682"/>
                  </a:cubicBezTo>
                  <a:cubicBezTo>
                    <a:pt x="517" y="14347"/>
                    <a:pt x="1095" y="14135"/>
                    <a:pt x="1642" y="13983"/>
                  </a:cubicBezTo>
                  <a:cubicBezTo>
                    <a:pt x="3800" y="13284"/>
                    <a:pt x="6141" y="13253"/>
                    <a:pt x="8359" y="12797"/>
                  </a:cubicBezTo>
                  <a:cubicBezTo>
                    <a:pt x="10882" y="12250"/>
                    <a:pt x="10973" y="10335"/>
                    <a:pt x="11521" y="8116"/>
                  </a:cubicBezTo>
                  <a:cubicBezTo>
                    <a:pt x="11977" y="6110"/>
                    <a:pt x="11612" y="3891"/>
                    <a:pt x="11703" y="1885"/>
                  </a:cubicBezTo>
                  <a:cubicBezTo>
                    <a:pt x="11733" y="1216"/>
                    <a:pt x="11764" y="609"/>
                    <a:pt x="118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3834885" y="4392058"/>
              <a:ext cx="140399" cy="241386"/>
            </a:xfrm>
            <a:custGeom>
              <a:avLst/>
              <a:gdLst/>
              <a:ahLst/>
              <a:cxnLst/>
              <a:rect l="l" t="t" r="r" b="b"/>
              <a:pathLst>
                <a:path w="7691" h="13223" extrusionOk="0">
                  <a:moveTo>
                    <a:pt x="3009" y="0"/>
                  </a:moveTo>
                  <a:cubicBezTo>
                    <a:pt x="2827" y="1247"/>
                    <a:pt x="3800" y="2341"/>
                    <a:pt x="4134" y="3557"/>
                  </a:cubicBezTo>
                  <a:cubicBezTo>
                    <a:pt x="4499" y="4742"/>
                    <a:pt x="4225" y="6019"/>
                    <a:pt x="3860" y="7204"/>
                  </a:cubicBezTo>
                  <a:cubicBezTo>
                    <a:pt x="3161" y="9332"/>
                    <a:pt x="2067" y="11490"/>
                    <a:pt x="0" y="12341"/>
                  </a:cubicBezTo>
                  <a:cubicBezTo>
                    <a:pt x="152" y="12645"/>
                    <a:pt x="304" y="12918"/>
                    <a:pt x="456" y="13222"/>
                  </a:cubicBezTo>
                  <a:cubicBezTo>
                    <a:pt x="2584" y="13070"/>
                    <a:pt x="4377" y="11277"/>
                    <a:pt x="5167" y="9271"/>
                  </a:cubicBezTo>
                  <a:cubicBezTo>
                    <a:pt x="5988" y="7295"/>
                    <a:pt x="6353" y="5016"/>
                    <a:pt x="6930" y="2949"/>
                  </a:cubicBezTo>
                  <a:cubicBezTo>
                    <a:pt x="7113" y="2402"/>
                    <a:pt x="7265" y="1794"/>
                    <a:pt x="7690" y="1338"/>
                  </a:cubicBezTo>
                  <a:lnTo>
                    <a:pt x="30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4105661" y="4425903"/>
              <a:ext cx="87131" cy="230287"/>
            </a:xfrm>
            <a:custGeom>
              <a:avLst/>
              <a:gdLst/>
              <a:ahLst/>
              <a:cxnLst/>
              <a:rect l="l" t="t" r="r" b="b"/>
              <a:pathLst>
                <a:path w="4773" h="12615" extrusionOk="0">
                  <a:moveTo>
                    <a:pt x="2705" y="0"/>
                  </a:moveTo>
                  <a:lnTo>
                    <a:pt x="0" y="578"/>
                  </a:lnTo>
                  <a:cubicBezTo>
                    <a:pt x="760" y="1338"/>
                    <a:pt x="1398" y="2250"/>
                    <a:pt x="1854" y="3222"/>
                  </a:cubicBezTo>
                  <a:cubicBezTo>
                    <a:pt x="3222" y="6110"/>
                    <a:pt x="2888" y="9453"/>
                    <a:pt x="2493" y="12615"/>
                  </a:cubicBezTo>
                  <a:cubicBezTo>
                    <a:pt x="2949" y="12463"/>
                    <a:pt x="3465" y="12311"/>
                    <a:pt x="3921" y="12159"/>
                  </a:cubicBezTo>
                  <a:cubicBezTo>
                    <a:pt x="4772" y="8146"/>
                    <a:pt x="4377" y="3800"/>
                    <a:pt x="2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4132843" y="4085210"/>
              <a:ext cx="32202" cy="61063"/>
            </a:xfrm>
            <a:custGeom>
              <a:avLst/>
              <a:gdLst/>
              <a:ahLst/>
              <a:cxnLst/>
              <a:rect l="l" t="t" r="r" b="b"/>
              <a:pathLst>
                <a:path w="1764" h="3345" extrusionOk="0">
                  <a:moveTo>
                    <a:pt x="31" y="1"/>
                  </a:moveTo>
                  <a:cubicBezTo>
                    <a:pt x="1" y="1064"/>
                    <a:pt x="61" y="2219"/>
                    <a:pt x="92" y="3344"/>
                  </a:cubicBezTo>
                  <a:cubicBezTo>
                    <a:pt x="183" y="3344"/>
                    <a:pt x="305" y="3314"/>
                    <a:pt x="365" y="3283"/>
                  </a:cubicBezTo>
                  <a:cubicBezTo>
                    <a:pt x="700" y="3040"/>
                    <a:pt x="1095" y="2827"/>
                    <a:pt x="1368" y="2493"/>
                  </a:cubicBezTo>
                  <a:cubicBezTo>
                    <a:pt x="1612" y="2128"/>
                    <a:pt x="1764" y="1733"/>
                    <a:pt x="1703" y="1308"/>
                  </a:cubicBezTo>
                  <a:cubicBezTo>
                    <a:pt x="1581" y="700"/>
                    <a:pt x="973" y="304"/>
                    <a:pt x="335" y="213"/>
                  </a:cubicBezTo>
                  <a:cubicBezTo>
                    <a:pt x="305" y="61"/>
                    <a:pt x="183" y="1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4146169" y="4155510"/>
              <a:ext cx="53834" cy="61063"/>
            </a:xfrm>
            <a:custGeom>
              <a:avLst/>
              <a:gdLst/>
              <a:ahLst/>
              <a:cxnLst/>
              <a:rect l="l" t="t" r="r" b="b"/>
              <a:pathLst>
                <a:path w="2949" h="3345" extrusionOk="0">
                  <a:moveTo>
                    <a:pt x="1228" y="1"/>
                  </a:moveTo>
                  <a:cubicBezTo>
                    <a:pt x="557" y="1"/>
                    <a:pt x="198" y="255"/>
                    <a:pt x="61" y="830"/>
                  </a:cubicBezTo>
                  <a:cubicBezTo>
                    <a:pt x="0" y="952"/>
                    <a:pt x="0" y="1104"/>
                    <a:pt x="61" y="1226"/>
                  </a:cubicBezTo>
                  <a:cubicBezTo>
                    <a:pt x="0" y="2016"/>
                    <a:pt x="122" y="2837"/>
                    <a:pt x="973" y="3232"/>
                  </a:cubicBezTo>
                  <a:cubicBezTo>
                    <a:pt x="1133" y="3308"/>
                    <a:pt x="1309" y="3344"/>
                    <a:pt x="1486" y="3344"/>
                  </a:cubicBezTo>
                  <a:cubicBezTo>
                    <a:pt x="2012" y="3344"/>
                    <a:pt x="2546" y="3025"/>
                    <a:pt x="2705" y="2502"/>
                  </a:cubicBezTo>
                  <a:cubicBezTo>
                    <a:pt x="2857" y="1925"/>
                    <a:pt x="2948" y="770"/>
                    <a:pt x="2401" y="314"/>
                  </a:cubicBezTo>
                  <a:cubicBezTo>
                    <a:pt x="2158" y="71"/>
                    <a:pt x="1793" y="10"/>
                    <a:pt x="1459" y="10"/>
                  </a:cubicBezTo>
                  <a:cubicBezTo>
                    <a:pt x="1378" y="4"/>
                    <a:pt x="1301" y="1"/>
                    <a:pt x="1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4192208" y="4253339"/>
              <a:ext cx="22216" cy="66740"/>
            </a:xfrm>
            <a:custGeom>
              <a:avLst/>
              <a:gdLst/>
              <a:ahLst/>
              <a:cxnLst/>
              <a:rect l="l" t="t" r="r" b="b"/>
              <a:pathLst>
                <a:path w="1217" h="3656" extrusionOk="0">
                  <a:moveTo>
                    <a:pt x="1065" y="0"/>
                  </a:moveTo>
                  <a:cubicBezTo>
                    <a:pt x="852" y="0"/>
                    <a:pt x="639" y="122"/>
                    <a:pt x="487" y="213"/>
                  </a:cubicBezTo>
                  <a:cubicBezTo>
                    <a:pt x="244" y="487"/>
                    <a:pt x="123" y="912"/>
                    <a:pt x="92" y="1277"/>
                  </a:cubicBezTo>
                  <a:cubicBezTo>
                    <a:pt x="31" y="1733"/>
                    <a:pt x="1" y="2189"/>
                    <a:pt x="92" y="2645"/>
                  </a:cubicBezTo>
                  <a:cubicBezTo>
                    <a:pt x="123" y="3010"/>
                    <a:pt x="244" y="3344"/>
                    <a:pt x="487" y="3526"/>
                  </a:cubicBezTo>
                  <a:cubicBezTo>
                    <a:pt x="618" y="3619"/>
                    <a:pt x="748" y="3655"/>
                    <a:pt x="871" y="3655"/>
                  </a:cubicBezTo>
                  <a:cubicBezTo>
                    <a:pt x="949" y="3655"/>
                    <a:pt x="1025" y="3641"/>
                    <a:pt x="1095" y="3617"/>
                  </a:cubicBezTo>
                  <a:cubicBezTo>
                    <a:pt x="1217" y="2584"/>
                    <a:pt x="1217" y="1551"/>
                    <a:pt x="1156" y="699"/>
                  </a:cubicBezTo>
                  <a:cubicBezTo>
                    <a:pt x="1095" y="487"/>
                    <a:pt x="1065" y="213"/>
                    <a:pt x="10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4127293" y="4246000"/>
              <a:ext cx="41640" cy="44451"/>
            </a:xfrm>
            <a:custGeom>
              <a:avLst/>
              <a:gdLst/>
              <a:ahLst/>
              <a:cxnLst/>
              <a:rect l="l" t="t" r="r" b="b"/>
              <a:pathLst>
                <a:path w="2281" h="2435" extrusionOk="0">
                  <a:moveTo>
                    <a:pt x="988" y="0"/>
                  </a:moveTo>
                  <a:cubicBezTo>
                    <a:pt x="665" y="0"/>
                    <a:pt x="352" y="181"/>
                    <a:pt x="153" y="615"/>
                  </a:cubicBezTo>
                  <a:cubicBezTo>
                    <a:pt x="1" y="919"/>
                    <a:pt x="31" y="1314"/>
                    <a:pt x="153" y="1618"/>
                  </a:cubicBezTo>
                  <a:cubicBezTo>
                    <a:pt x="213" y="1770"/>
                    <a:pt x="365" y="1922"/>
                    <a:pt x="487" y="2044"/>
                  </a:cubicBezTo>
                  <a:cubicBezTo>
                    <a:pt x="669" y="2196"/>
                    <a:pt x="852" y="2348"/>
                    <a:pt x="1095" y="2409"/>
                  </a:cubicBezTo>
                  <a:cubicBezTo>
                    <a:pt x="1155" y="2426"/>
                    <a:pt x="1217" y="2435"/>
                    <a:pt x="1280" y="2435"/>
                  </a:cubicBezTo>
                  <a:cubicBezTo>
                    <a:pt x="1538" y="2435"/>
                    <a:pt x="1812" y="2294"/>
                    <a:pt x="2007" y="2074"/>
                  </a:cubicBezTo>
                  <a:cubicBezTo>
                    <a:pt x="2220" y="1801"/>
                    <a:pt x="2280" y="1436"/>
                    <a:pt x="2189" y="1071"/>
                  </a:cubicBezTo>
                  <a:cubicBezTo>
                    <a:pt x="2040" y="456"/>
                    <a:pt x="1501" y="0"/>
                    <a:pt x="9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4026307" y="4272196"/>
              <a:ext cx="64933" cy="31526"/>
            </a:xfrm>
            <a:custGeom>
              <a:avLst/>
              <a:gdLst/>
              <a:ahLst/>
              <a:cxnLst/>
              <a:rect l="l" t="t" r="r" b="b"/>
              <a:pathLst>
                <a:path w="3557" h="1727" extrusionOk="0">
                  <a:moveTo>
                    <a:pt x="3466" y="1"/>
                  </a:moveTo>
                  <a:cubicBezTo>
                    <a:pt x="3192" y="153"/>
                    <a:pt x="2858" y="244"/>
                    <a:pt x="2493" y="335"/>
                  </a:cubicBezTo>
                  <a:cubicBezTo>
                    <a:pt x="1672" y="487"/>
                    <a:pt x="882" y="609"/>
                    <a:pt x="1" y="670"/>
                  </a:cubicBezTo>
                  <a:cubicBezTo>
                    <a:pt x="61" y="761"/>
                    <a:pt x="61" y="822"/>
                    <a:pt x="92" y="913"/>
                  </a:cubicBezTo>
                  <a:cubicBezTo>
                    <a:pt x="274" y="1308"/>
                    <a:pt x="700" y="1612"/>
                    <a:pt x="1156" y="1703"/>
                  </a:cubicBezTo>
                  <a:cubicBezTo>
                    <a:pt x="1266" y="1719"/>
                    <a:pt x="1380" y="1726"/>
                    <a:pt x="1496" y="1726"/>
                  </a:cubicBezTo>
                  <a:cubicBezTo>
                    <a:pt x="1828" y="1726"/>
                    <a:pt x="2177" y="1664"/>
                    <a:pt x="2493" y="1551"/>
                  </a:cubicBezTo>
                  <a:cubicBezTo>
                    <a:pt x="2706" y="1460"/>
                    <a:pt x="2888" y="1369"/>
                    <a:pt x="3101" y="1217"/>
                  </a:cubicBezTo>
                  <a:cubicBezTo>
                    <a:pt x="3405" y="974"/>
                    <a:pt x="3557" y="609"/>
                    <a:pt x="3496" y="214"/>
                  </a:cubicBezTo>
                  <a:cubicBezTo>
                    <a:pt x="3496" y="153"/>
                    <a:pt x="3496" y="62"/>
                    <a:pt x="34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4109531" y="4322032"/>
              <a:ext cx="63838" cy="65608"/>
            </a:xfrm>
            <a:custGeom>
              <a:avLst/>
              <a:gdLst/>
              <a:ahLst/>
              <a:cxnLst/>
              <a:rect l="l" t="t" r="r" b="b"/>
              <a:pathLst>
                <a:path w="3497" h="3594" extrusionOk="0">
                  <a:moveTo>
                    <a:pt x="1512" y="1"/>
                  </a:moveTo>
                  <a:cubicBezTo>
                    <a:pt x="1431" y="1"/>
                    <a:pt x="1352" y="12"/>
                    <a:pt x="1278" y="37"/>
                  </a:cubicBezTo>
                  <a:cubicBezTo>
                    <a:pt x="609" y="219"/>
                    <a:pt x="1" y="1769"/>
                    <a:pt x="92" y="2377"/>
                  </a:cubicBezTo>
                  <a:cubicBezTo>
                    <a:pt x="123" y="2803"/>
                    <a:pt x="427" y="3198"/>
                    <a:pt x="852" y="3380"/>
                  </a:cubicBezTo>
                  <a:cubicBezTo>
                    <a:pt x="1217" y="3563"/>
                    <a:pt x="1673" y="3593"/>
                    <a:pt x="2098" y="3593"/>
                  </a:cubicBezTo>
                  <a:cubicBezTo>
                    <a:pt x="2402" y="3563"/>
                    <a:pt x="2706" y="3532"/>
                    <a:pt x="2949" y="3380"/>
                  </a:cubicBezTo>
                  <a:cubicBezTo>
                    <a:pt x="3436" y="3076"/>
                    <a:pt x="3466" y="2377"/>
                    <a:pt x="3496" y="1769"/>
                  </a:cubicBezTo>
                  <a:cubicBezTo>
                    <a:pt x="3496" y="1617"/>
                    <a:pt x="3496" y="1435"/>
                    <a:pt x="3466" y="1283"/>
                  </a:cubicBezTo>
                  <a:cubicBezTo>
                    <a:pt x="3405" y="1070"/>
                    <a:pt x="3193" y="918"/>
                    <a:pt x="3010" y="766"/>
                  </a:cubicBezTo>
                  <a:cubicBezTo>
                    <a:pt x="2643" y="451"/>
                    <a:pt x="2026" y="1"/>
                    <a:pt x="15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4014094" y="4330210"/>
              <a:ext cx="58836" cy="61866"/>
            </a:xfrm>
            <a:custGeom>
              <a:avLst/>
              <a:gdLst/>
              <a:ahLst/>
              <a:cxnLst/>
              <a:rect l="l" t="t" r="r" b="b"/>
              <a:pathLst>
                <a:path w="3223" h="3389" extrusionOk="0">
                  <a:moveTo>
                    <a:pt x="1769" y="0"/>
                  </a:moveTo>
                  <a:cubicBezTo>
                    <a:pt x="1337" y="0"/>
                    <a:pt x="871" y="177"/>
                    <a:pt x="457" y="470"/>
                  </a:cubicBezTo>
                  <a:cubicBezTo>
                    <a:pt x="214" y="622"/>
                    <a:pt x="1" y="835"/>
                    <a:pt x="1" y="1139"/>
                  </a:cubicBezTo>
                  <a:cubicBezTo>
                    <a:pt x="1" y="1291"/>
                    <a:pt x="62" y="1443"/>
                    <a:pt x="153" y="1595"/>
                  </a:cubicBezTo>
                  <a:cubicBezTo>
                    <a:pt x="366" y="1990"/>
                    <a:pt x="609" y="2385"/>
                    <a:pt x="822" y="2780"/>
                  </a:cubicBezTo>
                  <a:cubicBezTo>
                    <a:pt x="943" y="2993"/>
                    <a:pt x="1065" y="3206"/>
                    <a:pt x="1278" y="3297"/>
                  </a:cubicBezTo>
                  <a:cubicBezTo>
                    <a:pt x="1399" y="3388"/>
                    <a:pt x="1551" y="3388"/>
                    <a:pt x="1703" y="3388"/>
                  </a:cubicBezTo>
                  <a:cubicBezTo>
                    <a:pt x="2007" y="3327"/>
                    <a:pt x="2311" y="3267"/>
                    <a:pt x="2615" y="3145"/>
                  </a:cubicBezTo>
                  <a:cubicBezTo>
                    <a:pt x="2767" y="3084"/>
                    <a:pt x="2919" y="2963"/>
                    <a:pt x="3040" y="2811"/>
                  </a:cubicBezTo>
                  <a:cubicBezTo>
                    <a:pt x="3132" y="2659"/>
                    <a:pt x="3132" y="2476"/>
                    <a:pt x="3192" y="2324"/>
                  </a:cubicBezTo>
                  <a:cubicBezTo>
                    <a:pt x="3223" y="1899"/>
                    <a:pt x="3223" y="1413"/>
                    <a:pt x="3071" y="987"/>
                  </a:cubicBezTo>
                  <a:cubicBezTo>
                    <a:pt x="2815" y="288"/>
                    <a:pt x="2320" y="0"/>
                    <a:pt x="17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3939194" y="4289958"/>
              <a:ext cx="53286" cy="40143"/>
            </a:xfrm>
            <a:custGeom>
              <a:avLst/>
              <a:gdLst/>
              <a:ahLst/>
              <a:cxnLst/>
              <a:rect l="l" t="t" r="r" b="b"/>
              <a:pathLst>
                <a:path w="2919" h="2199" extrusionOk="0">
                  <a:moveTo>
                    <a:pt x="2767" y="1"/>
                  </a:moveTo>
                  <a:cubicBezTo>
                    <a:pt x="2007" y="122"/>
                    <a:pt x="1247" y="304"/>
                    <a:pt x="578" y="487"/>
                  </a:cubicBezTo>
                  <a:cubicBezTo>
                    <a:pt x="426" y="578"/>
                    <a:pt x="213" y="608"/>
                    <a:pt x="61" y="669"/>
                  </a:cubicBezTo>
                  <a:cubicBezTo>
                    <a:pt x="61" y="760"/>
                    <a:pt x="31" y="882"/>
                    <a:pt x="31" y="943"/>
                  </a:cubicBezTo>
                  <a:cubicBezTo>
                    <a:pt x="0" y="1064"/>
                    <a:pt x="0" y="1186"/>
                    <a:pt x="31" y="1277"/>
                  </a:cubicBezTo>
                  <a:cubicBezTo>
                    <a:pt x="122" y="1551"/>
                    <a:pt x="335" y="1733"/>
                    <a:pt x="578" y="1885"/>
                  </a:cubicBezTo>
                  <a:cubicBezTo>
                    <a:pt x="760" y="2007"/>
                    <a:pt x="973" y="2159"/>
                    <a:pt x="1216" y="2189"/>
                  </a:cubicBezTo>
                  <a:cubicBezTo>
                    <a:pt x="1255" y="2195"/>
                    <a:pt x="1293" y="2198"/>
                    <a:pt x="1332" y="2198"/>
                  </a:cubicBezTo>
                  <a:cubicBezTo>
                    <a:pt x="1663" y="2198"/>
                    <a:pt x="2008" y="1978"/>
                    <a:pt x="2280" y="1733"/>
                  </a:cubicBezTo>
                  <a:cubicBezTo>
                    <a:pt x="2493" y="1520"/>
                    <a:pt x="2767" y="1247"/>
                    <a:pt x="2858" y="912"/>
                  </a:cubicBezTo>
                  <a:cubicBezTo>
                    <a:pt x="2918" y="608"/>
                    <a:pt x="2888" y="304"/>
                    <a:pt x="2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3906463" y="4337604"/>
              <a:ext cx="41074" cy="41713"/>
            </a:xfrm>
            <a:custGeom>
              <a:avLst/>
              <a:gdLst/>
              <a:ahLst/>
              <a:cxnLst/>
              <a:rect l="l" t="t" r="r" b="b"/>
              <a:pathLst>
                <a:path w="2250" h="2285" extrusionOk="0">
                  <a:moveTo>
                    <a:pt x="958" y="0"/>
                  </a:moveTo>
                  <a:cubicBezTo>
                    <a:pt x="462" y="0"/>
                    <a:pt x="0" y="249"/>
                    <a:pt x="0" y="825"/>
                  </a:cubicBezTo>
                  <a:cubicBezTo>
                    <a:pt x="0" y="1008"/>
                    <a:pt x="91" y="1190"/>
                    <a:pt x="122" y="1372"/>
                  </a:cubicBezTo>
                  <a:cubicBezTo>
                    <a:pt x="183" y="1676"/>
                    <a:pt x="274" y="2071"/>
                    <a:pt x="547" y="2223"/>
                  </a:cubicBezTo>
                  <a:cubicBezTo>
                    <a:pt x="638" y="2284"/>
                    <a:pt x="790" y="2284"/>
                    <a:pt x="942" y="2284"/>
                  </a:cubicBezTo>
                  <a:cubicBezTo>
                    <a:pt x="1338" y="2254"/>
                    <a:pt x="1702" y="2041"/>
                    <a:pt x="1945" y="1737"/>
                  </a:cubicBezTo>
                  <a:cubicBezTo>
                    <a:pt x="2158" y="1433"/>
                    <a:pt x="2249" y="977"/>
                    <a:pt x="2097" y="612"/>
                  </a:cubicBezTo>
                  <a:cubicBezTo>
                    <a:pt x="1934" y="227"/>
                    <a:pt x="1431" y="0"/>
                    <a:pt x="9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3934776" y="4380941"/>
              <a:ext cx="62706" cy="59237"/>
            </a:xfrm>
            <a:custGeom>
              <a:avLst/>
              <a:gdLst/>
              <a:ahLst/>
              <a:cxnLst/>
              <a:rect l="l" t="t" r="r" b="b"/>
              <a:pathLst>
                <a:path w="3435" h="3245" extrusionOk="0">
                  <a:moveTo>
                    <a:pt x="1759" y="1"/>
                  </a:moveTo>
                  <a:cubicBezTo>
                    <a:pt x="830" y="1"/>
                    <a:pt x="0" y="1227"/>
                    <a:pt x="60" y="2038"/>
                  </a:cubicBezTo>
                  <a:cubicBezTo>
                    <a:pt x="60" y="2251"/>
                    <a:pt x="91" y="2433"/>
                    <a:pt x="151" y="2615"/>
                  </a:cubicBezTo>
                  <a:cubicBezTo>
                    <a:pt x="273" y="2767"/>
                    <a:pt x="486" y="2889"/>
                    <a:pt x="698" y="3011"/>
                  </a:cubicBezTo>
                  <a:cubicBezTo>
                    <a:pt x="911" y="3071"/>
                    <a:pt x="1094" y="3193"/>
                    <a:pt x="1337" y="3223"/>
                  </a:cubicBezTo>
                  <a:cubicBezTo>
                    <a:pt x="1415" y="3238"/>
                    <a:pt x="1494" y="3244"/>
                    <a:pt x="1573" y="3244"/>
                  </a:cubicBezTo>
                  <a:cubicBezTo>
                    <a:pt x="2161" y="3244"/>
                    <a:pt x="2735" y="2866"/>
                    <a:pt x="3191" y="2463"/>
                  </a:cubicBezTo>
                  <a:cubicBezTo>
                    <a:pt x="3282" y="2403"/>
                    <a:pt x="3343" y="2311"/>
                    <a:pt x="3373" y="2251"/>
                  </a:cubicBezTo>
                  <a:cubicBezTo>
                    <a:pt x="3434" y="2129"/>
                    <a:pt x="3434" y="2007"/>
                    <a:pt x="3434" y="1886"/>
                  </a:cubicBezTo>
                  <a:cubicBezTo>
                    <a:pt x="3343" y="1096"/>
                    <a:pt x="2674" y="32"/>
                    <a:pt x="1793" y="1"/>
                  </a:cubicBezTo>
                  <a:cubicBezTo>
                    <a:pt x="1781" y="1"/>
                    <a:pt x="1770" y="1"/>
                    <a:pt x="17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4030195" y="4404307"/>
              <a:ext cx="47189" cy="41694"/>
            </a:xfrm>
            <a:custGeom>
              <a:avLst/>
              <a:gdLst/>
              <a:ahLst/>
              <a:cxnLst/>
              <a:rect l="l" t="t" r="r" b="b"/>
              <a:pathLst>
                <a:path w="2585" h="2284" extrusionOk="0">
                  <a:moveTo>
                    <a:pt x="1162" y="1"/>
                  </a:moveTo>
                  <a:cubicBezTo>
                    <a:pt x="1000" y="1"/>
                    <a:pt x="842" y="29"/>
                    <a:pt x="699" y="89"/>
                  </a:cubicBezTo>
                  <a:cubicBezTo>
                    <a:pt x="0" y="393"/>
                    <a:pt x="183" y="1153"/>
                    <a:pt x="456" y="1761"/>
                  </a:cubicBezTo>
                  <a:cubicBezTo>
                    <a:pt x="487" y="1913"/>
                    <a:pt x="548" y="2034"/>
                    <a:pt x="639" y="2095"/>
                  </a:cubicBezTo>
                  <a:cubicBezTo>
                    <a:pt x="760" y="2217"/>
                    <a:pt x="912" y="2217"/>
                    <a:pt x="1003" y="2247"/>
                  </a:cubicBezTo>
                  <a:cubicBezTo>
                    <a:pt x="1101" y="2272"/>
                    <a:pt x="1199" y="2283"/>
                    <a:pt x="1295" y="2283"/>
                  </a:cubicBezTo>
                  <a:cubicBezTo>
                    <a:pt x="1557" y="2283"/>
                    <a:pt x="1806" y="2198"/>
                    <a:pt x="2007" y="2065"/>
                  </a:cubicBezTo>
                  <a:cubicBezTo>
                    <a:pt x="2432" y="1761"/>
                    <a:pt x="2584" y="1183"/>
                    <a:pt x="2371" y="727"/>
                  </a:cubicBezTo>
                  <a:cubicBezTo>
                    <a:pt x="2188" y="269"/>
                    <a:pt x="1659" y="1"/>
                    <a:pt x="11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4189999" y="4120716"/>
              <a:ext cx="20537" cy="36090"/>
            </a:xfrm>
            <a:custGeom>
              <a:avLst/>
              <a:gdLst/>
              <a:ahLst/>
              <a:cxnLst/>
              <a:rect l="l" t="t" r="r" b="b"/>
              <a:pathLst>
                <a:path w="1125" h="1977" extrusionOk="0">
                  <a:moveTo>
                    <a:pt x="1064" y="1"/>
                  </a:moveTo>
                  <a:cubicBezTo>
                    <a:pt x="912" y="31"/>
                    <a:pt x="760" y="122"/>
                    <a:pt x="639" y="183"/>
                  </a:cubicBezTo>
                  <a:cubicBezTo>
                    <a:pt x="426" y="335"/>
                    <a:pt x="213" y="548"/>
                    <a:pt x="122" y="852"/>
                  </a:cubicBezTo>
                  <a:cubicBezTo>
                    <a:pt x="0" y="1338"/>
                    <a:pt x="456" y="1825"/>
                    <a:pt x="973" y="1946"/>
                  </a:cubicBezTo>
                  <a:cubicBezTo>
                    <a:pt x="1003" y="1977"/>
                    <a:pt x="1064" y="1977"/>
                    <a:pt x="1125" y="1977"/>
                  </a:cubicBezTo>
                  <a:cubicBezTo>
                    <a:pt x="1125" y="1308"/>
                    <a:pt x="1125" y="548"/>
                    <a:pt x="10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3834885" y="4602356"/>
              <a:ext cx="37733" cy="31088"/>
            </a:xfrm>
            <a:custGeom>
              <a:avLst/>
              <a:gdLst/>
              <a:ahLst/>
              <a:cxnLst/>
              <a:rect l="l" t="t" r="r" b="b"/>
              <a:pathLst>
                <a:path w="2067" h="1703" extrusionOk="0">
                  <a:moveTo>
                    <a:pt x="1338" y="0"/>
                  </a:moveTo>
                  <a:cubicBezTo>
                    <a:pt x="973" y="335"/>
                    <a:pt x="486" y="639"/>
                    <a:pt x="0" y="821"/>
                  </a:cubicBezTo>
                  <a:cubicBezTo>
                    <a:pt x="152" y="1125"/>
                    <a:pt x="304" y="1398"/>
                    <a:pt x="456" y="1702"/>
                  </a:cubicBezTo>
                  <a:cubicBezTo>
                    <a:pt x="1034" y="1672"/>
                    <a:pt x="1581" y="1520"/>
                    <a:pt x="2067" y="1246"/>
                  </a:cubicBezTo>
                  <a:cubicBezTo>
                    <a:pt x="1824" y="821"/>
                    <a:pt x="1581" y="395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4011885" y="4606226"/>
              <a:ext cx="24425" cy="38865"/>
            </a:xfrm>
            <a:custGeom>
              <a:avLst/>
              <a:gdLst/>
              <a:ahLst/>
              <a:cxnLst/>
              <a:rect l="l" t="t" r="r" b="b"/>
              <a:pathLst>
                <a:path w="1338" h="2129" extrusionOk="0">
                  <a:moveTo>
                    <a:pt x="1338" y="1"/>
                  </a:moveTo>
                  <a:cubicBezTo>
                    <a:pt x="912" y="123"/>
                    <a:pt x="487" y="275"/>
                    <a:pt x="92" y="335"/>
                  </a:cubicBezTo>
                  <a:cubicBezTo>
                    <a:pt x="92" y="943"/>
                    <a:pt x="92" y="1551"/>
                    <a:pt x="0" y="2129"/>
                  </a:cubicBezTo>
                  <a:cubicBezTo>
                    <a:pt x="426" y="2007"/>
                    <a:pt x="791" y="1855"/>
                    <a:pt x="1186" y="1764"/>
                  </a:cubicBezTo>
                  <a:cubicBezTo>
                    <a:pt x="1247" y="1186"/>
                    <a:pt x="1277" y="609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4150605" y="4620666"/>
              <a:ext cx="31088" cy="35524"/>
            </a:xfrm>
            <a:custGeom>
              <a:avLst/>
              <a:gdLst/>
              <a:ahLst/>
              <a:cxnLst/>
              <a:rect l="l" t="t" r="r" b="b"/>
              <a:pathLst>
                <a:path w="1703" h="1946" extrusionOk="0">
                  <a:moveTo>
                    <a:pt x="1702" y="0"/>
                  </a:moveTo>
                  <a:cubicBezTo>
                    <a:pt x="1186" y="91"/>
                    <a:pt x="669" y="152"/>
                    <a:pt x="183" y="274"/>
                  </a:cubicBezTo>
                  <a:cubicBezTo>
                    <a:pt x="122" y="821"/>
                    <a:pt x="91" y="1368"/>
                    <a:pt x="0" y="1946"/>
                  </a:cubicBezTo>
                  <a:cubicBezTo>
                    <a:pt x="456" y="1794"/>
                    <a:pt x="943" y="1642"/>
                    <a:pt x="1398" y="1490"/>
                  </a:cubicBezTo>
                  <a:cubicBezTo>
                    <a:pt x="1520" y="1003"/>
                    <a:pt x="1642" y="517"/>
                    <a:pt x="1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4289325" y="4076868"/>
              <a:ext cx="32749" cy="24681"/>
            </a:xfrm>
            <a:custGeom>
              <a:avLst/>
              <a:gdLst/>
              <a:ahLst/>
              <a:cxnLst/>
              <a:rect l="l" t="t" r="r" b="b"/>
              <a:pathLst>
                <a:path w="1794" h="1352" extrusionOk="0">
                  <a:moveTo>
                    <a:pt x="9" y="0"/>
                  </a:moveTo>
                  <a:cubicBezTo>
                    <a:pt x="6" y="0"/>
                    <a:pt x="3" y="1"/>
                    <a:pt x="0" y="2"/>
                  </a:cubicBezTo>
                  <a:cubicBezTo>
                    <a:pt x="0" y="62"/>
                    <a:pt x="0" y="154"/>
                    <a:pt x="91" y="366"/>
                  </a:cubicBezTo>
                  <a:cubicBezTo>
                    <a:pt x="183" y="549"/>
                    <a:pt x="395" y="822"/>
                    <a:pt x="638" y="1005"/>
                  </a:cubicBezTo>
                  <a:cubicBezTo>
                    <a:pt x="912" y="1217"/>
                    <a:pt x="1216" y="1309"/>
                    <a:pt x="1459" y="1339"/>
                  </a:cubicBezTo>
                  <a:cubicBezTo>
                    <a:pt x="1513" y="1348"/>
                    <a:pt x="1563" y="1352"/>
                    <a:pt x="1609" y="1352"/>
                  </a:cubicBezTo>
                  <a:cubicBezTo>
                    <a:pt x="1718" y="1352"/>
                    <a:pt x="1794" y="1330"/>
                    <a:pt x="1794" y="1309"/>
                  </a:cubicBezTo>
                  <a:cubicBezTo>
                    <a:pt x="1794" y="1278"/>
                    <a:pt x="1246" y="1217"/>
                    <a:pt x="760" y="853"/>
                  </a:cubicBezTo>
                  <a:cubicBezTo>
                    <a:pt x="288" y="469"/>
                    <a:pt x="103" y="0"/>
                    <a:pt x="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4281548" y="4070223"/>
              <a:ext cx="11117" cy="13582"/>
            </a:xfrm>
            <a:custGeom>
              <a:avLst/>
              <a:gdLst/>
              <a:ahLst/>
              <a:cxnLst/>
              <a:rect l="l" t="t" r="r" b="b"/>
              <a:pathLst>
                <a:path w="609" h="744" extrusionOk="0">
                  <a:moveTo>
                    <a:pt x="578" y="1"/>
                  </a:moveTo>
                  <a:cubicBezTo>
                    <a:pt x="487" y="1"/>
                    <a:pt x="457" y="183"/>
                    <a:pt x="305" y="366"/>
                  </a:cubicBezTo>
                  <a:cubicBezTo>
                    <a:pt x="153" y="578"/>
                    <a:pt x="1" y="639"/>
                    <a:pt x="1" y="730"/>
                  </a:cubicBezTo>
                  <a:cubicBezTo>
                    <a:pt x="41" y="730"/>
                    <a:pt x="68" y="744"/>
                    <a:pt x="100" y="744"/>
                  </a:cubicBezTo>
                  <a:cubicBezTo>
                    <a:pt x="115" y="744"/>
                    <a:pt x="132" y="740"/>
                    <a:pt x="153" y="730"/>
                  </a:cubicBezTo>
                  <a:cubicBezTo>
                    <a:pt x="244" y="670"/>
                    <a:pt x="396" y="609"/>
                    <a:pt x="457" y="487"/>
                  </a:cubicBezTo>
                  <a:cubicBezTo>
                    <a:pt x="578" y="366"/>
                    <a:pt x="609" y="274"/>
                    <a:pt x="609" y="153"/>
                  </a:cubicBezTo>
                  <a:cubicBezTo>
                    <a:pt x="609" y="62"/>
                    <a:pt x="609" y="1"/>
                    <a:pt x="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4038337" y="4280593"/>
              <a:ext cx="42918" cy="192189"/>
            </a:xfrm>
            <a:custGeom>
              <a:avLst/>
              <a:gdLst/>
              <a:ahLst/>
              <a:cxnLst/>
              <a:rect l="l" t="t" r="r" b="b"/>
              <a:pathLst>
                <a:path w="2351" h="10528" extrusionOk="0">
                  <a:moveTo>
                    <a:pt x="736" y="0"/>
                  </a:moveTo>
                  <a:cubicBezTo>
                    <a:pt x="662" y="0"/>
                    <a:pt x="588" y="68"/>
                    <a:pt x="649" y="149"/>
                  </a:cubicBezTo>
                  <a:cubicBezTo>
                    <a:pt x="2168" y="3431"/>
                    <a:pt x="1257" y="7170"/>
                    <a:pt x="41" y="10392"/>
                  </a:cubicBezTo>
                  <a:cubicBezTo>
                    <a:pt x="0" y="10473"/>
                    <a:pt x="81" y="10527"/>
                    <a:pt x="149" y="10527"/>
                  </a:cubicBezTo>
                  <a:cubicBezTo>
                    <a:pt x="183" y="10527"/>
                    <a:pt x="213" y="10514"/>
                    <a:pt x="223" y="10483"/>
                  </a:cubicBezTo>
                  <a:cubicBezTo>
                    <a:pt x="1439" y="7170"/>
                    <a:pt x="2351" y="3401"/>
                    <a:pt x="831" y="58"/>
                  </a:cubicBezTo>
                  <a:cubicBezTo>
                    <a:pt x="811" y="17"/>
                    <a:pt x="774" y="0"/>
                    <a:pt x="7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4048943" y="4240378"/>
              <a:ext cx="72819" cy="44104"/>
            </a:xfrm>
            <a:custGeom>
              <a:avLst/>
              <a:gdLst/>
              <a:ahLst/>
              <a:cxnLst/>
              <a:rect l="l" t="t" r="r" b="b"/>
              <a:pathLst>
                <a:path w="3989" h="2416" extrusionOk="0">
                  <a:moveTo>
                    <a:pt x="2781" y="241"/>
                  </a:moveTo>
                  <a:cubicBezTo>
                    <a:pt x="3045" y="241"/>
                    <a:pt x="3034" y="580"/>
                    <a:pt x="2925" y="771"/>
                  </a:cubicBezTo>
                  <a:cubicBezTo>
                    <a:pt x="2834" y="893"/>
                    <a:pt x="2682" y="1014"/>
                    <a:pt x="2560" y="1075"/>
                  </a:cubicBezTo>
                  <a:cubicBezTo>
                    <a:pt x="2287" y="1288"/>
                    <a:pt x="2043" y="1409"/>
                    <a:pt x="1770" y="1592"/>
                  </a:cubicBezTo>
                  <a:cubicBezTo>
                    <a:pt x="1305" y="1824"/>
                    <a:pt x="785" y="2057"/>
                    <a:pt x="315" y="2209"/>
                  </a:cubicBezTo>
                  <a:lnTo>
                    <a:pt x="315" y="2209"/>
                  </a:lnTo>
                  <a:cubicBezTo>
                    <a:pt x="901" y="1341"/>
                    <a:pt x="1587" y="456"/>
                    <a:pt x="2682" y="254"/>
                  </a:cubicBezTo>
                  <a:cubicBezTo>
                    <a:pt x="2718" y="245"/>
                    <a:pt x="2751" y="241"/>
                    <a:pt x="2781" y="241"/>
                  </a:cubicBezTo>
                  <a:close/>
                  <a:moveTo>
                    <a:pt x="2811" y="0"/>
                  </a:moveTo>
                  <a:cubicBezTo>
                    <a:pt x="2441" y="0"/>
                    <a:pt x="1941" y="294"/>
                    <a:pt x="1739" y="406"/>
                  </a:cubicBezTo>
                  <a:cubicBezTo>
                    <a:pt x="1010" y="832"/>
                    <a:pt x="524" y="1531"/>
                    <a:pt x="68" y="2169"/>
                  </a:cubicBezTo>
                  <a:cubicBezTo>
                    <a:pt x="1" y="2303"/>
                    <a:pt x="64" y="2388"/>
                    <a:pt x="139" y="2388"/>
                  </a:cubicBezTo>
                  <a:cubicBezTo>
                    <a:pt x="164" y="2388"/>
                    <a:pt x="190" y="2378"/>
                    <a:pt x="213" y="2358"/>
                  </a:cubicBezTo>
                  <a:lnTo>
                    <a:pt x="213" y="2358"/>
                  </a:lnTo>
                  <a:cubicBezTo>
                    <a:pt x="234" y="2391"/>
                    <a:pt x="271" y="2416"/>
                    <a:pt x="314" y="2416"/>
                  </a:cubicBezTo>
                  <a:cubicBezTo>
                    <a:pt x="323" y="2416"/>
                    <a:pt x="332" y="2415"/>
                    <a:pt x="341" y="2413"/>
                  </a:cubicBezTo>
                  <a:cubicBezTo>
                    <a:pt x="858" y="2230"/>
                    <a:pt x="3989" y="1136"/>
                    <a:pt x="3138" y="133"/>
                  </a:cubicBezTo>
                  <a:cubicBezTo>
                    <a:pt x="3058" y="37"/>
                    <a:pt x="2943" y="0"/>
                    <a:pt x="28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4009658" y="4242404"/>
              <a:ext cx="47189" cy="41731"/>
            </a:xfrm>
            <a:custGeom>
              <a:avLst/>
              <a:gdLst/>
              <a:ahLst/>
              <a:cxnLst/>
              <a:rect l="l" t="t" r="r" b="b"/>
              <a:pathLst>
                <a:path w="2585" h="2286" extrusionOk="0">
                  <a:moveTo>
                    <a:pt x="571" y="223"/>
                  </a:moveTo>
                  <a:cubicBezTo>
                    <a:pt x="784" y="223"/>
                    <a:pt x="1124" y="376"/>
                    <a:pt x="1186" y="417"/>
                  </a:cubicBezTo>
                  <a:cubicBezTo>
                    <a:pt x="1399" y="508"/>
                    <a:pt x="1642" y="751"/>
                    <a:pt x="1794" y="934"/>
                  </a:cubicBezTo>
                  <a:cubicBezTo>
                    <a:pt x="2063" y="1230"/>
                    <a:pt x="2213" y="1621"/>
                    <a:pt x="2328" y="2023"/>
                  </a:cubicBezTo>
                  <a:lnTo>
                    <a:pt x="2328" y="2023"/>
                  </a:lnTo>
                  <a:cubicBezTo>
                    <a:pt x="1996" y="1794"/>
                    <a:pt x="1628" y="1603"/>
                    <a:pt x="1308" y="1390"/>
                  </a:cubicBezTo>
                  <a:cubicBezTo>
                    <a:pt x="913" y="1177"/>
                    <a:pt x="396" y="873"/>
                    <a:pt x="396" y="356"/>
                  </a:cubicBezTo>
                  <a:cubicBezTo>
                    <a:pt x="396" y="258"/>
                    <a:pt x="469" y="223"/>
                    <a:pt x="571" y="223"/>
                  </a:cubicBezTo>
                  <a:close/>
                  <a:moveTo>
                    <a:pt x="675" y="0"/>
                  </a:moveTo>
                  <a:cubicBezTo>
                    <a:pt x="588" y="0"/>
                    <a:pt x="504" y="16"/>
                    <a:pt x="426" y="52"/>
                  </a:cubicBezTo>
                  <a:cubicBezTo>
                    <a:pt x="1" y="265"/>
                    <a:pt x="274" y="782"/>
                    <a:pt x="517" y="1055"/>
                  </a:cubicBezTo>
                  <a:cubicBezTo>
                    <a:pt x="700" y="1268"/>
                    <a:pt x="973" y="1390"/>
                    <a:pt x="1186" y="1542"/>
                  </a:cubicBezTo>
                  <a:cubicBezTo>
                    <a:pt x="1551" y="1785"/>
                    <a:pt x="1976" y="2028"/>
                    <a:pt x="2372" y="2271"/>
                  </a:cubicBezTo>
                  <a:cubicBezTo>
                    <a:pt x="2386" y="2281"/>
                    <a:pt x="2402" y="2285"/>
                    <a:pt x="2417" y="2285"/>
                  </a:cubicBezTo>
                  <a:cubicBezTo>
                    <a:pt x="2436" y="2285"/>
                    <a:pt x="2455" y="2278"/>
                    <a:pt x="2471" y="2267"/>
                  </a:cubicBezTo>
                  <a:lnTo>
                    <a:pt x="2471" y="2267"/>
                  </a:lnTo>
                  <a:cubicBezTo>
                    <a:pt x="2474" y="2268"/>
                    <a:pt x="2478" y="2268"/>
                    <a:pt x="2481" y="2268"/>
                  </a:cubicBezTo>
                  <a:cubicBezTo>
                    <a:pt x="2534" y="2268"/>
                    <a:pt x="2584" y="2230"/>
                    <a:pt x="2584" y="2150"/>
                  </a:cubicBezTo>
                  <a:cubicBezTo>
                    <a:pt x="2493" y="1572"/>
                    <a:pt x="2250" y="1086"/>
                    <a:pt x="1824" y="630"/>
                  </a:cubicBezTo>
                  <a:cubicBezTo>
                    <a:pt x="1598" y="378"/>
                    <a:pt x="1099" y="0"/>
                    <a:pt x="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3980249" y="3998243"/>
              <a:ext cx="87131" cy="284157"/>
            </a:xfrm>
            <a:custGeom>
              <a:avLst/>
              <a:gdLst/>
              <a:ahLst/>
              <a:cxnLst/>
              <a:rect l="l" t="t" r="r" b="b"/>
              <a:pathLst>
                <a:path w="4773" h="15566" extrusionOk="0">
                  <a:moveTo>
                    <a:pt x="759" y="0"/>
                  </a:moveTo>
                  <a:cubicBezTo>
                    <a:pt x="706" y="0"/>
                    <a:pt x="639" y="40"/>
                    <a:pt x="639" y="114"/>
                  </a:cubicBezTo>
                  <a:cubicBezTo>
                    <a:pt x="639" y="752"/>
                    <a:pt x="1095" y="1269"/>
                    <a:pt x="1156" y="1938"/>
                  </a:cubicBezTo>
                  <a:cubicBezTo>
                    <a:pt x="1247" y="2728"/>
                    <a:pt x="852" y="3366"/>
                    <a:pt x="518" y="4065"/>
                  </a:cubicBezTo>
                  <a:cubicBezTo>
                    <a:pt x="244" y="4613"/>
                    <a:pt x="1" y="5190"/>
                    <a:pt x="31" y="5828"/>
                  </a:cubicBezTo>
                  <a:cubicBezTo>
                    <a:pt x="31" y="6497"/>
                    <a:pt x="244" y="7135"/>
                    <a:pt x="518" y="7743"/>
                  </a:cubicBezTo>
                  <a:cubicBezTo>
                    <a:pt x="1125" y="9020"/>
                    <a:pt x="2007" y="10084"/>
                    <a:pt x="2919" y="11239"/>
                  </a:cubicBezTo>
                  <a:cubicBezTo>
                    <a:pt x="3831" y="12363"/>
                    <a:pt x="4773" y="14005"/>
                    <a:pt x="3831" y="15403"/>
                  </a:cubicBezTo>
                  <a:cubicBezTo>
                    <a:pt x="3770" y="15484"/>
                    <a:pt x="3817" y="15565"/>
                    <a:pt x="3900" y="15565"/>
                  </a:cubicBezTo>
                  <a:cubicBezTo>
                    <a:pt x="3942" y="15565"/>
                    <a:pt x="3993" y="15545"/>
                    <a:pt x="4043" y="15494"/>
                  </a:cubicBezTo>
                  <a:cubicBezTo>
                    <a:pt x="4743" y="14461"/>
                    <a:pt x="4499" y="13123"/>
                    <a:pt x="3861" y="12090"/>
                  </a:cubicBezTo>
                  <a:cubicBezTo>
                    <a:pt x="2980" y="10752"/>
                    <a:pt x="1764" y="9689"/>
                    <a:pt x="1004" y="8230"/>
                  </a:cubicBezTo>
                  <a:cubicBezTo>
                    <a:pt x="639" y="7470"/>
                    <a:pt x="214" y="6649"/>
                    <a:pt x="214" y="5768"/>
                  </a:cubicBezTo>
                  <a:cubicBezTo>
                    <a:pt x="214" y="4917"/>
                    <a:pt x="639" y="4278"/>
                    <a:pt x="973" y="3549"/>
                  </a:cubicBezTo>
                  <a:cubicBezTo>
                    <a:pt x="1217" y="3062"/>
                    <a:pt x="1460" y="2454"/>
                    <a:pt x="1369" y="1877"/>
                  </a:cubicBezTo>
                  <a:cubicBezTo>
                    <a:pt x="1247" y="1269"/>
                    <a:pt x="821" y="692"/>
                    <a:pt x="821" y="53"/>
                  </a:cubicBezTo>
                  <a:cubicBezTo>
                    <a:pt x="821" y="17"/>
                    <a:pt x="793" y="0"/>
                    <a:pt x="7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4040180" y="3998243"/>
              <a:ext cx="43301" cy="275450"/>
            </a:xfrm>
            <a:custGeom>
              <a:avLst/>
              <a:gdLst/>
              <a:ahLst/>
              <a:cxnLst/>
              <a:rect l="l" t="t" r="r" b="b"/>
              <a:pathLst>
                <a:path w="2372" h="15089" extrusionOk="0">
                  <a:moveTo>
                    <a:pt x="1188" y="0"/>
                  </a:moveTo>
                  <a:cubicBezTo>
                    <a:pt x="1154" y="0"/>
                    <a:pt x="1125" y="17"/>
                    <a:pt x="1125" y="53"/>
                  </a:cubicBezTo>
                  <a:cubicBezTo>
                    <a:pt x="1004" y="1330"/>
                    <a:pt x="1520" y="2485"/>
                    <a:pt x="1642" y="3761"/>
                  </a:cubicBezTo>
                  <a:cubicBezTo>
                    <a:pt x="1733" y="4521"/>
                    <a:pt x="1611" y="5190"/>
                    <a:pt x="1247" y="5920"/>
                  </a:cubicBezTo>
                  <a:cubicBezTo>
                    <a:pt x="973" y="6527"/>
                    <a:pt x="608" y="7135"/>
                    <a:pt x="396" y="7804"/>
                  </a:cubicBezTo>
                  <a:cubicBezTo>
                    <a:pt x="1" y="8868"/>
                    <a:pt x="244" y="10084"/>
                    <a:pt x="852" y="10996"/>
                  </a:cubicBezTo>
                  <a:cubicBezTo>
                    <a:pt x="1186" y="11543"/>
                    <a:pt x="1733" y="12059"/>
                    <a:pt x="1794" y="12728"/>
                  </a:cubicBezTo>
                  <a:cubicBezTo>
                    <a:pt x="1908" y="13529"/>
                    <a:pt x="1431" y="14195"/>
                    <a:pt x="944" y="14802"/>
                  </a:cubicBezTo>
                  <a:lnTo>
                    <a:pt x="944" y="14802"/>
                  </a:lnTo>
                  <a:cubicBezTo>
                    <a:pt x="882" y="14646"/>
                    <a:pt x="830" y="14495"/>
                    <a:pt x="760" y="14309"/>
                  </a:cubicBezTo>
                  <a:cubicBezTo>
                    <a:pt x="750" y="14268"/>
                    <a:pt x="723" y="14251"/>
                    <a:pt x="693" y="14251"/>
                  </a:cubicBezTo>
                  <a:cubicBezTo>
                    <a:pt x="632" y="14251"/>
                    <a:pt x="558" y="14319"/>
                    <a:pt x="578" y="14400"/>
                  </a:cubicBezTo>
                  <a:lnTo>
                    <a:pt x="852" y="15038"/>
                  </a:lnTo>
                  <a:cubicBezTo>
                    <a:pt x="852" y="15074"/>
                    <a:pt x="883" y="15089"/>
                    <a:pt x="921" y="15089"/>
                  </a:cubicBezTo>
                  <a:cubicBezTo>
                    <a:pt x="948" y="15089"/>
                    <a:pt x="978" y="15081"/>
                    <a:pt x="1004" y="15069"/>
                  </a:cubicBezTo>
                  <a:cubicBezTo>
                    <a:pt x="1763" y="14157"/>
                    <a:pt x="2371" y="13093"/>
                    <a:pt x="1672" y="11968"/>
                  </a:cubicBezTo>
                  <a:cubicBezTo>
                    <a:pt x="1338" y="11391"/>
                    <a:pt x="852" y="10844"/>
                    <a:pt x="608" y="10205"/>
                  </a:cubicBezTo>
                  <a:cubicBezTo>
                    <a:pt x="396" y="9537"/>
                    <a:pt x="304" y="8777"/>
                    <a:pt x="487" y="8078"/>
                  </a:cubicBezTo>
                  <a:cubicBezTo>
                    <a:pt x="882" y="6740"/>
                    <a:pt x="1915" y="5646"/>
                    <a:pt x="1824" y="4217"/>
                  </a:cubicBezTo>
                  <a:cubicBezTo>
                    <a:pt x="1794" y="2789"/>
                    <a:pt x="1156" y="1512"/>
                    <a:pt x="1308" y="114"/>
                  </a:cubicBezTo>
                  <a:cubicBezTo>
                    <a:pt x="1308" y="40"/>
                    <a:pt x="1241" y="0"/>
                    <a:pt x="11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4039067" y="3981996"/>
              <a:ext cx="33315" cy="34575"/>
            </a:xfrm>
            <a:custGeom>
              <a:avLst/>
              <a:gdLst/>
              <a:ahLst/>
              <a:cxnLst/>
              <a:rect l="l" t="t" r="r" b="b"/>
              <a:pathLst>
                <a:path w="1825" h="1894" extrusionOk="0">
                  <a:moveTo>
                    <a:pt x="1672" y="1"/>
                  </a:moveTo>
                  <a:lnTo>
                    <a:pt x="1034" y="244"/>
                  </a:lnTo>
                  <a:cubicBezTo>
                    <a:pt x="669" y="548"/>
                    <a:pt x="365" y="852"/>
                    <a:pt x="62" y="1217"/>
                  </a:cubicBezTo>
                  <a:cubicBezTo>
                    <a:pt x="31" y="1247"/>
                    <a:pt x="1" y="1308"/>
                    <a:pt x="1" y="1369"/>
                  </a:cubicBezTo>
                  <a:cubicBezTo>
                    <a:pt x="1" y="1460"/>
                    <a:pt x="62" y="1490"/>
                    <a:pt x="153" y="1490"/>
                  </a:cubicBezTo>
                  <a:cubicBezTo>
                    <a:pt x="213" y="1490"/>
                    <a:pt x="244" y="1460"/>
                    <a:pt x="335" y="1399"/>
                  </a:cubicBezTo>
                  <a:cubicBezTo>
                    <a:pt x="426" y="1369"/>
                    <a:pt x="517" y="1308"/>
                    <a:pt x="609" y="1247"/>
                  </a:cubicBezTo>
                  <a:lnTo>
                    <a:pt x="609" y="1247"/>
                  </a:lnTo>
                  <a:cubicBezTo>
                    <a:pt x="457" y="1399"/>
                    <a:pt x="426" y="1673"/>
                    <a:pt x="548" y="1825"/>
                  </a:cubicBezTo>
                  <a:cubicBezTo>
                    <a:pt x="700" y="1764"/>
                    <a:pt x="821" y="1642"/>
                    <a:pt x="913" y="1521"/>
                  </a:cubicBezTo>
                  <a:cubicBezTo>
                    <a:pt x="913" y="1642"/>
                    <a:pt x="913" y="1703"/>
                    <a:pt x="973" y="1794"/>
                  </a:cubicBezTo>
                  <a:cubicBezTo>
                    <a:pt x="1016" y="1837"/>
                    <a:pt x="1073" y="1894"/>
                    <a:pt x="1145" y="1894"/>
                  </a:cubicBezTo>
                  <a:cubicBezTo>
                    <a:pt x="1176" y="1894"/>
                    <a:pt x="1210" y="1883"/>
                    <a:pt x="1247" y="1855"/>
                  </a:cubicBezTo>
                  <a:cubicBezTo>
                    <a:pt x="1368" y="1825"/>
                    <a:pt x="1369" y="1673"/>
                    <a:pt x="1338" y="1551"/>
                  </a:cubicBezTo>
                  <a:lnTo>
                    <a:pt x="1338" y="1551"/>
                  </a:lnTo>
                  <a:cubicBezTo>
                    <a:pt x="1369" y="1673"/>
                    <a:pt x="1399" y="1764"/>
                    <a:pt x="1490" y="1825"/>
                  </a:cubicBezTo>
                  <a:cubicBezTo>
                    <a:pt x="1521" y="1855"/>
                    <a:pt x="1574" y="1870"/>
                    <a:pt x="1623" y="1870"/>
                  </a:cubicBezTo>
                  <a:cubicBezTo>
                    <a:pt x="1672" y="1870"/>
                    <a:pt x="1718" y="1855"/>
                    <a:pt x="1733" y="1825"/>
                  </a:cubicBezTo>
                  <a:cubicBezTo>
                    <a:pt x="1824" y="1794"/>
                    <a:pt x="1824" y="1673"/>
                    <a:pt x="1824" y="1582"/>
                  </a:cubicBezTo>
                  <a:cubicBezTo>
                    <a:pt x="1824" y="1065"/>
                    <a:pt x="1794" y="487"/>
                    <a:pt x="1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5" name="Google Shape;3785;p14"/>
            <p:cNvSpPr/>
            <p:nvPr/>
          </p:nvSpPr>
          <p:spPr>
            <a:xfrm>
              <a:off x="4009110" y="3767774"/>
              <a:ext cx="187570" cy="231017"/>
            </a:xfrm>
            <a:custGeom>
              <a:avLst/>
              <a:gdLst/>
              <a:ahLst/>
              <a:cxnLst/>
              <a:rect l="l" t="t" r="r" b="b"/>
              <a:pathLst>
                <a:path w="10275" h="12655" extrusionOk="0">
                  <a:moveTo>
                    <a:pt x="5500" y="0"/>
                  </a:moveTo>
                  <a:cubicBezTo>
                    <a:pt x="5111" y="0"/>
                    <a:pt x="4722" y="57"/>
                    <a:pt x="4347" y="186"/>
                  </a:cubicBezTo>
                  <a:cubicBezTo>
                    <a:pt x="3070" y="642"/>
                    <a:pt x="1946" y="1523"/>
                    <a:pt x="1307" y="2648"/>
                  </a:cubicBezTo>
                  <a:cubicBezTo>
                    <a:pt x="395" y="4167"/>
                    <a:pt x="0" y="6052"/>
                    <a:pt x="122" y="7785"/>
                  </a:cubicBezTo>
                  <a:cubicBezTo>
                    <a:pt x="274" y="9487"/>
                    <a:pt x="1064" y="11158"/>
                    <a:pt x="2371" y="12313"/>
                  </a:cubicBezTo>
                  <a:cubicBezTo>
                    <a:pt x="2630" y="12572"/>
                    <a:pt x="2823" y="12655"/>
                    <a:pt x="3156" y="12655"/>
                  </a:cubicBezTo>
                  <a:cubicBezTo>
                    <a:pt x="3214" y="12655"/>
                    <a:pt x="3276" y="12652"/>
                    <a:pt x="3344" y="12648"/>
                  </a:cubicBezTo>
                  <a:cubicBezTo>
                    <a:pt x="3800" y="12617"/>
                    <a:pt x="4225" y="12435"/>
                    <a:pt x="4651" y="12283"/>
                  </a:cubicBezTo>
                  <a:cubicBezTo>
                    <a:pt x="7022" y="11280"/>
                    <a:pt x="9210" y="9000"/>
                    <a:pt x="9879" y="6508"/>
                  </a:cubicBezTo>
                  <a:cubicBezTo>
                    <a:pt x="9970" y="6082"/>
                    <a:pt x="10031" y="5687"/>
                    <a:pt x="10061" y="5322"/>
                  </a:cubicBezTo>
                  <a:cubicBezTo>
                    <a:pt x="10274" y="3225"/>
                    <a:pt x="9393" y="1219"/>
                    <a:pt x="7326" y="368"/>
                  </a:cubicBezTo>
                  <a:cubicBezTo>
                    <a:pt x="6747" y="144"/>
                    <a:pt x="6122" y="0"/>
                    <a:pt x="55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6" name="Google Shape;3786;p14"/>
            <p:cNvSpPr/>
            <p:nvPr/>
          </p:nvSpPr>
          <p:spPr>
            <a:xfrm>
              <a:off x="3978588" y="3974786"/>
              <a:ext cx="34977" cy="38865"/>
            </a:xfrm>
            <a:custGeom>
              <a:avLst/>
              <a:gdLst/>
              <a:ahLst/>
              <a:cxnLst/>
              <a:rect l="l" t="t" r="r" b="b"/>
              <a:pathLst>
                <a:path w="1916" h="2129" extrusionOk="0">
                  <a:moveTo>
                    <a:pt x="1186" y="1"/>
                  </a:moveTo>
                  <a:lnTo>
                    <a:pt x="609" y="426"/>
                  </a:lnTo>
                  <a:cubicBezTo>
                    <a:pt x="396" y="852"/>
                    <a:pt x="183" y="1277"/>
                    <a:pt x="31" y="1733"/>
                  </a:cubicBezTo>
                  <a:cubicBezTo>
                    <a:pt x="31" y="1764"/>
                    <a:pt x="1" y="1855"/>
                    <a:pt x="31" y="1885"/>
                  </a:cubicBezTo>
                  <a:cubicBezTo>
                    <a:pt x="67" y="1921"/>
                    <a:pt x="102" y="1936"/>
                    <a:pt x="144" y="1936"/>
                  </a:cubicBezTo>
                  <a:cubicBezTo>
                    <a:pt x="173" y="1936"/>
                    <a:pt x="206" y="1928"/>
                    <a:pt x="244" y="1916"/>
                  </a:cubicBezTo>
                  <a:cubicBezTo>
                    <a:pt x="305" y="1885"/>
                    <a:pt x="335" y="1855"/>
                    <a:pt x="396" y="1794"/>
                  </a:cubicBezTo>
                  <a:cubicBezTo>
                    <a:pt x="448" y="1742"/>
                    <a:pt x="522" y="1668"/>
                    <a:pt x="561" y="1609"/>
                  </a:cubicBezTo>
                  <a:lnTo>
                    <a:pt x="561" y="1609"/>
                  </a:lnTo>
                  <a:cubicBezTo>
                    <a:pt x="466" y="1791"/>
                    <a:pt x="557" y="2042"/>
                    <a:pt x="730" y="2129"/>
                  </a:cubicBezTo>
                  <a:cubicBezTo>
                    <a:pt x="821" y="2037"/>
                    <a:pt x="912" y="1885"/>
                    <a:pt x="943" y="1733"/>
                  </a:cubicBezTo>
                  <a:cubicBezTo>
                    <a:pt x="1004" y="1794"/>
                    <a:pt x="1034" y="1916"/>
                    <a:pt x="1095" y="1977"/>
                  </a:cubicBezTo>
                  <a:cubicBezTo>
                    <a:pt x="1140" y="2022"/>
                    <a:pt x="1194" y="2045"/>
                    <a:pt x="1243" y="2045"/>
                  </a:cubicBezTo>
                  <a:cubicBezTo>
                    <a:pt x="1292" y="2045"/>
                    <a:pt x="1338" y="2022"/>
                    <a:pt x="1368" y="1977"/>
                  </a:cubicBezTo>
                  <a:cubicBezTo>
                    <a:pt x="1460" y="1916"/>
                    <a:pt x="1399" y="1764"/>
                    <a:pt x="1368" y="1642"/>
                  </a:cubicBezTo>
                  <a:lnTo>
                    <a:pt x="1368" y="1642"/>
                  </a:lnTo>
                  <a:cubicBezTo>
                    <a:pt x="1460" y="1733"/>
                    <a:pt x="1520" y="1794"/>
                    <a:pt x="1612" y="1825"/>
                  </a:cubicBezTo>
                  <a:cubicBezTo>
                    <a:pt x="1638" y="1842"/>
                    <a:pt x="1668" y="1850"/>
                    <a:pt x="1696" y="1850"/>
                  </a:cubicBezTo>
                  <a:cubicBezTo>
                    <a:pt x="1766" y="1850"/>
                    <a:pt x="1833" y="1807"/>
                    <a:pt x="1855" y="1764"/>
                  </a:cubicBezTo>
                  <a:cubicBezTo>
                    <a:pt x="1916" y="1673"/>
                    <a:pt x="1855" y="1612"/>
                    <a:pt x="1855" y="1521"/>
                  </a:cubicBezTo>
                  <a:cubicBezTo>
                    <a:pt x="1703" y="1004"/>
                    <a:pt x="1460" y="457"/>
                    <a:pt x="1186" y="1"/>
                  </a:cubicBezTo>
                  <a:close/>
                </a:path>
              </a:pathLst>
            </a:custGeom>
            <a:solidFill>
              <a:srgbClr val="FFE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3898686" y="3745996"/>
              <a:ext cx="189779" cy="246296"/>
            </a:xfrm>
            <a:custGeom>
              <a:avLst/>
              <a:gdLst/>
              <a:ahLst/>
              <a:cxnLst/>
              <a:rect l="l" t="t" r="r" b="b"/>
              <a:pathLst>
                <a:path w="10396" h="13492" extrusionOk="0">
                  <a:moveTo>
                    <a:pt x="5131" y="1"/>
                  </a:moveTo>
                  <a:cubicBezTo>
                    <a:pt x="4178" y="1"/>
                    <a:pt x="3226" y="237"/>
                    <a:pt x="2493" y="862"/>
                  </a:cubicBezTo>
                  <a:cubicBezTo>
                    <a:pt x="1399" y="1713"/>
                    <a:pt x="609" y="2990"/>
                    <a:pt x="365" y="4297"/>
                  </a:cubicBezTo>
                  <a:cubicBezTo>
                    <a:pt x="1" y="6060"/>
                    <a:pt x="244" y="8035"/>
                    <a:pt x="973" y="9707"/>
                  </a:cubicBezTo>
                  <a:cubicBezTo>
                    <a:pt x="1672" y="11348"/>
                    <a:pt x="3040" y="12655"/>
                    <a:pt x="4682" y="13354"/>
                  </a:cubicBezTo>
                  <a:cubicBezTo>
                    <a:pt x="4894" y="13446"/>
                    <a:pt x="5061" y="13491"/>
                    <a:pt x="5229" y="13491"/>
                  </a:cubicBezTo>
                  <a:cubicBezTo>
                    <a:pt x="5396" y="13491"/>
                    <a:pt x="5563" y="13446"/>
                    <a:pt x="5776" y="13354"/>
                  </a:cubicBezTo>
                  <a:cubicBezTo>
                    <a:pt x="6201" y="13172"/>
                    <a:pt x="6596" y="12868"/>
                    <a:pt x="6931" y="12564"/>
                  </a:cubicBezTo>
                  <a:cubicBezTo>
                    <a:pt x="9059" y="10740"/>
                    <a:pt x="10396" y="7762"/>
                    <a:pt x="10031" y="4965"/>
                  </a:cubicBezTo>
                  <a:cubicBezTo>
                    <a:pt x="10001" y="4601"/>
                    <a:pt x="9940" y="4266"/>
                    <a:pt x="9849" y="3932"/>
                  </a:cubicBezTo>
                  <a:cubicBezTo>
                    <a:pt x="9332" y="1865"/>
                    <a:pt x="7843" y="132"/>
                    <a:pt x="5472" y="11"/>
                  </a:cubicBezTo>
                  <a:cubicBezTo>
                    <a:pt x="5358" y="4"/>
                    <a:pt x="5244" y="1"/>
                    <a:pt x="51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3915334" y="3768833"/>
              <a:ext cx="66047" cy="146442"/>
            </a:xfrm>
            <a:custGeom>
              <a:avLst/>
              <a:gdLst/>
              <a:ahLst/>
              <a:cxnLst/>
              <a:rect l="l" t="t" r="r" b="b"/>
              <a:pathLst>
                <a:path w="3618" h="8022" extrusionOk="0">
                  <a:moveTo>
                    <a:pt x="2635" y="0"/>
                  </a:moveTo>
                  <a:cubicBezTo>
                    <a:pt x="1898" y="0"/>
                    <a:pt x="1109" y="1185"/>
                    <a:pt x="821" y="1739"/>
                  </a:cubicBezTo>
                  <a:cubicBezTo>
                    <a:pt x="396" y="2498"/>
                    <a:pt x="213" y="3410"/>
                    <a:pt x="122" y="4261"/>
                  </a:cubicBezTo>
                  <a:cubicBezTo>
                    <a:pt x="0" y="5477"/>
                    <a:pt x="122" y="6815"/>
                    <a:pt x="1004" y="7666"/>
                  </a:cubicBezTo>
                  <a:cubicBezTo>
                    <a:pt x="1209" y="7872"/>
                    <a:pt x="1513" y="8022"/>
                    <a:pt x="1800" y="8022"/>
                  </a:cubicBezTo>
                  <a:cubicBezTo>
                    <a:pt x="1938" y="8022"/>
                    <a:pt x="2071" y="7987"/>
                    <a:pt x="2189" y="7909"/>
                  </a:cubicBezTo>
                  <a:cubicBezTo>
                    <a:pt x="2402" y="7757"/>
                    <a:pt x="2493" y="7483"/>
                    <a:pt x="2554" y="7240"/>
                  </a:cubicBezTo>
                  <a:cubicBezTo>
                    <a:pt x="2827" y="6024"/>
                    <a:pt x="2706" y="4717"/>
                    <a:pt x="3040" y="3562"/>
                  </a:cubicBezTo>
                  <a:cubicBezTo>
                    <a:pt x="3162" y="3046"/>
                    <a:pt x="3405" y="2590"/>
                    <a:pt x="3496" y="2103"/>
                  </a:cubicBezTo>
                  <a:cubicBezTo>
                    <a:pt x="3618" y="1587"/>
                    <a:pt x="3618" y="1040"/>
                    <a:pt x="3405" y="584"/>
                  </a:cubicBezTo>
                  <a:cubicBezTo>
                    <a:pt x="3174" y="164"/>
                    <a:pt x="2908" y="0"/>
                    <a:pt x="2635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4115081" y="3810217"/>
              <a:ext cx="66612" cy="116905"/>
            </a:xfrm>
            <a:custGeom>
              <a:avLst/>
              <a:gdLst/>
              <a:ahLst/>
              <a:cxnLst/>
              <a:rect l="l" t="t" r="r" b="b"/>
              <a:pathLst>
                <a:path w="3649" h="6404" extrusionOk="0">
                  <a:moveTo>
                    <a:pt x="2338" y="1"/>
                  </a:moveTo>
                  <a:cubicBezTo>
                    <a:pt x="1605" y="1"/>
                    <a:pt x="1127" y="970"/>
                    <a:pt x="943" y="1599"/>
                  </a:cubicBezTo>
                  <a:cubicBezTo>
                    <a:pt x="700" y="2694"/>
                    <a:pt x="426" y="3818"/>
                    <a:pt x="153" y="4943"/>
                  </a:cubicBezTo>
                  <a:cubicBezTo>
                    <a:pt x="92" y="5247"/>
                    <a:pt x="1" y="5551"/>
                    <a:pt x="123" y="5855"/>
                  </a:cubicBezTo>
                  <a:cubicBezTo>
                    <a:pt x="252" y="6221"/>
                    <a:pt x="671" y="6404"/>
                    <a:pt x="1098" y="6404"/>
                  </a:cubicBezTo>
                  <a:cubicBezTo>
                    <a:pt x="1275" y="6404"/>
                    <a:pt x="1452" y="6373"/>
                    <a:pt x="1612" y="6311"/>
                  </a:cubicBezTo>
                  <a:cubicBezTo>
                    <a:pt x="2129" y="6037"/>
                    <a:pt x="2433" y="5551"/>
                    <a:pt x="2706" y="5034"/>
                  </a:cubicBezTo>
                  <a:cubicBezTo>
                    <a:pt x="3101" y="4335"/>
                    <a:pt x="3436" y="3575"/>
                    <a:pt x="3557" y="2754"/>
                  </a:cubicBezTo>
                  <a:cubicBezTo>
                    <a:pt x="3648" y="1994"/>
                    <a:pt x="3588" y="444"/>
                    <a:pt x="2706" y="80"/>
                  </a:cubicBezTo>
                  <a:cubicBezTo>
                    <a:pt x="2577" y="25"/>
                    <a:pt x="2454" y="1"/>
                    <a:pt x="2338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790" name="Google Shape;3790;p14"/>
          <p:cNvSpPr txBox="1">
            <a:spLocks noGrp="1"/>
          </p:cNvSpPr>
          <p:nvPr>
            <p:ph type="title"/>
          </p:nvPr>
        </p:nvSpPr>
        <p:spPr>
          <a:xfrm>
            <a:off x="1405650" y="1677250"/>
            <a:ext cx="6332700" cy="9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791" name="Google Shape;3791;p14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615700"/>
            <a:ext cx="2199600" cy="9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0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92" name="Google Shape;3792;p14"/>
          <p:cNvSpPr txBox="1">
            <a:spLocks noGrp="1"/>
          </p:cNvSpPr>
          <p:nvPr>
            <p:ph type="subTitle" idx="1"/>
          </p:nvPr>
        </p:nvSpPr>
        <p:spPr>
          <a:xfrm>
            <a:off x="1726100" y="2631800"/>
            <a:ext cx="5690700" cy="3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944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6" name="Google Shape;3936;p16"/>
          <p:cNvSpPr txBox="1">
            <a:spLocks noGrp="1"/>
          </p:cNvSpPr>
          <p:nvPr>
            <p:ph type="title"/>
          </p:nvPr>
        </p:nvSpPr>
        <p:spPr>
          <a:xfrm>
            <a:off x="3012900" y="12526"/>
            <a:ext cx="31182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37" name="Google Shape;3937;p16"/>
          <p:cNvSpPr/>
          <p:nvPr/>
        </p:nvSpPr>
        <p:spPr>
          <a:xfrm rot="4433663">
            <a:off x="7880243" y="18473"/>
            <a:ext cx="2065870" cy="1775034"/>
          </a:xfrm>
          <a:custGeom>
            <a:avLst/>
            <a:gdLst/>
            <a:ahLst/>
            <a:cxnLst/>
            <a:rect l="l" t="t" r="r" b="b"/>
            <a:pathLst>
              <a:path w="92434" h="79421" extrusionOk="0">
                <a:moveTo>
                  <a:pt x="35294" y="1"/>
                </a:moveTo>
                <a:cubicBezTo>
                  <a:pt x="23679" y="1"/>
                  <a:pt x="12655" y="2806"/>
                  <a:pt x="5380" y="8896"/>
                </a:cubicBezTo>
                <a:lnTo>
                  <a:pt x="5776" y="8987"/>
                </a:lnTo>
                <a:cubicBezTo>
                  <a:pt x="0" y="13182"/>
                  <a:pt x="4286" y="21085"/>
                  <a:pt x="8998" y="23547"/>
                </a:cubicBezTo>
                <a:cubicBezTo>
                  <a:pt x="11087" y="24390"/>
                  <a:pt x="13338" y="24644"/>
                  <a:pt x="15613" y="24644"/>
                </a:cubicBezTo>
                <a:cubicBezTo>
                  <a:pt x="18998" y="24644"/>
                  <a:pt x="22436" y="24082"/>
                  <a:pt x="25472" y="24064"/>
                </a:cubicBezTo>
                <a:cubicBezTo>
                  <a:pt x="33922" y="24550"/>
                  <a:pt x="34226" y="27985"/>
                  <a:pt x="38816" y="33821"/>
                </a:cubicBezTo>
                <a:cubicBezTo>
                  <a:pt x="43770" y="40112"/>
                  <a:pt x="48421" y="37468"/>
                  <a:pt x="54652" y="40994"/>
                </a:cubicBezTo>
                <a:cubicBezTo>
                  <a:pt x="65108" y="47347"/>
                  <a:pt x="59029" y="61663"/>
                  <a:pt x="60062" y="71177"/>
                </a:cubicBezTo>
                <a:cubicBezTo>
                  <a:pt x="60812" y="76201"/>
                  <a:pt x="65348" y="79421"/>
                  <a:pt x="70277" y="79421"/>
                </a:cubicBezTo>
                <a:cubicBezTo>
                  <a:pt x="72146" y="79421"/>
                  <a:pt x="74071" y="78958"/>
                  <a:pt x="75868" y="77955"/>
                </a:cubicBezTo>
                <a:cubicBezTo>
                  <a:pt x="92434" y="69991"/>
                  <a:pt x="92099" y="35462"/>
                  <a:pt x="84075" y="21845"/>
                </a:cubicBezTo>
                <a:cubicBezTo>
                  <a:pt x="76371" y="8061"/>
                  <a:pt x="54983" y="1"/>
                  <a:pt x="352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grpSp>
        <p:nvGrpSpPr>
          <p:cNvPr id="3938" name="Google Shape;3938;p16"/>
          <p:cNvGrpSpPr/>
          <p:nvPr/>
        </p:nvGrpSpPr>
        <p:grpSpPr>
          <a:xfrm rot="10800000">
            <a:off x="8029361" y="1471926"/>
            <a:ext cx="774792" cy="769323"/>
            <a:chOff x="1173550" y="238600"/>
            <a:chExt cx="5252825" cy="5215750"/>
          </a:xfrm>
        </p:grpSpPr>
        <p:sp>
          <p:nvSpPr>
            <p:cNvPr id="3939" name="Google Shape;3939;p16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0" name="Google Shape;3940;p16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1" name="Google Shape;3941;p16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2" name="Google Shape;3942;p16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3" name="Google Shape;3943;p16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4" name="Google Shape;3944;p16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5" name="Google Shape;3945;p16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6" name="Google Shape;3946;p16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7" name="Google Shape;3947;p16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8" name="Google Shape;3948;p16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9" name="Google Shape;3949;p16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0" name="Google Shape;3950;p16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1" name="Google Shape;3951;p16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2" name="Google Shape;3952;p16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3" name="Google Shape;3953;p16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4" name="Google Shape;3954;p16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5" name="Google Shape;3955;p16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6" name="Google Shape;3956;p16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7" name="Google Shape;3957;p16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8" name="Google Shape;3958;p16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9" name="Google Shape;3959;p16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0" name="Google Shape;3960;p16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1" name="Google Shape;3961;p16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2" name="Google Shape;3962;p16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3" name="Google Shape;3963;p16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4" name="Google Shape;3964;p16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5" name="Google Shape;3965;p16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6" name="Google Shape;3966;p16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7" name="Google Shape;3967;p16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8" name="Google Shape;3968;p16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9" name="Google Shape;3969;p16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0" name="Google Shape;3970;p16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1" name="Google Shape;3971;p16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2" name="Google Shape;3972;p16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3" name="Google Shape;3973;p16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4" name="Google Shape;3974;p16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5" name="Google Shape;3975;p16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6" name="Google Shape;3976;p16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7" name="Google Shape;3977;p16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8" name="Google Shape;3978;p16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9" name="Google Shape;3979;p16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0" name="Google Shape;3980;p16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1" name="Google Shape;3981;p16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2" name="Google Shape;3982;p16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3" name="Google Shape;3983;p16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4" name="Google Shape;3984;p16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5" name="Google Shape;3985;p16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6" name="Google Shape;3986;p16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7" name="Google Shape;3987;p16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8" name="Google Shape;3988;p16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9" name="Google Shape;3989;p16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0" name="Google Shape;3990;p16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1" name="Google Shape;3991;p16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2" name="Google Shape;3992;p16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3" name="Google Shape;3993;p16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4" name="Google Shape;3994;p16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5" name="Google Shape;3995;p16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6" name="Google Shape;3996;p16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7" name="Google Shape;3997;p16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8" name="Google Shape;3998;p16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9" name="Google Shape;3999;p16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0" name="Google Shape;4000;p16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1" name="Google Shape;4001;p16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2" name="Google Shape;4002;p16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3" name="Google Shape;4003;p16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4" name="Google Shape;4004;p16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5" name="Google Shape;4005;p16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6" name="Google Shape;4006;p16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7" name="Google Shape;4007;p16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8" name="Google Shape;4008;p16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9" name="Google Shape;4009;p16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0" name="Google Shape;4010;p16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1" name="Google Shape;4011;p16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2" name="Google Shape;4012;p16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3" name="Google Shape;4013;p16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4" name="Google Shape;4014;p16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5" name="Google Shape;4015;p16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6" name="Google Shape;4016;p16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7" name="Google Shape;4017;p16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8" name="Google Shape;4018;p16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9" name="Google Shape;4019;p16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0" name="Google Shape;4020;p16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1" name="Google Shape;4021;p16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2" name="Google Shape;4022;p16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3" name="Google Shape;4023;p16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4" name="Google Shape;4024;p16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5" name="Google Shape;4025;p16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6" name="Google Shape;4026;p16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7" name="Google Shape;4027;p16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8" name="Google Shape;4028;p16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9" name="Google Shape;4029;p16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0" name="Google Shape;4030;p16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1" name="Google Shape;4031;p16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2" name="Google Shape;4032;p16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3" name="Google Shape;4033;p16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4" name="Google Shape;4034;p16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5" name="Google Shape;4035;p16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6" name="Google Shape;4036;p16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7" name="Google Shape;4037;p16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8" name="Google Shape;4038;p16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9" name="Google Shape;4039;p16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0" name="Google Shape;4040;p16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1" name="Google Shape;4041;p16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2" name="Google Shape;4042;p16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3" name="Google Shape;4043;p16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4" name="Google Shape;4044;p16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5" name="Google Shape;4045;p16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6" name="Google Shape;4046;p16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7" name="Google Shape;4047;p16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8" name="Google Shape;4048;p16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9" name="Google Shape;4049;p16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0" name="Google Shape;4050;p16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1" name="Google Shape;4051;p16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2" name="Google Shape;4052;p16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3" name="Google Shape;4053;p16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4" name="Google Shape;4054;p16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5" name="Google Shape;4055;p16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6" name="Google Shape;4056;p16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7" name="Google Shape;4057;p16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8" name="Google Shape;4058;p16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9" name="Google Shape;4059;p16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0" name="Google Shape;4060;p16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1" name="Google Shape;4061;p16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2" name="Google Shape;4062;p16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3" name="Google Shape;4063;p16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4" name="Google Shape;4064;p16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5" name="Google Shape;4065;p16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6" name="Google Shape;4066;p16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7" name="Google Shape;4067;p16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8" name="Google Shape;4068;p16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9" name="Google Shape;4069;p16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0" name="Google Shape;4070;p16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1" name="Google Shape;4071;p16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2" name="Google Shape;4072;p16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3" name="Google Shape;4073;p16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4" name="Google Shape;4074;p16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5" name="Google Shape;4075;p16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6" name="Google Shape;4076;p16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7" name="Google Shape;4077;p16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8" name="Google Shape;4078;p16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9" name="Google Shape;4079;p16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0" name="Google Shape;4080;p16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1" name="Google Shape;4081;p16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2" name="Google Shape;4082;p16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3" name="Google Shape;4083;p16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4" name="Google Shape;4084;p16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5" name="Google Shape;4085;p16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6" name="Google Shape;4086;p16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7" name="Google Shape;4087;p16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8" name="Google Shape;4088;p16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9" name="Google Shape;4089;p16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0" name="Google Shape;4090;p16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1" name="Google Shape;4091;p16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2" name="Google Shape;4092;p16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3" name="Google Shape;4093;p16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4" name="Google Shape;4094;p16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5" name="Google Shape;4095;p16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6" name="Google Shape;4096;p16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7" name="Google Shape;4097;p16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8" name="Google Shape;4098;p16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9" name="Google Shape;4099;p16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0" name="Google Shape;4100;p16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1" name="Google Shape;4101;p16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2" name="Google Shape;4102;p16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3" name="Google Shape;4103;p16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4" name="Google Shape;4104;p16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5" name="Google Shape;4105;p16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6" name="Google Shape;4106;p16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7" name="Google Shape;4107;p16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8" name="Google Shape;4108;p16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9" name="Google Shape;4109;p16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0" name="Google Shape;4110;p16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1" name="Google Shape;4111;p16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2" name="Google Shape;4112;p16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3" name="Google Shape;4113;p16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4" name="Google Shape;4114;p16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5" name="Google Shape;4115;p16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6" name="Google Shape;4116;p16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7" name="Google Shape;4117;p16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8" name="Google Shape;4118;p16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9" name="Google Shape;4119;p16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0" name="Google Shape;4120;p16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1" name="Google Shape;4121;p16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2" name="Google Shape;4122;p16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3" name="Google Shape;4123;p16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124" name="Google Shape;4124;p16"/>
          <p:cNvSpPr/>
          <p:nvPr/>
        </p:nvSpPr>
        <p:spPr>
          <a:xfrm rot="1800108">
            <a:off x="-844203" y="2503500"/>
            <a:ext cx="2434358" cy="1464676"/>
          </a:xfrm>
          <a:custGeom>
            <a:avLst/>
            <a:gdLst/>
            <a:ahLst/>
            <a:cxnLst/>
            <a:rect l="l" t="t" r="r" b="b"/>
            <a:pathLst>
              <a:path w="63889" h="38440" extrusionOk="0">
                <a:moveTo>
                  <a:pt x="12768" y="1"/>
                </a:moveTo>
                <a:cubicBezTo>
                  <a:pt x="10441" y="1"/>
                  <a:pt x="7997" y="1212"/>
                  <a:pt x="5472" y="3942"/>
                </a:cubicBezTo>
                <a:cubicBezTo>
                  <a:pt x="1" y="9809"/>
                  <a:pt x="1368" y="15645"/>
                  <a:pt x="6444" y="21238"/>
                </a:cubicBezTo>
                <a:cubicBezTo>
                  <a:pt x="14331" y="30357"/>
                  <a:pt x="30829" y="38440"/>
                  <a:pt x="43690" y="38440"/>
                </a:cubicBezTo>
                <a:cubicBezTo>
                  <a:pt x="45103" y="38440"/>
                  <a:pt x="46473" y="38342"/>
                  <a:pt x="47783" y="38138"/>
                </a:cubicBezTo>
                <a:cubicBezTo>
                  <a:pt x="54318" y="37226"/>
                  <a:pt x="63163" y="30508"/>
                  <a:pt x="63771" y="23396"/>
                </a:cubicBezTo>
                <a:cubicBezTo>
                  <a:pt x="63889" y="18833"/>
                  <a:pt x="60609" y="15556"/>
                  <a:pt x="57135" y="15556"/>
                </a:cubicBezTo>
                <a:cubicBezTo>
                  <a:pt x="55240" y="15556"/>
                  <a:pt x="53286" y="16531"/>
                  <a:pt x="51795" y="18806"/>
                </a:cubicBezTo>
                <a:cubicBezTo>
                  <a:pt x="50001" y="21409"/>
                  <a:pt x="47562" y="22642"/>
                  <a:pt x="45180" y="22642"/>
                </a:cubicBezTo>
                <a:cubicBezTo>
                  <a:pt x="44252" y="22642"/>
                  <a:pt x="43333" y="22455"/>
                  <a:pt x="42463" y="22089"/>
                </a:cubicBezTo>
                <a:cubicBezTo>
                  <a:pt x="38542" y="20478"/>
                  <a:pt x="39029" y="17073"/>
                  <a:pt x="37813" y="13730"/>
                </a:cubicBezTo>
                <a:cubicBezTo>
                  <a:pt x="36426" y="10079"/>
                  <a:pt x="35197" y="9063"/>
                  <a:pt x="31281" y="9063"/>
                </a:cubicBezTo>
                <a:cubicBezTo>
                  <a:pt x="30991" y="9063"/>
                  <a:pt x="30686" y="9069"/>
                  <a:pt x="30366" y="9079"/>
                </a:cubicBezTo>
                <a:cubicBezTo>
                  <a:pt x="29044" y="9135"/>
                  <a:pt x="27993" y="9183"/>
                  <a:pt x="27129" y="9183"/>
                </a:cubicBezTo>
                <a:cubicBezTo>
                  <a:pt x="24218" y="9183"/>
                  <a:pt x="23433" y="8641"/>
                  <a:pt x="21581" y="6040"/>
                </a:cubicBezTo>
                <a:cubicBezTo>
                  <a:pt x="18927" y="2278"/>
                  <a:pt x="15958" y="1"/>
                  <a:pt x="127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125" name="Google Shape;4125;p16"/>
          <p:cNvGrpSpPr/>
          <p:nvPr/>
        </p:nvGrpSpPr>
        <p:grpSpPr>
          <a:xfrm>
            <a:off x="-218418" y="2987428"/>
            <a:ext cx="1323572" cy="933924"/>
            <a:chOff x="7796764" y="1715903"/>
            <a:chExt cx="737654" cy="520495"/>
          </a:xfrm>
        </p:grpSpPr>
        <p:sp>
          <p:nvSpPr>
            <p:cNvPr id="4126" name="Google Shape;4126;p16"/>
            <p:cNvSpPr/>
            <p:nvPr/>
          </p:nvSpPr>
          <p:spPr>
            <a:xfrm>
              <a:off x="7796764" y="1866121"/>
              <a:ext cx="628358" cy="118246"/>
            </a:xfrm>
            <a:custGeom>
              <a:avLst/>
              <a:gdLst/>
              <a:ahLst/>
              <a:cxnLst/>
              <a:rect l="l" t="t" r="r" b="b"/>
              <a:pathLst>
                <a:path w="32240" h="6067" extrusionOk="0">
                  <a:moveTo>
                    <a:pt x="361" y="0"/>
                  </a:moveTo>
                  <a:cubicBezTo>
                    <a:pt x="1" y="0"/>
                    <a:pt x="436" y="698"/>
                    <a:pt x="436" y="698"/>
                  </a:cubicBezTo>
                  <a:cubicBezTo>
                    <a:pt x="5434" y="3995"/>
                    <a:pt x="10662" y="6066"/>
                    <a:pt x="16523" y="6066"/>
                  </a:cubicBezTo>
                  <a:cubicBezTo>
                    <a:pt x="17486" y="6066"/>
                    <a:pt x="18466" y="6010"/>
                    <a:pt x="19464" y="5895"/>
                  </a:cubicBezTo>
                  <a:cubicBezTo>
                    <a:pt x="26543" y="5077"/>
                    <a:pt x="32239" y="625"/>
                    <a:pt x="32239" y="624"/>
                  </a:cubicBezTo>
                  <a:lnTo>
                    <a:pt x="32239" y="624"/>
                  </a:lnTo>
                  <a:cubicBezTo>
                    <a:pt x="32238" y="625"/>
                    <a:pt x="24243" y="5068"/>
                    <a:pt x="19292" y="5437"/>
                  </a:cubicBezTo>
                  <a:cubicBezTo>
                    <a:pt x="18802" y="5473"/>
                    <a:pt x="18310" y="5490"/>
                    <a:pt x="17820" y="5490"/>
                  </a:cubicBezTo>
                  <a:cubicBezTo>
                    <a:pt x="9535" y="5490"/>
                    <a:pt x="1454" y="558"/>
                    <a:pt x="1222" y="403"/>
                  </a:cubicBezTo>
                  <a:cubicBezTo>
                    <a:pt x="764" y="107"/>
                    <a:pt x="502" y="0"/>
                    <a:pt x="36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7" name="Google Shape;4127;p16"/>
            <p:cNvSpPr/>
            <p:nvPr/>
          </p:nvSpPr>
          <p:spPr>
            <a:xfrm>
              <a:off x="8410617" y="1866647"/>
              <a:ext cx="123800" cy="24285"/>
            </a:xfrm>
            <a:custGeom>
              <a:avLst/>
              <a:gdLst/>
              <a:ahLst/>
              <a:cxnLst/>
              <a:rect l="l" t="t" r="r" b="b"/>
              <a:pathLst>
                <a:path w="6352" h="1246" extrusionOk="0">
                  <a:moveTo>
                    <a:pt x="6351" y="164"/>
                  </a:moveTo>
                  <a:cubicBezTo>
                    <a:pt x="6351" y="164"/>
                    <a:pt x="6351" y="164"/>
                    <a:pt x="6351" y="164"/>
                  </a:cubicBezTo>
                  <a:cubicBezTo>
                    <a:pt x="6351" y="164"/>
                    <a:pt x="6351" y="164"/>
                    <a:pt x="6351" y="164"/>
                  </a:cubicBezTo>
                  <a:close/>
                  <a:moveTo>
                    <a:pt x="5657" y="1"/>
                  </a:moveTo>
                  <a:cubicBezTo>
                    <a:pt x="3972" y="1"/>
                    <a:pt x="0" y="1146"/>
                    <a:pt x="0" y="1146"/>
                  </a:cubicBezTo>
                  <a:cubicBezTo>
                    <a:pt x="724" y="1215"/>
                    <a:pt x="1369" y="1245"/>
                    <a:pt x="1945" y="1245"/>
                  </a:cubicBezTo>
                  <a:cubicBezTo>
                    <a:pt x="5412" y="1245"/>
                    <a:pt x="6339" y="164"/>
                    <a:pt x="6351" y="164"/>
                  </a:cubicBezTo>
                  <a:lnTo>
                    <a:pt x="6351" y="164"/>
                  </a:lnTo>
                  <a:cubicBezTo>
                    <a:pt x="6251" y="48"/>
                    <a:pt x="6002" y="1"/>
                    <a:pt x="5657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8" name="Google Shape;4128;p16"/>
            <p:cNvSpPr/>
            <p:nvPr/>
          </p:nvSpPr>
          <p:spPr>
            <a:xfrm>
              <a:off x="8400248" y="1892746"/>
              <a:ext cx="95248" cy="21283"/>
            </a:xfrm>
            <a:custGeom>
              <a:avLst/>
              <a:gdLst/>
              <a:ahLst/>
              <a:cxnLst/>
              <a:rect l="l" t="t" r="r" b="b"/>
              <a:pathLst>
                <a:path w="4887" h="1092" extrusionOk="0">
                  <a:moveTo>
                    <a:pt x="1582" y="1"/>
                  </a:moveTo>
                  <a:cubicBezTo>
                    <a:pt x="683" y="1"/>
                    <a:pt x="0" y="150"/>
                    <a:pt x="0" y="150"/>
                  </a:cubicBezTo>
                  <a:cubicBezTo>
                    <a:pt x="2177" y="1018"/>
                    <a:pt x="4886" y="1092"/>
                    <a:pt x="4886" y="1092"/>
                  </a:cubicBezTo>
                  <a:cubicBezTo>
                    <a:pt x="3982" y="205"/>
                    <a:pt x="2634" y="1"/>
                    <a:pt x="158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9" name="Google Shape;4129;p16"/>
            <p:cNvSpPr/>
            <p:nvPr/>
          </p:nvSpPr>
          <p:spPr>
            <a:xfrm>
              <a:off x="8384129" y="1899490"/>
              <a:ext cx="105304" cy="38473"/>
            </a:xfrm>
            <a:custGeom>
              <a:avLst/>
              <a:gdLst/>
              <a:ahLst/>
              <a:cxnLst/>
              <a:rect l="l" t="t" r="r" b="b"/>
              <a:pathLst>
                <a:path w="5403" h="1974" extrusionOk="0">
                  <a:moveTo>
                    <a:pt x="1" y="1"/>
                  </a:moveTo>
                  <a:lnTo>
                    <a:pt x="1" y="1"/>
                  </a:lnTo>
                  <a:cubicBezTo>
                    <a:pt x="1523" y="778"/>
                    <a:pt x="5402" y="1973"/>
                    <a:pt x="5402" y="1973"/>
                  </a:cubicBezTo>
                  <a:cubicBezTo>
                    <a:pt x="3995" y="49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0" name="Google Shape;4130;p16"/>
            <p:cNvSpPr/>
            <p:nvPr/>
          </p:nvSpPr>
          <p:spPr>
            <a:xfrm>
              <a:off x="8368653" y="1907637"/>
              <a:ext cx="102595" cy="58704"/>
            </a:xfrm>
            <a:custGeom>
              <a:avLst/>
              <a:gdLst/>
              <a:ahLst/>
              <a:cxnLst/>
              <a:rect l="l" t="t" r="r" b="b"/>
              <a:pathLst>
                <a:path w="5264" h="3012" extrusionOk="0">
                  <a:moveTo>
                    <a:pt x="1" y="0"/>
                  </a:moveTo>
                  <a:lnTo>
                    <a:pt x="1" y="0"/>
                  </a:lnTo>
                  <a:cubicBezTo>
                    <a:pt x="1531" y="1506"/>
                    <a:pt x="5263" y="3012"/>
                    <a:pt x="5263" y="3012"/>
                  </a:cubicBezTo>
                  <a:cubicBezTo>
                    <a:pt x="3757" y="117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1" name="Google Shape;4131;p16"/>
            <p:cNvSpPr/>
            <p:nvPr/>
          </p:nvSpPr>
          <p:spPr>
            <a:xfrm>
              <a:off x="8353820" y="1921047"/>
              <a:ext cx="95404" cy="73380"/>
            </a:xfrm>
            <a:custGeom>
              <a:avLst/>
              <a:gdLst/>
              <a:ahLst/>
              <a:cxnLst/>
              <a:rect l="l" t="t" r="r" b="b"/>
              <a:pathLst>
                <a:path w="4895" h="3765" extrusionOk="0">
                  <a:moveTo>
                    <a:pt x="86" y="1"/>
                  </a:moveTo>
                  <a:cubicBezTo>
                    <a:pt x="26" y="1"/>
                    <a:pt x="0" y="19"/>
                    <a:pt x="17" y="57"/>
                  </a:cubicBezTo>
                  <a:cubicBezTo>
                    <a:pt x="721" y="1637"/>
                    <a:pt x="4895" y="3764"/>
                    <a:pt x="4895" y="3764"/>
                  </a:cubicBezTo>
                  <a:cubicBezTo>
                    <a:pt x="3801" y="1415"/>
                    <a:pt x="612" y="1"/>
                    <a:pt x="8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2" name="Google Shape;4132;p16"/>
            <p:cNvSpPr/>
            <p:nvPr/>
          </p:nvSpPr>
          <p:spPr>
            <a:xfrm>
              <a:off x="8339786" y="1928532"/>
              <a:ext cx="79305" cy="102420"/>
            </a:xfrm>
            <a:custGeom>
              <a:avLst/>
              <a:gdLst/>
              <a:ahLst/>
              <a:cxnLst/>
              <a:rect l="l" t="t" r="r" b="b"/>
              <a:pathLst>
                <a:path w="4069" h="5255" extrusionOk="0">
                  <a:moveTo>
                    <a:pt x="1" y="0"/>
                  </a:moveTo>
                  <a:cubicBezTo>
                    <a:pt x="906" y="1982"/>
                    <a:pt x="4053" y="5231"/>
                    <a:pt x="4068" y="5254"/>
                  </a:cubicBezTo>
                  <a:lnTo>
                    <a:pt x="4068" y="5254"/>
                  </a:lnTo>
                  <a:cubicBezTo>
                    <a:pt x="3160" y="2120"/>
                    <a:pt x="1" y="1"/>
                    <a:pt x="1" y="0"/>
                  </a:cubicBezTo>
                  <a:close/>
                  <a:moveTo>
                    <a:pt x="4068" y="5254"/>
                  </a:moveTo>
                  <a:cubicBezTo>
                    <a:pt x="4068" y="5254"/>
                    <a:pt x="4068" y="5254"/>
                    <a:pt x="4068" y="5254"/>
                  </a:cubicBezTo>
                  <a:cubicBezTo>
                    <a:pt x="4068" y="5254"/>
                    <a:pt x="4068" y="5254"/>
                    <a:pt x="4068" y="5254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3" name="Google Shape;4133;p16"/>
            <p:cNvSpPr/>
            <p:nvPr/>
          </p:nvSpPr>
          <p:spPr>
            <a:xfrm>
              <a:off x="8316494" y="1936504"/>
              <a:ext cx="97645" cy="105285"/>
            </a:xfrm>
            <a:custGeom>
              <a:avLst/>
              <a:gdLst/>
              <a:ahLst/>
              <a:cxnLst/>
              <a:rect l="l" t="t" r="r" b="b"/>
              <a:pathLst>
                <a:path w="5010" h="5402" extrusionOk="0">
                  <a:moveTo>
                    <a:pt x="1" y="1"/>
                  </a:moveTo>
                  <a:cubicBezTo>
                    <a:pt x="942" y="2930"/>
                    <a:pt x="5009" y="5402"/>
                    <a:pt x="5009" y="5402"/>
                  </a:cubicBezTo>
                  <a:cubicBezTo>
                    <a:pt x="2497" y="98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4" name="Google Shape;4134;p16"/>
            <p:cNvSpPr/>
            <p:nvPr/>
          </p:nvSpPr>
          <p:spPr>
            <a:xfrm>
              <a:off x="8417146" y="1826126"/>
              <a:ext cx="76752" cy="56638"/>
            </a:xfrm>
            <a:custGeom>
              <a:avLst/>
              <a:gdLst/>
              <a:ahLst/>
              <a:cxnLst/>
              <a:rect l="l" t="t" r="r" b="b"/>
              <a:pathLst>
                <a:path w="3938" h="2906" extrusionOk="0">
                  <a:moveTo>
                    <a:pt x="3937" y="0"/>
                  </a:moveTo>
                  <a:cubicBezTo>
                    <a:pt x="3929" y="0"/>
                    <a:pt x="1720" y="999"/>
                    <a:pt x="1" y="2906"/>
                  </a:cubicBezTo>
                  <a:cubicBezTo>
                    <a:pt x="1" y="2906"/>
                    <a:pt x="3324" y="2079"/>
                    <a:pt x="393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5" name="Google Shape;4135;p16"/>
            <p:cNvSpPr/>
            <p:nvPr/>
          </p:nvSpPr>
          <p:spPr>
            <a:xfrm>
              <a:off x="8400248" y="1811761"/>
              <a:ext cx="56482" cy="83924"/>
            </a:xfrm>
            <a:custGeom>
              <a:avLst/>
              <a:gdLst/>
              <a:ahLst/>
              <a:cxnLst/>
              <a:rect l="l" t="t" r="r" b="b"/>
              <a:pathLst>
                <a:path w="2898" h="4306" extrusionOk="0">
                  <a:moveTo>
                    <a:pt x="2898" y="1"/>
                  </a:moveTo>
                  <a:cubicBezTo>
                    <a:pt x="2897" y="1"/>
                    <a:pt x="860" y="1801"/>
                    <a:pt x="0" y="4305"/>
                  </a:cubicBezTo>
                  <a:cubicBezTo>
                    <a:pt x="0" y="4305"/>
                    <a:pt x="2783" y="1940"/>
                    <a:pt x="2898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6" name="Google Shape;4136;p16"/>
            <p:cNvSpPr/>
            <p:nvPr/>
          </p:nvSpPr>
          <p:spPr>
            <a:xfrm>
              <a:off x="8364520" y="1821331"/>
              <a:ext cx="55527" cy="89498"/>
            </a:xfrm>
            <a:custGeom>
              <a:avLst/>
              <a:gdLst/>
              <a:ahLst/>
              <a:cxnLst/>
              <a:rect l="l" t="t" r="r" b="b"/>
              <a:pathLst>
                <a:path w="2849" h="4592" extrusionOk="0">
                  <a:moveTo>
                    <a:pt x="2406" y="1"/>
                  </a:moveTo>
                  <a:lnTo>
                    <a:pt x="2406" y="1"/>
                  </a:lnTo>
                  <a:cubicBezTo>
                    <a:pt x="2398" y="1"/>
                    <a:pt x="786" y="2129"/>
                    <a:pt x="0" y="4592"/>
                  </a:cubicBezTo>
                  <a:cubicBezTo>
                    <a:pt x="0" y="4592"/>
                    <a:pt x="2848" y="2636"/>
                    <a:pt x="240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7" name="Google Shape;4137;p16"/>
            <p:cNvSpPr/>
            <p:nvPr/>
          </p:nvSpPr>
          <p:spPr>
            <a:xfrm>
              <a:off x="8342340" y="1824527"/>
              <a:ext cx="41494" cy="104330"/>
            </a:xfrm>
            <a:custGeom>
              <a:avLst/>
              <a:gdLst/>
              <a:ahLst/>
              <a:cxnLst/>
              <a:rect l="l" t="t" r="r" b="b"/>
              <a:pathLst>
                <a:path w="2129" h="5353" extrusionOk="0">
                  <a:moveTo>
                    <a:pt x="1793" y="0"/>
                  </a:moveTo>
                  <a:cubicBezTo>
                    <a:pt x="1793" y="1"/>
                    <a:pt x="410" y="3716"/>
                    <a:pt x="1" y="5353"/>
                  </a:cubicBezTo>
                  <a:cubicBezTo>
                    <a:pt x="1" y="5353"/>
                    <a:pt x="2128" y="2382"/>
                    <a:pt x="1793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8" name="Google Shape;4138;p16"/>
            <p:cNvSpPr/>
            <p:nvPr/>
          </p:nvSpPr>
          <p:spPr>
            <a:xfrm>
              <a:off x="8306456" y="1822130"/>
              <a:ext cx="49466" cy="117427"/>
            </a:xfrm>
            <a:custGeom>
              <a:avLst/>
              <a:gdLst/>
              <a:ahLst/>
              <a:cxnLst/>
              <a:rect l="l" t="t" r="r" b="b"/>
              <a:pathLst>
                <a:path w="2538" h="6025" extrusionOk="0">
                  <a:moveTo>
                    <a:pt x="2063" y="1"/>
                  </a:moveTo>
                  <a:cubicBezTo>
                    <a:pt x="2058" y="1"/>
                    <a:pt x="0" y="3809"/>
                    <a:pt x="123" y="6024"/>
                  </a:cubicBezTo>
                  <a:cubicBezTo>
                    <a:pt x="123" y="6024"/>
                    <a:pt x="2537" y="2669"/>
                    <a:pt x="2063" y="1"/>
                  </a:cubicBezTo>
                  <a:cubicBezTo>
                    <a:pt x="2063" y="1"/>
                    <a:pt x="2063" y="1"/>
                    <a:pt x="2063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9" name="Google Shape;4139;p16"/>
            <p:cNvSpPr/>
            <p:nvPr/>
          </p:nvSpPr>
          <p:spPr>
            <a:xfrm>
              <a:off x="8274238" y="1833610"/>
              <a:ext cx="43716" cy="119181"/>
            </a:xfrm>
            <a:custGeom>
              <a:avLst/>
              <a:gdLst/>
              <a:ahLst/>
              <a:cxnLst/>
              <a:rect l="l" t="t" r="r" b="b"/>
              <a:pathLst>
                <a:path w="2243" h="6115" extrusionOk="0">
                  <a:moveTo>
                    <a:pt x="2128" y="1"/>
                  </a:moveTo>
                  <a:cubicBezTo>
                    <a:pt x="2128" y="1"/>
                    <a:pt x="237" y="3643"/>
                    <a:pt x="0" y="6114"/>
                  </a:cubicBezTo>
                  <a:cubicBezTo>
                    <a:pt x="0" y="6114"/>
                    <a:pt x="2242" y="3545"/>
                    <a:pt x="2128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0" name="Google Shape;4140;p16"/>
            <p:cNvSpPr/>
            <p:nvPr/>
          </p:nvSpPr>
          <p:spPr>
            <a:xfrm>
              <a:off x="8273906" y="1952779"/>
              <a:ext cx="118226" cy="107195"/>
            </a:xfrm>
            <a:custGeom>
              <a:avLst/>
              <a:gdLst/>
              <a:ahLst/>
              <a:cxnLst/>
              <a:rect l="l" t="t" r="r" b="b"/>
              <a:pathLst>
                <a:path w="6066" h="5500" extrusionOk="0">
                  <a:moveTo>
                    <a:pt x="1" y="0"/>
                  </a:moveTo>
                  <a:cubicBezTo>
                    <a:pt x="1547" y="2636"/>
                    <a:pt x="6065" y="5500"/>
                    <a:pt x="6065" y="5500"/>
                  </a:cubicBezTo>
                  <a:cubicBezTo>
                    <a:pt x="2685" y="1244"/>
                    <a:pt x="17" y="0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1" name="Google Shape;4141;p16"/>
            <p:cNvSpPr/>
            <p:nvPr/>
          </p:nvSpPr>
          <p:spPr>
            <a:xfrm>
              <a:off x="8231318" y="1829303"/>
              <a:ext cx="59191" cy="138788"/>
            </a:xfrm>
            <a:custGeom>
              <a:avLst/>
              <a:gdLst/>
              <a:ahLst/>
              <a:cxnLst/>
              <a:rect l="l" t="t" r="r" b="b"/>
              <a:pathLst>
                <a:path w="3037" h="7121" extrusionOk="0">
                  <a:moveTo>
                    <a:pt x="3012" y="1"/>
                  </a:moveTo>
                  <a:cubicBezTo>
                    <a:pt x="3004" y="1"/>
                    <a:pt x="246" y="5558"/>
                    <a:pt x="1" y="7121"/>
                  </a:cubicBezTo>
                  <a:cubicBezTo>
                    <a:pt x="1" y="7121"/>
                    <a:pt x="3037" y="5623"/>
                    <a:pt x="3012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2" name="Google Shape;4142;p16"/>
            <p:cNvSpPr/>
            <p:nvPr/>
          </p:nvSpPr>
          <p:spPr>
            <a:xfrm>
              <a:off x="8192239" y="1834741"/>
              <a:ext cx="82638" cy="139743"/>
            </a:xfrm>
            <a:custGeom>
              <a:avLst/>
              <a:gdLst/>
              <a:ahLst/>
              <a:cxnLst/>
              <a:rect l="l" t="t" r="r" b="b"/>
              <a:pathLst>
                <a:path w="4240" h="7170" extrusionOk="0">
                  <a:moveTo>
                    <a:pt x="3438" y="0"/>
                  </a:moveTo>
                  <a:cubicBezTo>
                    <a:pt x="3438" y="1"/>
                    <a:pt x="524" y="4845"/>
                    <a:pt x="1" y="7169"/>
                  </a:cubicBezTo>
                  <a:cubicBezTo>
                    <a:pt x="1" y="7169"/>
                    <a:pt x="4240" y="3577"/>
                    <a:pt x="3438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3" name="Google Shape;4143;p16"/>
            <p:cNvSpPr/>
            <p:nvPr/>
          </p:nvSpPr>
          <p:spPr>
            <a:xfrm>
              <a:off x="8161618" y="1817510"/>
              <a:ext cx="72113" cy="162079"/>
            </a:xfrm>
            <a:custGeom>
              <a:avLst/>
              <a:gdLst/>
              <a:ahLst/>
              <a:cxnLst/>
              <a:rect l="l" t="t" r="r" b="b"/>
              <a:pathLst>
                <a:path w="3700" h="8316" extrusionOk="0">
                  <a:moveTo>
                    <a:pt x="3151" y="0"/>
                  </a:moveTo>
                  <a:cubicBezTo>
                    <a:pt x="3151" y="1"/>
                    <a:pt x="336" y="6924"/>
                    <a:pt x="0" y="8315"/>
                  </a:cubicBezTo>
                  <a:cubicBezTo>
                    <a:pt x="0" y="8315"/>
                    <a:pt x="3699" y="4608"/>
                    <a:pt x="315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4" name="Google Shape;4144;p16"/>
            <p:cNvSpPr/>
            <p:nvPr/>
          </p:nvSpPr>
          <p:spPr>
            <a:xfrm>
              <a:off x="8128425" y="1806342"/>
              <a:ext cx="91252" cy="172448"/>
            </a:xfrm>
            <a:custGeom>
              <a:avLst/>
              <a:gdLst/>
              <a:ahLst/>
              <a:cxnLst/>
              <a:rect l="l" t="t" r="r" b="b"/>
              <a:pathLst>
                <a:path w="4682" h="8848" extrusionOk="0">
                  <a:moveTo>
                    <a:pt x="2628" y="0"/>
                  </a:moveTo>
                  <a:cubicBezTo>
                    <a:pt x="2342" y="3225"/>
                    <a:pt x="1" y="8847"/>
                    <a:pt x="1" y="8847"/>
                  </a:cubicBezTo>
                  <a:cubicBezTo>
                    <a:pt x="4682" y="4837"/>
                    <a:pt x="2628" y="1"/>
                    <a:pt x="2628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5" name="Google Shape;4145;p16"/>
            <p:cNvSpPr/>
            <p:nvPr/>
          </p:nvSpPr>
          <p:spPr>
            <a:xfrm>
              <a:off x="8240888" y="1964415"/>
              <a:ext cx="134481" cy="118538"/>
            </a:xfrm>
            <a:custGeom>
              <a:avLst/>
              <a:gdLst/>
              <a:ahLst/>
              <a:cxnLst/>
              <a:rect l="l" t="t" r="r" b="b"/>
              <a:pathLst>
                <a:path w="6900" h="608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3634" y="5877"/>
                    <a:pt x="6900" y="6081"/>
                  </a:cubicBezTo>
                  <a:cubicBezTo>
                    <a:pt x="6900" y="6081"/>
                    <a:pt x="2423" y="803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6" name="Google Shape;4146;p16"/>
            <p:cNvSpPr/>
            <p:nvPr/>
          </p:nvSpPr>
          <p:spPr>
            <a:xfrm>
              <a:off x="8209469" y="1965058"/>
              <a:ext cx="143895" cy="146448"/>
            </a:xfrm>
            <a:custGeom>
              <a:avLst/>
              <a:gdLst/>
              <a:ahLst/>
              <a:cxnLst/>
              <a:rect l="l" t="t" r="r" b="b"/>
              <a:pathLst>
                <a:path w="7383" h="7514" extrusionOk="0">
                  <a:moveTo>
                    <a:pt x="0" y="1"/>
                  </a:moveTo>
                  <a:cubicBezTo>
                    <a:pt x="1" y="1"/>
                    <a:pt x="3863" y="6941"/>
                    <a:pt x="7382" y="7513"/>
                  </a:cubicBezTo>
                  <a:cubicBezTo>
                    <a:pt x="7382" y="7513"/>
                    <a:pt x="2472" y="1932"/>
                    <a:pt x="0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7" name="Google Shape;4147;p16"/>
            <p:cNvSpPr/>
            <p:nvPr/>
          </p:nvSpPr>
          <p:spPr>
            <a:xfrm>
              <a:off x="8188087" y="1977825"/>
              <a:ext cx="121091" cy="172915"/>
            </a:xfrm>
            <a:custGeom>
              <a:avLst/>
              <a:gdLst/>
              <a:ahLst/>
              <a:cxnLst/>
              <a:rect l="l" t="t" r="r" b="b"/>
              <a:pathLst>
                <a:path w="6213" h="8872" extrusionOk="0">
                  <a:moveTo>
                    <a:pt x="1" y="0"/>
                  </a:moveTo>
                  <a:cubicBezTo>
                    <a:pt x="1" y="1"/>
                    <a:pt x="2759" y="8332"/>
                    <a:pt x="6212" y="8872"/>
                  </a:cubicBezTo>
                  <a:cubicBezTo>
                    <a:pt x="6171" y="8593"/>
                    <a:pt x="1539" y="1072"/>
                    <a:pt x="1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8" name="Google Shape;4148;p16"/>
            <p:cNvSpPr/>
            <p:nvPr/>
          </p:nvSpPr>
          <p:spPr>
            <a:xfrm>
              <a:off x="8155225" y="1980203"/>
              <a:ext cx="129394" cy="218717"/>
            </a:xfrm>
            <a:custGeom>
              <a:avLst/>
              <a:gdLst/>
              <a:ahLst/>
              <a:cxnLst/>
              <a:rect l="l" t="t" r="r" b="b"/>
              <a:pathLst>
                <a:path w="6639" h="11222" extrusionOk="0">
                  <a:moveTo>
                    <a:pt x="1" y="1"/>
                  </a:moveTo>
                  <a:cubicBezTo>
                    <a:pt x="1" y="1"/>
                    <a:pt x="2252" y="9085"/>
                    <a:pt x="6638" y="11221"/>
                  </a:cubicBezTo>
                  <a:cubicBezTo>
                    <a:pt x="6393" y="10100"/>
                    <a:pt x="1556" y="484"/>
                    <a:pt x="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9" name="Google Shape;4149;p16"/>
            <p:cNvSpPr/>
            <p:nvPr/>
          </p:nvSpPr>
          <p:spPr>
            <a:xfrm>
              <a:off x="8109460" y="1786247"/>
              <a:ext cx="58236" cy="188546"/>
            </a:xfrm>
            <a:custGeom>
              <a:avLst/>
              <a:gdLst/>
              <a:ahLst/>
              <a:cxnLst/>
              <a:rect l="l" t="t" r="r" b="b"/>
              <a:pathLst>
                <a:path w="2988" h="9674" extrusionOk="0">
                  <a:moveTo>
                    <a:pt x="2987" y="0"/>
                  </a:moveTo>
                  <a:lnTo>
                    <a:pt x="2987" y="0"/>
                  </a:lnTo>
                  <a:cubicBezTo>
                    <a:pt x="1179" y="1588"/>
                    <a:pt x="0" y="9674"/>
                    <a:pt x="0" y="9674"/>
                  </a:cubicBezTo>
                  <a:cubicBezTo>
                    <a:pt x="2046" y="7685"/>
                    <a:pt x="2987" y="1"/>
                    <a:pt x="298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0" name="Google Shape;4150;p16"/>
            <p:cNvSpPr/>
            <p:nvPr/>
          </p:nvSpPr>
          <p:spPr>
            <a:xfrm>
              <a:off x="8074844" y="1786559"/>
              <a:ext cx="64142" cy="193497"/>
            </a:xfrm>
            <a:custGeom>
              <a:avLst/>
              <a:gdLst/>
              <a:ahLst/>
              <a:cxnLst/>
              <a:rect l="l" t="t" r="r" b="b"/>
              <a:pathLst>
                <a:path w="3291" h="9928" extrusionOk="0">
                  <a:moveTo>
                    <a:pt x="3290" y="1"/>
                  </a:moveTo>
                  <a:cubicBezTo>
                    <a:pt x="3286" y="1"/>
                    <a:pt x="1" y="7278"/>
                    <a:pt x="778" y="9928"/>
                  </a:cubicBezTo>
                  <a:cubicBezTo>
                    <a:pt x="778" y="9928"/>
                    <a:pt x="3020" y="3512"/>
                    <a:pt x="3290" y="1"/>
                  </a:cubicBezTo>
                  <a:cubicBezTo>
                    <a:pt x="3290" y="1"/>
                    <a:pt x="3290" y="1"/>
                    <a:pt x="3290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1" name="Google Shape;4151;p16"/>
            <p:cNvSpPr/>
            <p:nvPr/>
          </p:nvSpPr>
          <p:spPr>
            <a:xfrm>
              <a:off x="8120472" y="1978780"/>
              <a:ext cx="98093" cy="223316"/>
            </a:xfrm>
            <a:custGeom>
              <a:avLst/>
              <a:gdLst/>
              <a:ahLst/>
              <a:cxnLst/>
              <a:rect l="l" t="t" r="r" b="b"/>
              <a:pathLst>
                <a:path w="5033" h="11458" extrusionOk="0">
                  <a:moveTo>
                    <a:pt x="409" y="0"/>
                  </a:moveTo>
                  <a:cubicBezTo>
                    <a:pt x="1" y="3790"/>
                    <a:pt x="5019" y="11425"/>
                    <a:pt x="5033" y="11458"/>
                  </a:cubicBezTo>
                  <a:lnTo>
                    <a:pt x="5033" y="11458"/>
                  </a:lnTo>
                  <a:cubicBezTo>
                    <a:pt x="4378" y="7791"/>
                    <a:pt x="409" y="1"/>
                    <a:pt x="409" y="0"/>
                  </a:cubicBezTo>
                  <a:close/>
                  <a:moveTo>
                    <a:pt x="5033" y="11458"/>
                  </a:moveTo>
                  <a:cubicBezTo>
                    <a:pt x="5033" y="11458"/>
                    <a:pt x="5033" y="11458"/>
                    <a:pt x="5033" y="11458"/>
                  </a:cubicBezTo>
                  <a:cubicBezTo>
                    <a:pt x="5033" y="11458"/>
                    <a:pt x="5033" y="11458"/>
                    <a:pt x="5033" y="11458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2" name="Google Shape;4152;p16"/>
            <p:cNvSpPr/>
            <p:nvPr/>
          </p:nvSpPr>
          <p:spPr>
            <a:xfrm>
              <a:off x="8068606" y="1977669"/>
              <a:ext cx="122202" cy="235283"/>
            </a:xfrm>
            <a:custGeom>
              <a:avLst/>
              <a:gdLst/>
              <a:ahLst/>
              <a:cxnLst/>
              <a:rect l="l" t="t" r="r" b="b"/>
              <a:pathLst>
                <a:path w="6270" h="12072" extrusionOk="0">
                  <a:moveTo>
                    <a:pt x="1728" y="0"/>
                  </a:moveTo>
                  <a:lnTo>
                    <a:pt x="1728" y="0"/>
                  </a:lnTo>
                  <a:cubicBezTo>
                    <a:pt x="1" y="5483"/>
                    <a:pt x="6262" y="12063"/>
                    <a:pt x="6270" y="12071"/>
                  </a:cubicBezTo>
                  <a:cubicBezTo>
                    <a:pt x="2849" y="5688"/>
                    <a:pt x="1728" y="0"/>
                    <a:pt x="1728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3" name="Google Shape;4153;p16"/>
            <p:cNvSpPr/>
            <p:nvPr/>
          </p:nvSpPr>
          <p:spPr>
            <a:xfrm>
              <a:off x="8046445" y="1777320"/>
              <a:ext cx="82638" cy="197005"/>
            </a:xfrm>
            <a:custGeom>
              <a:avLst/>
              <a:gdLst/>
              <a:ahLst/>
              <a:cxnLst/>
              <a:rect l="l" t="t" r="r" b="b"/>
              <a:pathLst>
                <a:path w="4240" h="10108" extrusionOk="0">
                  <a:moveTo>
                    <a:pt x="4240" y="0"/>
                  </a:moveTo>
                  <a:cubicBezTo>
                    <a:pt x="4239" y="1"/>
                    <a:pt x="0" y="6138"/>
                    <a:pt x="164" y="10107"/>
                  </a:cubicBezTo>
                  <a:cubicBezTo>
                    <a:pt x="164" y="10107"/>
                    <a:pt x="3184" y="3691"/>
                    <a:pt x="4240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4" name="Google Shape;4154;p16"/>
            <p:cNvSpPr/>
            <p:nvPr/>
          </p:nvSpPr>
          <p:spPr>
            <a:xfrm>
              <a:off x="8015181" y="1769660"/>
              <a:ext cx="113100" cy="203066"/>
            </a:xfrm>
            <a:custGeom>
              <a:avLst/>
              <a:gdLst/>
              <a:ahLst/>
              <a:cxnLst/>
              <a:rect l="l" t="t" r="r" b="b"/>
              <a:pathLst>
                <a:path w="5803" h="10419" extrusionOk="0">
                  <a:moveTo>
                    <a:pt x="5803" y="0"/>
                  </a:moveTo>
                  <a:cubicBezTo>
                    <a:pt x="5793" y="0"/>
                    <a:pt x="0" y="4948"/>
                    <a:pt x="123" y="10418"/>
                  </a:cubicBezTo>
                  <a:cubicBezTo>
                    <a:pt x="123" y="10418"/>
                    <a:pt x="3724" y="2357"/>
                    <a:pt x="5803" y="0"/>
                  </a:cubicBezTo>
                  <a:cubicBezTo>
                    <a:pt x="5803" y="0"/>
                    <a:pt x="5803" y="0"/>
                    <a:pt x="5803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5" name="Google Shape;4155;p16"/>
            <p:cNvSpPr/>
            <p:nvPr/>
          </p:nvSpPr>
          <p:spPr>
            <a:xfrm>
              <a:off x="7977856" y="1748590"/>
              <a:ext cx="134793" cy="209147"/>
            </a:xfrm>
            <a:custGeom>
              <a:avLst/>
              <a:gdLst/>
              <a:ahLst/>
              <a:cxnLst/>
              <a:rect l="l" t="t" r="r" b="b"/>
              <a:pathLst>
                <a:path w="6916" h="10731" extrusionOk="0">
                  <a:moveTo>
                    <a:pt x="6916" y="1"/>
                  </a:moveTo>
                  <a:cubicBezTo>
                    <a:pt x="6915" y="1"/>
                    <a:pt x="843" y="6074"/>
                    <a:pt x="0" y="10730"/>
                  </a:cubicBezTo>
                  <a:cubicBezTo>
                    <a:pt x="0" y="10730"/>
                    <a:pt x="4943" y="4428"/>
                    <a:pt x="6916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6" name="Google Shape;4156;p16"/>
            <p:cNvSpPr/>
            <p:nvPr/>
          </p:nvSpPr>
          <p:spPr>
            <a:xfrm>
              <a:off x="8019001" y="1976226"/>
              <a:ext cx="149800" cy="244853"/>
            </a:xfrm>
            <a:custGeom>
              <a:avLst/>
              <a:gdLst/>
              <a:ahLst/>
              <a:cxnLst/>
              <a:rect l="l" t="t" r="r" b="b"/>
              <a:pathLst>
                <a:path w="7686" h="12563" extrusionOk="0">
                  <a:moveTo>
                    <a:pt x="2914" y="0"/>
                  </a:moveTo>
                  <a:lnTo>
                    <a:pt x="2914" y="0"/>
                  </a:lnTo>
                  <a:cubicBezTo>
                    <a:pt x="1" y="7980"/>
                    <a:pt x="7686" y="12563"/>
                    <a:pt x="7686" y="12563"/>
                  </a:cubicBezTo>
                  <a:cubicBezTo>
                    <a:pt x="3160" y="8962"/>
                    <a:pt x="2914" y="1"/>
                    <a:pt x="2914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7" name="Google Shape;4157;p16"/>
            <p:cNvSpPr/>
            <p:nvPr/>
          </p:nvSpPr>
          <p:spPr>
            <a:xfrm>
              <a:off x="7986393" y="1971373"/>
              <a:ext cx="122105" cy="265025"/>
            </a:xfrm>
            <a:custGeom>
              <a:avLst/>
              <a:gdLst/>
              <a:ahLst/>
              <a:cxnLst/>
              <a:rect l="l" t="t" r="r" b="b"/>
              <a:pathLst>
                <a:path w="6265" h="13598" extrusionOk="0">
                  <a:moveTo>
                    <a:pt x="3043" y="0"/>
                  </a:moveTo>
                  <a:cubicBezTo>
                    <a:pt x="3042" y="0"/>
                    <a:pt x="3041" y="2"/>
                    <a:pt x="3041" y="4"/>
                  </a:cubicBezTo>
                  <a:cubicBezTo>
                    <a:pt x="0" y="7588"/>
                    <a:pt x="6248" y="13573"/>
                    <a:pt x="6265" y="13597"/>
                  </a:cubicBezTo>
                  <a:lnTo>
                    <a:pt x="6265" y="13597"/>
                  </a:lnTo>
                  <a:cubicBezTo>
                    <a:pt x="2605" y="6771"/>
                    <a:pt x="3101" y="0"/>
                    <a:pt x="3043" y="0"/>
                  </a:cubicBezTo>
                  <a:close/>
                  <a:moveTo>
                    <a:pt x="6265" y="13597"/>
                  </a:moveTo>
                  <a:cubicBezTo>
                    <a:pt x="6265" y="13597"/>
                    <a:pt x="6265" y="13597"/>
                    <a:pt x="6265" y="13597"/>
                  </a:cubicBezTo>
                  <a:cubicBezTo>
                    <a:pt x="6265" y="13597"/>
                    <a:pt x="6265" y="13597"/>
                    <a:pt x="6265" y="13597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8" name="Google Shape;4158;p16"/>
            <p:cNvSpPr/>
            <p:nvPr/>
          </p:nvSpPr>
          <p:spPr>
            <a:xfrm>
              <a:off x="7959359" y="1962816"/>
              <a:ext cx="111190" cy="263524"/>
            </a:xfrm>
            <a:custGeom>
              <a:avLst/>
              <a:gdLst/>
              <a:ahLst/>
              <a:cxnLst/>
              <a:rect l="l" t="t" r="r" b="b"/>
              <a:pathLst>
                <a:path w="5705" h="13521" extrusionOk="0">
                  <a:moveTo>
                    <a:pt x="3274" y="1"/>
                  </a:moveTo>
                  <a:cubicBezTo>
                    <a:pt x="3273" y="1"/>
                    <a:pt x="1350" y="1041"/>
                    <a:pt x="1514" y="6016"/>
                  </a:cubicBezTo>
                  <a:cubicBezTo>
                    <a:pt x="1678" y="10558"/>
                    <a:pt x="5704" y="13521"/>
                    <a:pt x="5704" y="13521"/>
                  </a:cubicBezTo>
                  <a:cubicBezTo>
                    <a:pt x="0" y="6000"/>
                    <a:pt x="3273" y="1"/>
                    <a:pt x="3274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9" name="Google Shape;4159;p16"/>
            <p:cNvSpPr/>
            <p:nvPr/>
          </p:nvSpPr>
          <p:spPr>
            <a:xfrm>
              <a:off x="7944838" y="1724674"/>
              <a:ext cx="153133" cy="223005"/>
            </a:xfrm>
            <a:custGeom>
              <a:avLst/>
              <a:gdLst/>
              <a:ahLst/>
              <a:cxnLst/>
              <a:rect l="l" t="t" r="r" b="b"/>
              <a:pathLst>
                <a:path w="7857" h="11442" extrusionOk="0">
                  <a:moveTo>
                    <a:pt x="7857" y="0"/>
                  </a:moveTo>
                  <a:lnTo>
                    <a:pt x="7857" y="0"/>
                  </a:lnTo>
                  <a:cubicBezTo>
                    <a:pt x="3487" y="3397"/>
                    <a:pt x="0" y="11441"/>
                    <a:pt x="0" y="11441"/>
                  </a:cubicBezTo>
                  <a:lnTo>
                    <a:pt x="0" y="11441"/>
                  </a:lnTo>
                  <a:cubicBezTo>
                    <a:pt x="3069" y="8643"/>
                    <a:pt x="7857" y="1"/>
                    <a:pt x="785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0" name="Google Shape;4160;p16"/>
            <p:cNvSpPr/>
            <p:nvPr/>
          </p:nvSpPr>
          <p:spPr>
            <a:xfrm>
              <a:off x="7925522" y="1715903"/>
              <a:ext cx="141341" cy="222050"/>
            </a:xfrm>
            <a:custGeom>
              <a:avLst/>
              <a:gdLst/>
              <a:ahLst/>
              <a:cxnLst/>
              <a:rect l="l" t="t" r="r" b="b"/>
              <a:pathLst>
                <a:path w="7252" h="11393" extrusionOk="0">
                  <a:moveTo>
                    <a:pt x="7252" y="0"/>
                  </a:moveTo>
                  <a:lnTo>
                    <a:pt x="7252" y="0"/>
                  </a:lnTo>
                  <a:cubicBezTo>
                    <a:pt x="566" y="2374"/>
                    <a:pt x="1" y="11392"/>
                    <a:pt x="1" y="11392"/>
                  </a:cubicBezTo>
                  <a:cubicBezTo>
                    <a:pt x="2603" y="4919"/>
                    <a:pt x="7252" y="0"/>
                    <a:pt x="7252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1" name="Google Shape;4161;p16"/>
            <p:cNvSpPr/>
            <p:nvPr/>
          </p:nvSpPr>
          <p:spPr>
            <a:xfrm>
              <a:off x="7931272" y="1955488"/>
              <a:ext cx="69248" cy="258574"/>
            </a:xfrm>
            <a:custGeom>
              <a:avLst/>
              <a:gdLst/>
              <a:ahLst/>
              <a:cxnLst/>
              <a:rect l="l" t="t" r="r" b="b"/>
              <a:pathLst>
                <a:path w="3553" h="13267" extrusionOk="0">
                  <a:moveTo>
                    <a:pt x="2947" y="0"/>
                  </a:moveTo>
                  <a:cubicBezTo>
                    <a:pt x="1768" y="295"/>
                    <a:pt x="238" y="3151"/>
                    <a:pt x="156" y="5860"/>
                  </a:cubicBezTo>
                  <a:cubicBezTo>
                    <a:pt x="1" y="10460"/>
                    <a:pt x="3552" y="13267"/>
                    <a:pt x="3552" y="13267"/>
                  </a:cubicBezTo>
                  <a:cubicBezTo>
                    <a:pt x="1" y="6286"/>
                    <a:pt x="2947" y="1"/>
                    <a:pt x="2947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2" name="Google Shape;4162;p16"/>
            <p:cNvSpPr/>
            <p:nvPr/>
          </p:nvSpPr>
          <p:spPr>
            <a:xfrm>
              <a:off x="7874494" y="1944008"/>
              <a:ext cx="84704" cy="275316"/>
            </a:xfrm>
            <a:custGeom>
              <a:avLst/>
              <a:gdLst/>
              <a:ahLst/>
              <a:cxnLst/>
              <a:rect l="l" t="t" r="r" b="b"/>
              <a:pathLst>
                <a:path w="4346" h="14126" extrusionOk="0">
                  <a:moveTo>
                    <a:pt x="4346" y="0"/>
                  </a:moveTo>
                  <a:lnTo>
                    <a:pt x="4346" y="0"/>
                  </a:lnTo>
                  <a:cubicBezTo>
                    <a:pt x="4346" y="0"/>
                    <a:pt x="1293" y="1498"/>
                    <a:pt x="827" y="4649"/>
                  </a:cubicBezTo>
                  <a:cubicBezTo>
                    <a:pt x="49" y="10001"/>
                    <a:pt x="3331" y="14126"/>
                    <a:pt x="3331" y="14126"/>
                  </a:cubicBezTo>
                  <a:cubicBezTo>
                    <a:pt x="0" y="5819"/>
                    <a:pt x="4346" y="1"/>
                    <a:pt x="4346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3" name="Google Shape;4163;p16"/>
            <p:cNvSpPr/>
            <p:nvPr/>
          </p:nvSpPr>
          <p:spPr>
            <a:xfrm>
              <a:off x="7800311" y="1937946"/>
              <a:ext cx="125223" cy="281221"/>
            </a:xfrm>
            <a:custGeom>
              <a:avLst/>
              <a:gdLst/>
              <a:ahLst/>
              <a:cxnLst/>
              <a:rect l="l" t="t" r="r" b="b"/>
              <a:pathLst>
                <a:path w="6425" h="14429" extrusionOk="0">
                  <a:moveTo>
                    <a:pt x="6425" y="0"/>
                  </a:moveTo>
                  <a:lnTo>
                    <a:pt x="6425" y="0"/>
                  </a:lnTo>
                  <a:cubicBezTo>
                    <a:pt x="4845" y="810"/>
                    <a:pt x="2603" y="2112"/>
                    <a:pt x="2055" y="5794"/>
                  </a:cubicBezTo>
                  <a:cubicBezTo>
                    <a:pt x="1269" y="11122"/>
                    <a:pt x="5320" y="14429"/>
                    <a:pt x="5320" y="14429"/>
                  </a:cubicBezTo>
                  <a:cubicBezTo>
                    <a:pt x="1" y="6589"/>
                    <a:pt x="6425" y="1"/>
                    <a:pt x="6425" y="0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164" name="Google Shape;4164;p16"/>
          <p:cNvSpPr/>
          <p:nvPr/>
        </p:nvSpPr>
        <p:spPr>
          <a:xfrm rot="10800000" flipH="1">
            <a:off x="178342" y="1080860"/>
            <a:ext cx="340057" cy="342697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65" name="Google Shape;4165;p16"/>
          <p:cNvSpPr/>
          <p:nvPr/>
        </p:nvSpPr>
        <p:spPr>
          <a:xfrm rot="10800000" flipH="1">
            <a:off x="447521" y="807027"/>
            <a:ext cx="196406" cy="197946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948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1" name="Google Shape;4401;p18"/>
          <p:cNvSpPr/>
          <p:nvPr/>
        </p:nvSpPr>
        <p:spPr>
          <a:xfrm rot="4184223">
            <a:off x="8086508" y="716481"/>
            <a:ext cx="2870012" cy="1748236"/>
          </a:xfrm>
          <a:custGeom>
            <a:avLst/>
            <a:gdLst/>
            <a:ahLst/>
            <a:cxnLst/>
            <a:rect l="l" t="t" r="r" b="b"/>
            <a:pathLst>
              <a:path w="83073" h="50603" extrusionOk="0">
                <a:moveTo>
                  <a:pt x="69445" y="1"/>
                </a:moveTo>
                <a:cubicBezTo>
                  <a:pt x="64932" y="1"/>
                  <a:pt x="60915" y="3349"/>
                  <a:pt x="61522" y="9543"/>
                </a:cubicBezTo>
                <a:cubicBezTo>
                  <a:pt x="61886" y="15409"/>
                  <a:pt x="58816" y="19513"/>
                  <a:pt x="54500" y="20729"/>
                </a:cubicBezTo>
                <a:cubicBezTo>
                  <a:pt x="53641" y="20978"/>
                  <a:pt x="52860" y="21089"/>
                  <a:pt x="52139" y="21089"/>
                </a:cubicBezTo>
                <a:cubicBezTo>
                  <a:pt x="48295" y="21089"/>
                  <a:pt x="46136" y="17938"/>
                  <a:pt x="42707" y="15865"/>
                </a:cubicBezTo>
                <a:cubicBezTo>
                  <a:pt x="40580" y="14606"/>
                  <a:pt x="38979" y="13931"/>
                  <a:pt x="37440" y="13931"/>
                </a:cubicBezTo>
                <a:cubicBezTo>
                  <a:pt x="35525" y="13931"/>
                  <a:pt x="33708" y="14975"/>
                  <a:pt x="31096" y="17233"/>
                </a:cubicBezTo>
                <a:cubicBezTo>
                  <a:pt x="27023" y="20697"/>
                  <a:pt x="25502" y="22059"/>
                  <a:pt x="23218" y="22059"/>
                </a:cubicBezTo>
                <a:cubicBezTo>
                  <a:pt x="22195" y="22059"/>
                  <a:pt x="21020" y="21786"/>
                  <a:pt x="19393" y="21306"/>
                </a:cubicBezTo>
                <a:cubicBezTo>
                  <a:pt x="16822" y="20546"/>
                  <a:pt x="14418" y="20135"/>
                  <a:pt x="12247" y="20135"/>
                </a:cubicBezTo>
                <a:cubicBezTo>
                  <a:pt x="5821" y="20135"/>
                  <a:pt x="1443" y="23737"/>
                  <a:pt x="852" y="32552"/>
                </a:cubicBezTo>
                <a:cubicBezTo>
                  <a:pt x="1" y="43191"/>
                  <a:pt x="6323" y="48206"/>
                  <a:pt x="16141" y="49787"/>
                </a:cubicBezTo>
                <a:cubicBezTo>
                  <a:pt x="19084" y="50337"/>
                  <a:pt x="22307" y="50602"/>
                  <a:pt x="25690" y="50602"/>
                </a:cubicBezTo>
                <a:cubicBezTo>
                  <a:pt x="42502" y="50602"/>
                  <a:pt x="63275" y="44036"/>
                  <a:pt x="73346" y="33130"/>
                </a:cubicBezTo>
                <a:cubicBezTo>
                  <a:pt x="79364" y="26747"/>
                  <a:pt x="83072" y="12370"/>
                  <a:pt x="77783" y="4437"/>
                </a:cubicBezTo>
                <a:cubicBezTo>
                  <a:pt x="75560" y="1432"/>
                  <a:pt x="72396" y="1"/>
                  <a:pt x="6944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402" name="Google Shape;4402;p18"/>
          <p:cNvGrpSpPr/>
          <p:nvPr/>
        </p:nvGrpSpPr>
        <p:grpSpPr>
          <a:xfrm rot="10800000">
            <a:off x="8578061" y="3729801"/>
            <a:ext cx="774792" cy="769323"/>
            <a:chOff x="1173550" y="238600"/>
            <a:chExt cx="5252825" cy="5215750"/>
          </a:xfrm>
        </p:grpSpPr>
        <p:sp>
          <p:nvSpPr>
            <p:cNvPr id="4403" name="Google Shape;4403;p18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4" name="Google Shape;4404;p18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5" name="Google Shape;4405;p18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6" name="Google Shape;4406;p18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7" name="Google Shape;4407;p18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8" name="Google Shape;4408;p18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9" name="Google Shape;4409;p18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0" name="Google Shape;4410;p18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1" name="Google Shape;4411;p18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2" name="Google Shape;4412;p18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3" name="Google Shape;4413;p18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4" name="Google Shape;4414;p18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5" name="Google Shape;4415;p18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6" name="Google Shape;4416;p18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7" name="Google Shape;4417;p18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8" name="Google Shape;4418;p18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9" name="Google Shape;4419;p18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0" name="Google Shape;4420;p18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1" name="Google Shape;4421;p18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2" name="Google Shape;4422;p18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3" name="Google Shape;4423;p18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4" name="Google Shape;4424;p18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5" name="Google Shape;4425;p18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6" name="Google Shape;4426;p18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7" name="Google Shape;4427;p18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8" name="Google Shape;4428;p18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9" name="Google Shape;4429;p18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0" name="Google Shape;4430;p18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1" name="Google Shape;4431;p18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2" name="Google Shape;4432;p18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3" name="Google Shape;4433;p18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4" name="Google Shape;4434;p18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5" name="Google Shape;4435;p18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6" name="Google Shape;4436;p18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7" name="Google Shape;4437;p18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8" name="Google Shape;4438;p18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9" name="Google Shape;4439;p18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0" name="Google Shape;4440;p18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1" name="Google Shape;4441;p18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2" name="Google Shape;4442;p18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3" name="Google Shape;4443;p18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4" name="Google Shape;4444;p18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5" name="Google Shape;4445;p18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6" name="Google Shape;4446;p18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7" name="Google Shape;4447;p18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8" name="Google Shape;4448;p18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9" name="Google Shape;4449;p18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0" name="Google Shape;4450;p18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1" name="Google Shape;4451;p18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2" name="Google Shape;4452;p18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3" name="Google Shape;4453;p18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4" name="Google Shape;4454;p18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5" name="Google Shape;4455;p18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6" name="Google Shape;4456;p18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7" name="Google Shape;4457;p18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8" name="Google Shape;4458;p18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9" name="Google Shape;4459;p18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0" name="Google Shape;4460;p18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1" name="Google Shape;4461;p18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2" name="Google Shape;4462;p18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3" name="Google Shape;4463;p18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4" name="Google Shape;4464;p18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5" name="Google Shape;4465;p18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6" name="Google Shape;4466;p18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7" name="Google Shape;4467;p18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8" name="Google Shape;4468;p18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9" name="Google Shape;4469;p18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0" name="Google Shape;4470;p18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1" name="Google Shape;4471;p18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2" name="Google Shape;4472;p18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3" name="Google Shape;4473;p18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4" name="Google Shape;4474;p18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5" name="Google Shape;4475;p18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6" name="Google Shape;4476;p18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7" name="Google Shape;4477;p18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8" name="Google Shape;4478;p18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9" name="Google Shape;4479;p18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0" name="Google Shape;4480;p18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1" name="Google Shape;4481;p18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2" name="Google Shape;4482;p18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3" name="Google Shape;4483;p18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4" name="Google Shape;4484;p18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5" name="Google Shape;4485;p18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6" name="Google Shape;4486;p18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7" name="Google Shape;4487;p18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8" name="Google Shape;4488;p18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9" name="Google Shape;4489;p18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0" name="Google Shape;4490;p18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1" name="Google Shape;4491;p18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2" name="Google Shape;4492;p18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3" name="Google Shape;4493;p18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4" name="Google Shape;4494;p18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5" name="Google Shape;4495;p18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6" name="Google Shape;4496;p18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7" name="Google Shape;4497;p18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8" name="Google Shape;4498;p18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9" name="Google Shape;4499;p18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0" name="Google Shape;4500;p18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1" name="Google Shape;4501;p18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2" name="Google Shape;4502;p18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3" name="Google Shape;4503;p18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4" name="Google Shape;4504;p18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5" name="Google Shape;4505;p18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6" name="Google Shape;4506;p18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7" name="Google Shape;4507;p18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8" name="Google Shape;4508;p18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9" name="Google Shape;4509;p18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0" name="Google Shape;4510;p18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1" name="Google Shape;4511;p18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2" name="Google Shape;4512;p18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3" name="Google Shape;4513;p18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4" name="Google Shape;4514;p18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5" name="Google Shape;4515;p18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6" name="Google Shape;4516;p18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7" name="Google Shape;4517;p18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8" name="Google Shape;4518;p18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9" name="Google Shape;4519;p18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0" name="Google Shape;4520;p18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1" name="Google Shape;4521;p18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2" name="Google Shape;4522;p18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3" name="Google Shape;4523;p18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4" name="Google Shape;4524;p18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5" name="Google Shape;4525;p18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6" name="Google Shape;4526;p18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7" name="Google Shape;4527;p18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8" name="Google Shape;4528;p18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9" name="Google Shape;4529;p18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0" name="Google Shape;4530;p18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1" name="Google Shape;4531;p18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2" name="Google Shape;4532;p18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3" name="Google Shape;4533;p18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4" name="Google Shape;4534;p18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5" name="Google Shape;4535;p18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6" name="Google Shape;4536;p18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7" name="Google Shape;4537;p18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8" name="Google Shape;4538;p18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9" name="Google Shape;4539;p18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0" name="Google Shape;4540;p18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1" name="Google Shape;4541;p18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2" name="Google Shape;4542;p18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3" name="Google Shape;4543;p18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4" name="Google Shape;4544;p18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5" name="Google Shape;4545;p18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6" name="Google Shape;4546;p18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7" name="Google Shape;4547;p18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8" name="Google Shape;4548;p18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9" name="Google Shape;4549;p18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0" name="Google Shape;4550;p18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1" name="Google Shape;4551;p18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2" name="Google Shape;4552;p18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3" name="Google Shape;4553;p18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4" name="Google Shape;4554;p18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5" name="Google Shape;4555;p18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6" name="Google Shape;4556;p18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7" name="Google Shape;4557;p18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8" name="Google Shape;4558;p18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9" name="Google Shape;4559;p18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0" name="Google Shape;4560;p18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1" name="Google Shape;4561;p18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2" name="Google Shape;4562;p18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3" name="Google Shape;4563;p18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4" name="Google Shape;4564;p18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5" name="Google Shape;4565;p18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6" name="Google Shape;4566;p18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7" name="Google Shape;4567;p18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8" name="Google Shape;4568;p18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9" name="Google Shape;4569;p18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0" name="Google Shape;4570;p18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1" name="Google Shape;4571;p18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2" name="Google Shape;4572;p18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3" name="Google Shape;4573;p18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4" name="Google Shape;4574;p18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5" name="Google Shape;4575;p18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6" name="Google Shape;4576;p18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7" name="Google Shape;4577;p18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8" name="Google Shape;4578;p18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9" name="Google Shape;4579;p18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0" name="Google Shape;4580;p18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1" name="Google Shape;4581;p18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2" name="Google Shape;4582;p18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3" name="Google Shape;4583;p18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4" name="Google Shape;4584;p18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5" name="Google Shape;4585;p18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6" name="Google Shape;4586;p18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7" name="Google Shape;4587;p18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588" name="Google Shape;4588;p18"/>
          <p:cNvSpPr/>
          <p:nvPr/>
        </p:nvSpPr>
        <p:spPr>
          <a:xfrm rot="3655646">
            <a:off x="-1167745" y="2411510"/>
            <a:ext cx="2721663" cy="1637408"/>
          </a:xfrm>
          <a:custGeom>
            <a:avLst/>
            <a:gdLst/>
            <a:ahLst/>
            <a:cxnLst/>
            <a:rect l="l" t="t" r="r" b="b"/>
            <a:pathLst>
              <a:path w="63889" h="38440" extrusionOk="0">
                <a:moveTo>
                  <a:pt x="12768" y="1"/>
                </a:moveTo>
                <a:cubicBezTo>
                  <a:pt x="10441" y="1"/>
                  <a:pt x="7997" y="1212"/>
                  <a:pt x="5472" y="3942"/>
                </a:cubicBezTo>
                <a:cubicBezTo>
                  <a:pt x="1" y="9809"/>
                  <a:pt x="1368" y="15645"/>
                  <a:pt x="6444" y="21238"/>
                </a:cubicBezTo>
                <a:cubicBezTo>
                  <a:pt x="14331" y="30357"/>
                  <a:pt x="30829" y="38440"/>
                  <a:pt x="43690" y="38440"/>
                </a:cubicBezTo>
                <a:cubicBezTo>
                  <a:pt x="45103" y="38440"/>
                  <a:pt x="46473" y="38342"/>
                  <a:pt x="47783" y="38138"/>
                </a:cubicBezTo>
                <a:cubicBezTo>
                  <a:pt x="54318" y="37226"/>
                  <a:pt x="63163" y="30508"/>
                  <a:pt x="63771" y="23396"/>
                </a:cubicBezTo>
                <a:cubicBezTo>
                  <a:pt x="63889" y="18833"/>
                  <a:pt x="60609" y="15556"/>
                  <a:pt x="57135" y="15556"/>
                </a:cubicBezTo>
                <a:cubicBezTo>
                  <a:pt x="55240" y="15556"/>
                  <a:pt x="53286" y="16531"/>
                  <a:pt x="51795" y="18806"/>
                </a:cubicBezTo>
                <a:cubicBezTo>
                  <a:pt x="50001" y="21409"/>
                  <a:pt x="47562" y="22642"/>
                  <a:pt x="45180" y="22642"/>
                </a:cubicBezTo>
                <a:cubicBezTo>
                  <a:pt x="44252" y="22642"/>
                  <a:pt x="43333" y="22455"/>
                  <a:pt x="42463" y="22089"/>
                </a:cubicBezTo>
                <a:cubicBezTo>
                  <a:pt x="38542" y="20478"/>
                  <a:pt x="39029" y="17073"/>
                  <a:pt x="37813" y="13730"/>
                </a:cubicBezTo>
                <a:cubicBezTo>
                  <a:pt x="36426" y="10079"/>
                  <a:pt x="35197" y="9063"/>
                  <a:pt x="31281" y="9063"/>
                </a:cubicBezTo>
                <a:cubicBezTo>
                  <a:pt x="30991" y="9063"/>
                  <a:pt x="30686" y="9069"/>
                  <a:pt x="30366" y="9079"/>
                </a:cubicBezTo>
                <a:cubicBezTo>
                  <a:pt x="29044" y="9135"/>
                  <a:pt x="27993" y="9183"/>
                  <a:pt x="27129" y="9183"/>
                </a:cubicBezTo>
                <a:cubicBezTo>
                  <a:pt x="24218" y="9183"/>
                  <a:pt x="23433" y="8641"/>
                  <a:pt x="21581" y="6040"/>
                </a:cubicBezTo>
                <a:cubicBezTo>
                  <a:pt x="18927" y="2278"/>
                  <a:pt x="15958" y="1"/>
                  <a:pt x="127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589" name="Google Shape;4589;p18"/>
          <p:cNvGrpSpPr/>
          <p:nvPr/>
        </p:nvGrpSpPr>
        <p:grpSpPr>
          <a:xfrm>
            <a:off x="-261879" y="3472879"/>
            <a:ext cx="1013892" cy="983693"/>
            <a:chOff x="3058061" y="4534101"/>
            <a:chExt cx="674175" cy="654095"/>
          </a:xfrm>
        </p:grpSpPr>
        <p:sp>
          <p:nvSpPr>
            <p:cNvPr id="4590" name="Google Shape;4590;p18"/>
            <p:cNvSpPr/>
            <p:nvPr/>
          </p:nvSpPr>
          <p:spPr>
            <a:xfrm>
              <a:off x="3301638" y="4626215"/>
              <a:ext cx="346261" cy="561980"/>
            </a:xfrm>
            <a:custGeom>
              <a:avLst/>
              <a:gdLst/>
              <a:ahLst/>
              <a:cxnLst/>
              <a:rect l="l" t="t" r="r" b="b"/>
              <a:pathLst>
                <a:path w="18968" h="30785" extrusionOk="0">
                  <a:moveTo>
                    <a:pt x="18968" y="0"/>
                  </a:moveTo>
                  <a:cubicBezTo>
                    <a:pt x="18967" y="1"/>
                    <a:pt x="11399" y="2827"/>
                    <a:pt x="6475" y="9088"/>
                  </a:cubicBezTo>
                  <a:cubicBezTo>
                    <a:pt x="1521" y="15350"/>
                    <a:pt x="1" y="22432"/>
                    <a:pt x="244" y="30213"/>
                  </a:cubicBezTo>
                  <a:cubicBezTo>
                    <a:pt x="262" y="30213"/>
                    <a:pt x="550" y="30785"/>
                    <a:pt x="767" y="30785"/>
                  </a:cubicBezTo>
                  <a:cubicBezTo>
                    <a:pt x="914" y="30785"/>
                    <a:pt x="1028" y="30521"/>
                    <a:pt x="1004" y="29636"/>
                  </a:cubicBezTo>
                  <a:cubicBezTo>
                    <a:pt x="1004" y="29302"/>
                    <a:pt x="1034" y="17478"/>
                    <a:pt x="6809" y="9514"/>
                  </a:cubicBezTo>
                  <a:cubicBezTo>
                    <a:pt x="10062" y="5016"/>
                    <a:pt x="18967" y="1"/>
                    <a:pt x="18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1" name="Google Shape;4591;p18"/>
            <p:cNvSpPr/>
            <p:nvPr/>
          </p:nvSpPr>
          <p:spPr>
            <a:xfrm>
              <a:off x="3630684" y="4534101"/>
              <a:ext cx="89906" cy="99891"/>
            </a:xfrm>
            <a:custGeom>
              <a:avLst/>
              <a:gdLst/>
              <a:ahLst/>
              <a:cxnLst/>
              <a:rect l="l" t="t" r="r" b="b"/>
              <a:pathLst>
                <a:path w="4925" h="5472" extrusionOk="0">
                  <a:moveTo>
                    <a:pt x="4651" y="1"/>
                  </a:moveTo>
                  <a:cubicBezTo>
                    <a:pt x="4651" y="1"/>
                    <a:pt x="2523" y="305"/>
                    <a:pt x="0" y="5472"/>
                  </a:cubicBezTo>
                  <a:cubicBezTo>
                    <a:pt x="0" y="5472"/>
                    <a:pt x="4925" y="943"/>
                    <a:pt x="46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2" name="Google Shape;4592;p18"/>
            <p:cNvSpPr/>
            <p:nvPr/>
          </p:nvSpPr>
          <p:spPr>
            <a:xfrm>
              <a:off x="3619585" y="4544652"/>
              <a:ext cx="46076" cy="94889"/>
            </a:xfrm>
            <a:custGeom>
              <a:avLst/>
              <a:gdLst/>
              <a:ahLst/>
              <a:cxnLst/>
              <a:rect l="l" t="t" r="r" b="b"/>
              <a:pathLst>
                <a:path w="2524" h="5198" extrusionOk="0">
                  <a:moveTo>
                    <a:pt x="1976" y="0"/>
                  </a:moveTo>
                  <a:cubicBezTo>
                    <a:pt x="1916" y="0"/>
                    <a:pt x="396" y="2614"/>
                    <a:pt x="1" y="5198"/>
                  </a:cubicBezTo>
                  <a:cubicBezTo>
                    <a:pt x="1" y="5198"/>
                    <a:pt x="2523" y="2584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3" name="Google Shape;4593;p18"/>
            <p:cNvSpPr/>
            <p:nvPr/>
          </p:nvSpPr>
          <p:spPr>
            <a:xfrm>
              <a:off x="3606825" y="4536328"/>
              <a:ext cx="33863" cy="114879"/>
            </a:xfrm>
            <a:custGeom>
              <a:avLst/>
              <a:gdLst/>
              <a:ahLst/>
              <a:cxnLst/>
              <a:rect l="l" t="t" r="r" b="b"/>
              <a:pathLst>
                <a:path w="1855" h="6293" extrusionOk="0">
                  <a:moveTo>
                    <a:pt x="1307" y="0"/>
                  </a:moveTo>
                  <a:cubicBezTo>
                    <a:pt x="1307" y="31"/>
                    <a:pt x="152" y="4407"/>
                    <a:pt x="0" y="6292"/>
                  </a:cubicBezTo>
                  <a:cubicBezTo>
                    <a:pt x="0" y="6292"/>
                    <a:pt x="1855" y="2189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4" name="Google Shape;4594;p18"/>
            <p:cNvSpPr/>
            <p:nvPr/>
          </p:nvSpPr>
          <p:spPr>
            <a:xfrm>
              <a:off x="3581304" y="4537423"/>
              <a:ext cx="29975" cy="123769"/>
            </a:xfrm>
            <a:custGeom>
              <a:avLst/>
              <a:gdLst/>
              <a:ahLst/>
              <a:cxnLst/>
              <a:rect l="l" t="t" r="r" b="b"/>
              <a:pathLst>
                <a:path w="1642" h="6780" extrusionOk="0">
                  <a:moveTo>
                    <a:pt x="760" y="1"/>
                  </a:moveTo>
                  <a:cubicBezTo>
                    <a:pt x="760" y="1"/>
                    <a:pt x="0" y="4408"/>
                    <a:pt x="517" y="6779"/>
                  </a:cubicBezTo>
                  <a:cubicBezTo>
                    <a:pt x="517" y="6779"/>
                    <a:pt x="1642" y="2524"/>
                    <a:pt x="7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5" name="Google Shape;4595;p18"/>
            <p:cNvSpPr/>
            <p:nvPr/>
          </p:nvSpPr>
          <p:spPr>
            <a:xfrm>
              <a:off x="3550234" y="4541877"/>
              <a:ext cx="38737" cy="124682"/>
            </a:xfrm>
            <a:custGeom>
              <a:avLst/>
              <a:gdLst/>
              <a:ahLst/>
              <a:cxnLst/>
              <a:rect l="l" t="t" r="r" b="b"/>
              <a:pathLst>
                <a:path w="2122" h="6830" extrusionOk="0">
                  <a:moveTo>
                    <a:pt x="456" y="0"/>
                  </a:moveTo>
                  <a:cubicBezTo>
                    <a:pt x="456" y="1"/>
                    <a:pt x="0" y="5198"/>
                    <a:pt x="1094" y="6809"/>
                  </a:cubicBezTo>
                  <a:cubicBezTo>
                    <a:pt x="1105" y="6823"/>
                    <a:pt x="1116" y="6830"/>
                    <a:pt x="1128" y="6830"/>
                  </a:cubicBezTo>
                  <a:cubicBezTo>
                    <a:pt x="1428" y="6830"/>
                    <a:pt x="2121" y="2600"/>
                    <a:pt x="4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6" name="Google Shape;4596;p18"/>
            <p:cNvSpPr/>
            <p:nvPr/>
          </p:nvSpPr>
          <p:spPr>
            <a:xfrm>
              <a:off x="3509161" y="4547974"/>
              <a:ext cx="47189" cy="127091"/>
            </a:xfrm>
            <a:custGeom>
              <a:avLst/>
              <a:gdLst/>
              <a:ahLst/>
              <a:cxnLst/>
              <a:rect l="l" t="t" r="r" b="b"/>
              <a:pathLst>
                <a:path w="2585" h="6962" extrusionOk="0">
                  <a:moveTo>
                    <a:pt x="1" y="0"/>
                  </a:moveTo>
                  <a:cubicBezTo>
                    <a:pt x="1" y="1"/>
                    <a:pt x="1247" y="4955"/>
                    <a:pt x="2584" y="6961"/>
                  </a:cubicBezTo>
                  <a:cubicBezTo>
                    <a:pt x="2584" y="6961"/>
                    <a:pt x="2432" y="270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7" name="Google Shape;4597;p18"/>
            <p:cNvSpPr/>
            <p:nvPr/>
          </p:nvSpPr>
          <p:spPr>
            <a:xfrm>
              <a:off x="3495853" y="4546861"/>
              <a:ext cx="50512" cy="144835"/>
            </a:xfrm>
            <a:custGeom>
              <a:avLst/>
              <a:gdLst/>
              <a:ahLst/>
              <a:cxnLst/>
              <a:rect l="l" t="t" r="r" b="b"/>
              <a:pathLst>
                <a:path w="2767" h="7934" extrusionOk="0">
                  <a:moveTo>
                    <a:pt x="31" y="1"/>
                  </a:moveTo>
                  <a:cubicBezTo>
                    <a:pt x="31" y="1"/>
                    <a:pt x="0" y="5320"/>
                    <a:pt x="2250" y="7934"/>
                  </a:cubicBezTo>
                  <a:cubicBezTo>
                    <a:pt x="2250" y="7934"/>
                    <a:pt x="2766" y="4955"/>
                    <a:pt x="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8" name="Google Shape;4598;p18"/>
            <p:cNvSpPr/>
            <p:nvPr/>
          </p:nvSpPr>
          <p:spPr>
            <a:xfrm>
              <a:off x="3640122" y="4592370"/>
              <a:ext cx="92115" cy="38847"/>
            </a:xfrm>
            <a:custGeom>
              <a:avLst/>
              <a:gdLst/>
              <a:ahLst/>
              <a:cxnLst/>
              <a:rect l="l" t="t" r="r" b="b"/>
              <a:pathLst>
                <a:path w="5046" h="2128" extrusionOk="0">
                  <a:moveTo>
                    <a:pt x="4321" y="0"/>
                  </a:moveTo>
                  <a:cubicBezTo>
                    <a:pt x="2201" y="0"/>
                    <a:pt x="0" y="2128"/>
                    <a:pt x="0" y="2128"/>
                  </a:cubicBezTo>
                  <a:cubicBezTo>
                    <a:pt x="2827" y="1611"/>
                    <a:pt x="5046" y="122"/>
                    <a:pt x="5046" y="91"/>
                  </a:cubicBezTo>
                  <a:cubicBezTo>
                    <a:pt x="4808" y="29"/>
                    <a:pt x="4565" y="0"/>
                    <a:pt x="43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9" name="Google Shape;4599;p18"/>
            <p:cNvSpPr/>
            <p:nvPr/>
          </p:nvSpPr>
          <p:spPr>
            <a:xfrm>
              <a:off x="3619585" y="4628150"/>
              <a:ext cx="105441" cy="15736"/>
            </a:xfrm>
            <a:custGeom>
              <a:avLst/>
              <a:gdLst/>
              <a:ahLst/>
              <a:cxnLst/>
              <a:rect l="l" t="t" r="r" b="b"/>
              <a:pathLst>
                <a:path w="5776" h="862" extrusionOk="0">
                  <a:moveTo>
                    <a:pt x="3737" y="1"/>
                  </a:moveTo>
                  <a:cubicBezTo>
                    <a:pt x="1930" y="1"/>
                    <a:pt x="1" y="624"/>
                    <a:pt x="1" y="624"/>
                  </a:cubicBezTo>
                  <a:cubicBezTo>
                    <a:pt x="788" y="798"/>
                    <a:pt x="1576" y="861"/>
                    <a:pt x="2305" y="861"/>
                  </a:cubicBezTo>
                  <a:cubicBezTo>
                    <a:pt x="4248" y="861"/>
                    <a:pt x="5776" y="411"/>
                    <a:pt x="5776" y="411"/>
                  </a:cubicBezTo>
                  <a:cubicBezTo>
                    <a:pt x="5214" y="108"/>
                    <a:pt x="4486" y="1"/>
                    <a:pt x="37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0" name="Google Shape;4600;p18"/>
            <p:cNvSpPr/>
            <p:nvPr/>
          </p:nvSpPr>
          <p:spPr>
            <a:xfrm>
              <a:off x="3586288" y="4652466"/>
              <a:ext cx="105441" cy="18930"/>
            </a:xfrm>
            <a:custGeom>
              <a:avLst/>
              <a:gdLst/>
              <a:ahLst/>
              <a:cxnLst/>
              <a:rect l="l" t="t" r="r" b="b"/>
              <a:pathLst>
                <a:path w="5776" h="1037" extrusionOk="0">
                  <a:moveTo>
                    <a:pt x="5775" y="993"/>
                  </a:moveTo>
                  <a:cubicBezTo>
                    <a:pt x="5775" y="993"/>
                    <a:pt x="5776" y="994"/>
                    <a:pt x="5776" y="994"/>
                  </a:cubicBezTo>
                  <a:cubicBezTo>
                    <a:pt x="5776" y="994"/>
                    <a:pt x="5776" y="993"/>
                    <a:pt x="5775" y="993"/>
                  </a:cubicBezTo>
                  <a:close/>
                  <a:moveTo>
                    <a:pt x="2887" y="0"/>
                  </a:moveTo>
                  <a:cubicBezTo>
                    <a:pt x="1336" y="0"/>
                    <a:pt x="1" y="599"/>
                    <a:pt x="1" y="599"/>
                  </a:cubicBezTo>
                  <a:cubicBezTo>
                    <a:pt x="1508" y="959"/>
                    <a:pt x="3067" y="1037"/>
                    <a:pt x="4185" y="1037"/>
                  </a:cubicBezTo>
                  <a:cubicBezTo>
                    <a:pt x="5038" y="1037"/>
                    <a:pt x="5634" y="992"/>
                    <a:pt x="5754" y="992"/>
                  </a:cubicBezTo>
                  <a:cubicBezTo>
                    <a:pt x="5765" y="992"/>
                    <a:pt x="5773" y="992"/>
                    <a:pt x="5775" y="993"/>
                  </a:cubicBezTo>
                  <a:lnTo>
                    <a:pt x="5775" y="993"/>
                  </a:lnTo>
                  <a:cubicBezTo>
                    <a:pt x="4910" y="234"/>
                    <a:pt x="3857" y="0"/>
                    <a:pt x="28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1" name="Google Shape;4601;p18"/>
            <p:cNvSpPr/>
            <p:nvPr/>
          </p:nvSpPr>
          <p:spPr>
            <a:xfrm>
              <a:off x="3557445" y="4672437"/>
              <a:ext cx="112652" cy="26488"/>
            </a:xfrm>
            <a:custGeom>
              <a:avLst/>
              <a:gdLst/>
              <a:ahLst/>
              <a:cxnLst/>
              <a:rect l="l" t="t" r="r" b="b"/>
              <a:pathLst>
                <a:path w="6171" h="1451" extrusionOk="0">
                  <a:moveTo>
                    <a:pt x="719" y="1"/>
                  </a:moveTo>
                  <a:cubicBezTo>
                    <a:pt x="275" y="1"/>
                    <a:pt x="0" y="21"/>
                    <a:pt x="0" y="21"/>
                  </a:cubicBezTo>
                  <a:cubicBezTo>
                    <a:pt x="1763" y="589"/>
                    <a:pt x="6024" y="1451"/>
                    <a:pt x="6167" y="1451"/>
                  </a:cubicBezTo>
                  <a:cubicBezTo>
                    <a:pt x="6169" y="1451"/>
                    <a:pt x="6171" y="1451"/>
                    <a:pt x="6171" y="1450"/>
                  </a:cubicBezTo>
                  <a:cubicBezTo>
                    <a:pt x="4618" y="168"/>
                    <a:pt x="1983" y="1"/>
                    <a:pt x="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2" name="Google Shape;4602;p18"/>
            <p:cNvSpPr/>
            <p:nvPr/>
          </p:nvSpPr>
          <p:spPr>
            <a:xfrm>
              <a:off x="3529698" y="4695767"/>
              <a:ext cx="125978" cy="32001"/>
            </a:xfrm>
            <a:custGeom>
              <a:avLst/>
              <a:gdLst/>
              <a:ahLst/>
              <a:cxnLst/>
              <a:rect l="l" t="t" r="r" b="b"/>
              <a:pathLst>
                <a:path w="6901" h="1753" extrusionOk="0">
                  <a:moveTo>
                    <a:pt x="727" y="0"/>
                  </a:moveTo>
                  <a:cubicBezTo>
                    <a:pt x="277" y="0"/>
                    <a:pt x="0" y="20"/>
                    <a:pt x="0" y="20"/>
                  </a:cubicBezTo>
                  <a:cubicBezTo>
                    <a:pt x="2067" y="1449"/>
                    <a:pt x="6900" y="1753"/>
                    <a:pt x="6900" y="1753"/>
                  </a:cubicBezTo>
                  <a:cubicBezTo>
                    <a:pt x="5178" y="191"/>
                    <a:pt x="2119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3" name="Google Shape;4603;p18"/>
            <p:cNvSpPr/>
            <p:nvPr/>
          </p:nvSpPr>
          <p:spPr>
            <a:xfrm>
              <a:off x="3498628" y="4718549"/>
              <a:ext cx="129300" cy="29756"/>
            </a:xfrm>
            <a:custGeom>
              <a:avLst/>
              <a:gdLst/>
              <a:ahLst/>
              <a:cxnLst/>
              <a:rect l="l" t="t" r="r" b="b"/>
              <a:pathLst>
                <a:path w="7083" h="1630" extrusionOk="0">
                  <a:moveTo>
                    <a:pt x="1271" y="0"/>
                  </a:moveTo>
                  <a:cubicBezTo>
                    <a:pt x="490" y="0"/>
                    <a:pt x="0" y="79"/>
                    <a:pt x="0" y="79"/>
                  </a:cubicBezTo>
                  <a:cubicBezTo>
                    <a:pt x="2523" y="1295"/>
                    <a:pt x="7083" y="1629"/>
                    <a:pt x="7083" y="1629"/>
                  </a:cubicBezTo>
                  <a:cubicBezTo>
                    <a:pt x="4963" y="249"/>
                    <a:pt x="2658" y="0"/>
                    <a:pt x="1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4" name="Google Shape;4604;p18"/>
            <p:cNvSpPr/>
            <p:nvPr/>
          </p:nvSpPr>
          <p:spPr>
            <a:xfrm>
              <a:off x="3468105" y="4556299"/>
              <a:ext cx="37751" cy="163711"/>
            </a:xfrm>
            <a:custGeom>
              <a:avLst/>
              <a:gdLst/>
              <a:ahLst/>
              <a:cxnLst/>
              <a:rect l="l" t="t" r="r" b="b"/>
              <a:pathLst>
                <a:path w="2068" h="896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92" y="5958"/>
                    <a:pt x="1672" y="8967"/>
                  </a:cubicBezTo>
                  <a:cubicBezTo>
                    <a:pt x="1672" y="8967"/>
                    <a:pt x="2067" y="571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5" name="Google Shape;4605;p18"/>
            <p:cNvSpPr/>
            <p:nvPr/>
          </p:nvSpPr>
          <p:spPr>
            <a:xfrm>
              <a:off x="3462008" y="4739049"/>
              <a:ext cx="155934" cy="35323"/>
            </a:xfrm>
            <a:custGeom>
              <a:avLst/>
              <a:gdLst/>
              <a:ahLst/>
              <a:cxnLst/>
              <a:rect l="l" t="t" r="r" b="b"/>
              <a:pathLst>
                <a:path w="8542" h="1935" extrusionOk="0">
                  <a:moveTo>
                    <a:pt x="2681" y="1"/>
                  </a:moveTo>
                  <a:cubicBezTo>
                    <a:pt x="950" y="1"/>
                    <a:pt x="0" y="597"/>
                    <a:pt x="0" y="597"/>
                  </a:cubicBezTo>
                  <a:cubicBezTo>
                    <a:pt x="1642" y="1266"/>
                    <a:pt x="8511" y="1935"/>
                    <a:pt x="8541" y="1935"/>
                  </a:cubicBezTo>
                  <a:cubicBezTo>
                    <a:pt x="6110" y="415"/>
                    <a:pt x="4124" y="1"/>
                    <a:pt x="26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6" name="Google Shape;4606;p18"/>
            <p:cNvSpPr/>
            <p:nvPr/>
          </p:nvSpPr>
          <p:spPr>
            <a:xfrm>
              <a:off x="3434808" y="4769316"/>
              <a:ext cx="160936" cy="28916"/>
            </a:xfrm>
            <a:custGeom>
              <a:avLst/>
              <a:gdLst/>
              <a:ahLst/>
              <a:cxnLst/>
              <a:rect l="l" t="t" r="r" b="b"/>
              <a:pathLst>
                <a:path w="8816" h="1584" extrusionOk="0">
                  <a:moveTo>
                    <a:pt x="4151" y="1"/>
                  </a:moveTo>
                  <a:cubicBezTo>
                    <a:pt x="1944" y="1"/>
                    <a:pt x="1" y="642"/>
                    <a:pt x="1" y="642"/>
                  </a:cubicBezTo>
                  <a:cubicBezTo>
                    <a:pt x="2524" y="1523"/>
                    <a:pt x="8816" y="1584"/>
                    <a:pt x="8816" y="1584"/>
                  </a:cubicBezTo>
                  <a:cubicBezTo>
                    <a:pt x="7572" y="354"/>
                    <a:pt x="5789" y="1"/>
                    <a:pt x="4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7" name="Google Shape;4607;p18"/>
            <p:cNvSpPr/>
            <p:nvPr/>
          </p:nvSpPr>
          <p:spPr>
            <a:xfrm>
              <a:off x="3413176" y="4801025"/>
              <a:ext cx="178680" cy="39942"/>
            </a:xfrm>
            <a:custGeom>
              <a:avLst/>
              <a:gdLst/>
              <a:ahLst/>
              <a:cxnLst/>
              <a:rect l="l" t="t" r="r" b="b"/>
              <a:pathLst>
                <a:path w="9788" h="2188" extrusionOk="0">
                  <a:moveTo>
                    <a:pt x="2816" y="0"/>
                  </a:moveTo>
                  <a:cubicBezTo>
                    <a:pt x="1164" y="0"/>
                    <a:pt x="0" y="272"/>
                    <a:pt x="0" y="272"/>
                  </a:cubicBezTo>
                  <a:cubicBezTo>
                    <a:pt x="1517" y="758"/>
                    <a:pt x="9690" y="2120"/>
                    <a:pt x="9787" y="2187"/>
                  </a:cubicBezTo>
                  <a:lnTo>
                    <a:pt x="9787" y="2187"/>
                  </a:lnTo>
                  <a:cubicBezTo>
                    <a:pt x="7552" y="403"/>
                    <a:pt x="4824" y="0"/>
                    <a:pt x="2816" y="0"/>
                  </a:cubicBezTo>
                  <a:close/>
                  <a:moveTo>
                    <a:pt x="9787" y="2187"/>
                  </a:moveTo>
                  <a:cubicBezTo>
                    <a:pt x="9787" y="2187"/>
                    <a:pt x="9788" y="2187"/>
                    <a:pt x="9788" y="2187"/>
                  </a:cubicBezTo>
                  <a:cubicBezTo>
                    <a:pt x="9788" y="2187"/>
                    <a:pt x="9787" y="2187"/>
                    <a:pt x="9787" y="21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8" name="Google Shape;4608;p18"/>
            <p:cNvSpPr/>
            <p:nvPr/>
          </p:nvSpPr>
          <p:spPr>
            <a:xfrm>
              <a:off x="3395414" y="4826272"/>
              <a:ext cx="182568" cy="59073"/>
            </a:xfrm>
            <a:custGeom>
              <a:avLst/>
              <a:gdLst/>
              <a:ahLst/>
              <a:cxnLst/>
              <a:rect l="l" t="t" r="r" b="b"/>
              <a:pathLst>
                <a:path w="10001" h="3236" extrusionOk="0">
                  <a:moveTo>
                    <a:pt x="3255" y="1"/>
                  </a:moveTo>
                  <a:cubicBezTo>
                    <a:pt x="2283" y="1"/>
                    <a:pt x="1208" y="155"/>
                    <a:pt x="31" y="531"/>
                  </a:cubicBezTo>
                  <a:cubicBezTo>
                    <a:pt x="1" y="531"/>
                    <a:pt x="6718" y="1595"/>
                    <a:pt x="10001" y="3236"/>
                  </a:cubicBezTo>
                  <a:cubicBezTo>
                    <a:pt x="10001" y="3236"/>
                    <a:pt x="7707" y="1"/>
                    <a:pt x="32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9" name="Google Shape;4609;p18"/>
            <p:cNvSpPr/>
            <p:nvPr/>
          </p:nvSpPr>
          <p:spPr>
            <a:xfrm>
              <a:off x="3407079" y="4558507"/>
              <a:ext cx="75466" cy="185361"/>
            </a:xfrm>
            <a:custGeom>
              <a:avLst/>
              <a:gdLst/>
              <a:ahLst/>
              <a:cxnLst/>
              <a:rect l="l" t="t" r="r" b="b"/>
              <a:pathLst>
                <a:path w="4134" h="10154" extrusionOk="0">
                  <a:moveTo>
                    <a:pt x="1702" y="1"/>
                  </a:moveTo>
                  <a:cubicBezTo>
                    <a:pt x="0" y="3253"/>
                    <a:pt x="3465" y="10153"/>
                    <a:pt x="3465" y="10153"/>
                  </a:cubicBezTo>
                  <a:cubicBezTo>
                    <a:pt x="4134" y="7357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0" name="Google Shape;4610;p18"/>
            <p:cNvSpPr/>
            <p:nvPr/>
          </p:nvSpPr>
          <p:spPr>
            <a:xfrm>
              <a:off x="3373216" y="4562396"/>
              <a:ext cx="78825" cy="209202"/>
            </a:xfrm>
            <a:custGeom>
              <a:avLst/>
              <a:gdLst/>
              <a:ahLst/>
              <a:cxnLst/>
              <a:rect l="l" t="t" r="r" b="b"/>
              <a:pathLst>
                <a:path w="4318" h="11460" extrusionOk="0">
                  <a:moveTo>
                    <a:pt x="1521" y="1"/>
                  </a:moveTo>
                  <a:lnTo>
                    <a:pt x="1521" y="1"/>
                  </a:lnTo>
                  <a:cubicBezTo>
                    <a:pt x="1" y="3709"/>
                    <a:pt x="4317" y="11460"/>
                    <a:pt x="4317" y="11460"/>
                  </a:cubicBezTo>
                  <a:cubicBezTo>
                    <a:pt x="3952" y="7964"/>
                    <a:pt x="1521" y="1"/>
                    <a:pt x="15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1" name="Google Shape;4611;p18"/>
            <p:cNvSpPr/>
            <p:nvPr/>
          </p:nvSpPr>
          <p:spPr>
            <a:xfrm>
              <a:off x="3313850" y="4580706"/>
              <a:ext cx="115426" cy="202557"/>
            </a:xfrm>
            <a:custGeom>
              <a:avLst/>
              <a:gdLst/>
              <a:ahLst/>
              <a:cxnLst/>
              <a:rect l="l" t="t" r="r" b="b"/>
              <a:pathLst>
                <a:path w="6323" h="11096" extrusionOk="0">
                  <a:moveTo>
                    <a:pt x="1520" y="1"/>
                  </a:moveTo>
                  <a:cubicBezTo>
                    <a:pt x="1" y="3557"/>
                    <a:pt x="6323" y="11095"/>
                    <a:pt x="6323" y="11095"/>
                  </a:cubicBezTo>
                  <a:cubicBezTo>
                    <a:pt x="6201" y="8998"/>
                    <a:pt x="1763" y="183"/>
                    <a:pt x="15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2" name="Google Shape;4612;p18"/>
            <p:cNvSpPr/>
            <p:nvPr/>
          </p:nvSpPr>
          <p:spPr>
            <a:xfrm>
              <a:off x="3275570" y="4575722"/>
              <a:ext cx="142060" cy="235270"/>
            </a:xfrm>
            <a:custGeom>
              <a:avLst/>
              <a:gdLst/>
              <a:ahLst/>
              <a:cxnLst/>
              <a:rect l="l" t="t" r="r" b="b"/>
              <a:pathLst>
                <a:path w="7782" h="12888" extrusionOk="0">
                  <a:moveTo>
                    <a:pt x="547" y="0"/>
                  </a:moveTo>
                  <a:cubicBezTo>
                    <a:pt x="0" y="5441"/>
                    <a:pt x="7326" y="12888"/>
                    <a:pt x="7326" y="12888"/>
                  </a:cubicBezTo>
                  <a:cubicBezTo>
                    <a:pt x="7782" y="11125"/>
                    <a:pt x="1459" y="912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3" name="Google Shape;4613;p18"/>
            <p:cNvSpPr/>
            <p:nvPr/>
          </p:nvSpPr>
          <p:spPr>
            <a:xfrm>
              <a:off x="3389317" y="4852888"/>
              <a:ext cx="199764" cy="55477"/>
            </a:xfrm>
            <a:custGeom>
              <a:avLst/>
              <a:gdLst/>
              <a:ahLst/>
              <a:cxnLst/>
              <a:rect l="l" t="t" r="r" b="b"/>
              <a:pathLst>
                <a:path w="10943" h="3039" extrusionOk="0">
                  <a:moveTo>
                    <a:pt x="1004" y="1"/>
                  </a:moveTo>
                  <a:cubicBezTo>
                    <a:pt x="633" y="1"/>
                    <a:pt x="294" y="33"/>
                    <a:pt x="0" y="106"/>
                  </a:cubicBezTo>
                  <a:cubicBezTo>
                    <a:pt x="0" y="106"/>
                    <a:pt x="6859" y="3039"/>
                    <a:pt x="10061" y="3039"/>
                  </a:cubicBezTo>
                  <a:cubicBezTo>
                    <a:pt x="10400" y="3039"/>
                    <a:pt x="10698" y="3006"/>
                    <a:pt x="10943" y="2933"/>
                  </a:cubicBezTo>
                  <a:cubicBezTo>
                    <a:pt x="10943" y="2933"/>
                    <a:pt x="4506" y="1"/>
                    <a:pt x="10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4" name="Google Shape;4614;p18"/>
            <p:cNvSpPr/>
            <p:nvPr/>
          </p:nvSpPr>
          <p:spPr>
            <a:xfrm>
              <a:off x="3373782" y="4869244"/>
              <a:ext cx="199217" cy="62158"/>
            </a:xfrm>
            <a:custGeom>
              <a:avLst/>
              <a:gdLst/>
              <a:ahLst/>
              <a:cxnLst/>
              <a:rect l="l" t="t" r="r" b="b"/>
              <a:pathLst>
                <a:path w="10913" h="3405" extrusionOk="0">
                  <a:moveTo>
                    <a:pt x="0" y="0"/>
                  </a:moveTo>
                  <a:lnTo>
                    <a:pt x="0" y="0"/>
                  </a:lnTo>
                  <a:cubicBezTo>
                    <a:pt x="2067" y="2311"/>
                    <a:pt x="10912" y="3405"/>
                    <a:pt x="10912" y="3405"/>
                  </a:cubicBezTo>
                  <a:cubicBezTo>
                    <a:pt x="7417" y="1642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5" name="Google Shape;4615;p18"/>
            <p:cNvSpPr/>
            <p:nvPr/>
          </p:nvSpPr>
          <p:spPr>
            <a:xfrm>
              <a:off x="3246161" y="4632860"/>
              <a:ext cx="149271" cy="203105"/>
            </a:xfrm>
            <a:custGeom>
              <a:avLst/>
              <a:gdLst/>
              <a:ahLst/>
              <a:cxnLst/>
              <a:rect l="l" t="t" r="r" b="b"/>
              <a:pathLst>
                <a:path w="8177" h="11126" extrusionOk="0">
                  <a:moveTo>
                    <a:pt x="0" y="1"/>
                  </a:moveTo>
                  <a:cubicBezTo>
                    <a:pt x="1" y="2"/>
                    <a:pt x="4347" y="9272"/>
                    <a:pt x="8177" y="11126"/>
                  </a:cubicBezTo>
                  <a:cubicBezTo>
                    <a:pt x="8177" y="11126"/>
                    <a:pt x="3070" y="279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6" name="Google Shape;4616;p18"/>
            <p:cNvSpPr/>
            <p:nvPr/>
          </p:nvSpPr>
          <p:spPr>
            <a:xfrm>
              <a:off x="3221188" y="4651188"/>
              <a:ext cx="160936" cy="208089"/>
            </a:xfrm>
            <a:custGeom>
              <a:avLst/>
              <a:gdLst/>
              <a:ahLst/>
              <a:cxnLst/>
              <a:rect l="l" t="t" r="r" b="b"/>
              <a:pathLst>
                <a:path w="8816" h="11399" extrusionOk="0">
                  <a:moveTo>
                    <a:pt x="0" y="0"/>
                  </a:moveTo>
                  <a:cubicBezTo>
                    <a:pt x="0" y="61"/>
                    <a:pt x="2614" y="9848"/>
                    <a:pt x="8815" y="11398"/>
                  </a:cubicBezTo>
                  <a:cubicBezTo>
                    <a:pt x="8815" y="11398"/>
                    <a:pt x="4073" y="699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7" name="Google Shape;4617;p18"/>
            <p:cNvSpPr/>
            <p:nvPr/>
          </p:nvSpPr>
          <p:spPr>
            <a:xfrm>
              <a:off x="3356585" y="4908638"/>
              <a:ext cx="219188" cy="37715"/>
            </a:xfrm>
            <a:custGeom>
              <a:avLst/>
              <a:gdLst/>
              <a:ahLst/>
              <a:cxnLst/>
              <a:rect l="l" t="t" r="r" b="b"/>
              <a:pathLst>
                <a:path w="12007" h="2066" extrusionOk="0">
                  <a:moveTo>
                    <a:pt x="0" y="1"/>
                  </a:moveTo>
                  <a:lnTo>
                    <a:pt x="0" y="1"/>
                  </a:lnTo>
                  <a:cubicBezTo>
                    <a:pt x="2733" y="1830"/>
                    <a:pt x="8034" y="2065"/>
                    <a:pt x="10578" y="2065"/>
                  </a:cubicBezTo>
                  <a:cubicBezTo>
                    <a:pt x="11457" y="2065"/>
                    <a:pt x="12006" y="2037"/>
                    <a:pt x="12006" y="2037"/>
                  </a:cubicBezTo>
                  <a:cubicBezTo>
                    <a:pt x="7873" y="88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8" name="Google Shape;4618;p18"/>
            <p:cNvSpPr/>
            <p:nvPr/>
          </p:nvSpPr>
          <p:spPr>
            <a:xfrm>
              <a:off x="3340484" y="4938047"/>
              <a:ext cx="241386" cy="30413"/>
            </a:xfrm>
            <a:custGeom>
              <a:avLst/>
              <a:gdLst/>
              <a:ahLst/>
              <a:cxnLst/>
              <a:rect l="l" t="t" r="r" b="b"/>
              <a:pathLst>
                <a:path w="13223" h="1666" extrusionOk="0">
                  <a:moveTo>
                    <a:pt x="1" y="1"/>
                  </a:moveTo>
                  <a:lnTo>
                    <a:pt x="1" y="1"/>
                  </a:lnTo>
                  <a:cubicBezTo>
                    <a:pt x="1996" y="1276"/>
                    <a:pt x="4437" y="1666"/>
                    <a:pt x="6675" y="1666"/>
                  </a:cubicBezTo>
                  <a:cubicBezTo>
                    <a:pt x="10199" y="1666"/>
                    <a:pt x="13222" y="700"/>
                    <a:pt x="13223" y="700"/>
                  </a:cubicBezTo>
                  <a:lnTo>
                    <a:pt x="13223" y="700"/>
                  </a:lnTo>
                  <a:cubicBezTo>
                    <a:pt x="12583" y="806"/>
                    <a:pt x="11730" y="850"/>
                    <a:pt x="10764" y="850"/>
                  </a:cubicBezTo>
                  <a:cubicBezTo>
                    <a:pt x="6490" y="85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9" name="Google Shape;4619;p18"/>
            <p:cNvSpPr/>
            <p:nvPr/>
          </p:nvSpPr>
          <p:spPr>
            <a:xfrm>
              <a:off x="3331613" y="4971728"/>
              <a:ext cx="260243" cy="24097"/>
            </a:xfrm>
            <a:custGeom>
              <a:avLst/>
              <a:gdLst/>
              <a:ahLst/>
              <a:cxnLst/>
              <a:rect l="l" t="t" r="r" b="b"/>
              <a:pathLst>
                <a:path w="14256" h="1320" extrusionOk="0">
                  <a:moveTo>
                    <a:pt x="9485" y="0"/>
                  </a:moveTo>
                  <a:cubicBezTo>
                    <a:pt x="4803" y="0"/>
                    <a:pt x="0" y="526"/>
                    <a:pt x="0" y="526"/>
                  </a:cubicBezTo>
                  <a:cubicBezTo>
                    <a:pt x="1490" y="1115"/>
                    <a:pt x="3385" y="1319"/>
                    <a:pt x="5304" y="1319"/>
                  </a:cubicBezTo>
                  <a:cubicBezTo>
                    <a:pt x="9666" y="1319"/>
                    <a:pt x="14148" y="262"/>
                    <a:pt x="14254" y="253"/>
                  </a:cubicBezTo>
                  <a:lnTo>
                    <a:pt x="14254" y="253"/>
                  </a:lnTo>
                  <a:cubicBezTo>
                    <a:pt x="14255" y="253"/>
                    <a:pt x="14255" y="253"/>
                    <a:pt x="14256" y="253"/>
                  </a:cubicBezTo>
                  <a:cubicBezTo>
                    <a:pt x="14256" y="253"/>
                    <a:pt x="14256" y="253"/>
                    <a:pt x="14255" y="253"/>
                  </a:cubicBezTo>
                  <a:cubicBezTo>
                    <a:pt x="14255" y="253"/>
                    <a:pt x="14254" y="253"/>
                    <a:pt x="14254" y="253"/>
                  </a:cubicBezTo>
                  <a:lnTo>
                    <a:pt x="14254" y="253"/>
                  </a:lnTo>
                  <a:cubicBezTo>
                    <a:pt x="12832" y="68"/>
                    <a:pt x="11166" y="0"/>
                    <a:pt x="94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0" name="Google Shape;4620;p18"/>
            <p:cNvSpPr/>
            <p:nvPr/>
          </p:nvSpPr>
          <p:spPr>
            <a:xfrm>
              <a:off x="3199556" y="4666723"/>
              <a:ext cx="169242" cy="216961"/>
            </a:xfrm>
            <a:custGeom>
              <a:avLst/>
              <a:gdLst/>
              <a:ahLst/>
              <a:cxnLst/>
              <a:rect l="l" t="t" r="r" b="b"/>
              <a:pathLst>
                <a:path w="9271" h="11885" extrusionOk="0">
                  <a:moveTo>
                    <a:pt x="122" y="0"/>
                  </a:moveTo>
                  <a:lnTo>
                    <a:pt x="122" y="0"/>
                  </a:lnTo>
                  <a:cubicBezTo>
                    <a:pt x="122" y="1"/>
                    <a:pt x="1" y="9970"/>
                    <a:pt x="9271" y="11885"/>
                  </a:cubicBezTo>
                  <a:cubicBezTo>
                    <a:pt x="9271" y="11885"/>
                    <a:pt x="912" y="6414"/>
                    <a:pt x="1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1" name="Google Shape;4621;p18"/>
            <p:cNvSpPr/>
            <p:nvPr/>
          </p:nvSpPr>
          <p:spPr>
            <a:xfrm>
              <a:off x="3155269" y="4712215"/>
              <a:ext cx="205241" cy="201444"/>
            </a:xfrm>
            <a:custGeom>
              <a:avLst/>
              <a:gdLst/>
              <a:ahLst/>
              <a:cxnLst/>
              <a:rect l="l" t="t" r="r" b="b"/>
              <a:pathLst>
                <a:path w="11243" h="11035" extrusionOk="0">
                  <a:moveTo>
                    <a:pt x="55" y="0"/>
                  </a:moveTo>
                  <a:cubicBezTo>
                    <a:pt x="1" y="0"/>
                    <a:pt x="2045" y="9486"/>
                    <a:pt x="11058" y="11034"/>
                  </a:cubicBezTo>
                  <a:cubicBezTo>
                    <a:pt x="11059" y="11034"/>
                    <a:pt x="11060" y="11034"/>
                    <a:pt x="11061" y="11034"/>
                  </a:cubicBezTo>
                  <a:cubicBezTo>
                    <a:pt x="11243" y="11034"/>
                    <a:pt x="4444" y="7536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2" name="Google Shape;4622;p18"/>
            <p:cNvSpPr/>
            <p:nvPr/>
          </p:nvSpPr>
          <p:spPr>
            <a:xfrm>
              <a:off x="3143513" y="4752175"/>
              <a:ext cx="208636" cy="190838"/>
            </a:xfrm>
            <a:custGeom>
              <a:avLst/>
              <a:gdLst/>
              <a:ahLst/>
              <a:cxnLst/>
              <a:rect l="l" t="t" r="r" b="b"/>
              <a:pathLst>
                <a:path w="11429" h="10454" extrusionOk="0">
                  <a:moveTo>
                    <a:pt x="0" y="0"/>
                  </a:moveTo>
                  <a:cubicBezTo>
                    <a:pt x="0" y="1"/>
                    <a:pt x="456" y="5563"/>
                    <a:pt x="4681" y="8389"/>
                  </a:cubicBezTo>
                  <a:cubicBezTo>
                    <a:pt x="7248" y="10078"/>
                    <a:pt x="9045" y="10453"/>
                    <a:pt x="10136" y="10453"/>
                  </a:cubicBezTo>
                  <a:cubicBezTo>
                    <a:pt x="11009" y="10453"/>
                    <a:pt x="11429" y="10213"/>
                    <a:pt x="11429" y="10213"/>
                  </a:cubicBezTo>
                  <a:cubicBezTo>
                    <a:pt x="11429" y="10213"/>
                    <a:pt x="3800" y="9787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3" name="Google Shape;4623;p18"/>
            <p:cNvSpPr/>
            <p:nvPr/>
          </p:nvSpPr>
          <p:spPr>
            <a:xfrm>
              <a:off x="3322722" y="5000698"/>
              <a:ext cx="283007" cy="23732"/>
            </a:xfrm>
            <a:custGeom>
              <a:avLst/>
              <a:gdLst/>
              <a:ahLst/>
              <a:cxnLst/>
              <a:rect l="l" t="t" r="r" b="b"/>
              <a:pathLst>
                <a:path w="15503" h="1300" extrusionOk="0">
                  <a:moveTo>
                    <a:pt x="10625" y="1"/>
                  </a:moveTo>
                  <a:cubicBezTo>
                    <a:pt x="7091" y="1"/>
                    <a:pt x="2510" y="154"/>
                    <a:pt x="1" y="854"/>
                  </a:cubicBezTo>
                  <a:cubicBezTo>
                    <a:pt x="1" y="854"/>
                    <a:pt x="3080" y="1300"/>
                    <a:pt x="6812" y="1300"/>
                  </a:cubicBezTo>
                  <a:cubicBezTo>
                    <a:pt x="9692" y="1300"/>
                    <a:pt x="12961" y="1034"/>
                    <a:pt x="15503" y="94"/>
                  </a:cubicBezTo>
                  <a:cubicBezTo>
                    <a:pt x="15503" y="94"/>
                    <a:pt x="13382" y="1"/>
                    <a:pt x="106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4" name="Google Shape;4624;p18"/>
            <p:cNvSpPr/>
            <p:nvPr/>
          </p:nvSpPr>
          <p:spPr>
            <a:xfrm>
              <a:off x="3320514" y="5035145"/>
              <a:ext cx="275231" cy="41256"/>
            </a:xfrm>
            <a:custGeom>
              <a:avLst/>
              <a:gdLst/>
              <a:ahLst/>
              <a:cxnLst/>
              <a:rect l="l" t="t" r="r" b="b"/>
              <a:pathLst>
                <a:path w="15077" h="2260" extrusionOk="0">
                  <a:moveTo>
                    <a:pt x="15077" y="1"/>
                  </a:moveTo>
                  <a:cubicBezTo>
                    <a:pt x="15076" y="1"/>
                    <a:pt x="11486" y="757"/>
                    <a:pt x="6690" y="757"/>
                  </a:cubicBezTo>
                  <a:cubicBezTo>
                    <a:pt x="4621" y="757"/>
                    <a:pt x="2327" y="617"/>
                    <a:pt x="0" y="214"/>
                  </a:cubicBezTo>
                  <a:lnTo>
                    <a:pt x="0" y="214"/>
                  </a:lnTo>
                  <a:cubicBezTo>
                    <a:pt x="1" y="214"/>
                    <a:pt x="3856" y="2259"/>
                    <a:pt x="8242" y="2259"/>
                  </a:cubicBezTo>
                  <a:cubicBezTo>
                    <a:pt x="10533" y="2259"/>
                    <a:pt x="12970" y="1701"/>
                    <a:pt x="150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5" name="Google Shape;4625;p18"/>
            <p:cNvSpPr/>
            <p:nvPr/>
          </p:nvSpPr>
          <p:spPr>
            <a:xfrm>
              <a:off x="3115765" y="4820412"/>
              <a:ext cx="224190" cy="163236"/>
            </a:xfrm>
            <a:custGeom>
              <a:avLst/>
              <a:gdLst/>
              <a:ahLst/>
              <a:cxnLst/>
              <a:rect l="l" t="t" r="r" b="b"/>
              <a:pathLst>
                <a:path w="12281" h="8942" extrusionOk="0">
                  <a:moveTo>
                    <a:pt x="0" y="1"/>
                  </a:moveTo>
                  <a:cubicBezTo>
                    <a:pt x="0" y="1"/>
                    <a:pt x="608" y="5016"/>
                    <a:pt x="5046" y="7600"/>
                  </a:cubicBezTo>
                  <a:cubicBezTo>
                    <a:pt x="6638" y="8496"/>
                    <a:pt x="8571" y="8941"/>
                    <a:pt x="10077" y="8941"/>
                  </a:cubicBezTo>
                  <a:cubicBezTo>
                    <a:pt x="11072" y="8941"/>
                    <a:pt x="11881" y="8747"/>
                    <a:pt x="12280" y="8359"/>
                  </a:cubicBezTo>
                  <a:cubicBezTo>
                    <a:pt x="12280" y="8359"/>
                    <a:pt x="4590" y="7508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6" name="Google Shape;4626;p18"/>
            <p:cNvSpPr/>
            <p:nvPr/>
          </p:nvSpPr>
          <p:spPr>
            <a:xfrm>
              <a:off x="3077466" y="4872019"/>
              <a:ext cx="256373" cy="153871"/>
            </a:xfrm>
            <a:custGeom>
              <a:avLst/>
              <a:gdLst/>
              <a:ahLst/>
              <a:cxnLst/>
              <a:rect l="l" t="t" r="r" b="b"/>
              <a:pathLst>
                <a:path w="14044" h="8429" extrusionOk="0">
                  <a:moveTo>
                    <a:pt x="1" y="0"/>
                  </a:moveTo>
                  <a:cubicBezTo>
                    <a:pt x="1" y="1"/>
                    <a:pt x="2038" y="5533"/>
                    <a:pt x="7539" y="7934"/>
                  </a:cubicBezTo>
                  <a:cubicBezTo>
                    <a:pt x="8380" y="8295"/>
                    <a:pt x="9220" y="8429"/>
                    <a:pt x="10004" y="8429"/>
                  </a:cubicBezTo>
                  <a:cubicBezTo>
                    <a:pt x="12255" y="8429"/>
                    <a:pt x="14044" y="7326"/>
                    <a:pt x="14044" y="7326"/>
                  </a:cubicBezTo>
                  <a:lnTo>
                    <a:pt x="14044" y="7326"/>
                  </a:lnTo>
                  <a:cubicBezTo>
                    <a:pt x="14044" y="7326"/>
                    <a:pt x="13853" y="7343"/>
                    <a:pt x="13508" y="7343"/>
                  </a:cubicBezTo>
                  <a:cubicBezTo>
                    <a:pt x="11606" y="7343"/>
                    <a:pt x="5019" y="682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7" name="Google Shape;4627;p18"/>
            <p:cNvSpPr/>
            <p:nvPr/>
          </p:nvSpPr>
          <p:spPr>
            <a:xfrm>
              <a:off x="3058061" y="4903655"/>
              <a:ext cx="262470" cy="163181"/>
            </a:xfrm>
            <a:custGeom>
              <a:avLst/>
              <a:gdLst/>
              <a:ahLst/>
              <a:cxnLst/>
              <a:rect l="l" t="t" r="r" b="b"/>
              <a:pathLst>
                <a:path w="14378" h="8939" extrusionOk="0">
                  <a:moveTo>
                    <a:pt x="0" y="0"/>
                  </a:moveTo>
                  <a:cubicBezTo>
                    <a:pt x="0" y="1"/>
                    <a:pt x="760" y="5775"/>
                    <a:pt x="6322" y="8176"/>
                  </a:cubicBezTo>
                  <a:cubicBezTo>
                    <a:pt x="7596" y="8726"/>
                    <a:pt x="8732" y="8939"/>
                    <a:pt x="9744" y="8939"/>
                  </a:cubicBezTo>
                  <a:cubicBezTo>
                    <a:pt x="11751" y="8939"/>
                    <a:pt x="13266" y="8104"/>
                    <a:pt x="14377" y="7417"/>
                  </a:cubicBezTo>
                  <a:lnTo>
                    <a:pt x="14377" y="7417"/>
                  </a:lnTo>
                  <a:cubicBezTo>
                    <a:pt x="14377" y="7417"/>
                    <a:pt x="13365" y="7643"/>
                    <a:pt x="11845" y="7643"/>
                  </a:cubicBezTo>
                  <a:cubicBezTo>
                    <a:pt x="8579" y="7643"/>
                    <a:pt x="2966" y="6596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628" name="Google Shape;4628;p18"/>
          <p:cNvGrpSpPr/>
          <p:nvPr/>
        </p:nvGrpSpPr>
        <p:grpSpPr>
          <a:xfrm rot="-3683806">
            <a:off x="8652786" y="1891525"/>
            <a:ext cx="868874" cy="765590"/>
            <a:chOff x="3686179" y="3187228"/>
            <a:chExt cx="428919" cy="377933"/>
          </a:xfrm>
        </p:grpSpPr>
        <p:sp>
          <p:nvSpPr>
            <p:cNvPr id="4629" name="Google Shape;4629;p18"/>
            <p:cNvSpPr/>
            <p:nvPr/>
          </p:nvSpPr>
          <p:spPr>
            <a:xfrm>
              <a:off x="3686179" y="3187228"/>
              <a:ext cx="428919" cy="377933"/>
            </a:xfrm>
            <a:custGeom>
              <a:avLst/>
              <a:gdLst/>
              <a:ahLst/>
              <a:cxnLst/>
              <a:rect l="l" t="t" r="r" b="b"/>
              <a:pathLst>
                <a:path w="23496" h="20703" extrusionOk="0">
                  <a:moveTo>
                    <a:pt x="9348" y="0"/>
                  </a:moveTo>
                  <a:cubicBezTo>
                    <a:pt x="8176" y="0"/>
                    <a:pt x="6718" y="315"/>
                    <a:pt x="6718" y="315"/>
                  </a:cubicBezTo>
                  <a:lnTo>
                    <a:pt x="7021" y="1744"/>
                  </a:lnTo>
                  <a:cubicBezTo>
                    <a:pt x="7021" y="1744"/>
                    <a:pt x="6474" y="407"/>
                    <a:pt x="6079" y="346"/>
                  </a:cubicBezTo>
                  <a:cubicBezTo>
                    <a:pt x="6034" y="338"/>
                    <a:pt x="5987" y="334"/>
                    <a:pt x="5938" y="334"/>
                  </a:cubicBezTo>
                  <a:cubicBezTo>
                    <a:pt x="4539" y="334"/>
                    <a:pt x="1702" y="3568"/>
                    <a:pt x="1702" y="3568"/>
                  </a:cubicBezTo>
                  <a:cubicBezTo>
                    <a:pt x="1854" y="3963"/>
                    <a:pt x="5167" y="5726"/>
                    <a:pt x="5927" y="6151"/>
                  </a:cubicBezTo>
                  <a:cubicBezTo>
                    <a:pt x="6869" y="6699"/>
                    <a:pt x="6748" y="7033"/>
                    <a:pt x="6262" y="7033"/>
                  </a:cubicBezTo>
                  <a:cubicBezTo>
                    <a:pt x="6259" y="7033"/>
                    <a:pt x="6256" y="7033"/>
                    <a:pt x="6253" y="7033"/>
                  </a:cubicBezTo>
                  <a:cubicBezTo>
                    <a:pt x="5728" y="7033"/>
                    <a:pt x="1703" y="4480"/>
                    <a:pt x="1702" y="4480"/>
                  </a:cubicBezTo>
                  <a:lnTo>
                    <a:pt x="1702" y="4480"/>
                  </a:lnTo>
                  <a:cubicBezTo>
                    <a:pt x="1702" y="4480"/>
                    <a:pt x="1702" y="6243"/>
                    <a:pt x="1915" y="6455"/>
                  </a:cubicBezTo>
                  <a:cubicBezTo>
                    <a:pt x="2158" y="6699"/>
                    <a:pt x="4195" y="7306"/>
                    <a:pt x="3648" y="7458"/>
                  </a:cubicBezTo>
                  <a:cubicBezTo>
                    <a:pt x="3537" y="7487"/>
                    <a:pt x="3400" y="7498"/>
                    <a:pt x="3247" y="7498"/>
                  </a:cubicBezTo>
                  <a:cubicBezTo>
                    <a:pt x="2889" y="7498"/>
                    <a:pt x="2443" y="7442"/>
                    <a:pt x="2046" y="7442"/>
                  </a:cubicBezTo>
                  <a:cubicBezTo>
                    <a:pt x="1724" y="7442"/>
                    <a:pt x="1433" y="7478"/>
                    <a:pt x="1246" y="7610"/>
                  </a:cubicBezTo>
                  <a:cubicBezTo>
                    <a:pt x="0" y="8370"/>
                    <a:pt x="1672" y="12322"/>
                    <a:pt x="1672" y="12322"/>
                  </a:cubicBezTo>
                  <a:cubicBezTo>
                    <a:pt x="1917" y="12779"/>
                    <a:pt x="2521" y="12920"/>
                    <a:pt x="3363" y="12920"/>
                  </a:cubicBezTo>
                  <a:cubicBezTo>
                    <a:pt x="4088" y="12920"/>
                    <a:pt x="4989" y="12815"/>
                    <a:pt x="5988" y="12717"/>
                  </a:cubicBezTo>
                  <a:cubicBezTo>
                    <a:pt x="7804" y="12563"/>
                    <a:pt x="8501" y="11979"/>
                    <a:pt x="9057" y="11979"/>
                  </a:cubicBezTo>
                  <a:cubicBezTo>
                    <a:pt x="9161" y="11979"/>
                    <a:pt x="9261" y="12000"/>
                    <a:pt x="9362" y="12048"/>
                  </a:cubicBezTo>
                  <a:cubicBezTo>
                    <a:pt x="10031" y="12352"/>
                    <a:pt x="9484" y="12838"/>
                    <a:pt x="8450" y="12960"/>
                  </a:cubicBezTo>
                  <a:cubicBezTo>
                    <a:pt x="7447" y="13082"/>
                    <a:pt x="2432" y="13750"/>
                    <a:pt x="2432" y="13750"/>
                  </a:cubicBezTo>
                  <a:cubicBezTo>
                    <a:pt x="2432" y="13750"/>
                    <a:pt x="3708" y="16273"/>
                    <a:pt x="3860" y="16364"/>
                  </a:cubicBezTo>
                  <a:cubicBezTo>
                    <a:pt x="3882" y="16382"/>
                    <a:pt x="3933" y="16390"/>
                    <a:pt x="4008" y="16390"/>
                  </a:cubicBezTo>
                  <a:cubicBezTo>
                    <a:pt x="4452" y="16390"/>
                    <a:pt x="5767" y="16112"/>
                    <a:pt x="7325" y="15878"/>
                  </a:cubicBezTo>
                  <a:cubicBezTo>
                    <a:pt x="9149" y="15574"/>
                    <a:pt x="8602" y="15574"/>
                    <a:pt x="9635" y="15452"/>
                  </a:cubicBezTo>
                  <a:cubicBezTo>
                    <a:pt x="9706" y="15446"/>
                    <a:pt x="9770" y="15443"/>
                    <a:pt x="9828" y="15443"/>
                  </a:cubicBezTo>
                  <a:cubicBezTo>
                    <a:pt x="10626" y="15443"/>
                    <a:pt x="10288" y="16000"/>
                    <a:pt x="8815" y="16425"/>
                  </a:cubicBezTo>
                  <a:cubicBezTo>
                    <a:pt x="7173" y="16881"/>
                    <a:pt x="5107" y="17489"/>
                    <a:pt x="5107" y="17489"/>
                  </a:cubicBezTo>
                  <a:cubicBezTo>
                    <a:pt x="6372" y="19036"/>
                    <a:pt x="7584" y="19426"/>
                    <a:pt x="8602" y="19426"/>
                  </a:cubicBezTo>
                  <a:cubicBezTo>
                    <a:pt x="8904" y="19426"/>
                    <a:pt x="9189" y="19392"/>
                    <a:pt x="9453" y="19343"/>
                  </a:cubicBezTo>
                  <a:cubicBezTo>
                    <a:pt x="10607" y="19096"/>
                    <a:pt x="13798" y="17681"/>
                    <a:pt x="14355" y="17681"/>
                  </a:cubicBezTo>
                  <a:cubicBezTo>
                    <a:pt x="14414" y="17681"/>
                    <a:pt x="14444" y="17697"/>
                    <a:pt x="14438" y="17732"/>
                  </a:cubicBezTo>
                  <a:cubicBezTo>
                    <a:pt x="13921" y="19465"/>
                    <a:pt x="11459" y="20680"/>
                    <a:pt x="11459" y="20680"/>
                  </a:cubicBezTo>
                  <a:cubicBezTo>
                    <a:pt x="11713" y="20695"/>
                    <a:pt x="11956" y="20702"/>
                    <a:pt x="12188" y="20702"/>
                  </a:cubicBezTo>
                  <a:cubicBezTo>
                    <a:pt x="15841" y="20702"/>
                    <a:pt x="16798" y="18953"/>
                    <a:pt x="16627" y="17124"/>
                  </a:cubicBezTo>
                  <a:cubicBezTo>
                    <a:pt x="16444" y="15148"/>
                    <a:pt x="17052" y="15027"/>
                    <a:pt x="17052" y="15027"/>
                  </a:cubicBezTo>
                  <a:cubicBezTo>
                    <a:pt x="17873" y="15088"/>
                    <a:pt x="17721" y="19556"/>
                    <a:pt x="17721" y="19556"/>
                  </a:cubicBezTo>
                  <a:cubicBezTo>
                    <a:pt x="22432" y="15756"/>
                    <a:pt x="18602" y="12565"/>
                    <a:pt x="18602" y="12565"/>
                  </a:cubicBezTo>
                  <a:cubicBezTo>
                    <a:pt x="17964" y="12139"/>
                    <a:pt x="18450" y="12079"/>
                    <a:pt x="18450" y="12079"/>
                  </a:cubicBezTo>
                  <a:cubicBezTo>
                    <a:pt x="20396" y="11379"/>
                    <a:pt x="23040" y="9799"/>
                    <a:pt x="23131" y="9282"/>
                  </a:cubicBezTo>
                  <a:cubicBezTo>
                    <a:pt x="23496" y="6547"/>
                    <a:pt x="22159" y="4936"/>
                    <a:pt x="22159" y="4936"/>
                  </a:cubicBezTo>
                  <a:lnTo>
                    <a:pt x="21338" y="6790"/>
                  </a:lnTo>
                  <a:cubicBezTo>
                    <a:pt x="21176" y="7142"/>
                    <a:pt x="21072" y="7290"/>
                    <a:pt x="21007" y="7290"/>
                  </a:cubicBezTo>
                  <a:cubicBezTo>
                    <a:pt x="20733" y="7290"/>
                    <a:pt x="21193" y="4590"/>
                    <a:pt x="21095" y="3507"/>
                  </a:cubicBezTo>
                  <a:cubicBezTo>
                    <a:pt x="21034" y="2109"/>
                    <a:pt x="18116" y="1866"/>
                    <a:pt x="18116" y="1866"/>
                  </a:cubicBezTo>
                  <a:lnTo>
                    <a:pt x="18116" y="1866"/>
                  </a:lnTo>
                  <a:cubicBezTo>
                    <a:pt x="18116" y="1866"/>
                    <a:pt x="18481" y="4905"/>
                    <a:pt x="18298" y="6334"/>
                  </a:cubicBezTo>
                  <a:cubicBezTo>
                    <a:pt x="18188" y="7213"/>
                    <a:pt x="17781" y="7739"/>
                    <a:pt x="17514" y="7739"/>
                  </a:cubicBezTo>
                  <a:cubicBezTo>
                    <a:pt x="17338" y="7739"/>
                    <a:pt x="17223" y="7510"/>
                    <a:pt x="17295" y="7002"/>
                  </a:cubicBezTo>
                  <a:cubicBezTo>
                    <a:pt x="17508" y="5665"/>
                    <a:pt x="17903" y="2048"/>
                    <a:pt x="17751" y="1349"/>
                  </a:cubicBezTo>
                  <a:cubicBezTo>
                    <a:pt x="17596" y="987"/>
                    <a:pt x="16892" y="908"/>
                    <a:pt x="16313" y="908"/>
                  </a:cubicBezTo>
                  <a:cubicBezTo>
                    <a:pt x="15871" y="908"/>
                    <a:pt x="15502" y="954"/>
                    <a:pt x="15502" y="954"/>
                  </a:cubicBezTo>
                  <a:cubicBezTo>
                    <a:pt x="15502" y="954"/>
                    <a:pt x="15684" y="3902"/>
                    <a:pt x="15806" y="4875"/>
                  </a:cubicBezTo>
                  <a:cubicBezTo>
                    <a:pt x="15897" y="5817"/>
                    <a:pt x="16079" y="7063"/>
                    <a:pt x="15259" y="7398"/>
                  </a:cubicBezTo>
                  <a:cubicBezTo>
                    <a:pt x="15234" y="7408"/>
                    <a:pt x="15211" y="7414"/>
                    <a:pt x="15190" y="7414"/>
                  </a:cubicBezTo>
                  <a:cubicBezTo>
                    <a:pt x="14493" y="7414"/>
                    <a:pt x="15367" y="1806"/>
                    <a:pt x="14924" y="863"/>
                  </a:cubicBezTo>
                  <a:cubicBezTo>
                    <a:pt x="14725" y="451"/>
                    <a:pt x="14010" y="335"/>
                    <a:pt x="13268" y="335"/>
                  </a:cubicBezTo>
                  <a:cubicBezTo>
                    <a:pt x="12311" y="335"/>
                    <a:pt x="11307" y="528"/>
                    <a:pt x="11307" y="528"/>
                  </a:cubicBezTo>
                  <a:cubicBezTo>
                    <a:pt x="12098" y="5270"/>
                    <a:pt x="11702" y="6182"/>
                    <a:pt x="11702" y="6182"/>
                  </a:cubicBezTo>
                  <a:cubicBezTo>
                    <a:pt x="10882" y="5270"/>
                    <a:pt x="10851" y="528"/>
                    <a:pt x="10699" y="346"/>
                  </a:cubicBezTo>
                  <a:cubicBezTo>
                    <a:pt x="10491" y="86"/>
                    <a:pt x="9959" y="0"/>
                    <a:pt x="9348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0" name="Google Shape;4630;p18"/>
            <p:cNvSpPr/>
            <p:nvPr/>
          </p:nvSpPr>
          <p:spPr>
            <a:xfrm>
              <a:off x="3762741" y="3246794"/>
              <a:ext cx="344034" cy="248615"/>
            </a:xfrm>
            <a:custGeom>
              <a:avLst/>
              <a:gdLst/>
              <a:ahLst/>
              <a:cxnLst/>
              <a:rect l="l" t="t" r="r" b="b"/>
              <a:pathLst>
                <a:path w="18846" h="13619" extrusionOk="0">
                  <a:moveTo>
                    <a:pt x="9271" y="1"/>
                  </a:moveTo>
                  <a:cubicBezTo>
                    <a:pt x="9879" y="4135"/>
                    <a:pt x="9271" y="6840"/>
                    <a:pt x="9059" y="7265"/>
                  </a:cubicBezTo>
                  <a:cubicBezTo>
                    <a:pt x="8451" y="6961"/>
                    <a:pt x="7843" y="6597"/>
                    <a:pt x="7265" y="6262"/>
                  </a:cubicBezTo>
                  <a:cubicBezTo>
                    <a:pt x="7083" y="4712"/>
                    <a:pt x="4986" y="124"/>
                    <a:pt x="4986" y="122"/>
                  </a:cubicBezTo>
                  <a:lnTo>
                    <a:pt x="4986" y="122"/>
                  </a:lnTo>
                  <a:cubicBezTo>
                    <a:pt x="5928" y="2554"/>
                    <a:pt x="6809" y="5502"/>
                    <a:pt x="6961" y="6050"/>
                  </a:cubicBezTo>
                  <a:cubicBezTo>
                    <a:pt x="4834" y="4439"/>
                    <a:pt x="1308" y="1764"/>
                    <a:pt x="1308" y="1764"/>
                  </a:cubicBezTo>
                  <a:lnTo>
                    <a:pt x="1308" y="1764"/>
                  </a:lnTo>
                  <a:cubicBezTo>
                    <a:pt x="2098" y="2554"/>
                    <a:pt x="4682" y="4651"/>
                    <a:pt x="5472" y="5259"/>
                  </a:cubicBezTo>
                  <a:cubicBezTo>
                    <a:pt x="4682" y="5502"/>
                    <a:pt x="3314" y="5563"/>
                    <a:pt x="2144" y="5563"/>
                  </a:cubicBezTo>
                  <a:cubicBezTo>
                    <a:pt x="973" y="5563"/>
                    <a:pt x="1" y="5502"/>
                    <a:pt x="1" y="5502"/>
                  </a:cubicBezTo>
                  <a:lnTo>
                    <a:pt x="1" y="5502"/>
                  </a:lnTo>
                  <a:cubicBezTo>
                    <a:pt x="725" y="5720"/>
                    <a:pt x="1747" y="5788"/>
                    <a:pt x="2736" y="5788"/>
                  </a:cubicBezTo>
                  <a:cubicBezTo>
                    <a:pt x="4238" y="5788"/>
                    <a:pt x="5665" y="5630"/>
                    <a:pt x="5867" y="5594"/>
                  </a:cubicBezTo>
                  <a:cubicBezTo>
                    <a:pt x="6384" y="6019"/>
                    <a:pt x="6840" y="6262"/>
                    <a:pt x="7356" y="6566"/>
                  </a:cubicBezTo>
                  <a:cubicBezTo>
                    <a:pt x="5685" y="8238"/>
                    <a:pt x="2372" y="8542"/>
                    <a:pt x="2372" y="8542"/>
                  </a:cubicBezTo>
                  <a:cubicBezTo>
                    <a:pt x="2584" y="8568"/>
                    <a:pt x="2795" y="8580"/>
                    <a:pt x="3003" y="8580"/>
                  </a:cubicBezTo>
                  <a:cubicBezTo>
                    <a:pt x="5235" y="8580"/>
                    <a:pt x="7162" y="7199"/>
                    <a:pt x="7691" y="6809"/>
                  </a:cubicBezTo>
                  <a:cubicBezTo>
                    <a:pt x="8785" y="7478"/>
                    <a:pt x="9849" y="7995"/>
                    <a:pt x="10852" y="8360"/>
                  </a:cubicBezTo>
                  <a:cubicBezTo>
                    <a:pt x="10274" y="10457"/>
                    <a:pt x="6961" y="13618"/>
                    <a:pt x="6961" y="13618"/>
                  </a:cubicBezTo>
                  <a:cubicBezTo>
                    <a:pt x="9484" y="12129"/>
                    <a:pt x="11217" y="8542"/>
                    <a:pt x="11217" y="8542"/>
                  </a:cubicBezTo>
                  <a:lnTo>
                    <a:pt x="11217" y="8512"/>
                  </a:lnTo>
                  <a:cubicBezTo>
                    <a:pt x="13179" y="9194"/>
                    <a:pt x="14893" y="9378"/>
                    <a:pt x="16175" y="9378"/>
                  </a:cubicBezTo>
                  <a:cubicBezTo>
                    <a:pt x="17692" y="9378"/>
                    <a:pt x="18603" y="9119"/>
                    <a:pt x="18603" y="9119"/>
                  </a:cubicBezTo>
                  <a:cubicBezTo>
                    <a:pt x="18846" y="8998"/>
                    <a:pt x="18724" y="8816"/>
                    <a:pt x="18542" y="8451"/>
                  </a:cubicBezTo>
                  <a:cubicBezTo>
                    <a:pt x="18514" y="8391"/>
                    <a:pt x="18461" y="8366"/>
                    <a:pt x="18377" y="8366"/>
                  </a:cubicBezTo>
                  <a:cubicBezTo>
                    <a:pt x="18029" y="8366"/>
                    <a:pt x="17151" y="8783"/>
                    <a:pt x="15352" y="8783"/>
                  </a:cubicBezTo>
                  <a:cubicBezTo>
                    <a:pt x="14735" y="8783"/>
                    <a:pt x="14011" y="8734"/>
                    <a:pt x="13162" y="8603"/>
                  </a:cubicBezTo>
                  <a:cubicBezTo>
                    <a:pt x="13557" y="8056"/>
                    <a:pt x="15624" y="5168"/>
                    <a:pt x="15533" y="2098"/>
                  </a:cubicBezTo>
                  <a:lnTo>
                    <a:pt x="15533" y="2098"/>
                  </a:lnTo>
                  <a:cubicBezTo>
                    <a:pt x="15533" y="2099"/>
                    <a:pt x="14864" y="6688"/>
                    <a:pt x="12645" y="8512"/>
                  </a:cubicBezTo>
                  <a:cubicBezTo>
                    <a:pt x="12584" y="8512"/>
                    <a:pt x="12554" y="8481"/>
                    <a:pt x="12463" y="8481"/>
                  </a:cubicBezTo>
                  <a:cubicBezTo>
                    <a:pt x="11490" y="8268"/>
                    <a:pt x="10457" y="7904"/>
                    <a:pt x="9454" y="7448"/>
                  </a:cubicBezTo>
                  <a:cubicBezTo>
                    <a:pt x="10457" y="4165"/>
                    <a:pt x="9272" y="2"/>
                    <a:pt x="927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631" name="Google Shape;4631;p18"/>
          <p:cNvSpPr/>
          <p:nvPr/>
        </p:nvSpPr>
        <p:spPr>
          <a:xfrm>
            <a:off x="92655" y="1492030"/>
            <a:ext cx="374108" cy="386410"/>
          </a:xfrm>
          <a:custGeom>
            <a:avLst/>
            <a:gdLst/>
            <a:ahLst/>
            <a:cxnLst/>
            <a:rect l="l" t="t" r="r" b="b"/>
            <a:pathLst>
              <a:path w="11004" h="11365" extrusionOk="0">
                <a:moveTo>
                  <a:pt x="6784" y="0"/>
                </a:moveTo>
                <a:cubicBezTo>
                  <a:pt x="6680" y="0"/>
                  <a:pt x="6562" y="45"/>
                  <a:pt x="6444" y="163"/>
                </a:cubicBezTo>
                <a:cubicBezTo>
                  <a:pt x="6292" y="284"/>
                  <a:pt x="6110" y="497"/>
                  <a:pt x="5958" y="740"/>
                </a:cubicBezTo>
                <a:cubicBezTo>
                  <a:pt x="5806" y="1014"/>
                  <a:pt x="5654" y="1166"/>
                  <a:pt x="5593" y="1227"/>
                </a:cubicBezTo>
                <a:lnTo>
                  <a:pt x="4165" y="3172"/>
                </a:lnTo>
                <a:lnTo>
                  <a:pt x="2462" y="2625"/>
                </a:lnTo>
                <a:cubicBezTo>
                  <a:pt x="2037" y="2534"/>
                  <a:pt x="1520" y="2321"/>
                  <a:pt x="821" y="2078"/>
                </a:cubicBezTo>
                <a:cubicBezTo>
                  <a:pt x="639" y="1956"/>
                  <a:pt x="487" y="1926"/>
                  <a:pt x="487" y="1926"/>
                </a:cubicBezTo>
                <a:cubicBezTo>
                  <a:pt x="434" y="1910"/>
                  <a:pt x="384" y="1903"/>
                  <a:pt x="339" y="1903"/>
                </a:cubicBezTo>
                <a:cubicBezTo>
                  <a:pt x="204" y="1903"/>
                  <a:pt x="107" y="1971"/>
                  <a:pt x="61" y="2108"/>
                </a:cubicBezTo>
                <a:cubicBezTo>
                  <a:pt x="0" y="2321"/>
                  <a:pt x="183" y="2625"/>
                  <a:pt x="578" y="3020"/>
                </a:cubicBezTo>
                <a:cubicBezTo>
                  <a:pt x="760" y="3172"/>
                  <a:pt x="882" y="3293"/>
                  <a:pt x="912" y="3354"/>
                </a:cubicBezTo>
                <a:cubicBezTo>
                  <a:pt x="1551" y="4296"/>
                  <a:pt x="1976" y="4965"/>
                  <a:pt x="2158" y="5330"/>
                </a:cubicBezTo>
                <a:lnTo>
                  <a:pt x="2402" y="5877"/>
                </a:lnTo>
                <a:lnTo>
                  <a:pt x="1551" y="7093"/>
                </a:lnTo>
                <a:cubicBezTo>
                  <a:pt x="1095" y="7731"/>
                  <a:pt x="851" y="8187"/>
                  <a:pt x="730" y="8369"/>
                </a:cubicBezTo>
                <a:cubicBezTo>
                  <a:pt x="608" y="8552"/>
                  <a:pt x="548" y="8704"/>
                  <a:pt x="456" y="8795"/>
                </a:cubicBezTo>
                <a:cubicBezTo>
                  <a:pt x="396" y="8856"/>
                  <a:pt x="335" y="8947"/>
                  <a:pt x="335" y="9008"/>
                </a:cubicBezTo>
                <a:cubicBezTo>
                  <a:pt x="304" y="9160"/>
                  <a:pt x="335" y="9281"/>
                  <a:pt x="548" y="9312"/>
                </a:cubicBezTo>
                <a:cubicBezTo>
                  <a:pt x="570" y="9321"/>
                  <a:pt x="596" y="9325"/>
                  <a:pt x="628" y="9325"/>
                </a:cubicBezTo>
                <a:cubicBezTo>
                  <a:pt x="810" y="9325"/>
                  <a:pt x="1149" y="9176"/>
                  <a:pt x="1642" y="8917"/>
                </a:cubicBezTo>
                <a:cubicBezTo>
                  <a:pt x="1855" y="8765"/>
                  <a:pt x="2007" y="8673"/>
                  <a:pt x="2067" y="8673"/>
                </a:cubicBezTo>
                <a:cubicBezTo>
                  <a:pt x="2888" y="8339"/>
                  <a:pt x="3617" y="8035"/>
                  <a:pt x="4225" y="7731"/>
                </a:cubicBezTo>
                <a:lnTo>
                  <a:pt x="4347" y="7762"/>
                </a:lnTo>
                <a:cubicBezTo>
                  <a:pt x="4590" y="7792"/>
                  <a:pt x="4833" y="8035"/>
                  <a:pt x="5107" y="8400"/>
                </a:cubicBezTo>
                <a:cubicBezTo>
                  <a:pt x="5320" y="8795"/>
                  <a:pt x="5563" y="9160"/>
                  <a:pt x="5745" y="9585"/>
                </a:cubicBezTo>
                <a:cubicBezTo>
                  <a:pt x="6201" y="10740"/>
                  <a:pt x="6535" y="11287"/>
                  <a:pt x="6687" y="11348"/>
                </a:cubicBezTo>
                <a:cubicBezTo>
                  <a:pt x="6720" y="11359"/>
                  <a:pt x="6751" y="11364"/>
                  <a:pt x="6781" y="11364"/>
                </a:cubicBezTo>
                <a:cubicBezTo>
                  <a:pt x="6921" y="11364"/>
                  <a:pt x="7033" y="11255"/>
                  <a:pt x="7083" y="11105"/>
                </a:cubicBezTo>
                <a:cubicBezTo>
                  <a:pt x="7113" y="10983"/>
                  <a:pt x="7143" y="10588"/>
                  <a:pt x="7052" y="9828"/>
                </a:cubicBezTo>
                <a:cubicBezTo>
                  <a:pt x="7113" y="9129"/>
                  <a:pt x="7113" y="8765"/>
                  <a:pt x="7052" y="8765"/>
                </a:cubicBezTo>
                <a:cubicBezTo>
                  <a:pt x="7052" y="8704"/>
                  <a:pt x="7052" y="8491"/>
                  <a:pt x="7022" y="8096"/>
                </a:cubicBezTo>
                <a:cubicBezTo>
                  <a:pt x="7022" y="7731"/>
                  <a:pt x="7022" y="7397"/>
                  <a:pt x="7113" y="7154"/>
                </a:cubicBezTo>
                <a:lnTo>
                  <a:pt x="7143" y="7032"/>
                </a:lnTo>
                <a:cubicBezTo>
                  <a:pt x="7630" y="6941"/>
                  <a:pt x="8268" y="6637"/>
                  <a:pt x="9089" y="6181"/>
                </a:cubicBezTo>
                <a:cubicBezTo>
                  <a:pt x="9453" y="5938"/>
                  <a:pt x="9697" y="5786"/>
                  <a:pt x="9788" y="5755"/>
                </a:cubicBezTo>
                <a:cubicBezTo>
                  <a:pt x="9909" y="5725"/>
                  <a:pt x="10153" y="5634"/>
                  <a:pt x="10457" y="5512"/>
                </a:cubicBezTo>
                <a:cubicBezTo>
                  <a:pt x="10760" y="5421"/>
                  <a:pt x="10943" y="5330"/>
                  <a:pt x="10943" y="5269"/>
                </a:cubicBezTo>
                <a:cubicBezTo>
                  <a:pt x="11004" y="5026"/>
                  <a:pt x="10912" y="4844"/>
                  <a:pt x="10548" y="4752"/>
                </a:cubicBezTo>
                <a:lnTo>
                  <a:pt x="8815" y="4357"/>
                </a:lnTo>
                <a:cubicBezTo>
                  <a:pt x="8116" y="4144"/>
                  <a:pt x="7508" y="3992"/>
                  <a:pt x="6991" y="3810"/>
                </a:cubicBezTo>
                <a:lnTo>
                  <a:pt x="7022" y="3354"/>
                </a:lnTo>
                <a:cubicBezTo>
                  <a:pt x="7052" y="1926"/>
                  <a:pt x="7143" y="953"/>
                  <a:pt x="7265" y="558"/>
                </a:cubicBezTo>
                <a:cubicBezTo>
                  <a:pt x="7295" y="467"/>
                  <a:pt x="7265" y="345"/>
                  <a:pt x="7174" y="254"/>
                </a:cubicBezTo>
                <a:cubicBezTo>
                  <a:pt x="7113" y="132"/>
                  <a:pt x="6991" y="41"/>
                  <a:pt x="6870" y="11"/>
                </a:cubicBezTo>
                <a:cubicBezTo>
                  <a:pt x="6843" y="4"/>
                  <a:pt x="6814" y="0"/>
                  <a:pt x="67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32" name="Google Shape;4632;p18"/>
          <p:cNvSpPr/>
          <p:nvPr/>
        </p:nvSpPr>
        <p:spPr>
          <a:xfrm>
            <a:off x="308799" y="2134710"/>
            <a:ext cx="200878" cy="207468"/>
          </a:xfrm>
          <a:custGeom>
            <a:avLst/>
            <a:gdLst/>
            <a:ahLst/>
            <a:cxnLst/>
            <a:rect l="l" t="t" r="r" b="b"/>
            <a:pathLst>
              <a:path w="11004" h="11365" extrusionOk="0">
                <a:moveTo>
                  <a:pt x="6784" y="0"/>
                </a:moveTo>
                <a:cubicBezTo>
                  <a:pt x="6680" y="0"/>
                  <a:pt x="6562" y="45"/>
                  <a:pt x="6444" y="163"/>
                </a:cubicBezTo>
                <a:cubicBezTo>
                  <a:pt x="6292" y="284"/>
                  <a:pt x="6110" y="497"/>
                  <a:pt x="5958" y="740"/>
                </a:cubicBezTo>
                <a:cubicBezTo>
                  <a:pt x="5806" y="1014"/>
                  <a:pt x="5654" y="1166"/>
                  <a:pt x="5563" y="1227"/>
                </a:cubicBezTo>
                <a:lnTo>
                  <a:pt x="4165" y="3172"/>
                </a:lnTo>
                <a:lnTo>
                  <a:pt x="2462" y="2625"/>
                </a:lnTo>
                <a:cubicBezTo>
                  <a:pt x="2037" y="2534"/>
                  <a:pt x="1520" y="2321"/>
                  <a:pt x="821" y="2078"/>
                </a:cubicBezTo>
                <a:cubicBezTo>
                  <a:pt x="639" y="1956"/>
                  <a:pt x="487" y="1926"/>
                  <a:pt x="487" y="1926"/>
                </a:cubicBezTo>
                <a:cubicBezTo>
                  <a:pt x="426" y="1910"/>
                  <a:pt x="371" y="1903"/>
                  <a:pt x="322" y="1903"/>
                </a:cubicBezTo>
                <a:cubicBezTo>
                  <a:pt x="175" y="1903"/>
                  <a:pt x="84" y="1971"/>
                  <a:pt x="61" y="2108"/>
                </a:cubicBezTo>
                <a:cubicBezTo>
                  <a:pt x="0" y="2321"/>
                  <a:pt x="183" y="2625"/>
                  <a:pt x="547" y="3020"/>
                </a:cubicBezTo>
                <a:cubicBezTo>
                  <a:pt x="760" y="3172"/>
                  <a:pt x="851" y="3293"/>
                  <a:pt x="882" y="3354"/>
                </a:cubicBezTo>
                <a:cubicBezTo>
                  <a:pt x="1551" y="4297"/>
                  <a:pt x="1946" y="4965"/>
                  <a:pt x="2158" y="5330"/>
                </a:cubicBezTo>
                <a:lnTo>
                  <a:pt x="2371" y="5877"/>
                </a:lnTo>
                <a:lnTo>
                  <a:pt x="1551" y="7093"/>
                </a:lnTo>
                <a:cubicBezTo>
                  <a:pt x="1095" y="7731"/>
                  <a:pt x="821" y="8187"/>
                  <a:pt x="699" y="8370"/>
                </a:cubicBezTo>
                <a:cubicBezTo>
                  <a:pt x="608" y="8552"/>
                  <a:pt x="517" y="8704"/>
                  <a:pt x="456" y="8795"/>
                </a:cubicBezTo>
                <a:cubicBezTo>
                  <a:pt x="365" y="8856"/>
                  <a:pt x="335" y="8947"/>
                  <a:pt x="335" y="9008"/>
                </a:cubicBezTo>
                <a:cubicBezTo>
                  <a:pt x="304" y="9160"/>
                  <a:pt x="335" y="9281"/>
                  <a:pt x="517" y="9312"/>
                </a:cubicBezTo>
                <a:cubicBezTo>
                  <a:pt x="539" y="9321"/>
                  <a:pt x="567" y="9325"/>
                  <a:pt x="599" y="9325"/>
                </a:cubicBezTo>
                <a:cubicBezTo>
                  <a:pt x="788" y="9325"/>
                  <a:pt x="1144" y="9176"/>
                  <a:pt x="1611" y="8917"/>
                </a:cubicBezTo>
                <a:cubicBezTo>
                  <a:pt x="1855" y="8765"/>
                  <a:pt x="2006" y="8673"/>
                  <a:pt x="2037" y="8673"/>
                </a:cubicBezTo>
                <a:cubicBezTo>
                  <a:pt x="2888" y="8339"/>
                  <a:pt x="3587" y="8035"/>
                  <a:pt x="4195" y="7731"/>
                </a:cubicBezTo>
                <a:lnTo>
                  <a:pt x="4317" y="7762"/>
                </a:lnTo>
                <a:cubicBezTo>
                  <a:pt x="4590" y="7792"/>
                  <a:pt x="4803" y="8035"/>
                  <a:pt x="5076" y="8400"/>
                </a:cubicBezTo>
                <a:cubicBezTo>
                  <a:pt x="5320" y="8795"/>
                  <a:pt x="5532" y="9160"/>
                  <a:pt x="5715" y="9585"/>
                </a:cubicBezTo>
                <a:cubicBezTo>
                  <a:pt x="6171" y="10740"/>
                  <a:pt x="6535" y="11288"/>
                  <a:pt x="6687" y="11348"/>
                </a:cubicBezTo>
                <a:cubicBezTo>
                  <a:pt x="6720" y="11359"/>
                  <a:pt x="6751" y="11364"/>
                  <a:pt x="6781" y="11364"/>
                </a:cubicBezTo>
                <a:cubicBezTo>
                  <a:pt x="6920" y="11364"/>
                  <a:pt x="7027" y="11255"/>
                  <a:pt x="7052" y="11105"/>
                </a:cubicBezTo>
                <a:cubicBezTo>
                  <a:pt x="7083" y="10984"/>
                  <a:pt x="7143" y="10588"/>
                  <a:pt x="7052" y="9829"/>
                </a:cubicBezTo>
                <a:cubicBezTo>
                  <a:pt x="7083" y="9129"/>
                  <a:pt x="7083" y="8765"/>
                  <a:pt x="7052" y="8765"/>
                </a:cubicBezTo>
                <a:cubicBezTo>
                  <a:pt x="7052" y="8704"/>
                  <a:pt x="7052" y="8491"/>
                  <a:pt x="7022" y="8096"/>
                </a:cubicBezTo>
                <a:cubicBezTo>
                  <a:pt x="7022" y="7731"/>
                  <a:pt x="7022" y="7397"/>
                  <a:pt x="7083" y="7154"/>
                </a:cubicBezTo>
                <a:lnTo>
                  <a:pt x="7143" y="7032"/>
                </a:lnTo>
                <a:cubicBezTo>
                  <a:pt x="7630" y="6941"/>
                  <a:pt x="8268" y="6637"/>
                  <a:pt x="9058" y="6181"/>
                </a:cubicBezTo>
                <a:cubicBezTo>
                  <a:pt x="9453" y="5938"/>
                  <a:pt x="9666" y="5786"/>
                  <a:pt x="9788" y="5756"/>
                </a:cubicBezTo>
                <a:cubicBezTo>
                  <a:pt x="9909" y="5725"/>
                  <a:pt x="10122" y="5634"/>
                  <a:pt x="10426" y="5512"/>
                </a:cubicBezTo>
                <a:cubicBezTo>
                  <a:pt x="10730" y="5421"/>
                  <a:pt x="10943" y="5330"/>
                  <a:pt x="10943" y="5269"/>
                </a:cubicBezTo>
                <a:cubicBezTo>
                  <a:pt x="11004" y="5026"/>
                  <a:pt x="10882" y="4844"/>
                  <a:pt x="10548" y="4752"/>
                </a:cubicBezTo>
                <a:lnTo>
                  <a:pt x="8785" y="4357"/>
                </a:lnTo>
                <a:cubicBezTo>
                  <a:pt x="8116" y="4145"/>
                  <a:pt x="7508" y="3993"/>
                  <a:pt x="6961" y="3810"/>
                </a:cubicBezTo>
                <a:lnTo>
                  <a:pt x="7022" y="3354"/>
                </a:lnTo>
                <a:cubicBezTo>
                  <a:pt x="7052" y="1926"/>
                  <a:pt x="7143" y="953"/>
                  <a:pt x="7235" y="558"/>
                </a:cubicBezTo>
                <a:cubicBezTo>
                  <a:pt x="7295" y="467"/>
                  <a:pt x="7235" y="345"/>
                  <a:pt x="7174" y="254"/>
                </a:cubicBezTo>
                <a:cubicBezTo>
                  <a:pt x="7083" y="132"/>
                  <a:pt x="6991" y="41"/>
                  <a:pt x="6870" y="11"/>
                </a:cubicBezTo>
                <a:cubicBezTo>
                  <a:pt x="6842" y="4"/>
                  <a:pt x="6814" y="0"/>
                  <a:pt x="67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33" name="Google Shape;4633;p18"/>
          <p:cNvSpPr txBox="1">
            <a:spLocks noGrp="1"/>
          </p:cNvSpPr>
          <p:nvPr>
            <p:ph type="title"/>
          </p:nvPr>
        </p:nvSpPr>
        <p:spPr>
          <a:xfrm>
            <a:off x="3012900" y="446855"/>
            <a:ext cx="31182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2449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5" name="Google Shape;4635;p19"/>
          <p:cNvSpPr txBox="1">
            <a:spLocks noGrp="1"/>
          </p:cNvSpPr>
          <p:nvPr>
            <p:ph type="title"/>
          </p:nvPr>
        </p:nvSpPr>
        <p:spPr>
          <a:xfrm>
            <a:off x="3012900" y="445486"/>
            <a:ext cx="31182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36" name="Google Shape;4636;p19"/>
          <p:cNvSpPr/>
          <p:nvPr/>
        </p:nvSpPr>
        <p:spPr>
          <a:xfrm rot="-4834728">
            <a:off x="7495517" y="3077644"/>
            <a:ext cx="2414995" cy="1453027"/>
          </a:xfrm>
          <a:custGeom>
            <a:avLst/>
            <a:gdLst/>
            <a:ahLst/>
            <a:cxnLst/>
            <a:rect l="l" t="t" r="r" b="b"/>
            <a:pathLst>
              <a:path w="63889" h="38440" extrusionOk="0">
                <a:moveTo>
                  <a:pt x="12768" y="1"/>
                </a:moveTo>
                <a:cubicBezTo>
                  <a:pt x="10441" y="1"/>
                  <a:pt x="7997" y="1212"/>
                  <a:pt x="5472" y="3942"/>
                </a:cubicBezTo>
                <a:cubicBezTo>
                  <a:pt x="1" y="9809"/>
                  <a:pt x="1368" y="15645"/>
                  <a:pt x="6444" y="21238"/>
                </a:cubicBezTo>
                <a:cubicBezTo>
                  <a:pt x="14331" y="30357"/>
                  <a:pt x="30829" y="38440"/>
                  <a:pt x="43690" y="38440"/>
                </a:cubicBezTo>
                <a:cubicBezTo>
                  <a:pt x="45103" y="38440"/>
                  <a:pt x="46473" y="38342"/>
                  <a:pt x="47783" y="38138"/>
                </a:cubicBezTo>
                <a:cubicBezTo>
                  <a:pt x="54318" y="37226"/>
                  <a:pt x="63163" y="30508"/>
                  <a:pt x="63771" y="23396"/>
                </a:cubicBezTo>
                <a:cubicBezTo>
                  <a:pt x="63889" y="18833"/>
                  <a:pt x="60609" y="15556"/>
                  <a:pt x="57135" y="15556"/>
                </a:cubicBezTo>
                <a:cubicBezTo>
                  <a:pt x="55240" y="15556"/>
                  <a:pt x="53286" y="16531"/>
                  <a:pt x="51795" y="18806"/>
                </a:cubicBezTo>
                <a:cubicBezTo>
                  <a:pt x="50001" y="21409"/>
                  <a:pt x="47562" y="22642"/>
                  <a:pt x="45180" y="22642"/>
                </a:cubicBezTo>
                <a:cubicBezTo>
                  <a:pt x="44252" y="22642"/>
                  <a:pt x="43333" y="22455"/>
                  <a:pt x="42463" y="22089"/>
                </a:cubicBezTo>
                <a:cubicBezTo>
                  <a:pt x="38542" y="20478"/>
                  <a:pt x="39029" y="17073"/>
                  <a:pt x="37813" y="13730"/>
                </a:cubicBezTo>
                <a:cubicBezTo>
                  <a:pt x="36426" y="10079"/>
                  <a:pt x="35197" y="9063"/>
                  <a:pt x="31281" y="9063"/>
                </a:cubicBezTo>
                <a:cubicBezTo>
                  <a:pt x="30991" y="9063"/>
                  <a:pt x="30686" y="9069"/>
                  <a:pt x="30366" y="9079"/>
                </a:cubicBezTo>
                <a:cubicBezTo>
                  <a:pt x="29044" y="9135"/>
                  <a:pt x="27993" y="9183"/>
                  <a:pt x="27129" y="9183"/>
                </a:cubicBezTo>
                <a:cubicBezTo>
                  <a:pt x="24218" y="9183"/>
                  <a:pt x="23433" y="8641"/>
                  <a:pt x="21581" y="6040"/>
                </a:cubicBezTo>
                <a:cubicBezTo>
                  <a:pt x="18927" y="2278"/>
                  <a:pt x="15958" y="1"/>
                  <a:pt x="127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637" name="Google Shape;4637;p19"/>
          <p:cNvGrpSpPr/>
          <p:nvPr/>
        </p:nvGrpSpPr>
        <p:grpSpPr>
          <a:xfrm rot="-6518212">
            <a:off x="7759902" y="3548989"/>
            <a:ext cx="1546423" cy="1207795"/>
            <a:chOff x="2462675" y="1514486"/>
            <a:chExt cx="650334" cy="507927"/>
          </a:xfrm>
        </p:grpSpPr>
        <p:sp>
          <p:nvSpPr>
            <p:cNvPr id="4638" name="Google Shape;4638;p19"/>
            <p:cNvSpPr/>
            <p:nvPr/>
          </p:nvSpPr>
          <p:spPr>
            <a:xfrm>
              <a:off x="2609919" y="1651545"/>
              <a:ext cx="424301" cy="370869"/>
            </a:xfrm>
            <a:custGeom>
              <a:avLst/>
              <a:gdLst/>
              <a:ahLst/>
              <a:cxnLst/>
              <a:rect l="l" t="t" r="r" b="b"/>
              <a:pathLst>
                <a:path w="23243" h="20316" extrusionOk="0">
                  <a:moveTo>
                    <a:pt x="23242" y="1"/>
                  </a:moveTo>
                  <a:lnTo>
                    <a:pt x="23242" y="1"/>
                  </a:lnTo>
                  <a:cubicBezTo>
                    <a:pt x="23242" y="1"/>
                    <a:pt x="16312" y="305"/>
                    <a:pt x="10658" y="4104"/>
                  </a:cubicBezTo>
                  <a:cubicBezTo>
                    <a:pt x="5005" y="7903"/>
                    <a:pt x="1874" y="13283"/>
                    <a:pt x="20" y="19727"/>
                  </a:cubicBezTo>
                  <a:cubicBezTo>
                    <a:pt x="1" y="19727"/>
                    <a:pt x="66" y="20315"/>
                    <a:pt x="260" y="20315"/>
                  </a:cubicBezTo>
                  <a:cubicBezTo>
                    <a:pt x="374" y="20315"/>
                    <a:pt x="535" y="20109"/>
                    <a:pt x="749" y="19454"/>
                  </a:cubicBezTo>
                  <a:cubicBezTo>
                    <a:pt x="810" y="19180"/>
                    <a:pt x="3971" y="9545"/>
                    <a:pt x="10810" y="4560"/>
                  </a:cubicBezTo>
                  <a:cubicBezTo>
                    <a:pt x="14640" y="1763"/>
                    <a:pt x="23242" y="31"/>
                    <a:pt x="2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9" name="Google Shape;4639;p19"/>
            <p:cNvSpPr/>
            <p:nvPr/>
          </p:nvSpPr>
          <p:spPr>
            <a:xfrm>
              <a:off x="3017554" y="1593713"/>
              <a:ext cx="95455" cy="59511"/>
            </a:xfrm>
            <a:custGeom>
              <a:avLst/>
              <a:gdLst/>
              <a:ahLst/>
              <a:cxnLst/>
              <a:rect l="l" t="t" r="r" b="b"/>
              <a:pathLst>
                <a:path w="5229" h="3260" extrusionOk="0">
                  <a:moveTo>
                    <a:pt x="5112" y="1"/>
                  </a:moveTo>
                  <a:cubicBezTo>
                    <a:pt x="4662" y="1"/>
                    <a:pt x="2908" y="223"/>
                    <a:pt x="0" y="3260"/>
                  </a:cubicBezTo>
                  <a:cubicBezTo>
                    <a:pt x="0" y="3260"/>
                    <a:pt x="5228" y="889"/>
                    <a:pt x="5228" y="7"/>
                  </a:cubicBezTo>
                  <a:cubicBezTo>
                    <a:pt x="5228" y="7"/>
                    <a:pt x="5189" y="1"/>
                    <a:pt x="5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0" name="Google Shape;4640;p19"/>
            <p:cNvSpPr/>
            <p:nvPr/>
          </p:nvSpPr>
          <p:spPr>
            <a:xfrm>
              <a:off x="3006454" y="1586630"/>
              <a:ext cx="53834" cy="67708"/>
            </a:xfrm>
            <a:custGeom>
              <a:avLst/>
              <a:gdLst/>
              <a:ahLst/>
              <a:cxnLst/>
              <a:rect l="l" t="t" r="r" b="b"/>
              <a:pathLst>
                <a:path w="2949" h="3709" extrusionOk="0">
                  <a:moveTo>
                    <a:pt x="2949" y="0"/>
                  </a:moveTo>
                  <a:lnTo>
                    <a:pt x="2949" y="0"/>
                  </a:lnTo>
                  <a:cubicBezTo>
                    <a:pt x="2948" y="0"/>
                    <a:pt x="1003" y="1733"/>
                    <a:pt x="0" y="3709"/>
                  </a:cubicBezTo>
                  <a:cubicBezTo>
                    <a:pt x="0" y="3709"/>
                    <a:pt x="2766" y="2219"/>
                    <a:pt x="29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1" name="Google Shape;4641;p19"/>
            <p:cNvSpPr/>
            <p:nvPr/>
          </p:nvSpPr>
          <p:spPr>
            <a:xfrm>
              <a:off x="2993128" y="1573870"/>
              <a:ext cx="49416" cy="87679"/>
            </a:xfrm>
            <a:custGeom>
              <a:avLst/>
              <a:gdLst/>
              <a:ahLst/>
              <a:cxnLst/>
              <a:rect l="l" t="t" r="r" b="b"/>
              <a:pathLst>
                <a:path w="2707" h="4803" extrusionOk="0">
                  <a:moveTo>
                    <a:pt x="2706" y="0"/>
                  </a:moveTo>
                  <a:cubicBezTo>
                    <a:pt x="2706" y="1"/>
                    <a:pt x="609" y="3283"/>
                    <a:pt x="1" y="4803"/>
                  </a:cubicBezTo>
                  <a:cubicBezTo>
                    <a:pt x="1" y="4803"/>
                    <a:pt x="2615" y="1945"/>
                    <a:pt x="27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2" name="Google Shape;4642;p19"/>
            <p:cNvSpPr/>
            <p:nvPr/>
          </p:nvSpPr>
          <p:spPr>
            <a:xfrm>
              <a:off x="2977593" y="1564980"/>
              <a:ext cx="37204" cy="99910"/>
            </a:xfrm>
            <a:custGeom>
              <a:avLst/>
              <a:gdLst/>
              <a:ahLst/>
              <a:cxnLst/>
              <a:rect l="l" t="t" r="r" b="b"/>
              <a:pathLst>
                <a:path w="2038" h="5473" extrusionOk="0">
                  <a:moveTo>
                    <a:pt x="1976" y="1"/>
                  </a:moveTo>
                  <a:cubicBezTo>
                    <a:pt x="1976" y="1"/>
                    <a:pt x="214" y="3405"/>
                    <a:pt x="1" y="5472"/>
                  </a:cubicBezTo>
                  <a:cubicBezTo>
                    <a:pt x="1" y="5472"/>
                    <a:pt x="2037" y="2280"/>
                    <a:pt x="1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3" name="Google Shape;4643;p19"/>
            <p:cNvSpPr/>
            <p:nvPr/>
          </p:nvSpPr>
          <p:spPr>
            <a:xfrm>
              <a:off x="2950959" y="1558882"/>
              <a:ext cx="44232" cy="104893"/>
            </a:xfrm>
            <a:custGeom>
              <a:avLst/>
              <a:gdLst/>
              <a:ahLst/>
              <a:cxnLst/>
              <a:rect l="l" t="t" r="r" b="b"/>
              <a:pathLst>
                <a:path w="2423" h="5746" extrusionOk="0">
                  <a:moveTo>
                    <a:pt x="1703" y="0"/>
                  </a:moveTo>
                  <a:cubicBezTo>
                    <a:pt x="1703" y="1"/>
                    <a:pt x="1" y="4134"/>
                    <a:pt x="457" y="5715"/>
                  </a:cubicBezTo>
                  <a:cubicBezTo>
                    <a:pt x="462" y="5736"/>
                    <a:pt x="471" y="5746"/>
                    <a:pt x="486" y="5746"/>
                  </a:cubicBezTo>
                  <a:cubicBezTo>
                    <a:pt x="743" y="5746"/>
                    <a:pt x="2423" y="2505"/>
                    <a:pt x="1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4" name="Google Shape;4644;p19"/>
            <p:cNvSpPr/>
            <p:nvPr/>
          </p:nvSpPr>
          <p:spPr>
            <a:xfrm>
              <a:off x="2935461" y="1551672"/>
              <a:ext cx="28277" cy="115992"/>
            </a:xfrm>
            <a:custGeom>
              <a:avLst/>
              <a:gdLst/>
              <a:ahLst/>
              <a:cxnLst/>
              <a:rect l="l" t="t" r="r" b="b"/>
              <a:pathLst>
                <a:path w="1549" h="6354" extrusionOk="0">
                  <a:moveTo>
                    <a:pt x="272" y="0"/>
                  </a:moveTo>
                  <a:cubicBezTo>
                    <a:pt x="270" y="0"/>
                    <a:pt x="1" y="4293"/>
                    <a:pt x="576" y="6353"/>
                  </a:cubicBezTo>
                  <a:cubicBezTo>
                    <a:pt x="576" y="6353"/>
                    <a:pt x="1549" y="2858"/>
                    <a:pt x="272" y="0"/>
                  </a:cubicBezTo>
                  <a:cubicBezTo>
                    <a:pt x="272" y="0"/>
                    <a:pt x="272" y="0"/>
                    <a:pt x="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5" name="Google Shape;4645;p19"/>
            <p:cNvSpPr/>
            <p:nvPr/>
          </p:nvSpPr>
          <p:spPr>
            <a:xfrm>
              <a:off x="2904354" y="1546122"/>
              <a:ext cx="42735" cy="129300"/>
            </a:xfrm>
            <a:custGeom>
              <a:avLst/>
              <a:gdLst/>
              <a:ahLst/>
              <a:cxnLst/>
              <a:rect l="l" t="t" r="r" b="b"/>
              <a:pathLst>
                <a:path w="2341" h="7083" extrusionOk="0">
                  <a:moveTo>
                    <a:pt x="1429" y="0"/>
                  </a:moveTo>
                  <a:cubicBezTo>
                    <a:pt x="1429" y="31"/>
                    <a:pt x="1" y="4377"/>
                    <a:pt x="1125" y="7083"/>
                  </a:cubicBezTo>
                  <a:cubicBezTo>
                    <a:pt x="1125" y="7083"/>
                    <a:pt x="2341" y="4803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6" name="Google Shape;4646;p19"/>
            <p:cNvSpPr/>
            <p:nvPr/>
          </p:nvSpPr>
          <p:spPr>
            <a:xfrm>
              <a:off x="3024764" y="1639442"/>
              <a:ext cx="85470" cy="15827"/>
            </a:xfrm>
            <a:custGeom>
              <a:avLst/>
              <a:gdLst/>
              <a:ahLst/>
              <a:cxnLst/>
              <a:rect l="l" t="t" r="r" b="b"/>
              <a:pathLst>
                <a:path w="4682" h="867" extrusionOk="0">
                  <a:moveTo>
                    <a:pt x="3069" y="0"/>
                  </a:moveTo>
                  <a:cubicBezTo>
                    <a:pt x="1554" y="0"/>
                    <a:pt x="0" y="785"/>
                    <a:pt x="0" y="785"/>
                  </a:cubicBezTo>
                  <a:cubicBezTo>
                    <a:pt x="478" y="843"/>
                    <a:pt x="944" y="867"/>
                    <a:pt x="1385" y="867"/>
                  </a:cubicBezTo>
                  <a:cubicBezTo>
                    <a:pt x="3251" y="867"/>
                    <a:pt x="4681" y="445"/>
                    <a:pt x="4681" y="420"/>
                  </a:cubicBezTo>
                  <a:cubicBezTo>
                    <a:pt x="4206" y="112"/>
                    <a:pt x="3640" y="0"/>
                    <a:pt x="3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7" name="Google Shape;4647;p19"/>
            <p:cNvSpPr/>
            <p:nvPr/>
          </p:nvSpPr>
          <p:spPr>
            <a:xfrm>
              <a:off x="3006454" y="1654319"/>
              <a:ext cx="87131" cy="24425"/>
            </a:xfrm>
            <a:custGeom>
              <a:avLst/>
              <a:gdLst/>
              <a:ahLst/>
              <a:cxnLst/>
              <a:rect l="l" t="t" r="r" b="b"/>
              <a:pathLst>
                <a:path w="4773" h="1338" extrusionOk="0">
                  <a:moveTo>
                    <a:pt x="0" y="1"/>
                  </a:moveTo>
                  <a:lnTo>
                    <a:pt x="0" y="1"/>
                  </a:lnTo>
                  <a:cubicBezTo>
                    <a:pt x="2158" y="1308"/>
                    <a:pt x="4772" y="1338"/>
                    <a:pt x="4772" y="1338"/>
                  </a:cubicBezTo>
                  <a:cubicBezTo>
                    <a:pt x="3496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8" name="Google Shape;4648;p19"/>
            <p:cNvSpPr/>
            <p:nvPr/>
          </p:nvSpPr>
          <p:spPr>
            <a:xfrm>
              <a:off x="2973157" y="1664524"/>
              <a:ext cx="83809" cy="34210"/>
            </a:xfrm>
            <a:custGeom>
              <a:avLst/>
              <a:gdLst/>
              <a:ahLst/>
              <a:cxnLst/>
              <a:rect l="l" t="t" r="r" b="b"/>
              <a:pathLst>
                <a:path w="4591" h="1874" extrusionOk="0">
                  <a:moveTo>
                    <a:pt x="469" y="1"/>
                  </a:moveTo>
                  <a:cubicBezTo>
                    <a:pt x="179" y="1"/>
                    <a:pt x="1" y="19"/>
                    <a:pt x="1" y="19"/>
                  </a:cubicBezTo>
                  <a:cubicBezTo>
                    <a:pt x="2067" y="1356"/>
                    <a:pt x="4590" y="1873"/>
                    <a:pt x="4590" y="1873"/>
                  </a:cubicBezTo>
                  <a:cubicBezTo>
                    <a:pt x="3566" y="197"/>
                    <a:pt x="1418" y="1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9" name="Google Shape;4649;p19"/>
            <p:cNvSpPr/>
            <p:nvPr/>
          </p:nvSpPr>
          <p:spPr>
            <a:xfrm>
              <a:off x="2947071" y="1665419"/>
              <a:ext cx="84922" cy="50530"/>
            </a:xfrm>
            <a:custGeom>
              <a:avLst/>
              <a:gdLst/>
              <a:ahLst/>
              <a:cxnLst/>
              <a:rect l="l" t="t" r="r" b="b"/>
              <a:pathLst>
                <a:path w="4652" h="2768" extrusionOk="0">
                  <a:moveTo>
                    <a:pt x="1" y="0"/>
                  </a:moveTo>
                  <a:lnTo>
                    <a:pt x="1" y="0"/>
                  </a:lnTo>
                  <a:cubicBezTo>
                    <a:pt x="1317" y="928"/>
                    <a:pt x="4547" y="2768"/>
                    <a:pt x="4649" y="2768"/>
                  </a:cubicBezTo>
                  <a:cubicBezTo>
                    <a:pt x="4651" y="2768"/>
                    <a:pt x="4652" y="2767"/>
                    <a:pt x="4652" y="2766"/>
                  </a:cubicBezTo>
                  <a:cubicBezTo>
                    <a:pt x="3375" y="852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0" name="Google Shape;4650;p19"/>
            <p:cNvSpPr/>
            <p:nvPr/>
          </p:nvSpPr>
          <p:spPr>
            <a:xfrm>
              <a:off x="2918228" y="1678179"/>
              <a:ext cx="94342" cy="5828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0" y="1"/>
                  </a:moveTo>
                  <a:lnTo>
                    <a:pt x="0" y="1"/>
                  </a:lnTo>
                  <a:cubicBezTo>
                    <a:pt x="1277" y="1672"/>
                    <a:pt x="5168" y="3192"/>
                    <a:pt x="5168" y="3192"/>
                  </a:cubicBezTo>
                  <a:cubicBezTo>
                    <a:pt x="3830" y="94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1" name="Google Shape;4651;p19"/>
            <p:cNvSpPr/>
            <p:nvPr/>
          </p:nvSpPr>
          <p:spPr>
            <a:xfrm>
              <a:off x="2887158" y="1689278"/>
              <a:ext cx="97664" cy="56609"/>
            </a:xfrm>
            <a:custGeom>
              <a:avLst/>
              <a:gdLst/>
              <a:ahLst/>
              <a:cxnLst/>
              <a:rect l="l" t="t" r="r" b="b"/>
              <a:pathLst>
                <a:path w="5350" h="3101" extrusionOk="0">
                  <a:moveTo>
                    <a:pt x="0" y="0"/>
                  </a:moveTo>
                  <a:lnTo>
                    <a:pt x="0" y="0"/>
                  </a:lnTo>
                  <a:cubicBezTo>
                    <a:pt x="1702" y="1611"/>
                    <a:pt x="5350" y="3101"/>
                    <a:pt x="5350" y="3101"/>
                  </a:cubicBezTo>
                  <a:cubicBezTo>
                    <a:pt x="3222" y="487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2" name="Google Shape;4652;p19"/>
            <p:cNvSpPr/>
            <p:nvPr/>
          </p:nvSpPr>
          <p:spPr>
            <a:xfrm>
              <a:off x="2877173" y="1546670"/>
              <a:ext cx="31088" cy="142626"/>
            </a:xfrm>
            <a:custGeom>
              <a:avLst/>
              <a:gdLst/>
              <a:ahLst/>
              <a:cxnLst/>
              <a:rect l="l" t="t" r="r" b="b"/>
              <a:pathLst>
                <a:path w="1703" h="7813" extrusionOk="0">
                  <a:moveTo>
                    <a:pt x="1520" y="1"/>
                  </a:moveTo>
                  <a:cubicBezTo>
                    <a:pt x="1520" y="1"/>
                    <a:pt x="0" y="4925"/>
                    <a:pt x="547" y="7812"/>
                  </a:cubicBezTo>
                  <a:cubicBezTo>
                    <a:pt x="547" y="7812"/>
                    <a:pt x="1702" y="5229"/>
                    <a:pt x="15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3" name="Google Shape;4653;p19"/>
            <p:cNvSpPr/>
            <p:nvPr/>
          </p:nvSpPr>
          <p:spPr>
            <a:xfrm>
              <a:off x="2848859" y="1702604"/>
              <a:ext cx="120428" cy="62158"/>
            </a:xfrm>
            <a:custGeom>
              <a:avLst/>
              <a:gdLst/>
              <a:ahLst/>
              <a:cxnLst/>
              <a:rect l="l" t="t" r="r" b="b"/>
              <a:pathLst>
                <a:path w="6597" h="3405" extrusionOk="0">
                  <a:moveTo>
                    <a:pt x="665" y="0"/>
                  </a:moveTo>
                  <a:cubicBezTo>
                    <a:pt x="243" y="0"/>
                    <a:pt x="1" y="61"/>
                    <a:pt x="1" y="61"/>
                  </a:cubicBezTo>
                  <a:cubicBezTo>
                    <a:pt x="1118" y="1026"/>
                    <a:pt x="6519" y="3341"/>
                    <a:pt x="6596" y="3403"/>
                  </a:cubicBezTo>
                  <a:lnTo>
                    <a:pt x="6596" y="3403"/>
                  </a:lnTo>
                  <a:cubicBezTo>
                    <a:pt x="4112" y="414"/>
                    <a:pt x="1770" y="0"/>
                    <a:pt x="665" y="0"/>
                  </a:cubicBezTo>
                  <a:close/>
                  <a:moveTo>
                    <a:pt x="6596" y="3403"/>
                  </a:moveTo>
                  <a:cubicBezTo>
                    <a:pt x="6596" y="3404"/>
                    <a:pt x="6597" y="3404"/>
                    <a:pt x="6597" y="3404"/>
                  </a:cubicBezTo>
                  <a:cubicBezTo>
                    <a:pt x="6597" y="3404"/>
                    <a:pt x="6597" y="3404"/>
                    <a:pt x="6596" y="34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4" name="Google Shape;4654;p19"/>
            <p:cNvSpPr/>
            <p:nvPr/>
          </p:nvSpPr>
          <p:spPr>
            <a:xfrm>
              <a:off x="2818355" y="1721461"/>
              <a:ext cx="127073" cy="56609"/>
            </a:xfrm>
            <a:custGeom>
              <a:avLst/>
              <a:gdLst/>
              <a:ahLst/>
              <a:cxnLst/>
              <a:rect l="l" t="t" r="r" b="b"/>
              <a:pathLst>
                <a:path w="6961" h="3101" extrusionOk="0">
                  <a:moveTo>
                    <a:pt x="0" y="0"/>
                  </a:moveTo>
                  <a:lnTo>
                    <a:pt x="0" y="0"/>
                  </a:lnTo>
                  <a:cubicBezTo>
                    <a:pt x="1824" y="1368"/>
                    <a:pt x="6961" y="3101"/>
                    <a:pt x="6961" y="3101"/>
                  </a:cubicBezTo>
                  <a:cubicBezTo>
                    <a:pt x="5319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5" name="Google Shape;4655;p19"/>
            <p:cNvSpPr/>
            <p:nvPr/>
          </p:nvSpPr>
          <p:spPr>
            <a:xfrm>
              <a:off x="2793930" y="1736449"/>
              <a:ext cx="135963" cy="74919"/>
            </a:xfrm>
            <a:custGeom>
              <a:avLst/>
              <a:gdLst/>
              <a:ahLst/>
              <a:cxnLst/>
              <a:rect l="l" t="t" r="r" b="b"/>
              <a:pathLst>
                <a:path w="7448" h="4104" extrusionOk="0">
                  <a:moveTo>
                    <a:pt x="1" y="0"/>
                  </a:moveTo>
                  <a:lnTo>
                    <a:pt x="1" y="0"/>
                  </a:lnTo>
                  <a:cubicBezTo>
                    <a:pt x="1147" y="785"/>
                    <a:pt x="7386" y="4055"/>
                    <a:pt x="7447" y="4103"/>
                  </a:cubicBezTo>
                  <a:lnTo>
                    <a:pt x="7447" y="4103"/>
                  </a:lnTo>
                  <a:cubicBezTo>
                    <a:pt x="5016" y="395"/>
                    <a:pt x="1" y="0"/>
                    <a:pt x="1" y="0"/>
                  </a:cubicBezTo>
                  <a:close/>
                  <a:moveTo>
                    <a:pt x="7447" y="4103"/>
                  </a:moveTo>
                  <a:lnTo>
                    <a:pt x="7447" y="4103"/>
                  </a:lnTo>
                  <a:cubicBezTo>
                    <a:pt x="7447" y="4103"/>
                    <a:pt x="7448" y="4103"/>
                    <a:pt x="7448" y="4103"/>
                  </a:cubicBezTo>
                  <a:cubicBezTo>
                    <a:pt x="7448" y="4103"/>
                    <a:pt x="7448" y="4103"/>
                    <a:pt x="7447" y="4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6" name="Google Shape;4656;p19"/>
            <p:cNvSpPr/>
            <p:nvPr/>
          </p:nvSpPr>
          <p:spPr>
            <a:xfrm>
              <a:off x="2772298" y="1755854"/>
              <a:ext cx="135397" cy="87697"/>
            </a:xfrm>
            <a:custGeom>
              <a:avLst/>
              <a:gdLst/>
              <a:ahLst/>
              <a:cxnLst/>
              <a:rect l="l" t="t" r="r" b="b"/>
              <a:pathLst>
                <a:path w="7417" h="4804" extrusionOk="0">
                  <a:moveTo>
                    <a:pt x="0" y="1"/>
                  </a:moveTo>
                  <a:cubicBezTo>
                    <a:pt x="0" y="1"/>
                    <a:pt x="5228" y="2645"/>
                    <a:pt x="7417" y="4803"/>
                  </a:cubicBezTo>
                  <a:cubicBezTo>
                    <a:pt x="7417" y="4803"/>
                    <a:pt x="5897" y="3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7" name="Google Shape;4657;p19"/>
            <p:cNvSpPr/>
            <p:nvPr/>
          </p:nvSpPr>
          <p:spPr>
            <a:xfrm>
              <a:off x="2838874" y="1541120"/>
              <a:ext cx="41640" cy="159275"/>
            </a:xfrm>
            <a:custGeom>
              <a:avLst/>
              <a:gdLst/>
              <a:ahLst/>
              <a:cxnLst/>
              <a:rect l="l" t="t" r="r" b="b"/>
              <a:pathLst>
                <a:path w="2281" h="8725" extrusionOk="0">
                  <a:moveTo>
                    <a:pt x="2250" y="1"/>
                  </a:moveTo>
                  <a:lnTo>
                    <a:pt x="2250" y="1"/>
                  </a:lnTo>
                  <a:cubicBezTo>
                    <a:pt x="1" y="2189"/>
                    <a:pt x="1004" y="8724"/>
                    <a:pt x="1004" y="8724"/>
                  </a:cubicBezTo>
                  <a:cubicBezTo>
                    <a:pt x="2280" y="6627"/>
                    <a:pt x="2250" y="1"/>
                    <a:pt x="2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8" name="Google Shape;4658;p19"/>
            <p:cNvSpPr/>
            <p:nvPr/>
          </p:nvSpPr>
          <p:spPr>
            <a:xfrm>
              <a:off x="2808369" y="1534475"/>
              <a:ext cx="40508" cy="183682"/>
            </a:xfrm>
            <a:custGeom>
              <a:avLst/>
              <a:gdLst/>
              <a:ahLst/>
              <a:cxnLst/>
              <a:rect l="l" t="t" r="r" b="b"/>
              <a:pathLst>
                <a:path w="2219" h="10062" extrusionOk="0">
                  <a:moveTo>
                    <a:pt x="2219" y="0"/>
                  </a:moveTo>
                  <a:lnTo>
                    <a:pt x="2219" y="0"/>
                  </a:lnTo>
                  <a:cubicBezTo>
                    <a:pt x="0" y="2614"/>
                    <a:pt x="1489" y="10061"/>
                    <a:pt x="1489" y="10061"/>
                  </a:cubicBezTo>
                  <a:cubicBezTo>
                    <a:pt x="2097" y="7113"/>
                    <a:pt x="2219" y="0"/>
                    <a:pt x="2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9" name="Google Shape;4659;p19"/>
            <p:cNvSpPr/>
            <p:nvPr/>
          </p:nvSpPr>
          <p:spPr>
            <a:xfrm>
              <a:off x="2755649" y="1532796"/>
              <a:ext cx="66047" cy="188684"/>
            </a:xfrm>
            <a:custGeom>
              <a:avLst/>
              <a:gdLst/>
              <a:ahLst/>
              <a:cxnLst/>
              <a:rect l="l" t="t" r="r" b="b"/>
              <a:pathLst>
                <a:path w="3618" h="10336" extrusionOk="0">
                  <a:moveTo>
                    <a:pt x="2189" y="1"/>
                  </a:moveTo>
                  <a:cubicBezTo>
                    <a:pt x="0" y="2554"/>
                    <a:pt x="3162" y="10335"/>
                    <a:pt x="3162" y="10335"/>
                  </a:cubicBezTo>
                  <a:cubicBezTo>
                    <a:pt x="3618" y="8603"/>
                    <a:pt x="2341" y="274"/>
                    <a:pt x="2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0" name="Google Shape;4660;p19"/>
            <p:cNvSpPr/>
            <p:nvPr/>
          </p:nvSpPr>
          <p:spPr>
            <a:xfrm>
              <a:off x="2716802" y="1514486"/>
              <a:ext cx="88245" cy="224756"/>
            </a:xfrm>
            <a:custGeom>
              <a:avLst/>
              <a:gdLst/>
              <a:ahLst/>
              <a:cxnLst/>
              <a:rect l="l" t="t" r="r" b="b"/>
              <a:pathLst>
                <a:path w="4834" h="12312" extrusionOk="0">
                  <a:moveTo>
                    <a:pt x="1885" y="1"/>
                  </a:moveTo>
                  <a:lnTo>
                    <a:pt x="1885" y="1"/>
                  </a:lnTo>
                  <a:cubicBezTo>
                    <a:pt x="1" y="4287"/>
                    <a:pt x="4013" y="12311"/>
                    <a:pt x="4013" y="12311"/>
                  </a:cubicBezTo>
                  <a:cubicBezTo>
                    <a:pt x="4834" y="11004"/>
                    <a:pt x="2372" y="973"/>
                    <a:pt x="1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1" name="Google Shape;4661;p19"/>
            <p:cNvSpPr/>
            <p:nvPr/>
          </p:nvSpPr>
          <p:spPr>
            <a:xfrm>
              <a:off x="2761199" y="1769728"/>
              <a:ext cx="149837" cy="94908"/>
            </a:xfrm>
            <a:custGeom>
              <a:avLst/>
              <a:gdLst/>
              <a:ahLst/>
              <a:cxnLst/>
              <a:rect l="l" t="t" r="r" b="b"/>
              <a:pathLst>
                <a:path w="8208" h="5199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5897" y="5168"/>
                    <a:pt x="8207" y="5198"/>
                  </a:cubicBezTo>
                  <a:cubicBezTo>
                    <a:pt x="8207" y="5198"/>
                    <a:pt x="2736" y="18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2" name="Google Shape;4662;p19"/>
            <p:cNvSpPr/>
            <p:nvPr/>
          </p:nvSpPr>
          <p:spPr>
            <a:xfrm>
              <a:off x="2745664" y="1776938"/>
              <a:ext cx="145949" cy="103798"/>
            </a:xfrm>
            <a:custGeom>
              <a:avLst/>
              <a:gdLst/>
              <a:ahLst/>
              <a:cxnLst/>
              <a:rect l="l" t="t" r="r" b="b"/>
              <a:pathLst>
                <a:path w="7995" h="5686" extrusionOk="0">
                  <a:moveTo>
                    <a:pt x="0" y="1"/>
                  </a:moveTo>
                  <a:cubicBezTo>
                    <a:pt x="1059" y="2421"/>
                    <a:pt x="7901" y="5685"/>
                    <a:pt x="7994" y="5685"/>
                  </a:cubicBezTo>
                  <a:cubicBezTo>
                    <a:pt x="7994" y="5685"/>
                    <a:pt x="7994" y="5685"/>
                    <a:pt x="7994" y="5685"/>
                  </a:cubicBezTo>
                  <a:cubicBezTo>
                    <a:pt x="5624" y="328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3" name="Google Shape;4663;p19"/>
            <p:cNvSpPr/>
            <p:nvPr/>
          </p:nvSpPr>
          <p:spPr>
            <a:xfrm>
              <a:off x="2704042" y="1551106"/>
              <a:ext cx="68274" cy="204766"/>
            </a:xfrm>
            <a:custGeom>
              <a:avLst/>
              <a:gdLst/>
              <a:ahLst/>
              <a:cxnLst/>
              <a:rect l="l" t="t" r="r" b="b"/>
              <a:pathLst>
                <a:path w="3740" h="11217" extrusionOk="0">
                  <a:moveTo>
                    <a:pt x="31" y="1"/>
                  </a:moveTo>
                  <a:cubicBezTo>
                    <a:pt x="1" y="1"/>
                    <a:pt x="1095" y="8694"/>
                    <a:pt x="3739" y="11217"/>
                  </a:cubicBezTo>
                  <a:cubicBezTo>
                    <a:pt x="3739" y="11217"/>
                    <a:pt x="1824" y="307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4" name="Google Shape;4664;p19"/>
            <p:cNvSpPr/>
            <p:nvPr/>
          </p:nvSpPr>
          <p:spPr>
            <a:xfrm>
              <a:off x="2669650" y="1559430"/>
              <a:ext cx="85470" cy="211977"/>
            </a:xfrm>
            <a:custGeom>
              <a:avLst/>
              <a:gdLst/>
              <a:ahLst/>
              <a:cxnLst/>
              <a:rect l="l" t="t" r="r" b="b"/>
              <a:pathLst>
                <a:path w="4682" h="11612" extrusionOk="0">
                  <a:moveTo>
                    <a:pt x="517" y="1"/>
                  </a:moveTo>
                  <a:cubicBezTo>
                    <a:pt x="517" y="31"/>
                    <a:pt x="0" y="8694"/>
                    <a:pt x="4681" y="11612"/>
                  </a:cubicBezTo>
                  <a:cubicBezTo>
                    <a:pt x="4681" y="11612"/>
                    <a:pt x="1976" y="6809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5" name="Google Shape;4665;p19"/>
            <p:cNvSpPr/>
            <p:nvPr/>
          </p:nvSpPr>
          <p:spPr>
            <a:xfrm>
              <a:off x="2721238" y="1804686"/>
              <a:ext cx="168713" cy="88811"/>
            </a:xfrm>
            <a:custGeom>
              <a:avLst/>
              <a:gdLst/>
              <a:ahLst/>
              <a:cxnLst/>
              <a:rect l="l" t="t" r="r" b="b"/>
              <a:pathLst>
                <a:path w="9242" h="4865" extrusionOk="0">
                  <a:moveTo>
                    <a:pt x="1" y="1"/>
                  </a:moveTo>
                  <a:lnTo>
                    <a:pt x="1" y="1"/>
                  </a:lnTo>
                  <a:cubicBezTo>
                    <a:pt x="2316" y="2977"/>
                    <a:pt x="9092" y="4794"/>
                    <a:pt x="9239" y="4862"/>
                  </a:cubicBezTo>
                  <a:lnTo>
                    <a:pt x="9239" y="4862"/>
                  </a:lnTo>
                  <a:cubicBezTo>
                    <a:pt x="6198" y="2826"/>
                    <a:pt x="1" y="1"/>
                    <a:pt x="1" y="1"/>
                  </a:cubicBezTo>
                  <a:close/>
                  <a:moveTo>
                    <a:pt x="9239" y="4862"/>
                  </a:moveTo>
                  <a:cubicBezTo>
                    <a:pt x="9240" y="4863"/>
                    <a:pt x="9240" y="4863"/>
                    <a:pt x="9241" y="4864"/>
                  </a:cubicBezTo>
                  <a:cubicBezTo>
                    <a:pt x="9241" y="4864"/>
                    <a:pt x="9240" y="4863"/>
                    <a:pt x="9239" y="48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6" name="Google Shape;4666;p19"/>
            <p:cNvSpPr/>
            <p:nvPr/>
          </p:nvSpPr>
          <p:spPr>
            <a:xfrm>
              <a:off x="2700154" y="1824109"/>
              <a:ext cx="193667" cy="74444"/>
            </a:xfrm>
            <a:custGeom>
              <a:avLst/>
              <a:gdLst/>
              <a:ahLst/>
              <a:cxnLst/>
              <a:rect l="l" t="t" r="r" b="b"/>
              <a:pathLst>
                <a:path w="10609" h="4078" extrusionOk="0">
                  <a:moveTo>
                    <a:pt x="1" y="1"/>
                  </a:moveTo>
                  <a:lnTo>
                    <a:pt x="1" y="1"/>
                  </a:lnTo>
                  <a:cubicBezTo>
                    <a:pt x="3071" y="3775"/>
                    <a:pt x="9559" y="4078"/>
                    <a:pt x="10495" y="4078"/>
                  </a:cubicBezTo>
                  <a:cubicBezTo>
                    <a:pt x="10570" y="4078"/>
                    <a:pt x="10609" y="4076"/>
                    <a:pt x="10609" y="4074"/>
                  </a:cubicBezTo>
                  <a:cubicBezTo>
                    <a:pt x="7661" y="36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7" name="Google Shape;4667;p19"/>
            <p:cNvSpPr/>
            <p:nvPr/>
          </p:nvSpPr>
          <p:spPr>
            <a:xfrm>
              <a:off x="2681844" y="1857406"/>
              <a:ext cx="213657" cy="64933"/>
            </a:xfrm>
            <a:custGeom>
              <a:avLst/>
              <a:gdLst/>
              <a:ahLst/>
              <a:cxnLst/>
              <a:rect l="l" t="t" r="r" b="b"/>
              <a:pathLst>
                <a:path w="11704" h="3557" extrusionOk="0">
                  <a:moveTo>
                    <a:pt x="1" y="0"/>
                  </a:moveTo>
                  <a:lnTo>
                    <a:pt x="1" y="0"/>
                  </a:lnTo>
                  <a:cubicBezTo>
                    <a:pt x="3496" y="2888"/>
                    <a:pt x="11703" y="3557"/>
                    <a:pt x="11703" y="3557"/>
                  </a:cubicBezTo>
                  <a:cubicBezTo>
                    <a:pt x="7509" y="152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8" name="Google Shape;4668;p19"/>
            <p:cNvSpPr/>
            <p:nvPr/>
          </p:nvSpPr>
          <p:spPr>
            <a:xfrm>
              <a:off x="2608623" y="1567207"/>
              <a:ext cx="129282" cy="220849"/>
            </a:xfrm>
            <a:custGeom>
              <a:avLst/>
              <a:gdLst/>
              <a:ahLst/>
              <a:cxnLst/>
              <a:rect l="l" t="t" r="r" b="b"/>
              <a:pathLst>
                <a:path w="7082" h="12098" extrusionOk="0">
                  <a:moveTo>
                    <a:pt x="2735" y="0"/>
                  </a:moveTo>
                  <a:lnTo>
                    <a:pt x="2735" y="0"/>
                  </a:lnTo>
                  <a:cubicBezTo>
                    <a:pt x="2735" y="1"/>
                    <a:pt x="0" y="8086"/>
                    <a:pt x="7082" y="12098"/>
                  </a:cubicBezTo>
                  <a:cubicBezTo>
                    <a:pt x="7082" y="12098"/>
                    <a:pt x="1671" y="5411"/>
                    <a:pt x="2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9" name="Google Shape;4669;p19"/>
            <p:cNvSpPr/>
            <p:nvPr/>
          </p:nvSpPr>
          <p:spPr>
            <a:xfrm>
              <a:off x="2593636" y="1591066"/>
              <a:ext cx="127639" cy="218092"/>
            </a:xfrm>
            <a:custGeom>
              <a:avLst/>
              <a:gdLst/>
              <a:ahLst/>
              <a:cxnLst/>
              <a:rect l="l" t="t" r="r" b="b"/>
              <a:pathLst>
                <a:path w="6992" h="11947" extrusionOk="0">
                  <a:moveTo>
                    <a:pt x="821" y="0"/>
                  </a:moveTo>
                  <a:lnTo>
                    <a:pt x="821" y="0"/>
                  </a:lnTo>
                  <a:cubicBezTo>
                    <a:pt x="821" y="1"/>
                    <a:pt x="0" y="8299"/>
                    <a:pt x="6900" y="11946"/>
                  </a:cubicBezTo>
                  <a:cubicBezTo>
                    <a:pt x="6901" y="11946"/>
                    <a:pt x="6902" y="11946"/>
                    <a:pt x="6902" y="11946"/>
                  </a:cubicBezTo>
                  <a:cubicBezTo>
                    <a:pt x="6992" y="11946"/>
                    <a:pt x="2421" y="7339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0" name="Google Shape;4670;p19"/>
            <p:cNvSpPr/>
            <p:nvPr/>
          </p:nvSpPr>
          <p:spPr>
            <a:xfrm>
              <a:off x="2568663" y="1620475"/>
              <a:ext cx="140947" cy="207851"/>
            </a:xfrm>
            <a:custGeom>
              <a:avLst/>
              <a:gdLst/>
              <a:ahLst/>
              <a:cxnLst/>
              <a:rect l="l" t="t" r="r" b="b"/>
              <a:pathLst>
                <a:path w="7721" h="11386" extrusionOk="0">
                  <a:moveTo>
                    <a:pt x="1094" y="0"/>
                  </a:moveTo>
                  <a:lnTo>
                    <a:pt x="1094" y="0"/>
                  </a:lnTo>
                  <a:cubicBezTo>
                    <a:pt x="1094" y="1"/>
                    <a:pt x="0" y="4682"/>
                    <a:pt x="2705" y="8055"/>
                  </a:cubicBezTo>
                  <a:cubicBezTo>
                    <a:pt x="5104" y="11090"/>
                    <a:pt x="6891" y="11386"/>
                    <a:pt x="7497" y="11386"/>
                  </a:cubicBezTo>
                  <a:cubicBezTo>
                    <a:pt x="7643" y="11386"/>
                    <a:pt x="7721" y="11368"/>
                    <a:pt x="7721" y="11368"/>
                  </a:cubicBezTo>
                  <a:cubicBezTo>
                    <a:pt x="7721" y="11368"/>
                    <a:pt x="1581" y="9028"/>
                    <a:pt x="1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1" name="Google Shape;4671;p19"/>
            <p:cNvSpPr/>
            <p:nvPr/>
          </p:nvSpPr>
          <p:spPr>
            <a:xfrm>
              <a:off x="2665196" y="1884040"/>
              <a:ext cx="234175" cy="63473"/>
            </a:xfrm>
            <a:custGeom>
              <a:avLst/>
              <a:gdLst/>
              <a:ahLst/>
              <a:cxnLst/>
              <a:rect l="l" t="t" r="r" b="b"/>
              <a:pathLst>
                <a:path w="12828" h="3477" extrusionOk="0">
                  <a:moveTo>
                    <a:pt x="1" y="0"/>
                  </a:moveTo>
                  <a:cubicBezTo>
                    <a:pt x="1" y="0"/>
                    <a:pt x="7068" y="3477"/>
                    <a:pt x="12318" y="3477"/>
                  </a:cubicBezTo>
                  <a:cubicBezTo>
                    <a:pt x="12490" y="3477"/>
                    <a:pt x="12660" y="3473"/>
                    <a:pt x="12828" y="3465"/>
                  </a:cubicBezTo>
                  <a:cubicBezTo>
                    <a:pt x="12828" y="3465"/>
                    <a:pt x="3983" y="12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2" name="Google Shape;4672;p19"/>
            <p:cNvSpPr/>
            <p:nvPr/>
          </p:nvSpPr>
          <p:spPr>
            <a:xfrm>
              <a:off x="2657437" y="1901784"/>
              <a:ext cx="225303" cy="79665"/>
            </a:xfrm>
            <a:custGeom>
              <a:avLst/>
              <a:gdLst/>
              <a:ahLst/>
              <a:cxnLst/>
              <a:rect l="l" t="t" r="r" b="b"/>
              <a:pathLst>
                <a:path w="12342" h="4364" extrusionOk="0">
                  <a:moveTo>
                    <a:pt x="0" y="1"/>
                  </a:moveTo>
                  <a:cubicBezTo>
                    <a:pt x="1" y="1"/>
                    <a:pt x="4235" y="4363"/>
                    <a:pt x="9304" y="4363"/>
                  </a:cubicBezTo>
                  <a:cubicBezTo>
                    <a:pt x="10293" y="4363"/>
                    <a:pt x="11314" y="4197"/>
                    <a:pt x="12341" y="3800"/>
                  </a:cubicBezTo>
                  <a:cubicBezTo>
                    <a:pt x="12341" y="3800"/>
                    <a:pt x="5928" y="310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3" name="Google Shape;4673;p19"/>
            <p:cNvSpPr/>
            <p:nvPr/>
          </p:nvSpPr>
          <p:spPr>
            <a:xfrm>
              <a:off x="2533139" y="1668741"/>
              <a:ext cx="157614" cy="186530"/>
            </a:xfrm>
            <a:custGeom>
              <a:avLst/>
              <a:gdLst/>
              <a:ahLst/>
              <a:cxnLst/>
              <a:rect l="l" t="t" r="r" b="b"/>
              <a:pathLst>
                <a:path w="8634" h="10218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52" y="1"/>
                    <a:pt x="1" y="4256"/>
                    <a:pt x="2980" y="7539"/>
                  </a:cubicBezTo>
                  <a:cubicBezTo>
                    <a:pt x="4402" y="9165"/>
                    <a:pt x="6653" y="10218"/>
                    <a:pt x="7975" y="10218"/>
                  </a:cubicBezTo>
                  <a:cubicBezTo>
                    <a:pt x="8235" y="10218"/>
                    <a:pt x="8459" y="10177"/>
                    <a:pt x="8633" y="10092"/>
                  </a:cubicBezTo>
                  <a:cubicBezTo>
                    <a:pt x="8633" y="10092"/>
                    <a:pt x="2584" y="7357"/>
                    <a:pt x="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4" name="Google Shape;4674;p19"/>
            <p:cNvSpPr/>
            <p:nvPr/>
          </p:nvSpPr>
          <p:spPr>
            <a:xfrm>
              <a:off x="2503182" y="1701490"/>
              <a:ext cx="173696" cy="179812"/>
            </a:xfrm>
            <a:custGeom>
              <a:avLst/>
              <a:gdLst/>
              <a:ahLst/>
              <a:cxnLst/>
              <a:rect l="l" t="t" r="r" b="b"/>
              <a:pathLst>
                <a:path w="9515" h="985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153" y="5046"/>
                    <a:pt x="4073" y="8481"/>
                  </a:cubicBezTo>
                  <a:cubicBezTo>
                    <a:pt x="5349" y="9603"/>
                    <a:pt x="6899" y="9850"/>
                    <a:pt x="8019" y="9850"/>
                  </a:cubicBezTo>
                  <a:cubicBezTo>
                    <a:pt x="8900" y="9850"/>
                    <a:pt x="9514" y="9696"/>
                    <a:pt x="9514" y="9696"/>
                  </a:cubicBezTo>
                  <a:cubicBezTo>
                    <a:pt x="9514" y="9696"/>
                    <a:pt x="2706" y="814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5" name="Google Shape;4675;p19"/>
            <p:cNvSpPr/>
            <p:nvPr/>
          </p:nvSpPr>
          <p:spPr>
            <a:xfrm>
              <a:off x="2462675" y="1722575"/>
              <a:ext cx="194781" cy="185051"/>
            </a:xfrm>
            <a:custGeom>
              <a:avLst/>
              <a:gdLst/>
              <a:ahLst/>
              <a:cxnLst/>
              <a:rect l="l" t="t" r="r" b="b"/>
              <a:pathLst>
                <a:path w="10670" h="10137" extrusionOk="0">
                  <a:moveTo>
                    <a:pt x="912" y="0"/>
                  </a:moveTo>
                  <a:lnTo>
                    <a:pt x="912" y="0"/>
                  </a:lnTo>
                  <a:cubicBezTo>
                    <a:pt x="912" y="1"/>
                    <a:pt x="1" y="4924"/>
                    <a:pt x="3861" y="8298"/>
                  </a:cubicBezTo>
                  <a:cubicBezTo>
                    <a:pt x="5507" y="9741"/>
                    <a:pt x="7063" y="10137"/>
                    <a:pt x="8398" y="10137"/>
                  </a:cubicBezTo>
                  <a:cubicBezTo>
                    <a:pt x="9258" y="10137"/>
                    <a:pt x="10027" y="9973"/>
                    <a:pt x="10669" y="9818"/>
                  </a:cubicBezTo>
                  <a:cubicBezTo>
                    <a:pt x="10669" y="9818"/>
                    <a:pt x="1885" y="9028"/>
                    <a:pt x="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676" name="Google Shape;4676;p19"/>
          <p:cNvSpPr/>
          <p:nvPr/>
        </p:nvSpPr>
        <p:spPr>
          <a:xfrm rot="9000130">
            <a:off x="-845555" y="633015"/>
            <a:ext cx="2190182" cy="1737679"/>
          </a:xfrm>
          <a:custGeom>
            <a:avLst/>
            <a:gdLst/>
            <a:ahLst/>
            <a:cxnLst/>
            <a:rect l="l" t="t" r="r" b="b"/>
            <a:pathLst>
              <a:path w="103255" h="81922" extrusionOk="0">
                <a:moveTo>
                  <a:pt x="69943" y="1"/>
                </a:moveTo>
                <a:cubicBezTo>
                  <a:pt x="61020" y="1"/>
                  <a:pt x="54968" y="8277"/>
                  <a:pt x="50275" y="15064"/>
                </a:cubicBezTo>
                <a:cubicBezTo>
                  <a:pt x="44865" y="22511"/>
                  <a:pt x="37722" y="26189"/>
                  <a:pt x="29089" y="27982"/>
                </a:cubicBezTo>
                <a:cubicBezTo>
                  <a:pt x="19910" y="29836"/>
                  <a:pt x="11855" y="29077"/>
                  <a:pt x="7022" y="38590"/>
                </a:cubicBezTo>
                <a:cubicBezTo>
                  <a:pt x="1" y="52025"/>
                  <a:pt x="6809" y="73089"/>
                  <a:pt x="21004" y="79108"/>
                </a:cubicBezTo>
                <a:cubicBezTo>
                  <a:pt x="25873" y="81091"/>
                  <a:pt x="30454" y="81922"/>
                  <a:pt x="34843" y="81922"/>
                </a:cubicBezTo>
                <a:cubicBezTo>
                  <a:pt x="48209" y="81922"/>
                  <a:pt x="59796" y="74222"/>
                  <a:pt x="72312" y="67953"/>
                </a:cubicBezTo>
                <a:cubicBezTo>
                  <a:pt x="77996" y="65065"/>
                  <a:pt x="82707" y="61387"/>
                  <a:pt x="88999" y="60506"/>
                </a:cubicBezTo>
                <a:cubicBezTo>
                  <a:pt x="91674" y="60110"/>
                  <a:pt x="103255" y="57952"/>
                  <a:pt x="97723" y="52907"/>
                </a:cubicBezTo>
                <a:lnTo>
                  <a:pt x="97115" y="52420"/>
                </a:lnTo>
                <a:cubicBezTo>
                  <a:pt x="92981" y="51113"/>
                  <a:pt x="93467" y="45581"/>
                  <a:pt x="93619" y="42177"/>
                </a:cubicBezTo>
                <a:cubicBezTo>
                  <a:pt x="93467" y="34274"/>
                  <a:pt x="93011" y="26432"/>
                  <a:pt x="90458" y="18833"/>
                </a:cubicBezTo>
                <a:cubicBezTo>
                  <a:pt x="87510" y="10383"/>
                  <a:pt x="82130" y="2268"/>
                  <a:pt x="72373" y="201"/>
                </a:cubicBezTo>
                <a:cubicBezTo>
                  <a:pt x="71540" y="65"/>
                  <a:pt x="70730" y="1"/>
                  <a:pt x="699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677" name="Google Shape;4677;p19"/>
          <p:cNvGrpSpPr/>
          <p:nvPr/>
        </p:nvGrpSpPr>
        <p:grpSpPr>
          <a:xfrm rot="10800000">
            <a:off x="443761" y="1645141"/>
            <a:ext cx="538940" cy="535136"/>
            <a:chOff x="1173550" y="238600"/>
            <a:chExt cx="5252825" cy="5215750"/>
          </a:xfrm>
        </p:grpSpPr>
        <p:sp>
          <p:nvSpPr>
            <p:cNvPr id="4678" name="Google Shape;4678;p19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9" name="Google Shape;4679;p19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0" name="Google Shape;4680;p19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1" name="Google Shape;4681;p19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2" name="Google Shape;4682;p19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3" name="Google Shape;4683;p19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4" name="Google Shape;4684;p19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5" name="Google Shape;4685;p19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6" name="Google Shape;4686;p19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7" name="Google Shape;4687;p19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8" name="Google Shape;4688;p19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9" name="Google Shape;4689;p19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0" name="Google Shape;4690;p19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1" name="Google Shape;4691;p19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2" name="Google Shape;4692;p19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3" name="Google Shape;4693;p19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4" name="Google Shape;4694;p19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5" name="Google Shape;4695;p19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6" name="Google Shape;4696;p19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7" name="Google Shape;4697;p19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8" name="Google Shape;4698;p19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9" name="Google Shape;4699;p19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0" name="Google Shape;4700;p19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1" name="Google Shape;4701;p19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2" name="Google Shape;4702;p19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3" name="Google Shape;4703;p19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4" name="Google Shape;4704;p19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5" name="Google Shape;4705;p19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6" name="Google Shape;4706;p19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7" name="Google Shape;4707;p19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8" name="Google Shape;4708;p19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9" name="Google Shape;4709;p19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0" name="Google Shape;4710;p19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1" name="Google Shape;4711;p19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2" name="Google Shape;4712;p19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3" name="Google Shape;4713;p19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4" name="Google Shape;4714;p19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5" name="Google Shape;4715;p19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6" name="Google Shape;4716;p19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7" name="Google Shape;4717;p19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8" name="Google Shape;4718;p19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9" name="Google Shape;4719;p19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0" name="Google Shape;4720;p19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1" name="Google Shape;4721;p19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2" name="Google Shape;4722;p19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3" name="Google Shape;4723;p19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4" name="Google Shape;4724;p19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5" name="Google Shape;4725;p19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6" name="Google Shape;4726;p19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7" name="Google Shape;4727;p19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8" name="Google Shape;4728;p19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9" name="Google Shape;4729;p19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0" name="Google Shape;4730;p19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1" name="Google Shape;4731;p19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2" name="Google Shape;4732;p19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3" name="Google Shape;4733;p19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4" name="Google Shape;4734;p19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5" name="Google Shape;4735;p19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6" name="Google Shape;4736;p19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7" name="Google Shape;4737;p19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8" name="Google Shape;4738;p19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9" name="Google Shape;4739;p19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0" name="Google Shape;4740;p19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1" name="Google Shape;4741;p19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2" name="Google Shape;4742;p19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3" name="Google Shape;4743;p19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4" name="Google Shape;4744;p19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5" name="Google Shape;4745;p19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6" name="Google Shape;4746;p19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7" name="Google Shape;4747;p19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8" name="Google Shape;4748;p19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9" name="Google Shape;4749;p19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0" name="Google Shape;4750;p19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1" name="Google Shape;4751;p19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2" name="Google Shape;4752;p19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3" name="Google Shape;4753;p19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4" name="Google Shape;4754;p19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5" name="Google Shape;4755;p19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6" name="Google Shape;4756;p19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7" name="Google Shape;4757;p19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8" name="Google Shape;4758;p19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9" name="Google Shape;4759;p19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0" name="Google Shape;4760;p19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1" name="Google Shape;4761;p19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2" name="Google Shape;4762;p19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3" name="Google Shape;4763;p19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4" name="Google Shape;4764;p19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5" name="Google Shape;4765;p19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6" name="Google Shape;4766;p19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7" name="Google Shape;4767;p19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8" name="Google Shape;4768;p19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9" name="Google Shape;4769;p19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0" name="Google Shape;4770;p19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1" name="Google Shape;4771;p19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2" name="Google Shape;4772;p19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3" name="Google Shape;4773;p19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4" name="Google Shape;4774;p19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5" name="Google Shape;4775;p19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6" name="Google Shape;4776;p19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7" name="Google Shape;4777;p19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8" name="Google Shape;4778;p19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9" name="Google Shape;4779;p19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0" name="Google Shape;4780;p19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1" name="Google Shape;4781;p19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2" name="Google Shape;4782;p19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3" name="Google Shape;4783;p19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4" name="Google Shape;4784;p19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5" name="Google Shape;4785;p19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6" name="Google Shape;4786;p19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7" name="Google Shape;4787;p19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8" name="Google Shape;4788;p19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9" name="Google Shape;4789;p19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0" name="Google Shape;4790;p19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1" name="Google Shape;4791;p19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2" name="Google Shape;4792;p19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3" name="Google Shape;4793;p19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4" name="Google Shape;4794;p19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5" name="Google Shape;4795;p19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6" name="Google Shape;4796;p19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7" name="Google Shape;4797;p19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8" name="Google Shape;4798;p19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9" name="Google Shape;4799;p19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0" name="Google Shape;4800;p19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1" name="Google Shape;4801;p19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2" name="Google Shape;4802;p19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3" name="Google Shape;4803;p19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4" name="Google Shape;4804;p19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5" name="Google Shape;4805;p19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6" name="Google Shape;4806;p19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7" name="Google Shape;4807;p19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8" name="Google Shape;4808;p19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9" name="Google Shape;4809;p19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0" name="Google Shape;4810;p19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1" name="Google Shape;4811;p19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2" name="Google Shape;4812;p19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3" name="Google Shape;4813;p19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4" name="Google Shape;4814;p19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5" name="Google Shape;4815;p19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6" name="Google Shape;4816;p19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7" name="Google Shape;4817;p19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8" name="Google Shape;4818;p19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9" name="Google Shape;4819;p19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0" name="Google Shape;4820;p19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1" name="Google Shape;4821;p19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2" name="Google Shape;4822;p19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3" name="Google Shape;4823;p19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4" name="Google Shape;4824;p19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5" name="Google Shape;4825;p19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6" name="Google Shape;4826;p19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7" name="Google Shape;4827;p19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8" name="Google Shape;4828;p19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9" name="Google Shape;4829;p19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0" name="Google Shape;4830;p19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1" name="Google Shape;4831;p19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2" name="Google Shape;4832;p19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3" name="Google Shape;4833;p19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4" name="Google Shape;4834;p19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5" name="Google Shape;4835;p19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6" name="Google Shape;4836;p19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7" name="Google Shape;4837;p19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8" name="Google Shape;4838;p19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9" name="Google Shape;4839;p19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0" name="Google Shape;4840;p19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1" name="Google Shape;4841;p19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2" name="Google Shape;4842;p19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3" name="Google Shape;4843;p19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4" name="Google Shape;4844;p19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5" name="Google Shape;4845;p19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6" name="Google Shape;4846;p19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7" name="Google Shape;4847;p19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8" name="Google Shape;4848;p19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9" name="Google Shape;4849;p19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0" name="Google Shape;4850;p19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1" name="Google Shape;4851;p19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2" name="Google Shape;4852;p19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3" name="Google Shape;4853;p19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4" name="Google Shape;4854;p19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5" name="Google Shape;4855;p19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6" name="Google Shape;4856;p19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7" name="Google Shape;4857;p19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8" name="Google Shape;4858;p19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9" name="Google Shape;4859;p19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0" name="Google Shape;4860;p19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1" name="Google Shape;4861;p19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2" name="Google Shape;4862;p19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860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2" name="Google Shape;4872;p21"/>
          <p:cNvGrpSpPr/>
          <p:nvPr/>
        </p:nvGrpSpPr>
        <p:grpSpPr>
          <a:xfrm rot="9674807">
            <a:off x="8765141" y="1263828"/>
            <a:ext cx="1014865" cy="951538"/>
            <a:chOff x="3281667" y="1132683"/>
            <a:chExt cx="612601" cy="574375"/>
          </a:xfrm>
        </p:grpSpPr>
        <p:sp>
          <p:nvSpPr>
            <p:cNvPr id="4873" name="Google Shape;4873;p21"/>
            <p:cNvSpPr/>
            <p:nvPr/>
          </p:nvSpPr>
          <p:spPr>
            <a:xfrm>
              <a:off x="3281667" y="1132683"/>
              <a:ext cx="612601" cy="574375"/>
            </a:xfrm>
            <a:custGeom>
              <a:avLst/>
              <a:gdLst/>
              <a:ahLst/>
              <a:cxnLst/>
              <a:rect l="l" t="t" r="r" b="b"/>
              <a:pathLst>
                <a:path w="33558" h="31464" extrusionOk="0">
                  <a:moveTo>
                    <a:pt x="22719" y="0"/>
                  </a:moveTo>
                  <a:cubicBezTo>
                    <a:pt x="22470" y="0"/>
                    <a:pt x="22250" y="39"/>
                    <a:pt x="22068" y="125"/>
                  </a:cubicBezTo>
                  <a:cubicBezTo>
                    <a:pt x="21490" y="368"/>
                    <a:pt x="21278" y="2466"/>
                    <a:pt x="21278" y="2466"/>
                  </a:cubicBezTo>
                  <a:lnTo>
                    <a:pt x="21186" y="308"/>
                  </a:lnTo>
                  <a:cubicBezTo>
                    <a:pt x="21186" y="308"/>
                    <a:pt x="16171" y="490"/>
                    <a:pt x="15624" y="1827"/>
                  </a:cubicBezTo>
                  <a:cubicBezTo>
                    <a:pt x="15472" y="2162"/>
                    <a:pt x="17174" y="8849"/>
                    <a:pt x="16414" y="10460"/>
                  </a:cubicBezTo>
                  <a:cubicBezTo>
                    <a:pt x="16414" y="10460"/>
                    <a:pt x="15411" y="9305"/>
                    <a:pt x="14803" y="2314"/>
                  </a:cubicBezTo>
                  <a:cubicBezTo>
                    <a:pt x="14803" y="2314"/>
                    <a:pt x="10153" y="2678"/>
                    <a:pt x="9879" y="4137"/>
                  </a:cubicBezTo>
                  <a:cubicBezTo>
                    <a:pt x="9579" y="5610"/>
                    <a:pt x="13022" y="13472"/>
                    <a:pt x="11866" y="13472"/>
                  </a:cubicBezTo>
                  <a:cubicBezTo>
                    <a:pt x="11853" y="13472"/>
                    <a:pt x="11839" y="13471"/>
                    <a:pt x="11825" y="13469"/>
                  </a:cubicBezTo>
                  <a:cubicBezTo>
                    <a:pt x="10518" y="13317"/>
                    <a:pt x="10335" y="11493"/>
                    <a:pt x="10153" y="10065"/>
                  </a:cubicBezTo>
                  <a:cubicBezTo>
                    <a:pt x="9940" y="8666"/>
                    <a:pt x="9119" y="4441"/>
                    <a:pt x="9119" y="4441"/>
                  </a:cubicBezTo>
                  <a:cubicBezTo>
                    <a:pt x="9119" y="4441"/>
                    <a:pt x="6141" y="4867"/>
                    <a:pt x="6201" y="5900"/>
                  </a:cubicBezTo>
                  <a:cubicBezTo>
                    <a:pt x="6232" y="6873"/>
                    <a:pt x="8177" y="11828"/>
                    <a:pt x="8937" y="13621"/>
                  </a:cubicBezTo>
                  <a:cubicBezTo>
                    <a:pt x="9272" y="14399"/>
                    <a:pt x="9146" y="14769"/>
                    <a:pt x="8832" y="14769"/>
                  </a:cubicBezTo>
                  <a:cubicBezTo>
                    <a:pt x="8434" y="14769"/>
                    <a:pt x="7737" y="14177"/>
                    <a:pt x="7296" y="13074"/>
                  </a:cubicBezTo>
                  <a:cubicBezTo>
                    <a:pt x="6475" y="11128"/>
                    <a:pt x="5837" y="6691"/>
                    <a:pt x="5837" y="6691"/>
                  </a:cubicBezTo>
                  <a:cubicBezTo>
                    <a:pt x="5837" y="6691"/>
                    <a:pt x="1824" y="8180"/>
                    <a:pt x="2219" y="10095"/>
                  </a:cubicBezTo>
                  <a:cubicBezTo>
                    <a:pt x="2543" y="11690"/>
                    <a:pt x="4236" y="15408"/>
                    <a:pt x="3814" y="15408"/>
                  </a:cubicBezTo>
                  <a:cubicBezTo>
                    <a:pt x="3721" y="15408"/>
                    <a:pt x="3526" y="15228"/>
                    <a:pt x="3192" y="14806"/>
                  </a:cubicBezTo>
                  <a:lnTo>
                    <a:pt x="1277" y="12496"/>
                  </a:lnTo>
                  <a:lnTo>
                    <a:pt x="1277" y="12496"/>
                  </a:lnTo>
                  <a:cubicBezTo>
                    <a:pt x="1277" y="12496"/>
                    <a:pt x="1" y="15262"/>
                    <a:pt x="1551" y="18971"/>
                  </a:cubicBezTo>
                  <a:cubicBezTo>
                    <a:pt x="1855" y="19639"/>
                    <a:pt x="6141" y="20885"/>
                    <a:pt x="9150" y="21159"/>
                  </a:cubicBezTo>
                  <a:cubicBezTo>
                    <a:pt x="9150" y="21159"/>
                    <a:pt x="9162" y="21158"/>
                    <a:pt x="9181" y="21158"/>
                  </a:cubicBezTo>
                  <a:cubicBezTo>
                    <a:pt x="9313" y="21158"/>
                    <a:pt x="9781" y="21204"/>
                    <a:pt x="9119" y="21919"/>
                  </a:cubicBezTo>
                  <a:cubicBezTo>
                    <a:pt x="9119" y="21919"/>
                    <a:pt x="4925" y="27846"/>
                    <a:pt x="12980" y="31463"/>
                  </a:cubicBezTo>
                  <a:cubicBezTo>
                    <a:pt x="12980" y="31463"/>
                    <a:pt x="11095" y="25202"/>
                    <a:pt x="12220" y="24837"/>
                  </a:cubicBezTo>
                  <a:cubicBezTo>
                    <a:pt x="12220" y="24837"/>
                    <a:pt x="12221" y="24837"/>
                    <a:pt x="12224" y="24837"/>
                  </a:cubicBezTo>
                  <a:cubicBezTo>
                    <a:pt x="12291" y="24837"/>
                    <a:pt x="13120" y="24893"/>
                    <a:pt x="13557" y="27633"/>
                  </a:cubicBezTo>
                  <a:cubicBezTo>
                    <a:pt x="13892" y="29711"/>
                    <a:pt x="15163" y="31444"/>
                    <a:pt x="18155" y="31444"/>
                  </a:cubicBezTo>
                  <a:cubicBezTo>
                    <a:pt x="19234" y="31444"/>
                    <a:pt x="20536" y="31219"/>
                    <a:pt x="22098" y="30703"/>
                  </a:cubicBezTo>
                  <a:cubicBezTo>
                    <a:pt x="22098" y="30703"/>
                    <a:pt x="18147" y="29913"/>
                    <a:pt x="16870" y="27694"/>
                  </a:cubicBezTo>
                  <a:cubicBezTo>
                    <a:pt x="16817" y="27605"/>
                    <a:pt x="17002" y="27569"/>
                    <a:pt x="17350" y="27569"/>
                  </a:cubicBezTo>
                  <a:cubicBezTo>
                    <a:pt x="18721" y="27569"/>
                    <a:pt x="22609" y="28122"/>
                    <a:pt x="24277" y="28122"/>
                  </a:cubicBezTo>
                  <a:cubicBezTo>
                    <a:pt x="24345" y="28122"/>
                    <a:pt x="24409" y="28121"/>
                    <a:pt x="24469" y="28120"/>
                  </a:cubicBezTo>
                  <a:cubicBezTo>
                    <a:pt x="26171" y="28028"/>
                    <a:pt x="28299" y="27360"/>
                    <a:pt x="29849" y="23895"/>
                  </a:cubicBezTo>
                  <a:cubicBezTo>
                    <a:pt x="29849" y="23895"/>
                    <a:pt x="26718" y="23773"/>
                    <a:pt x="24256" y="23743"/>
                  </a:cubicBezTo>
                  <a:cubicBezTo>
                    <a:pt x="21855" y="23712"/>
                    <a:pt x="21217" y="22952"/>
                    <a:pt x="22706" y="22709"/>
                  </a:cubicBezTo>
                  <a:cubicBezTo>
                    <a:pt x="24196" y="22527"/>
                    <a:pt x="23466" y="22709"/>
                    <a:pt x="26080" y="22466"/>
                  </a:cubicBezTo>
                  <a:cubicBezTo>
                    <a:pt x="28755" y="22192"/>
                    <a:pt x="30913" y="22071"/>
                    <a:pt x="31126" y="21888"/>
                  </a:cubicBezTo>
                  <a:cubicBezTo>
                    <a:pt x="31339" y="21645"/>
                    <a:pt x="32159" y="17664"/>
                    <a:pt x="32159" y="17664"/>
                  </a:cubicBezTo>
                  <a:lnTo>
                    <a:pt x="32159" y="17664"/>
                  </a:lnTo>
                  <a:cubicBezTo>
                    <a:pt x="32159" y="17664"/>
                    <a:pt x="24834" y="18545"/>
                    <a:pt x="23375" y="18819"/>
                  </a:cubicBezTo>
                  <a:cubicBezTo>
                    <a:pt x="23133" y="18853"/>
                    <a:pt x="22906" y="18869"/>
                    <a:pt x="22699" y="18869"/>
                  </a:cubicBezTo>
                  <a:cubicBezTo>
                    <a:pt x="21633" y="18869"/>
                    <a:pt x="21097" y="18441"/>
                    <a:pt x="21734" y="17907"/>
                  </a:cubicBezTo>
                  <a:cubicBezTo>
                    <a:pt x="21973" y="17704"/>
                    <a:pt x="22240" y="17644"/>
                    <a:pt x="22584" y="17644"/>
                  </a:cubicBezTo>
                  <a:cubicBezTo>
                    <a:pt x="23089" y="17644"/>
                    <a:pt x="23758" y="17774"/>
                    <a:pt x="24746" y="17774"/>
                  </a:cubicBezTo>
                  <a:cubicBezTo>
                    <a:pt x="25303" y="17774"/>
                    <a:pt x="25962" y="17733"/>
                    <a:pt x="26749" y="17603"/>
                  </a:cubicBezTo>
                  <a:cubicBezTo>
                    <a:pt x="29849" y="17056"/>
                    <a:pt x="32342" y="16752"/>
                    <a:pt x="32676" y="15384"/>
                  </a:cubicBezTo>
                  <a:cubicBezTo>
                    <a:pt x="32676" y="15384"/>
                    <a:pt x="33557" y="9183"/>
                    <a:pt x="31521" y="8636"/>
                  </a:cubicBezTo>
                  <a:cubicBezTo>
                    <a:pt x="31413" y="8601"/>
                    <a:pt x="31291" y="8586"/>
                    <a:pt x="31158" y="8586"/>
                  </a:cubicBezTo>
                  <a:cubicBezTo>
                    <a:pt x="30245" y="8586"/>
                    <a:pt x="28833" y="9305"/>
                    <a:pt x="28117" y="9305"/>
                  </a:cubicBezTo>
                  <a:cubicBezTo>
                    <a:pt x="27266" y="9305"/>
                    <a:pt x="29910" y="7663"/>
                    <a:pt x="30153" y="7299"/>
                  </a:cubicBezTo>
                  <a:cubicBezTo>
                    <a:pt x="30427" y="6903"/>
                    <a:pt x="29758" y="4411"/>
                    <a:pt x="29758" y="4411"/>
                  </a:cubicBezTo>
                  <a:cubicBezTo>
                    <a:pt x="29758" y="4411"/>
                    <a:pt x="25047" y="9517"/>
                    <a:pt x="24317" y="9609"/>
                  </a:cubicBezTo>
                  <a:cubicBezTo>
                    <a:pt x="24222" y="9628"/>
                    <a:pt x="24135" y="9638"/>
                    <a:pt x="24057" y="9638"/>
                  </a:cubicBezTo>
                  <a:cubicBezTo>
                    <a:pt x="23541" y="9638"/>
                    <a:pt x="23465" y="9193"/>
                    <a:pt x="24469" y="8241"/>
                  </a:cubicBezTo>
                  <a:cubicBezTo>
                    <a:pt x="25381" y="7390"/>
                    <a:pt x="29363" y="3651"/>
                    <a:pt x="29393" y="3043"/>
                  </a:cubicBezTo>
                  <a:cubicBezTo>
                    <a:pt x="29393" y="3043"/>
                    <a:pt x="24927" y="0"/>
                    <a:pt x="227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4" name="Google Shape;4874;p21"/>
            <p:cNvSpPr/>
            <p:nvPr/>
          </p:nvSpPr>
          <p:spPr>
            <a:xfrm>
              <a:off x="3328838" y="1234290"/>
              <a:ext cx="462783" cy="359569"/>
            </a:xfrm>
            <a:custGeom>
              <a:avLst/>
              <a:gdLst/>
              <a:ahLst/>
              <a:cxnLst/>
              <a:rect l="l" t="t" r="r" b="b"/>
              <a:pathLst>
                <a:path w="25351" h="19697" extrusionOk="0">
                  <a:moveTo>
                    <a:pt x="16262" y="0"/>
                  </a:moveTo>
                  <a:lnTo>
                    <a:pt x="16262" y="0"/>
                  </a:lnTo>
                  <a:cubicBezTo>
                    <a:pt x="16262" y="2"/>
                    <a:pt x="15016" y="7204"/>
                    <a:pt x="15228" y="9483"/>
                  </a:cubicBezTo>
                  <a:cubicBezTo>
                    <a:pt x="14560" y="10183"/>
                    <a:pt x="13861" y="10882"/>
                    <a:pt x="13101" y="11550"/>
                  </a:cubicBezTo>
                  <a:cubicBezTo>
                    <a:pt x="12645" y="11003"/>
                    <a:pt x="10821" y="7447"/>
                    <a:pt x="10092" y="1398"/>
                  </a:cubicBezTo>
                  <a:lnTo>
                    <a:pt x="10092" y="1398"/>
                  </a:lnTo>
                  <a:cubicBezTo>
                    <a:pt x="10092" y="1399"/>
                    <a:pt x="10001" y="7691"/>
                    <a:pt x="12614" y="11946"/>
                  </a:cubicBezTo>
                  <a:cubicBezTo>
                    <a:pt x="11399" y="12979"/>
                    <a:pt x="10092" y="13891"/>
                    <a:pt x="8785" y="14529"/>
                  </a:cubicBezTo>
                  <a:lnTo>
                    <a:pt x="8541" y="14651"/>
                  </a:lnTo>
                  <a:cubicBezTo>
                    <a:pt x="4742" y="12918"/>
                    <a:pt x="2098" y="6688"/>
                    <a:pt x="2098" y="6687"/>
                  </a:cubicBezTo>
                  <a:lnTo>
                    <a:pt x="2098" y="6687"/>
                  </a:lnTo>
                  <a:cubicBezTo>
                    <a:pt x="3101" y="11094"/>
                    <a:pt x="7022" y="14347"/>
                    <a:pt x="7873" y="14955"/>
                  </a:cubicBezTo>
                  <a:cubicBezTo>
                    <a:pt x="2584" y="17265"/>
                    <a:pt x="335" y="16171"/>
                    <a:pt x="213" y="16748"/>
                  </a:cubicBezTo>
                  <a:cubicBezTo>
                    <a:pt x="61" y="17386"/>
                    <a:pt x="0" y="17690"/>
                    <a:pt x="395" y="17721"/>
                  </a:cubicBezTo>
                  <a:cubicBezTo>
                    <a:pt x="395" y="17721"/>
                    <a:pt x="406" y="17721"/>
                    <a:pt x="426" y="17721"/>
                  </a:cubicBezTo>
                  <a:cubicBezTo>
                    <a:pt x="839" y="17721"/>
                    <a:pt x="5335" y="17638"/>
                    <a:pt x="10548" y="14134"/>
                  </a:cubicBezTo>
                  <a:lnTo>
                    <a:pt x="10578" y="14164"/>
                  </a:lnTo>
                  <a:cubicBezTo>
                    <a:pt x="10578" y="14164"/>
                    <a:pt x="14377" y="18572"/>
                    <a:pt x="18511" y="19696"/>
                  </a:cubicBezTo>
                  <a:cubicBezTo>
                    <a:pt x="18511" y="19696"/>
                    <a:pt x="12736" y="16474"/>
                    <a:pt x="11125" y="13769"/>
                  </a:cubicBezTo>
                  <a:cubicBezTo>
                    <a:pt x="12371" y="12857"/>
                    <a:pt x="13709" y="11763"/>
                    <a:pt x="15016" y="10395"/>
                  </a:cubicBezTo>
                  <a:cubicBezTo>
                    <a:pt x="15666" y="10689"/>
                    <a:pt x="17678" y="11461"/>
                    <a:pt x="19971" y="11461"/>
                  </a:cubicBezTo>
                  <a:cubicBezTo>
                    <a:pt x="21000" y="11461"/>
                    <a:pt x="22086" y="11305"/>
                    <a:pt x="23131" y="10882"/>
                  </a:cubicBezTo>
                  <a:lnTo>
                    <a:pt x="23131" y="10882"/>
                  </a:lnTo>
                  <a:cubicBezTo>
                    <a:pt x="23131" y="10882"/>
                    <a:pt x="21994" y="11087"/>
                    <a:pt x="20481" y="11087"/>
                  </a:cubicBezTo>
                  <a:cubicBezTo>
                    <a:pt x="18913" y="11087"/>
                    <a:pt x="16942" y="10867"/>
                    <a:pt x="15411" y="9970"/>
                  </a:cubicBezTo>
                  <a:cubicBezTo>
                    <a:pt x="15988" y="9332"/>
                    <a:pt x="16535" y="8754"/>
                    <a:pt x="17143" y="7994"/>
                  </a:cubicBezTo>
                  <a:cubicBezTo>
                    <a:pt x="17660" y="7994"/>
                    <a:pt x="22979" y="7143"/>
                    <a:pt x="25350" y="5714"/>
                  </a:cubicBezTo>
                  <a:lnTo>
                    <a:pt x="25350" y="5714"/>
                  </a:lnTo>
                  <a:cubicBezTo>
                    <a:pt x="25350" y="5715"/>
                    <a:pt x="20323" y="7362"/>
                    <a:pt x="17791" y="7362"/>
                  </a:cubicBezTo>
                  <a:cubicBezTo>
                    <a:pt x="17704" y="7362"/>
                    <a:pt x="17620" y="7360"/>
                    <a:pt x="17539" y="7356"/>
                  </a:cubicBezTo>
                  <a:cubicBezTo>
                    <a:pt x="18420" y="6231"/>
                    <a:pt x="21308" y="2310"/>
                    <a:pt x="22098" y="912"/>
                  </a:cubicBezTo>
                  <a:lnTo>
                    <a:pt x="22098" y="912"/>
                  </a:lnTo>
                  <a:cubicBezTo>
                    <a:pt x="22097" y="913"/>
                    <a:pt x="18116" y="5988"/>
                    <a:pt x="15715" y="9028"/>
                  </a:cubicBezTo>
                  <a:cubicBezTo>
                    <a:pt x="15715" y="8268"/>
                    <a:pt x="15836" y="3800"/>
                    <a:pt x="16262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875" name="Google Shape;4875;p21"/>
          <p:cNvSpPr/>
          <p:nvPr/>
        </p:nvSpPr>
        <p:spPr>
          <a:xfrm rot="2700000">
            <a:off x="-1001282" y="2802407"/>
            <a:ext cx="2470258" cy="1810076"/>
          </a:xfrm>
          <a:custGeom>
            <a:avLst/>
            <a:gdLst/>
            <a:ahLst/>
            <a:cxnLst/>
            <a:rect l="l" t="t" r="r" b="b"/>
            <a:pathLst>
              <a:path w="87206" h="63900" extrusionOk="0">
                <a:moveTo>
                  <a:pt x="19212" y="1"/>
                </a:moveTo>
                <a:cubicBezTo>
                  <a:pt x="17087" y="1"/>
                  <a:pt x="14893" y="695"/>
                  <a:pt x="13040" y="2169"/>
                </a:cubicBezTo>
                <a:cubicBezTo>
                  <a:pt x="1" y="11409"/>
                  <a:pt x="5290" y="40893"/>
                  <a:pt x="14104" y="51349"/>
                </a:cubicBezTo>
                <a:cubicBezTo>
                  <a:pt x="20864" y="59749"/>
                  <a:pt x="34356" y="63900"/>
                  <a:pt x="48005" y="63900"/>
                </a:cubicBezTo>
                <a:cubicBezTo>
                  <a:pt x="61913" y="63900"/>
                  <a:pt x="75983" y="59590"/>
                  <a:pt x="83255" y="51075"/>
                </a:cubicBezTo>
                <a:lnTo>
                  <a:pt x="83255" y="51075"/>
                </a:lnTo>
                <a:lnTo>
                  <a:pt x="82890" y="51106"/>
                </a:lnTo>
                <a:cubicBezTo>
                  <a:pt x="87206" y="46698"/>
                  <a:pt x="82434" y="40558"/>
                  <a:pt x="78057" y="39130"/>
                </a:cubicBezTo>
                <a:cubicBezTo>
                  <a:pt x="77177" y="38932"/>
                  <a:pt x="76286" y="38849"/>
                  <a:pt x="75391" y="38849"/>
                </a:cubicBezTo>
                <a:cubicBezTo>
                  <a:pt x="71457" y="38849"/>
                  <a:pt x="67433" y="40456"/>
                  <a:pt x="63892" y="41075"/>
                </a:cubicBezTo>
                <a:cubicBezTo>
                  <a:pt x="63090" y="41162"/>
                  <a:pt x="62368" y="41204"/>
                  <a:pt x="61710" y="41204"/>
                </a:cubicBezTo>
                <a:cubicBezTo>
                  <a:pt x="56411" y="41204"/>
                  <a:pt x="55338" y="38474"/>
                  <a:pt x="51065" y="34662"/>
                </a:cubicBezTo>
                <a:cubicBezTo>
                  <a:pt x="45959" y="29981"/>
                  <a:pt x="42342" y="32899"/>
                  <a:pt x="36476" y="30771"/>
                </a:cubicBezTo>
                <a:cubicBezTo>
                  <a:pt x="26597" y="26880"/>
                  <a:pt x="29788" y="13719"/>
                  <a:pt x="27509" y="5755"/>
                </a:cubicBezTo>
                <a:cubicBezTo>
                  <a:pt x="26336" y="2063"/>
                  <a:pt x="22874" y="1"/>
                  <a:pt x="192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876" name="Google Shape;4876;p21"/>
          <p:cNvGrpSpPr/>
          <p:nvPr/>
        </p:nvGrpSpPr>
        <p:grpSpPr>
          <a:xfrm rot="10800000">
            <a:off x="-125689" y="3088889"/>
            <a:ext cx="774792" cy="769323"/>
            <a:chOff x="1173550" y="238600"/>
            <a:chExt cx="5252825" cy="5215750"/>
          </a:xfrm>
        </p:grpSpPr>
        <p:sp>
          <p:nvSpPr>
            <p:cNvPr id="4877" name="Google Shape;4877;p21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8" name="Google Shape;4878;p21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9" name="Google Shape;4879;p21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0" name="Google Shape;4880;p21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1" name="Google Shape;4881;p21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2" name="Google Shape;4882;p21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3" name="Google Shape;4883;p21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4" name="Google Shape;4884;p21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5" name="Google Shape;4885;p21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6" name="Google Shape;4886;p21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7" name="Google Shape;4887;p21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8" name="Google Shape;4888;p21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9" name="Google Shape;4889;p21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0" name="Google Shape;4890;p21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1" name="Google Shape;4891;p21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2" name="Google Shape;4892;p21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3" name="Google Shape;4893;p21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4" name="Google Shape;4894;p21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5" name="Google Shape;4895;p21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6" name="Google Shape;4896;p21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7" name="Google Shape;4897;p21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8" name="Google Shape;4898;p21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9" name="Google Shape;4899;p21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0" name="Google Shape;4900;p21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1" name="Google Shape;4901;p21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2" name="Google Shape;4902;p21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3" name="Google Shape;4903;p21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4" name="Google Shape;4904;p21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5" name="Google Shape;4905;p21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6" name="Google Shape;4906;p21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7" name="Google Shape;4907;p21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8" name="Google Shape;4908;p21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9" name="Google Shape;4909;p21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0" name="Google Shape;4910;p21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1" name="Google Shape;4911;p21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2" name="Google Shape;4912;p21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3" name="Google Shape;4913;p21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4" name="Google Shape;4914;p21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5" name="Google Shape;4915;p21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6" name="Google Shape;4916;p21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7" name="Google Shape;4917;p21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8" name="Google Shape;4918;p21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9" name="Google Shape;4919;p21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0" name="Google Shape;4920;p21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1" name="Google Shape;4921;p21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2" name="Google Shape;4922;p21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3" name="Google Shape;4923;p21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4" name="Google Shape;4924;p21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5" name="Google Shape;4925;p21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6" name="Google Shape;4926;p21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7" name="Google Shape;4927;p21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8" name="Google Shape;4928;p21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9" name="Google Shape;4929;p21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0" name="Google Shape;4930;p21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1" name="Google Shape;4931;p21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2" name="Google Shape;4932;p21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3" name="Google Shape;4933;p21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4" name="Google Shape;4934;p21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5" name="Google Shape;4935;p21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6" name="Google Shape;4936;p21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7" name="Google Shape;4937;p21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8" name="Google Shape;4938;p21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9" name="Google Shape;4939;p21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0" name="Google Shape;4940;p21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1" name="Google Shape;4941;p21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2" name="Google Shape;4942;p21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3" name="Google Shape;4943;p21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4" name="Google Shape;4944;p21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5" name="Google Shape;4945;p21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6" name="Google Shape;4946;p21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7" name="Google Shape;4947;p21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8" name="Google Shape;4948;p21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9" name="Google Shape;4949;p21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0" name="Google Shape;4950;p21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1" name="Google Shape;4951;p21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2" name="Google Shape;4952;p21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3" name="Google Shape;4953;p21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4" name="Google Shape;4954;p21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5" name="Google Shape;4955;p21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6" name="Google Shape;4956;p21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7" name="Google Shape;4957;p21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8" name="Google Shape;4958;p21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9" name="Google Shape;4959;p21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0" name="Google Shape;4960;p21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1" name="Google Shape;4961;p21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2" name="Google Shape;4962;p21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3" name="Google Shape;4963;p21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4" name="Google Shape;4964;p21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5" name="Google Shape;4965;p21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6" name="Google Shape;4966;p21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7" name="Google Shape;4967;p21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8" name="Google Shape;4968;p21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9" name="Google Shape;4969;p21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0" name="Google Shape;4970;p21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1" name="Google Shape;4971;p21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2" name="Google Shape;4972;p21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3" name="Google Shape;4973;p21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4" name="Google Shape;4974;p21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5" name="Google Shape;4975;p21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6" name="Google Shape;4976;p21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7" name="Google Shape;4977;p21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8" name="Google Shape;4978;p21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9" name="Google Shape;4979;p21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0" name="Google Shape;4980;p21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1" name="Google Shape;4981;p21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2" name="Google Shape;4982;p21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3" name="Google Shape;4983;p21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4" name="Google Shape;4984;p21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5" name="Google Shape;4985;p21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6" name="Google Shape;4986;p21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7" name="Google Shape;4987;p21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8" name="Google Shape;4988;p21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9" name="Google Shape;4989;p21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0" name="Google Shape;4990;p21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1" name="Google Shape;4991;p21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2" name="Google Shape;4992;p21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3" name="Google Shape;4993;p21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4" name="Google Shape;4994;p21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5" name="Google Shape;4995;p21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6" name="Google Shape;4996;p21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7" name="Google Shape;4997;p21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8" name="Google Shape;4998;p21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9" name="Google Shape;4999;p21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0" name="Google Shape;5000;p21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1" name="Google Shape;5001;p21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2" name="Google Shape;5002;p21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3" name="Google Shape;5003;p21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4" name="Google Shape;5004;p21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5" name="Google Shape;5005;p21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6" name="Google Shape;5006;p21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7" name="Google Shape;5007;p21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8" name="Google Shape;5008;p21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9" name="Google Shape;5009;p21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0" name="Google Shape;5010;p21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1" name="Google Shape;5011;p21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2" name="Google Shape;5012;p21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3" name="Google Shape;5013;p21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4" name="Google Shape;5014;p21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5" name="Google Shape;5015;p21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6" name="Google Shape;5016;p21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7" name="Google Shape;5017;p21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8" name="Google Shape;5018;p21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9" name="Google Shape;5019;p21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0" name="Google Shape;5020;p21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1" name="Google Shape;5021;p21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2" name="Google Shape;5022;p21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3" name="Google Shape;5023;p21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4" name="Google Shape;5024;p21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5" name="Google Shape;5025;p21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6" name="Google Shape;5026;p21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7" name="Google Shape;5027;p21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8" name="Google Shape;5028;p21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9" name="Google Shape;5029;p21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0" name="Google Shape;5030;p21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1" name="Google Shape;5031;p21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2" name="Google Shape;5032;p21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3" name="Google Shape;5033;p21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4" name="Google Shape;5034;p21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5" name="Google Shape;5035;p21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6" name="Google Shape;5036;p21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7" name="Google Shape;5037;p21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8" name="Google Shape;5038;p21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9" name="Google Shape;5039;p21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0" name="Google Shape;5040;p21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1" name="Google Shape;5041;p21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2" name="Google Shape;5042;p21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3" name="Google Shape;5043;p21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4" name="Google Shape;5044;p21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5" name="Google Shape;5045;p21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6" name="Google Shape;5046;p21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7" name="Google Shape;5047;p21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8" name="Google Shape;5048;p21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9" name="Google Shape;5049;p21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0" name="Google Shape;5050;p21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1" name="Google Shape;5051;p21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2" name="Google Shape;5052;p21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3" name="Google Shape;5053;p21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4" name="Google Shape;5054;p21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5" name="Google Shape;5055;p21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6" name="Google Shape;5056;p21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7" name="Google Shape;5057;p21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8" name="Google Shape;5058;p21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9" name="Google Shape;5059;p21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0" name="Google Shape;5060;p21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1" name="Google Shape;5061;p21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062" name="Google Shape;5062;p21"/>
          <p:cNvSpPr/>
          <p:nvPr/>
        </p:nvSpPr>
        <p:spPr>
          <a:xfrm rot="10800000" flipH="1">
            <a:off x="8627167" y="2782273"/>
            <a:ext cx="340057" cy="342697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063" name="Google Shape;5063;p21"/>
          <p:cNvSpPr/>
          <p:nvPr/>
        </p:nvSpPr>
        <p:spPr>
          <a:xfrm rot="10800000" flipH="1">
            <a:off x="8430771" y="2584327"/>
            <a:ext cx="196406" cy="197946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064" name="Google Shape;5064;p21"/>
          <p:cNvSpPr txBox="1">
            <a:spLocks noGrp="1"/>
          </p:cNvSpPr>
          <p:nvPr>
            <p:ph type="title"/>
          </p:nvPr>
        </p:nvSpPr>
        <p:spPr>
          <a:xfrm>
            <a:off x="3012900" y="887341"/>
            <a:ext cx="31182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773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5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6" name="Google Shape;5066;p22"/>
          <p:cNvSpPr txBox="1">
            <a:spLocks noGrp="1"/>
          </p:cNvSpPr>
          <p:nvPr>
            <p:ph type="title"/>
          </p:nvPr>
        </p:nvSpPr>
        <p:spPr>
          <a:xfrm>
            <a:off x="3012900" y="887341"/>
            <a:ext cx="31182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67" name="Google Shape;5067;p22"/>
          <p:cNvSpPr/>
          <p:nvPr/>
        </p:nvSpPr>
        <p:spPr>
          <a:xfrm rot="8100000" flipH="1">
            <a:off x="-1001282" y="1277039"/>
            <a:ext cx="2470258" cy="1810076"/>
          </a:xfrm>
          <a:custGeom>
            <a:avLst/>
            <a:gdLst/>
            <a:ahLst/>
            <a:cxnLst/>
            <a:rect l="l" t="t" r="r" b="b"/>
            <a:pathLst>
              <a:path w="87206" h="63900" extrusionOk="0">
                <a:moveTo>
                  <a:pt x="19212" y="1"/>
                </a:moveTo>
                <a:cubicBezTo>
                  <a:pt x="17087" y="1"/>
                  <a:pt x="14893" y="695"/>
                  <a:pt x="13040" y="2169"/>
                </a:cubicBezTo>
                <a:cubicBezTo>
                  <a:pt x="1" y="11409"/>
                  <a:pt x="5290" y="40893"/>
                  <a:pt x="14104" y="51349"/>
                </a:cubicBezTo>
                <a:cubicBezTo>
                  <a:pt x="20864" y="59749"/>
                  <a:pt x="34356" y="63900"/>
                  <a:pt x="48005" y="63900"/>
                </a:cubicBezTo>
                <a:cubicBezTo>
                  <a:pt x="61913" y="63900"/>
                  <a:pt x="75983" y="59590"/>
                  <a:pt x="83255" y="51075"/>
                </a:cubicBezTo>
                <a:lnTo>
                  <a:pt x="83255" y="51075"/>
                </a:lnTo>
                <a:lnTo>
                  <a:pt x="82890" y="51106"/>
                </a:lnTo>
                <a:cubicBezTo>
                  <a:pt x="87206" y="46698"/>
                  <a:pt x="82434" y="40558"/>
                  <a:pt x="78057" y="39130"/>
                </a:cubicBezTo>
                <a:cubicBezTo>
                  <a:pt x="77177" y="38932"/>
                  <a:pt x="76286" y="38849"/>
                  <a:pt x="75391" y="38849"/>
                </a:cubicBezTo>
                <a:cubicBezTo>
                  <a:pt x="71457" y="38849"/>
                  <a:pt x="67433" y="40456"/>
                  <a:pt x="63892" y="41075"/>
                </a:cubicBezTo>
                <a:cubicBezTo>
                  <a:pt x="63090" y="41162"/>
                  <a:pt x="62368" y="41204"/>
                  <a:pt x="61710" y="41204"/>
                </a:cubicBezTo>
                <a:cubicBezTo>
                  <a:pt x="56411" y="41204"/>
                  <a:pt x="55338" y="38474"/>
                  <a:pt x="51065" y="34662"/>
                </a:cubicBezTo>
                <a:cubicBezTo>
                  <a:pt x="45959" y="29981"/>
                  <a:pt x="42342" y="32899"/>
                  <a:pt x="36476" y="30771"/>
                </a:cubicBezTo>
                <a:cubicBezTo>
                  <a:pt x="26597" y="26880"/>
                  <a:pt x="29788" y="13719"/>
                  <a:pt x="27509" y="5755"/>
                </a:cubicBezTo>
                <a:cubicBezTo>
                  <a:pt x="26336" y="2063"/>
                  <a:pt x="22874" y="1"/>
                  <a:pt x="192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068" name="Google Shape;5068;p22"/>
          <p:cNvGrpSpPr/>
          <p:nvPr/>
        </p:nvGrpSpPr>
        <p:grpSpPr>
          <a:xfrm flipH="1">
            <a:off x="-419439" y="3090385"/>
            <a:ext cx="774792" cy="769323"/>
            <a:chOff x="1173550" y="238600"/>
            <a:chExt cx="5252825" cy="5215750"/>
          </a:xfrm>
        </p:grpSpPr>
        <p:sp>
          <p:nvSpPr>
            <p:cNvPr id="5069" name="Google Shape;5069;p22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0" name="Google Shape;5070;p22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1" name="Google Shape;5071;p22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2" name="Google Shape;5072;p22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3" name="Google Shape;5073;p22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4" name="Google Shape;5074;p22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5" name="Google Shape;5075;p22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6" name="Google Shape;5076;p22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7" name="Google Shape;5077;p22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8" name="Google Shape;5078;p22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9" name="Google Shape;5079;p22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0" name="Google Shape;5080;p22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1" name="Google Shape;5081;p22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2" name="Google Shape;5082;p22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3" name="Google Shape;5083;p22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4" name="Google Shape;5084;p22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5" name="Google Shape;5085;p22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6" name="Google Shape;5086;p22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7" name="Google Shape;5087;p22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8" name="Google Shape;5088;p22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9" name="Google Shape;5089;p22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0" name="Google Shape;5090;p22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1" name="Google Shape;5091;p22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2" name="Google Shape;5092;p22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3" name="Google Shape;5093;p22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4" name="Google Shape;5094;p22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5" name="Google Shape;5095;p22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6" name="Google Shape;5096;p22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7" name="Google Shape;5097;p22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8" name="Google Shape;5098;p22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9" name="Google Shape;5099;p22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0" name="Google Shape;5100;p22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1" name="Google Shape;5101;p22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2" name="Google Shape;5102;p22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3" name="Google Shape;5103;p22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4" name="Google Shape;5104;p22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5" name="Google Shape;5105;p22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6" name="Google Shape;5106;p22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7" name="Google Shape;5107;p22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8" name="Google Shape;5108;p22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9" name="Google Shape;5109;p22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0" name="Google Shape;5110;p22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1" name="Google Shape;5111;p22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2" name="Google Shape;5112;p22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3" name="Google Shape;5113;p22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4" name="Google Shape;5114;p22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5" name="Google Shape;5115;p22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6" name="Google Shape;5116;p22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7" name="Google Shape;5117;p22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8" name="Google Shape;5118;p22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9" name="Google Shape;5119;p22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0" name="Google Shape;5120;p22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1" name="Google Shape;5121;p22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2" name="Google Shape;5122;p22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3" name="Google Shape;5123;p22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4" name="Google Shape;5124;p22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5" name="Google Shape;5125;p22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6" name="Google Shape;5126;p22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7" name="Google Shape;5127;p22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8" name="Google Shape;5128;p22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9" name="Google Shape;5129;p22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0" name="Google Shape;5130;p22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1" name="Google Shape;5131;p22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2" name="Google Shape;5132;p22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3" name="Google Shape;5133;p22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4" name="Google Shape;5134;p22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5" name="Google Shape;5135;p22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6" name="Google Shape;5136;p22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7" name="Google Shape;5137;p22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8" name="Google Shape;5138;p22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9" name="Google Shape;5139;p22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0" name="Google Shape;5140;p22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1" name="Google Shape;5141;p22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2" name="Google Shape;5142;p22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3" name="Google Shape;5143;p22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4" name="Google Shape;5144;p22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5" name="Google Shape;5145;p22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6" name="Google Shape;5146;p22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7" name="Google Shape;5147;p22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8" name="Google Shape;5148;p22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9" name="Google Shape;5149;p22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0" name="Google Shape;5150;p22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1" name="Google Shape;5151;p22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2" name="Google Shape;5152;p22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3" name="Google Shape;5153;p22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4" name="Google Shape;5154;p22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5" name="Google Shape;5155;p22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6" name="Google Shape;5156;p22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7" name="Google Shape;5157;p22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8" name="Google Shape;5158;p22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9" name="Google Shape;5159;p22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0" name="Google Shape;5160;p22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1" name="Google Shape;5161;p22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2" name="Google Shape;5162;p22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3" name="Google Shape;5163;p22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4" name="Google Shape;5164;p22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5" name="Google Shape;5165;p22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6" name="Google Shape;5166;p22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7" name="Google Shape;5167;p22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8" name="Google Shape;5168;p22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9" name="Google Shape;5169;p22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0" name="Google Shape;5170;p22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1" name="Google Shape;5171;p22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2" name="Google Shape;5172;p22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3" name="Google Shape;5173;p22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4" name="Google Shape;5174;p22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5" name="Google Shape;5175;p22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6" name="Google Shape;5176;p22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7" name="Google Shape;5177;p22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8" name="Google Shape;5178;p22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9" name="Google Shape;5179;p22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0" name="Google Shape;5180;p22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1" name="Google Shape;5181;p22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2" name="Google Shape;5182;p22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3" name="Google Shape;5183;p22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4" name="Google Shape;5184;p22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5" name="Google Shape;5185;p22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6" name="Google Shape;5186;p22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7" name="Google Shape;5187;p22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8" name="Google Shape;5188;p22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9" name="Google Shape;5189;p22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0" name="Google Shape;5190;p22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1" name="Google Shape;5191;p22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2" name="Google Shape;5192;p22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3" name="Google Shape;5193;p22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4" name="Google Shape;5194;p22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5" name="Google Shape;5195;p22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6" name="Google Shape;5196;p22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7" name="Google Shape;5197;p22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8" name="Google Shape;5198;p22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9" name="Google Shape;5199;p22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0" name="Google Shape;5200;p22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1" name="Google Shape;5201;p22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2" name="Google Shape;5202;p22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3" name="Google Shape;5203;p22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4" name="Google Shape;5204;p22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5" name="Google Shape;5205;p22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6" name="Google Shape;5206;p22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7" name="Google Shape;5207;p22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8" name="Google Shape;5208;p22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9" name="Google Shape;5209;p22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0" name="Google Shape;5210;p22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1" name="Google Shape;5211;p22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2" name="Google Shape;5212;p22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3" name="Google Shape;5213;p22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4" name="Google Shape;5214;p22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5" name="Google Shape;5215;p22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6" name="Google Shape;5216;p22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7" name="Google Shape;5217;p22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8" name="Google Shape;5218;p22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9" name="Google Shape;5219;p22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0" name="Google Shape;5220;p22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1" name="Google Shape;5221;p22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2" name="Google Shape;5222;p22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3" name="Google Shape;5223;p22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4" name="Google Shape;5224;p22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5" name="Google Shape;5225;p22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6" name="Google Shape;5226;p22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7" name="Google Shape;5227;p22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8" name="Google Shape;5228;p22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9" name="Google Shape;5229;p22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0" name="Google Shape;5230;p22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1" name="Google Shape;5231;p22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2" name="Google Shape;5232;p22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3" name="Google Shape;5233;p22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4" name="Google Shape;5234;p22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5" name="Google Shape;5235;p22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6" name="Google Shape;5236;p22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7" name="Google Shape;5237;p22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8" name="Google Shape;5238;p22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9" name="Google Shape;5239;p22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0" name="Google Shape;5240;p22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1" name="Google Shape;5241;p22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2" name="Google Shape;5242;p22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3" name="Google Shape;5243;p22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4" name="Google Shape;5244;p22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5" name="Google Shape;5245;p22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6" name="Google Shape;5246;p22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7" name="Google Shape;5247;p22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8" name="Google Shape;5248;p22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9" name="Google Shape;5249;p22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0" name="Google Shape;5250;p22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1" name="Google Shape;5251;p22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2" name="Google Shape;5252;p22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3" name="Google Shape;5253;p22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254" name="Google Shape;5254;p22"/>
          <p:cNvGrpSpPr/>
          <p:nvPr/>
        </p:nvGrpSpPr>
        <p:grpSpPr>
          <a:xfrm rot="2095614">
            <a:off x="-621236" y="1332477"/>
            <a:ext cx="1146919" cy="1112758"/>
            <a:chOff x="3058061" y="4534101"/>
            <a:chExt cx="674175" cy="654095"/>
          </a:xfrm>
        </p:grpSpPr>
        <p:sp>
          <p:nvSpPr>
            <p:cNvPr id="5255" name="Google Shape;5255;p22"/>
            <p:cNvSpPr/>
            <p:nvPr/>
          </p:nvSpPr>
          <p:spPr>
            <a:xfrm>
              <a:off x="3301638" y="4626215"/>
              <a:ext cx="346261" cy="561980"/>
            </a:xfrm>
            <a:custGeom>
              <a:avLst/>
              <a:gdLst/>
              <a:ahLst/>
              <a:cxnLst/>
              <a:rect l="l" t="t" r="r" b="b"/>
              <a:pathLst>
                <a:path w="18968" h="30785" extrusionOk="0">
                  <a:moveTo>
                    <a:pt x="18968" y="0"/>
                  </a:moveTo>
                  <a:cubicBezTo>
                    <a:pt x="18967" y="1"/>
                    <a:pt x="11399" y="2827"/>
                    <a:pt x="6475" y="9088"/>
                  </a:cubicBezTo>
                  <a:cubicBezTo>
                    <a:pt x="1521" y="15350"/>
                    <a:pt x="1" y="22432"/>
                    <a:pt x="244" y="30213"/>
                  </a:cubicBezTo>
                  <a:cubicBezTo>
                    <a:pt x="262" y="30213"/>
                    <a:pt x="550" y="30785"/>
                    <a:pt x="767" y="30785"/>
                  </a:cubicBezTo>
                  <a:cubicBezTo>
                    <a:pt x="914" y="30785"/>
                    <a:pt x="1028" y="30521"/>
                    <a:pt x="1004" y="29636"/>
                  </a:cubicBezTo>
                  <a:cubicBezTo>
                    <a:pt x="1004" y="29302"/>
                    <a:pt x="1034" y="17478"/>
                    <a:pt x="6809" y="9514"/>
                  </a:cubicBezTo>
                  <a:cubicBezTo>
                    <a:pt x="10062" y="5016"/>
                    <a:pt x="18967" y="1"/>
                    <a:pt x="18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6" name="Google Shape;5256;p22"/>
            <p:cNvSpPr/>
            <p:nvPr/>
          </p:nvSpPr>
          <p:spPr>
            <a:xfrm>
              <a:off x="3630684" y="4534101"/>
              <a:ext cx="89906" cy="99891"/>
            </a:xfrm>
            <a:custGeom>
              <a:avLst/>
              <a:gdLst/>
              <a:ahLst/>
              <a:cxnLst/>
              <a:rect l="l" t="t" r="r" b="b"/>
              <a:pathLst>
                <a:path w="4925" h="5472" extrusionOk="0">
                  <a:moveTo>
                    <a:pt x="4651" y="1"/>
                  </a:moveTo>
                  <a:cubicBezTo>
                    <a:pt x="4651" y="1"/>
                    <a:pt x="2523" y="305"/>
                    <a:pt x="0" y="5472"/>
                  </a:cubicBezTo>
                  <a:cubicBezTo>
                    <a:pt x="0" y="5472"/>
                    <a:pt x="4925" y="943"/>
                    <a:pt x="46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7" name="Google Shape;5257;p22"/>
            <p:cNvSpPr/>
            <p:nvPr/>
          </p:nvSpPr>
          <p:spPr>
            <a:xfrm>
              <a:off x="3619585" y="4544652"/>
              <a:ext cx="46076" cy="94889"/>
            </a:xfrm>
            <a:custGeom>
              <a:avLst/>
              <a:gdLst/>
              <a:ahLst/>
              <a:cxnLst/>
              <a:rect l="l" t="t" r="r" b="b"/>
              <a:pathLst>
                <a:path w="2524" h="5198" extrusionOk="0">
                  <a:moveTo>
                    <a:pt x="1976" y="0"/>
                  </a:moveTo>
                  <a:cubicBezTo>
                    <a:pt x="1916" y="0"/>
                    <a:pt x="396" y="2614"/>
                    <a:pt x="1" y="5198"/>
                  </a:cubicBezTo>
                  <a:cubicBezTo>
                    <a:pt x="1" y="5198"/>
                    <a:pt x="2523" y="2584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8" name="Google Shape;5258;p22"/>
            <p:cNvSpPr/>
            <p:nvPr/>
          </p:nvSpPr>
          <p:spPr>
            <a:xfrm>
              <a:off x="3606825" y="4536328"/>
              <a:ext cx="33863" cy="114879"/>
            </a:xfrm>
            <a:custGeom>
              <a:avLst/>
              <a:gdLst/>
              <a:ahLst/>
              <a:cxnLst/>
              <a:rect l="l" t="t" r="r" b="b"/>
              <a:pathLst>
                <a:path w="1855" h="6293" extrusionOk="0">
                  <a:moveTo>
                    <a:pt x="1307" y="0"/>
                  </a:moveTo>
                  <a:cubicBezTo>
                    <a:pt x="1307" y="31"/>
                    <a:pt x="152" y="4407"/>
                    <a:pt x="0" y="6292"/>
                  </a:cubicBezTo>
                  <a:cubicBezTo>
                    <a:pt x="0" y="6292"/>
                    <a:pt x="1855" y="2189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9" name="Google Shape;5259;p22"/>
            <p:cNvSpPr/>
            <p:nvPr/>
          </p:nvSpPr>
          <p:spPr>
            <a:xfrm>
              <a:off x="3581304" y="4537423"/>
              <a:ext cx="29975" cy="123769"/>
            </a:xfrm>
            <a:custGeom>
              <a:avLst/>
              <a:gdLst/>
              <a:ahLst/>
              <a:cxnLst/>
              <a:rect l="l" t="t" r="r" b="b"/>
              <a:pathLst>
                <a:path w="1642" h="6780" extrusionOk="0">
                  <a:moveTo>
                    <a:pt x="760" y="1"/>
                  </a:moveTo>
                  <a:cubicBezTo>
                    <a:pt x="760" y="1"/>
                    <a:pt x="0" y="4408"/>
                    <a:pt x="517" y="6779"/>
                  </a:cubicBezTo>
                  <a:cubicBezTo>
                    <a:pt x="517" y="6779"/>
                    <a:pt x="1642" y="2524"/>
                    <a:pt x="7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0" name="Google Shape;5260;p22"/>
            <p:cNvSpPr/>
            <p:nvPr/>
          </p:nvSpPr>
          <p:spPr>
            <a:xfrm>
              <a:off x="3550234" y="4541877"/>
              <a:ext cx="38737" cy="124682"/>
            </a:xfrm>
            <a:custGeom>
              <a:avLst/>
              <a:gdLst/>
              <a:ahLst/>
              <a:cxnLst/>
              <a:rect l="l" t="t" r="r" b="b"/>
              <a:pathLst>
                <a:path w="2122" h="6830" extrusionOk="0">
                  <a:moveTo>
                    <a:pt x="456" y="0"/>
                  </a:moveTo>
                  <a:cubicBezTo>
                    <a:pt x="456" y="1"/>
                    <a:pt x="0" y="5198"/>
                    <a:pt x="1094" y="6809"/>
                  </a:cubicBezTo>
                  <a:cubicBezTo>
                    <a:pt x="1105" y="6823"/>
                    <a:pt x="1116" y="6830"/>
                    <a:pt x="1128" y="6830"/>
                  </a:cubicBezTo>
                  <a:cubicBezTo>
                    <a:pt x="1428" y="6830"/>
                    <a:pt x="2121" y="2600"/>
                    <a:pt x="4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1" name="Google Shape;5261;p22"/>
            <p:cNvSpPr/>
            <p:nvPr/>
          </p:nvSpPr>
          <p:spPr>
            <a:xfrm>
              <a:off x="3509161" y="4547974"/>
              <a:ext cx="47189" cy="127091"/>
            </a:xfrm>
            <a:custGeom>
              <a:avLst/>
              <a:gdLst/>
              <a:ahLst/>
              <a:cxnLst/>
              <a:rect l="l" t="t" r="r" b="b"/>
              <a:pathLst>
                <a:path w="2585" h="6962" extrusionOk="0">
                  <a:moveTo>
                    <a:pt x="1" y="0"/>
                  </a:moveTo>
                  <a:cubicBezTo>
                    <a:pt x="1" y="1"/>
                    <a:pt x="1247" y="4955"/>
                    <a:pt x="2584" y="6961"/>
                  </a:cubicBezTo>
                  <a:cubicBezTo>
                    <a:pt x="2584" y="6961"/>
                    <a:pt x="2432" y="270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2" name="Google Shape;5262;p22"/>
            <p:cNvSpPr/>
            <p:nvPr/>
          </p:nvSpPr>
          <p:spPr>
            <a:xfrm>
              <a:off x="3495853" y="4546861"/>
              <a:ext cx="50512" cy="144835"/>
            </a:xfrm>
            <a:custGeom>
              <a:avLst/>
              <a:gdLst/>
              <a:ahLst/>
              <a:cxnLst/>
              <a:rect l="l" t="t" r="r" b="b"/>
              <a:pathLst>
                <a:path w="2767" h="7934" extrusionOk="0">
                  <a:moveTo>
                    <a:pt x="31" y="1"/>
                  </a:moveTo>
                  <a:cubicBezTo>
                    <a:pt x="31" y="1"/>
                    <a:pt x="0" y="5320"/>
                    <a:pt x="2250" y="7934"/>
                  </a:cubicBezTo>
                  <a:cubicBezTo>
                    <a:pt x="2250" y="7934"/>
                    <a:pt x="2766" y="4955"/>
                    <a:pt x="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3" name="Google Shape;5263;p22"/>
            <p:cNvSpPr/>
            <p:nvPr/>
          </p:nvSpPr>
          <p:spPr>
            <a:xfrm>
              <a:off x="3640122" y="4592370"/>
              <a:ext cx="92115" cy="38847"/>
            </a:xfrm>
            <a:custGeom>
              <a:avLst/>
              <a:gdLst/>
              <a:ahLst/>
              <a:cxnLst/>
              <a:rect l="l" t="t" r="r" b="b"/>
              <a:pathLst>
                <a:path w="5046" h="2128" extrusionOk="0">
                  <a:moveTo>
                    <a:pt x="4321" y="0"/>
                  </a:moveTo>
                  <a:cubicBezTo>
                    <a:pt x="2201" y="0"/>
                    <a:pt x="0" y="2128"/>
                    <a:pt x="0" y="2128"/>
                  </a:cubicBezTo>
                  <a:cubicBezTo>
                    <a:pt x="2827" y="1611"/>
                    <a:pt x="5046" y="122"/>
                    <a:pt x="5046" y="91"/>
                  </a:cubicBezTo>
                  <a:cubicBezTo>
                    <a:pt x="4808" y="29"/>
                    <a:pt x="4565" y="0"/>
                    <a:pt x="43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4" name="Google Shape;5264;p22"/>
            <p:cNvSpPr/>
            <p:nvPr/>
          </p:nvSpPr>
          <p:spPr>
            <a:xfrm>
              <a:off x="3619585" y="4628150"/>
              <a:ext cx="105441" cy="15736"/>
            </a:xfrm>
            <a:custGeom>
              <a:avLst/>
              <a:gdLst/>
              <a:ahLst/>
              <a:cxnLst/>
              <a:rect l="l" t="t" r="r" b="b"/>
              <a:pathLst>
                <a:path w="5776" h="862" extrusionOk="0">
                  <a:moveTo>
                    <a:pt x="3737" y="1"/>
                  </a:moveTo>
                  <a:cubicBezTo>
                    <a:pt x="1930" y="1"/>
                    <a:pt x="1" y="624"/>
                    <a:pt x="1" y="624"/>
                  </a:cubicBezTo>
                  <a:cubicBezTo>
                    <a:pt x="788" y="798"/>
                    <a:pt x="1576" y="861"/>
                    <a:pt x="2305" y="861"/>
                  </a:cubicBezTo>
                  <a:cubicBezTo>
                    <a:pt x="4248" y="861"/>
                    <a:pt x="5776" y="411"/>
                    <a:pt x="5776" y="411"/>
                  </a:cubicBezTo>
                  <a:cubicBezTo>
                    <a:pt x="5214" y="108"/>
                    <a:pt x="4486" y="1"/>
                    <a:pt x="37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5" name="Google Shape;5265;p22"/>
            <p:cNvSpPr/>
            <p:nvPr/>
          </p:nvSpPr>
          <p:spPr>
            <a:xfrm>
              <a:off x="3586288" y="4652466"/>
              <a:ext cx="105441" cy="18930"/>
            </a:xfrm>
            <a:custGeom>
              <a:avLst/>
              <a:gdLst/>
              <a:ahLst/>
              <a:cxnLst/>
              <a:rect l="l" t="t" r="r" b="b"/>
              <a:pathLst>
                <a:path w="5776" h="1037" extrusionOk="0">
                  <a:moveTo>
                    <a:pt x="5775" y="993"/>
                  </a:moveTo>
                  <a:cubicBezTo>
                    <a:pt x="5775" y="993"/>
                    <a:pt x="5776" y="994"/>
                    <a:pt x="5776" y="994"/>
                  </a:cubicBezTo>
                  <a:cubicBezTo>
                    <a:pt x="5776" y="994"/>
                    <a:pt x="5776" y="993"/>
                    <a:pt x="5775" y="993"/>
                  </a:cubicBezTo>
                  <a:close/>
                  <a:moveTo>
                    <a:pt x="2887" y="0"/>
                  </a:moveTo>
                  <a:cubicBezTo>
                    <a:pt x="1336" y="0"/>
                    <a:pt x="1" y="599"/>
                    <a:pt x="1" y="599"/>
                  </a:cubicBezTo>
                  <a:cubicBezTo>
                    <a:pt x="1508" y="959"/>
                    <a:pt x="3067" y="1037"/>
                    <a:pt x="4185" y="1037"/>
                  </a:cubicBezTo>
                  <a:cubicBezTo>
                    <a:pt x="5038" y="1037"/>
                    <a:pt x="5634" y="992"/>
                    <a:pt x="5754" y="992"/>
                  </a:cubicBezTo>
                  <a:cubicBezTo>
                    <a:pt x="5765" y="992"/>
                    <a:pt x="5773" y="992"/>
                    <a:pt x="5775" y="993"/>
                  </a:cubicBezTo>
                  <a:lnTo>
                    <a:pt x="5775" y="993"/>
                  </a:lnTo>
                  <a:cubicBezTo>
                    <a:pt x="4910" y="234"/>
                    <a:pt x="3857" y="0"/>
                    <a:pt x="28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6" name="Google Shape;5266;p22"/>
            <p:cNvSpPr/>
            <p:nvPr/>
          </p:nvSpPr>
          <p:spPr>
            <a:xfrm>
              <a:off x="3557445" y="4672437"/>
              <a:ext cx="112652" cy="26488"/>
            </a:xfrm>
            <a:custGeom>
              <a:avLst/>
              <a:gdLst/>
              <a:ahLst/>
              <a:cxnLst/>
              <a:rect l="l" t="t" r="r" b="b"/>
              <a:pathLst>
                <a:path w="6171" h="1451" extrusionOk="0">
                  <a:moveTo>
                    <a:pt x="719" y="1"/>
                  </a:moveTo>
                  <a:cubicBezTo>
                    <a:pt x="275" y="1"/>
                    <a:pt x="0" y="21"/>
                    <a:pt x="0" y="21"/>
                  </a:cubicBezTo>
                  <a:cubicBezTo>
                    <a:pt x="1763" y="589"/>
                    <a:pt x="6024" y="1451"/>
                    <a:pt x="6167" y="1451"/>
                  </a:cubicBezTo>
                  <a:cubicBezTo>
                    <a:pt x="6169" y="1451"/>
                    <a:pt x="6171" y="1451"/>
                    <a:pt x="6171" y="1450"/>
                  </a:cubicBezTo>
                  <a:cubicBezTo>
                    <a:pt x="4618" y="168"/>
                    <a:pt x="1983" y="1"/>
                    <a:pt x="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7" name="Google Shape;5267;p22"/>
            <p:cNvSpPr/>
            <p:nvPr/>
          </p:nvSpPr>
          <p:spPr>
            <a:xfrm>
              <a:off x="3529698" y="4695767"/>
              <a:ext cx="125978" cy="32001"/>
            </a:xfrm>
            <a:custGeom>
              <a:avLst/>
              <a:gdLst/>
              <a:ahLst/>
              <a:cxnLst/>
              <a:rect l="l" t="t" r="r" b="b"/>
              <a:pathLst>
                <a:path w="6901" h="1753" extrusionOk="0">
                  <a:moveTo>
                    <a:pt x="727" y="0"/>
                  </a:moveTo>
                  <a:cubicBezTo>
                    <a:pt x="277" y="0"/>
                    <a:pt x="0" y="20"/>
                    <a:pt x="0" y="20"/>
                  </a:cubicBezTo>
                  <a:cubicBezTo>
                    <a:pt x="2067" y="1449"/>
                    <a:pt x="6900" y="1753"/>
                    <a:pt x="6900" y="1753"/>
                  </a:cubicBezTo>
                  <a:cubicBezTo>
                    <a:pt x="5178" y="191"/>
                    <a:pt x="2119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8" name="Google Shape;5268;p22"/>
            <p:cNvSpPr/>
            <p:nvPr/>
          </p:nvSpPr>
          <p:spPr>
            <a:xfrm>
              <a:off x="3498628" y="4718549"/>
              <a:ext cx="129300" cy="29756"/>
            </a:xfrm>
            <a:custGeom>
              <a:avLst/>
              <a:gdLst/>
              <a:ahLst/>
              <a:cxnLst/>
              <a:rect l="l" t="t" r="r" b="b"/>
              <a:pathLst>
                <a:path w="7083" h="1630" extrusionOk="0">
                  <a:moveTo>
                    <a:pt x="1271" y="0"/>
                  </a:moveTo>
                  <a:cubicBezTo>
                    <a:pt x="490" y="0"/>
                    <a:pt x="0" y="79"/>
                    <a:pt x="0" y="79"/>
                  </a:cubicBezTo>
                  <a:cubicBezTo>
                    <a:pt x="2523" y="1295"/>
                    <a:pt x="7083" y="1629"/>
                    <a:pt x="7083" y="1629"/>
                  </a:cubicBezTo>
                  <a:cubicBezTo>
                    <a:pt x="4963" y="249"/>
                    <a:pt x="2658" y="0"/>
                    <a:pt x="1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9" name="Google Shape;5269;p22"/>
            <p:cNvSpPr/>
            <p:nvPr/>
          </p:nvSpPr>
          <p:spPr>
            <a:xfrm>
              <a:off x="3468105" y="4556299"/>
              <a:ext cx="37751" cy="163711"/>
            </a:xfrm>
            <a:custGeom>
              <a:avLst/>
              <a:gdLst/>
              <a:ahLst/>
              <a:cxnLst/>
              <a:rect l="l" t="t" r="r" b="b"/>
              <a:pathLst>
                <a:path w="2068" h="896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92" y="5958"/>
                    <a:pt x="1672" y="8967"/>
                  </a:cubicBezTo>
                  <a:cubicBezTo>
                    <a:pt x="1672" y="8967"/>
                    <a:pt x="2067" y="5715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0" name="Google Shape;5270;p22"/>
            <p:cNvSpPr/>
            <p:nvPr/>
          </p:nvSpPr>
          <p:spPr>
            <a:xfrm>
              <a:off x="3462008" y="4739049"/>
              <a:ext cx="155934" cy="35323"/>
            </a:xfrm>
            <a:custGeom>
              <a:avLst/>
              <a:gdLst/>
              <a:ahLst/>
              <a:cxnLst/>
              <a:rect l="l" t="t" r="r" b="b"/>
              <a:pathLst>
                <a:path w="8542" h="1935" extrusionOk="0">
                  <a:moveTo>
                    <a:pt x="2681" y="1"/>
                  </a:moveTo>
                  <a:cubicBezTo>
                    <a:pt x="950" y="1"/>
                    <a:pt x="0" y="597"/>
                    <a:pt x="0" y="597"/>
                  </a:cubicBezTo>
                  <a:cubicBezTo>
                    <a:pt x="1642" y="1266"/>
                    <a:pt x="8511" y="1935"/>
                    <a:pt x="8541" y="1935"/>
                  </a:cubicBezTo>
                  <a:cubicBezTo>
                    <a:pt x="6110" y="415"/>
                    <a:pt x="4124" y="1"/>
                    <a:pt x="26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1" name="Google Shape;5271;p22"/>
            <p:cNvSpPr/>
            <p:nvPr/>
          </p:nvSpPr>
          <p:spPr>
            <a:xfrm>
              <a:off x="3434808" y="4769316"/>
              <a:ext cx="160936" cy="28916"/>
            </a:xfrm>
            <a:custGeom>
              <a:avLst/>
              <a:gdLst/>
              <a:ahLst/>
              <a:cxnLst/>
              <a:rect l="l" t="t" r="r" b="b"/>
              <a:pathLst>
                <a:path w="8816" h="1584" extrusionOk="0">
                  <a:moveTo>
                    <a:pt x="4151" y="1"/>
                  </a:moveTo>
                  <a:cubicBezTo>
                    <a:pt x="1944" y="1"/>
                    <a:pt x="1" y="642"/>
                    <a:pt x="1" y="642"/>
                  </a:cubicBezTo>
                  <a:cubicBezTo>
                    <a:pt x="2524" y="1523"/>
                    <a:pt x="8816" y="1584"/>
                    <a:pt x="8816" y="1584"/>
                  </a:cubicBezTo>
                  <a:cubicBezTo>
                    <a:pt x="7572" y="354"/>
                    <a:pt x="5789" y="1"/>
                    <a:pt x="4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2" name="Google Shape;5272;p22"/>
            <p:cNvSpPr/>
            <p:nvPr/>
          </p:nvSpPr>
          <p:spPr>
            <a:xfrm>
              <a:off x="3413176" y="4801025"/>
              <a:ext cx="178680" cy="39942"/>
            </a:xfrm>
            <a:custGeom>
              <a:avLst/>
              <a:gdLst/>
              <a:ahLst/>
              <a:cxnLst/>
              <a:rect l="l" t="t" r="r" b="b"/>
              <a:pathLst>
                <a:path w="9788" h="2188" extrusionOk="0">
                  <a:moveTo>
                    <a:pt x="2816" y="0"/>
                  </a:moveTo>
                  <a:cubicBezTo>
                    <a:pt x="1164" y="0"/>
                    <a:pt x="0" y="272"/>
                    <a:pt x="0" y="272"/>
                  </a:cubicBezTo>
                  <a:cubicBezTo>
                    <a:pt x="1517" y="758"/>
                    <a:pt x="9690" y="2120"/>
                    <a:pt x="9787" y="2187"/>
                  </a:cubicBezTo>
                  <a:lnTo>
                    <a:pt x="9787" y="2187"/>
                  </a:lnTo>
                  <a:cubicBezTo>
                    <a:pt x="7552" y="403"/>
                    <a:pt x="4824" y="0"/>
                    <a:pt x="2816" y="0"/>
                  </a:cubicBezTo>
                  <a:close/>
                  <a:moveTo>
                    <a:pt x="9787" y="2187"/>
                  </a:moveTo>
                  <a:cubicBezTo>
                    <a:pt x="9787" y="2187"/>
                    <a:pt x="9788" y="2187"/>
                    <a:pt x="9788" y="2187"/>
                  </a:cubicBezTo>
                  <a:cubicBezTo>
                    <a:pt x="9788" y="2187"/>
                    <a:pt x="9787" y="2187"/>
                    <a:pt x="9787" y="21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3" name="Google Shape;5273;p22"/>
            <p:cNvSpPr/>
            <p:nvPr/>
          </p:nvSpPr>
          <p:spPr>
            <a:xfrm>
              <a:off x="3395414" y="4826272"/>
              <a:ext cx="182568" cy="59073"/>
            </a:xfrm>
            <a:custGeom>
              <a:avLst/>
              <a:gdLst/>
              <a:ahLst/>
              <a:cxnLst/>
              <a:rect l="l" t="t" r="r" b="b"/>
              <a:pathLst>
                <a:path w="10001" h="3236" extrusionOk="0">
                  <a:moveTo>
                    <a:pt x="3255" y="1"/>
                  </a:moveTo>
                  <a:cubicBezTo>
                    <a:pt x="2283" y="1"/>
                    <a:pt x="1208" y="155"/>
                    <a:pt x="31" y="531"/>
                  </a:cubicBezTo>
                  <a:cubicBezTo>
                    <a:pt x="1" y="531"/>
                    <a:pt x="6718" y="1595"/>
                    <a:pt x="10001" y="3236"/>
                  </a:cubicBezTo>
                  <a:cubicBezTo>
                    <a:pt x="10001" y="3236"/>
                    <a:pt x="7707" y="1"/>
                    <a:pt x="32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4" name="Google Shape;5274;p22"/>
            <p:cNvSpPr/>
            <p:nvPr/>
          </p:nvSpPr>
          <p:spPr>
            <a:xfrm>
              <a:off x="3407079" y="4558507"/>
              <a:ext cx="75466" cy="185361"/>
            </a:xfrm>
            <a:custGeom>
              <a:avLst/>
              <a:gdLst/>
              <a:ahLst/>
              <a:cxnLst/>
              <a:rect l="l" t="t" r="r" b="b"/>
              <a:pathLst>
                <a:path w="4134" h="10154" extrusionOk="0">
                  <a:moveTo>
                    <a:pt x="1702" y="1"/>
                  </a:moveTo>
                  <a:cubicBezTo>
                    <a:pt x="0" y="3253"/>
                    <a:pt x="3465" y="10153"/>
                    <a:pt x="3465" y="10153"/>
                  </a:cubicBezTo>
                  <a:cubicBezTo>
                    <a:pt x="4134" y="7357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5" name="Google Shape;5275;p22"/>
            <p:cNvSpPr/>
            <p:nvPr/>
          </p:nvSpPr>
          <p:spPr>
            <a:xfrm>
              <a:off x="3373216" y="4562396"/>
              <a:ext cx="78825" cy="209202"/>
            </a:xfrm>
            <a:custGeom>
              <a:avLst/>
              <a:gdLst/>
              <a:ahLst/>
              <a:cxnLst/>
              <a:rect l="l" t="t" r="r" b="b"/>
              <a:pathLst>
                <a:path w="4318" h="11460" extrusionOk="0">
                  <a:moveTo>
                    <a:pt x="1521" y="1"/>
                  </a:moveTo>
                  <a:lnTo>
                    <a:pt x="1521" y="1"/>
                  </a:lnTo>
                  <a:cubicBezTo>
                    <a:pt x="1" y="3709"/>
                    <a:pt x="4317" y="11460"/>
                    <a:pt x="4317" y="11460"/>
                  </a:cubicBezTo>
                  <a:cubicBezTo>
                    <a:pt x="3952" y="7964"/>
                    <a:pt x="1521" y="1"/>
                    <a:pt x="15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6" name="Google Shape;5276;p22"/>
            <p:cNvSpPr/>
            <p:nvPr/>
          </p:nvSpPr>
          <p:spPr>
            <a:xfrm>
              <a:off x="3313850" y="4580706"/>
              <a:ext cx="115426" cy="202557"/>
            </a:xfrm>
            <a:custGeom>
              <a:avLst/>
              <a:gdLst/>
              <a:ahLst/>
              <a:cxnLst/>
              <a:rect l="l" t="t" r="r" b="b"/>
              <a:pathLst>
                <a:path w="6323" h="11096" extrusionOk="0">
                  <a:moveTo>
                    <a:pt x="1520" y="1"/>
                  </a:moveTo>
                  <a:cubicBezTo>
                    <a:pt x="1" y="3557"/>
                    <a:pt x="6323" y="11095"/>
                    <a:pt x="6323" y="11095"/>
                  </a:cubicBezTo>
                  <a:cubicBezTo>
                    <a:pt x="6201" y="8998"/>
                    <a:pt x="1763" y="183"/>
                    <a:pt x="15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7" name="Google Shape;5277;p22"/>
            <p:cNvSpPr/>
            <p:nvPr/>
          </p:nvSpPr>
          <p:spPr>
            <a:xfrm>
              <a:off x="3275570" y="4575722"/>
              <a:ext cx="142060" cy="235270"/>
            </a:xfrm>
            <a:custGeom>
              <a:avLst/>
              <a:gdLst/>
              <a:ahLst/>
              <a:cxnLst/>
              <a:rect l="l" t="t" r="r" b="b"/>
              <a:pathLst>
                <a:path w="7782" h="12888" extrusionOk="0">
                  <a:moveTo>
                    <a:pt x="547" y="0"/>
                  </a:moveTo>
                  <a:cubicBezTo>
                    <a:pt x="0" y="5441"/>
                    <a:pt x="7326" y="12888"/>
                    <a:pt x="7326" y="12888"/>
                  </a:cubicBezTo>
                  <a:cubicBezTo>
                    <a:pt x="7782" y="11125"/>
                    <a:pt x="1459" y="912"/>
                    <a:pt x="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8" name="Google Shape;5278;p22"/>
            <p:cNvSpPr/>
            <p:nvPr/>
          </p:nvSpPr>
          <p:spPr>
            <a:xfrm>
              <a:off x="3389317" y="4852888"/>
              <a:ext cx="199764" cy="55477"/>
            </a:xfrm>
            <a:custGeom>
              <a:avLst/>
              <a:gdLst/>
              <a:ahLst/>
              <a:cxnLst/>
              <a:rect l="l" t="t" r="r" b="b"/>
              <a:pathLst>
                <a:path w="10943" h="3039" extrusionOk="0">
                  <a:moveTo>
                    <a:pt x="1004" y="1"/>
                  </a:moveTo>
                  <a:cubicBezTo>
                    <a:pt x="633" y="1"/>
                    <a:pt x="294" y="33"/>
                    <a:pt x="0" y="106"/>
                  </a:cubicBezTo>
                  <a:cubicBezTo>
                    <a:pt x="0" y="106"/>
                    <a:pt x="6859" y="3039"/>
                    <a:pt x="10061" y="3039"/>
                  </a:cubicBezTo>
                  <a:cubicBezTo>
                    <a:pt x="10400" y="3039"/>
                    <a:pt x="10698" y="3006"/>
                    <a:pt x="10943" y="2933"/>
                  </a:cubicBezTo>
                  <a:cubicBezTo>
                    <a:pt x="10943" y="2933"/>
                    <a:pt x="4506" y="1"/>
                    <a:pt x="10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9" name="Google Shape;5279;p22"/>
            <p:cNvSpPr/>
            <p:nvPr/>
          </p:nvSpPr>
          <p:spPr>
            <a:xfrm>
              <a:off x="3373782" y="4869244"/>
              <a:ext cx="199217" cy="62158"/>
            </a:xfrm>
            <a:custGeom>
              <a:avLst/>
              <a:gdLst/>
              <a:ahLst/>
              <a:cxnLst/>
              <a:rect l="l" t="t" r="r" b="b"/>
              <a:pathLst>
                <a:path w="10913" h="3405" extrusionOk="0">
                  <a:moveTo>
                    <a:pt x="0" y="0"/>
                  </a:moveTo>
                  <a:lnTo>
                    <a:pt x="0" y="0"/>
                  </a:lnTo>
                  <a:cubicBezTo>
                    <a:pt x="2067" y="2311"/>
                    <a:pt x="10912" y="3405"/>
                    <a:pt x="10912" y="3405"/>
                  </a:cubicBezTo>
                  <a:cubicBezTo>
                    <a:pt x="7417" y="1642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0" name="Google Shape;5280;p22"/>
            <p:cNvSpPr/>
            <p:nvPr/>
          </p:nvSpPr>
          <p:spPr>
            <a:xfrm>
              <a:off x="3246161" y="4632860"/>
              <a:ext cx="149271" cy="203105"/>
            </a:xfrm>
            <a:custGeom>
              <a:avLst/>
              <a:gdLst/>
              <a:ahLst/>
              <a:cxnLst/>
              <a:rect l="l" t="t" r="r" b="b"/>
              <a:pathLst>
                <a:path w="8177" h="11126" extrusionOk="0">
                  <a:moveTo>
                    <a:pt x="0" y="1"/>
                  </a:moveTo>
                  <a:cubicBezTo>
                    <a:pt x="1" y="2"/>
                    <a:pt x="4347" y="9272"/>
                    <a:pt x="8177" y="11126"/>
                  </a:cubicBezTo>
                  <a:cubicBezTo>
                    <a:pt x="8177" y="11126"/>
                    <a:pt x="3070" y="279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1" name="Google Shape;5281;p22"/>
            <p:cNvSpPr/>
            <p:nvPr/>
          </p:nvSpPr>
          <p:spPr>
            <a:xfrm>
              <a:off x="3221188" y="4651188"/>
              <a:ext cx="160936" cy="208089"/>
            </a:xfrm>
            <a:custGeom>
              <a:avLst/>
              <a:gdLst/>
              <a:ahLst/>
              <a:cxnLst/>
              <a:rect l="l" t="t" r="r" b="b"/>
              <a:pathLst>
                <a:path w="8816" h="11399" extrusionOk="0">
                  <a:moveTo>
                    <a:pt x="0" y="0"/>
                  </a:moveTo>
                  <a:cubicBezTo>
                    <a:pt x="0" y="61"/>
                    <a:pt x="2614" y="9848"/>
                    <a:pt x="8815" y="11398"/>
                  </a:cubicBezTo>
                  <a:cubicBezTo>
                    <a:pt x="8815" y="11398"/>
                    <a:pt x="4073" y="699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2" name="Google Shape;5282;p22"/>
            <p:cNvSpPr/>
            <p:nvPr/>
          </p:nvSpPr>
          <p:spPr>
            <a:xfrm>
              <a:off x="3356585" y="4908638"/>
              <a:ext cx="219188" cy="37715"/>
            </a:xfrm>
            <a:custGeom>
              <a:avLst/>
              <a:gdLst/>
              <a:ahLst/>
              <a:cxnLst/>
              <a:rect l="l" t="t" r="r" b="b"/>
              <a:pathLst>
                <a:path w="12007" h="2066" extrusionOk="0">
                  <a:moveTo>
                    <a:pt x="0" y="1"/>
                  </a:moveTo>
                  <a:lnTo>
                    <a:pt x="0" y="1"/>
                  </a:lnTo>
                  <a:cubicBezTo>
                    <a:pt x="2733" y="1830"/>
                    <a:pt x="8034" y="2065"/>
                    <a:pt x="10578" y="2065"/>
                  </a:cubicBezTo>
                  <a:cubicBezTo>
                    <a:pt x="11457" y="2065"/>
                    <a:pt x="12006" y="2037"/>
                    <a:pt x="12006" y="2037"/>
                  </a:cubicBezTo>
                  <a:cubicBezTo>
                    <a:pt x="7873" y="88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3" name="Google Shape;5283;p22"/>
            <p:cNvSpPr/>
            <p:nvPr/>
          </p:nvSpPr>
          <p:spPr>
            <a:xfrm>
              <a:off x="3340484" y="4938047"/>
              <a:ext cx="241386" cy="30413"/>
            </a:xfrm>
            <a:custGeom>
              <a:avLst/>
              <a:gdLst/>
              <a:ahLst/>
              <a:cxnLst/>
              <a:rect l="l" t="t" r="r" b="b"/>
              <a:pathLst>
                <a:path w="13223" h="1666" extrusionOk="0">
                  <a:moveTo>
                    <a:pt x="1" y="1"/>
                  </a:moveTo>
                  <a:lnTo>
                    <a:pt x="1" y="1"/>
                  </a:lnTo>
                  <a:cubicBezTo>
                    <a:pt x="1996" y="1276"/>
                    <a:pt x="4437" y="1666"/>
                    <a:pt x="6675" y="1666"/>
                  </a:cubicBezTo>
                  <a:cubicBezTo>
                    <a:pt x="10199" y="1666"/>
                    <a:pt x="13222" y="700"/>
                    <a:pt x="13223" y="700"/>
                  </a:cubicBezTo>
                  <a:lnTo>
                    <a:pt x="13223" y="700"/>
                  </a:lnTo>
                  <a:cubicBezTo>
                    <a:pt x="12583" y="806"/>
                    <a:pt x="11730" y="850"/>
                    <a:pt x="10764" y="850"/>
                  </a:cubicBezTo>
                  <a:cubicBezTo>
                    <a:pt x="6490" y="85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4" name="Google Shape;5284;p22"/>
            <p:cNvSpPr/>
            <p:nvPr/>
          </p:nvSpPr>
          <p:spPr>
            <a:xfrm>
              <a:off x="3331613" y="4971728"/>
              <a:ext cx="260243" cy="24097"/>
            </a:xfrm>
            <a:custGeom>
              <a:avLst/>
              <a:gdLst/>
              <a:ahLst/>
              <a:cxnLst/>
              <a:rect l="l" t="t" r="r" b="b"/>
              <a:pathLst>
                <a:path w="14256" h="1320" extrusionOk="0">
                  <a:moveTo>
                    <a:pt x="9485" y="0"/>
                  </a:moveTo>
                  <a:cubicBezTo>
                    <a:pt x="4803" y="0"/>
                    <a:pt x="0" y="526"/>
                    <a:pt x="0" y="526"/>
                  </a:cubicBezTo>
                  <a:cubicBezTo>
                    <a:pt x="1490" y="1115"/>
                    <a:pt x="3385" y="1319"/>
                    <a:pt x="5304" y="1319"/>
                  </a:cubicBezTo>
                  <a:cubicBezTo>
                    <a:pt x="9666" y="1319"/>
                    <a:pt x="14148" y="262"/>
                    <a:pt x="14254" y="253"/>
                  </a:cubicBezTo>
                  <a:lnTo>
                    <a:pt x="14254" y="253"/>
                  </a:lnTo>
                  <a:cubicBezTo>
                    <a:pt x="14255" y="253"/>
                    <a:pt x="14255" y="253"/>
                    <a:pt x="14256" y="253"/>
                  </a:cubicBezTo>
                  <a:cubicBezTo>
                    <a:pt x="14256" y="253"/>
                    <a:pt x="14256" y="253"/>
                    <a:pt x="14255" y="253"/>
                  </a:cubicBezTo>
                  <a:cubicBezTo>
                    <a:pt x="14255" y="253"/>
                    <a:pt x="14254" y="253"/>
                    <a:pt x="14254" y="253"/>
                  </a:cubicBezTo>
                  <a:lnTo>
                    <a:pt x="14254" y="253"/>
                  </a:lnTo>
                  <a:cubicBezTo>
                    <a:pt x="12832" y="68"/>
                    <a:pt x="11166" y="0"/>
                    <a:pt x="94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5" name="Google Shape;5285;p22"/>
            <p:cNvSpPr/>
            <p:nvPr/>
          </p:nvSpPr>
          <p:spPr>
            <a:xfrm>
              <a:off x="3199556" y="4666723"/>
              <a:ext cx="169242" cy="216961"/>
            </a:xfrm>
            <a:custGeom>
              <a:avLst/>
              <a:gdLst/>
              <a:ahLst/>
              <a:cxnLst/>
              <a:rect l="l" t="t" r="r" b="b"/>
              <a:pathLst>
                <a:path w="9271" h="11885" extrusionOk="0">
                  <a:moveTo>
                    <a:pt x="122" y="0"/>
                  </a:moveTo>
                  <a:lnTo>
                    <a:pt x="122" y="0"/>
                  </a:lnTo>
                  <a:cubicBezTo>
                    <a:pt x="122" y="1"/>
                    <a:pt x="1" y="9970"/>
                    <a:pt x="9271" y="11885"/>
                  </a:cubicBezTo>
                  <a:cubicBezTo>
                    <a:pt x="9271" y="11885"/>
                    <a:pt x="912" y="6414"/>
                    <a:pt x="1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6" name="Google Shape;5286;p22"/>
            <p:cNvSpPr/>
            <p:nvPr/>
          </p:nvSpPr>
          <p:spPr>
            <a:xfrm>
              <a:off x="3155269" y="4712215"/>
              <a:ext cx="205241" cy="201444"/>
            </a:xfrm>
            <a:custGeom>
              <a:avLst/>
              <a:gdLst/>
              <a:ahLst/>
              <a:cxnLst/>
              <a:rect l="l" t="t" r="r" b="b"/>
              <a:pathLst>
                <a:path w="11243" h="11035" extrusionOk="0">
                  <a:moveTo>
                    <a:pt x="55" y="0"/>
                  </a:moveTo>
                  <a:cubicBezTo>
                    <a:pt x="1" y="0"/>
                    <a:pt x="2045" y="9486"/>
                    <a:pt x="11058" y="11034"/>
                  </a:cubicBezTo>
                  <a:cubicBezTo>
                    <a:pt x="11059" y="11034"/>
                    <a:pt x="11060" y="11034"/>
                    <a:pt x="11061" y="11034"/>
                  </a:cubicBezTo>
                  <a:cubicBezTo>
                    <a:pt x="11243" y="11034"/>
                    <a:pt x="4444" y="7536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7" name="Google Shape;5287;p22"/>
            <p:cNvSpPr/>
            <p:nvPr/>
          </p:nvSpPr>
          <p:spPr>
            <a:xfrm>
              <a:off x="3143513" y="4752175"/>
              <a:ext cx="208636" cy="190838"/>
            </a:xfrm>
            <a:custGeom>
              <a:avLst/>
              <a:gdLst/>
              <a:ahLst/>
              <a:cxnLst/>
              <a:rect l="l" t="t" r="r" b="b"/>
              <a:pathLst>
                <a:path w="11429" h="10454" extrusionOk="0">
                  <a:moveTo>
                    <a:pt x="0" y="0"/>
                  </a:moveTo>
                  <a:cubicBezTo>
                    <a:pt x="0" y="1"/>
                    <a:pt x="456" y="5563"/>
                    <a:pt x="4681" y="8389"/>
                  </a:cubicBezTo>
                  <a:cubicBezTo>
                    <a:pt x="7248" y="10078"/>
                    <a:pt x="9045" y="10453"/>
                    <a:pt x="10136" y="10453"/>
                  </a:cubicBezTo>
                  <a:cubicBezTo>
                    <a:pt x="11009" y="10453"/>
                    <a:pt x="11429" y="10213"/>
                    <a:pt x="11429" y="10213"/>
                  </a:cubicBezTo>
                  <a:cubicBezTo>
                    <a:pt x="11429" y="10213"/>
                    <a:pt x="3800" y="9787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8" name="Google Shape;5288;p22"/>
            <p:cNvSpPr/>
            <p:nvPr/>
          </p:nvSpPr>
          <p:spPr>
            <a:xfrm>
              <a:off x="3322722" y="5000698"/>
              <a:ext cx="283007" cy="23732"/>
            </a:xfrm>
            <a:custGeom>
              <a:avLst/>
              <a:gdLst/>
              <a:ahLst/>
              <a:cxnLst/>
              <a:rect l="l" t="t" r="r" b="b"/>
              <a:pathLst>
                <a:path w="15503" h="1300" extrusionOk="0">
                  <a:moveTo>
                    <a:pt x="10625" y="1"/>
                  </a:moveTo>
                  <a:cubicBezTo>
                    <a:pt x="7091" y="1"/>
                    <a:pt x="2510" y="154"/>
                    <a:pt x="1" y="854"/>
                  </a:cubicBezTo>
                  <a:cubicBezTo>
                    <a:pt x="1" y="854"/>
                    <a:pt x="3080" y="1300"/>
                    <a:pt x="6812" y="1300"/>
                  </a:cubicBezTo>
                  <a:cubicBezTo>
                    <a:pt x="9692" y="1300"/>
                    <a:pt x="12961" y="1034"/>
                    <a:pt x="15503" y="94"/>
                  </a:cubicBezTo>
                  <a:cubicBezTo>
                    <a:pt x="15503" y="94"/>
                    <a:pt x="13382" y="1"/>
                    <a:pt x="106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9" name="Google Shape;5289;p22"/>
            <p:cNvSpPr/>
            <p:nvPr/>
          </p:nvSpPr>
          <p:spPr>
            <a:xfrm>
              <a:off x="3320514" y="5035145"/>
              <a:ext cx="275231" cy="41256"/>
            </a:xfrm>
            <a:custGeom>
              <a:avLst/>
              <a:gdLst/>
              <a:ahLst/>
              <a:cxnLst/>
              <a:rect l="l" t="t" r="r" b="b"/>
              <a:pathLst>
                <a:path w="15077" h="2260" extrusionOk="0">
                  <a:moveTo>
                    <a:pt x="15077" y="1"/>
                  </a:moveTo>
                  <a:cubicBezTo>
                    <a:pt x="15076" y="1"/>
                    <a:pt x="11486" y="757"/>
                    <a:pt x="6690" y="757"/>
                  </a:cubicBezTo>
                  <a:cubicBezTo>
                    <a:pt x="4621" y="757"/>
                    <a:pt x="2327" y="617"/>
                    <a:pt x="0" y="214"/>
                  </a:cubicBezTo>
                  <a:lnTo>
                    <a:pt x="0" y="214"/>
                  </a:lnTo>
                  <a:cubicBezTo>
                    <a:pt x="1" y="214"/>
                    <a:pt x="3856" y="2259"/>
                    <a:pt x="8242" y="2259"/>
                  </a:cubicBezTo>
                  <a:cubicBezTo>
                    <a:pt x="10533" y="2259"/>
                    <a:pt x="12970" y="1701"/>
                    <a:pt x="150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0" name="Google Shape;5290;p22"/>
            <p:cNvSpPr/>
            <p:nvPr/>
          </p:nvSpPr>
          <p:spPr>
            <a:xfrm>
              <a:off x="3115765" y="4820412"/>
              <a:ext cx="224190" cy="163236"/>
            </a:xfrm>
            <a:custGeom>
              <a:avLst/>
              <a:gdLst/>
              <a:ahLst/>
              <a:cxnLst/>
              <a:rect l="l" t="t" r="r" b="b"/>
              <a:pathLst>
                <a:path w="12281" h="8942" extrusionOk="0">
                  <a:moveTo>
                    <a:pt x="0" y="1"/>
                  </a:moveTo>
                  <a:cubicBezTo>
                    <a:pt x="0" y="1"/>
                    <a:pt x="608" y="5016"/>
                    <a:pt x="5046" y="7600"/>
                  </a:cubicBezTo>
                  <a:cubicBezTo>
                    <a:pt x="6638" y="8496"/>
                    <a:pt x="8571" y="8941"/>
                    <a:pt x="10077" y="8941"/>
                  </a:cubicBezTo>
                  <a:cubicBezTo>
                    <a:pt x="11072" y="8941"/>
                    <a:pt x="11881" y="8747"/>
                    <a:pt x="12280" y="8359"/>
                  </a:cubicBezTo>
                  <a:cubicBezTo>
                    <a:pt x="12280" y="8359"/>
                    <a:pt x="4590" y="7508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1" name="Google Shape;5291;p22"/>
            <p:cNvSpPr/>
            <p:nvPr/>
          </p:nvSpPr>
          <p:spPr>
            <a:xfrm>
              <a:off x="3077466" y="4872019"/>
              <a:ext cx="256373" cy="153871"/>
            </a:xfrm>
            <a:custGeom>
              <a:avLst/>
              <a:gdLst/>
              <a:ahLst/>
              <a:cxnLst/>
              <a:rect l="l" t="t" r="r" b="b"/>
              <a:pathLst>
                <a:path w="14044" h="8429" extrusionOk="0">
                  <a:moveTo>
                    <a:pt x="1" y="0"/>
                  </a:moveTo>
                  <a:cubicBezTo>
                    <a:pt x="1" y="1"/>
                    <a:pt x="2038" y="5533"/>
                    <a:pt x="7539" y="7934"/>
                  </a:cubicBezTo>
                  <a:cubicBezTo>
                    <a:pt x="8380" y="8295"/>
                    <a:pt x="9220" y="8429"/>
                    <a:pt x="10004" y="8429"/>
                  </a:cubicBezTo>
                  <a:cubicBezTo>
                    <a:pt x="12255" y="8429"/>
                    <a:pt x="14044" y="7326"/>
                    <a:pt x="14044" y="7326"/>
                  </a:cubicBezTo>
                  <a:lnTo>
                    <a:pt x="14044" y="7326"/>
                  </a:lnTo>
                  <a:cubicBezTo>
                    <a:pt x="14044" y="7326"/>
                    <a:pt x="13853" y="7343"/>
                    <a:pt x="13508" y="7343"/>
                  </a:cubicBezTo>
                  <a:cubicBezTo>
                    <a:pt x="11606" y="7343"/>
                    <a:pt x="5019" y="682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2" name="Google Shape;5292;p22"/>
            <p:cNvSpPr/>
            <p:nvPr/>
          </p:nvSpPr>
          <p:spPr>
            <a:xfrm>
              <a:off x="3058061" y="4903655"/>
              <a:ext cx="262470" cy="163181"/>
            </a:xfrm>
            <a:custGeom>
              <a:avLst/>
              <a:gdLst/>
              <a:ahLst/>
              <a:cxnLst/>
              <a:rect l="l" t="t" r="r" b="b"/>
              <a:pathLst>
                <a:path w="14378" h="8939" extrusionOk="0">
                  <a:moveTo>
                    <a:pt x="0" y="0"/>
                  </a:moveTo>
                  <a:cubicBezTo>
                    <a:pt x="0" y="1"/>
                    <a:pt x="760" y="5775"/>
                    <a:pt x="6322" y="8176"/>
                  </a:cubicBezTo>
                  <a:cubicBezTo>
                    <a:pt x="7596" y="8726"/>
                    <a:pt x="8732" y="8939"/>
                    <a:pt x="9744" y="8939"/>
                  </a:cubicBezTo>
                  <a:cubicBezTo>
                    <a:pt x="11751" y="8939"/>
                    <a:pt x="13266" y="8104"/>
                    <a:pt x="14377" y="7417"/>
                  </a:cubicBezTo>
                  <a:lnTo>
                    <a:pt x="14377" y="7417"/>
                  </a:lnTo>
                  <a:cubicBezTo>
                    <a:pt x="14377" y="7417"/>
                    <a:pt x="13365" y="7643"/>
                    <a:pt x="11845" y="7643"/>
                  </a:cubicBezTo>
                  <a:cubicBezTo>
                    <a:pt x="8579" y="7643"/>
                    <a:pt x="2966" y="6596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293" name="Google Shape;5293;p22"/>
          <p:cNvGrpSpPr/>
          <p:nvPr/>
        </p:nvGrpSpPr>
        <p:grpSpPr>
          <a:xfrm rot="1125229" flipH="1">
            <a:off x="8526664" y="3903626"/>
            <a:ext cx="1127826" cy="1057450"/>
            <a:chOff x="3281667" y="1132683"/>
            <a:chExt cx="612601" cy="574375"/>
          </a:xfrm>
        </p:grpSpPr>
        <p:sp>
          <p:nvSpPr>
            <p:cNvPr id="5294" name="Google Shape;5294;p22"/>
            <p:cNvSpPr/>
            <p:nvPr/>
          </p:nvSpPr>
          <p:spPr>
            <a:xfrm>
              <a:off x="3281667" y="1132683"/>
              <a:ext cx="612601" cy="574375"/>
            </a:xfrm>
            <a:custGeom>
              <a:avLst/>
              <a:gdLst/>
              <a:ahLst/>
              <a:cxnLst/>
              <a:rect l="l" t="t" r="r" b="b"/>
              <a:pathLst>
                <a:path w="33558" h="31464" extrusionOk="0">
                  <a:moveTo>
                    <a:pt x="22719" y="0"/>
                  </a:moveTo>
                  <a:cubicBezTo>
                    <a:pt x="22470" y="0"/>
                    <a:pt x="22250" y="39"/>
                    <a:pt x="22068" y="125"/>
                  </a:cubicBezTo>
                  <a:cubicBezTo>
                    <a:pt x="21490" y="368"/>
                    <a:pt x="21278" y="2466"/>
                    <a:pt x="21278" y="2466"/>
                  </a:cubicBezTo>
                  <a:lnTo>
                    <a:pt x="21186" y="308"/>
                  </a:lnTo>
                  <a:cubicBezTo>
                    <a:pt x="21186" y="308"/>
                    <a:pt x="16171" y="490"/>
                    <a:pt x="15624" y="1827"/>
                  </a:cubicBezTo>
                  <a:cubicBezTo>
                    <a:pt x="15472" y="2162"/>
                    <a:pt x="17174" y="8849"/>
                    <a:pt x="16414" y="10460"/>
                  </a:cubicBezTo>
                  <a:cubicBezTo>
                    <a:pt x="16414" y="10460"/>
                    <a:pt x="15411" y="9305"/>
                    <a:pt x="14803" y="2314"/>
                  </a:cubicBezTo>
                  <a:cubicBezTo>
                    <a:pt x="14803" y="2314"/>
                    <a:pt x="10153" y="2678"/>
                    <a:pt x="9879" y="4137"/>
                  </a:cubicBezTo>
                  <a:cubicBezTo>
                    <a:pt x="9579" y="5610"/>
                    <a:pt x="13022" y="13472"/>
                    <a:pt x="11866" y="13472"/>
                  </a:cubicBezTo>
                  <a:cubicBezTo>
                    <a:pt x="11853" y="13472"/>
                    <a:pt x="11839" y="13471"/>
                    <a:pt x="11825" y="13469"/>
                  </a:cubicBezTo>
                  <a:cubicBezTo>
                    <a:pt x="10518" y="13317"/>
                    <a:pt x="10335" y="11493"/>
                    <a:pt x="10153" y="10065"/>
                  </a:cubicBezTo>
                  <a:cubicBezTo>
                    <a:pt x="9940" y="8666"/>
                    <a:pt x="9119" y="4441"/>
                    <a:pt x="9119" y="4441"/>
                  </a:cubicBezTo>
                  <a:cubicBezTo>
                    <a:pt x="9119" y="4441"/>
                    <a:pt x="6141" y="4867"/>
                    <a:pt x="6201" y="5900"/>
                  </a:cubicBezTo>
                  <a:cubicBezTo>
                    <a:pt x="6232" y="6873"/>
                    <a:pt x="8177" y="11828"/>
                    <a:pt x="8937" y="13621"/>
                  </a:cubicBezTo>
                  <a:cubicBezTo>
                    <a:pt x="9272" y="14399"/>
                    <a:pt x="9146" y="14769"/>
                    <a:pt x="8832" y="14769"/>
                  </a:cubicBezTo>
                  <a:cubicBezTo>
                    <a:pt x="8434" y="14769"/>
                    <a:pt x="7737" y="14177"/>
                    <a:pt x="7296" y="13074"/>
                  </a:cubicBezTo>
                  <a:cubicBezTo>
                    <a:pt x="6475" y="11128"/>
                    <a:pt x="5837" y="6691"/>
                    <a:pt x="5837" y="6691"/>
                  </a:cubicBezTo>
                  <a:cubicBezTo>
                    <a:pt x="5837" y="6691"/>
                    <a:pt x="1824" y="8180"/>
                    <a:pt x="2219" y="10095"/>
                  </a:cubicBezTo>
                  <a:cubicBezTo>
                    <a:pt x="2543" y="11690"/>
                    <a:pt x="4236" y="15408"/>
                    <a:pt x="3814" y="15408"/>
                  </a:cubicBezTo>
                  <a:cubicBezTo>
                    <a:pt x="3721" y="15408"/>
                    <a:pt x="3526" y="15228"/>
                    <a:pt x="3192" y="14806"/>
                  </a:cubicBezTo>
                  <a:lnTo>
                    <a:pt x="1277" y="12496"/>
                  </a:lnTo>
                  <a:lnTo>
                    <a:pt x="1277" y="12496"/>
                  </a:lnTo>
                  <a:cubicBezTo>
                    <a:pt x="1277" y="12496"/>
                    <a:pt x="1" y="15262"/>
                    <a:pt x="1551" y="18971"/>
                  </a:cubicBezTo>
                  <a:cubicBezTo>
                    <a:pt x="1855" y="19639"/>
                    <a:pt x="6141" y="20885"/>
                    <a:pt x="9150" y="21159"/>
                  </a:cubicBezTo>
                  <a:cubicBezTo>
                    <a:pt x="9150" y="21159"/>
                    <a:pt x="9162" y="21158"/>
                    <a:pt x="9181" y="21158"/>
                  </a:cubicBezTo>
                  <a:cubicBezTo>
                    <a:pt x="9313" y="21158"/>
                    <a:pt x="9781" y="21204"/>
                    <a:pt x="9119" y="21919"/>
                  </a:cubicBezTo>
                  <a:cubicBezTo>
                    <a:pt x="9119" y="21919"/>
                    <a:pt x="4925" y="27846"/>
                    <a:pt x="12980" y="31463"/>
                  </a:cubicBezTo>
                  <a:cubicBezTo>
                    <a:pt x="12980" y="31463"/>
                    <a:pt x="11095" y="25202"/>
                    <a:pt x="12220" y="24837"/>
                  </a:cubicBezTo>
                  <a:cubicBezTo>
                    <a:pt x="12220" y="24837"/>
                    <a:pt x="12221" y="24837"/>
                    <a:pt x="12224" y="24837"/>
                  </a:cubicBezTo>
                  <a:cubicBezTo>
                    <a:pt x="12291" y="24837"/>
                    <a:pt x="13120" y="24893"/>
                    <a:pt x="13557" y="27633"/>
                  </a:cubicBezTo>
                  <a:cubicBezTo>
                    <a:pt x="13892" y="29711"/>
                    <a:pt x="15163" y="31444"/>
                    <a:pt x="18155" y="31444"/>
                  </a:cubicBezTo>
                  <a:cubicBezTo>
                    <a:pt x="19234" y="31444"/>
                    <a:pt x="20536" y="31219"/>
                    <a:pt x="22098" y="30703"/>
                  </a:cubicBezTo>
                  <a:cubicBezTo>
                    <a:pt x="22098" y="30703"/>
                    <a:pt x="18147" y="29913"/>
                    <a:pt x="16870" y="27694"/>
                  </a:cubicBezTo>
                  <a:cubicBezTo>
                    <a:pt x="16817" y="27605"/>
                    <a:pt x="17002" y="27569"/>
                    <a:pt x="17350" y="27569"/>
                  </a:cubicBezTo>
                  <a:cubicBezTo>
                    <a:pt x="18721" y="27569"/>
                    <a:pt x="22609" y="28122"/>
                    <a:pt x="24277" y="28122"/>
                  </a:cubicBezTo>
                  <a:cubicBezTo>
                    <a:pt x="24345" y="28122"/>
                    <a:pt x="24409" y="28121"/>
                    <a:pt x="24469" y="28120"/>
                  </a:cubicBezTo>
                  <a:cubicBezTo>
                    <a:pt x="26171" y="28028"/>
                    <a:pt x="28299" y="27360"/>
                    <a:pt x="29849" y="23895"/>
                  </a:cubicBezTo>
                  <a:cubicBezTo>
                    <a:pt x="29849" y="23895"/>
                    <a:pt x="26718" y="23773"/>
                    <a:pt x="24256" y="23743"/>
                  </a:cubicBezTo>
                  <a:cubicBezTo>
                    <a:pt x="21855" y="23712"/>
                    <a:pt x="21217" y="22952"/>
                    <a:pt x="22706" y="22709"/>
                  </a:cubicBezTo>
                  <a:cubicBezTo>
                    <a:pt x="24196" y="22527"/>
                    <a:pt x="23466" y="22709"/>
                    <a:pt x="26080" y="22466"/>
                  </a:cubicBezTo>
                  <a:cubicBezTo>
                    <a:pt x="28755" y="22192"/>
                    <a:pt x="30913" y="22071"/>
                    <a:pt x="31126" y="21888"/>
                  </a:cubicBezTo>
                  <a:cubicBezTo>
                    <a:pt x="31339" y="21645"/>
                    <a:pt x="32159" y="17664"/>
                    <a:pt x="32159" y="17664"/>
                  </a:cubicBezTo>
                  <a:lnTo>
                    <a:pt x="32159" y="17664"/>
                  </a:lnTo>
                  <a:cubicBezTo>
                    <a:pt x="32159" y="17664"/>
                    <a:pt x="24834" y="18545"/>
                    <a:pt x="23375" y="18819"/>
                  </a:cubicBezTo>
                  <a:cubicBezTo>
                    <a:pt x="23133" y="18853"/>
                    <a:pt x="22906" y="18869"/>
                    <a:pt x="22699" y="18869"/>
                  </a:cubicBezTo>
                  <a:cubicBezTo>
                    <a:pt x="21633" y="18869"/>
                    <a:pt x="21097" y="18441"/>
                    <a:pt x="21734" y="17907"/>
                  </a:cubicBezTo>
                  <a:cubicBezTo>
                    <a:pt x="21973" y="17704"/>
                    <a:pt x="22240" y="17644"/>
                    <a:pt x="22584" y="17644"/>
                  </a:cubicBezTo>
                  <a:cubicBezTo>
                    <a:pt x="23089" y="17644"/>
                    <a:pt x="23758" y="17774"/>
                    <a:pt x="24746" y="17774"/>
                  </a:cubicBezTo>
                  <a:cubicBezTo>
                    <a:pt x="25303" y="17774"/>
                    <a:pt x="25962" y="17733"/>
                    <a:pt x="26749" y="17603"/>
                  </a:cubicBezTo>
                  <a:cubicBezTo>
                    <a:pt x="29849" y="17056"/>
                    <a:pt x="32342" y="16752"/>
                    <a:pt x="32676" y="15384"/>
                  </a:cubicBezTo>
                  <a:cubicBezTo>
                    <a:pt x="32676" y="15384"/>
                    <a:pt x="33557" y="9183"/>
                    <a:pt x="31521" y="8636"/>
                  </a:cubicBezTo>
                  <a:cubicBezTo>
                    <a:pt x="31413" y="8601"/>
                    <a:pt x="31291" y="8586"/>
                    <a:pt x="31158" y="8586"/>
                  </a:cubicBezTo>
                  <a:cubicBezTo>
                    <a:pt x="30245" y="8586"/>
                    <a:pt x="28833" y="9305"/>
                    <a:pt x="28117" y="9305"/>
                  </a:cubicBezTo>
                  <a:cubicBezTo>
                    <a:pt x="27266" y="9305"/>
                    <a:pt x="29910" y="7663"/>
                    <a:pt x="30153" y="7299"/>
                  </a:cubicBezTo>
                  <a:cubicBezTo>
                    <a:pt x="30427" y="6903"/>
                    <a:pt x="29758" y="4411"/>
                    <a:pt x="29758" y="4411"/>
                  </a:cubicBezTo>
                  <a:cubicBezTo>
                    <a:pt x="29758" y="4411"/>
                    <a:pt x="25047" y="9517"/>
                    <a:pt x="24317" y="9609"/>
                  </a:cubicBezTo>
                  <a:cubicBezTo>
                    <a:pt x="24222" y="9628"/>
                    <a:pt x="24135" y="9638"/>
                    <a:pt x="24057" y="9638"/>
                  </a:cubicBezTo>
                  <a:cubicBezTo>
                    <a:pt x="23541" y="9638"/>
                    <a:pt x="23465" y="9193"/>
                    <a:pt x="24469" y="8241"/>
                  </a:cubicBezTo>
                  <a:cubicBezTo>
                    <a:pt x="25381" y="7390"/>
                    <a:pt x="29363" y="3651"/>
                    <a:pt x="29393" y="3043"/>
                  </a:cubicBezTo>
                  <a:cubicBezTo>
                    <a:pt x="29393" y="3043"/>
                    <a:pt x="24927" y="0"/>
                    <a:pt x="22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5" name="Google Shape;5295;p22"/>
            <p:cNvSpPr/>
            <p:nvPr/>
          </p:nvSpPr>
          <p:spPr>
            <a:xfrm>
              <a:off x="3328838" y="1234290"/>
              <a:ext cx="462783" cy="359569"/>
            </a:xfrm>
            <a:custGeom>
              <a:avLst/>
              <a:gdLst/>
              <a:ahLst/>
              <a:cxnLst/>
              <a:rect l="l" t="t" r="r" b="b"/>
              <a:pathLst>
                <a:path w="25351" h="19697" extrusionOk="0">
                  <a:moveTo>
                    <a:pt x="16262" y="0"/>
                  </a:moveTo>
                  <a:lnTo>
                    <a:pt x="16262" y="0"/>
                  </a:lnTo>
                  <a:cubicBezTo>
                    <a:pt x="16262" y="2"/>
                    <a:pt x="15016" y="7204"/>
                    <a:pt x="15228" y="9483"/>
                  </a:cubicBezTo>
                  <a:cubicBezTo>
                    <a:pt x="14560" y="10183"/>
                    <a:pt x="13861" y="10882"/>
                    <a:pt x="13101" y="11550"/>
                  </a:cubicBezTo>
                  <a:cubicBezTo>
                    <a:pt x="12645" y="11003"/>
                    <a:pt x="10821" y="7447"/>
                    <a:pt x="10092" y="1398"/>
                  </a:cubicBezTo>
                  <a:lnTo>
                    <a:pt x="10092" y="1398"/>
                  </a:lnTo>
                  <a:cubicBezTo>
                    <a:pt x="10092" y="1399"/>
                    <a:pt x="10001" y="7691"/>
                    <a:pt x="12614" y="11946"/>
                  </a:cubicBezTo>
                  <a:cubicBezTo>
                    <a:pt x="11399" y="12979"/>
                    <a:pt x="10092" y="13891"/>
                    <a:pt x="8785" y="14529"/>
                  </a:cubicBezTo>
                  <a:lnTo>
                    <a:pt x="8541" y="14651"/>
                  </a:lnTo>
                  <a:cubicBezTo>
                    <a:pt x="4742" y="12918"/>
                    <a:pt x="2098" y="6688"/>
                    <a:pt x="2098" y="6687"/>
                  </a:cubicBezTo>
                  <a:lnTo>
                    <a:pt x="2098" y="6687"/>
                  </a:lnTo>
                  <a:cubicBezTo>
                    <a:pt x="3101" y="11094"/>
                    <a:pt x="7022" y="14347"/>
                    <a:pt x="7873" y="14955"/>
                  </a:cubicBezTo>
                  <a:cubicBezTo>
                    <a:pt x="2584" y="17265"/>
                    <a:pt x="335" y="16171"/>
                    <a:pt x="213" y="16748"/>
                  </a:cubicBezTo>
                  <a:cubicBezTo>
                    <a:pt x="61" y="17386"/>
                    <a:pt x="0" y="17690"/>
                    <a:pt x="395" y="17721"/>
                  </a:cubicBezTo>
                  <a:cubicBezTo>
                    <a:pt x="395" y="17721"/>
                    <a:pt x="406" y="17721"/>
                    <a:pt x="426" y="17721"/>
                  </a:cubicBezTo>
                  <a:cubicBezTo>
                    <a:pt x="839" y="17721"/>
                    <a:pt x="5335" y="17638"/>
                    <a:pt x="10548" y="14134"/>
                  </a:cubicBezTo>
                  <a:lnTo>
                    <a:pt x="10578" y="14164"/>
                  </a:lnTo>
                  <a:cubicBezTo>
                    <a:pt x="10578" y="14164"/>
                    <a:pt x="14377" y="18572"/>
                    <a:pt x="18511" y="19696"/>
                  </a:cubicBezTo>
                  <a:cubicBezTo>
                    <a:pt x="18511" y="19696"/>
                    <a:pt x="12736" y="16474"/>
                    <a:pt x="11125" y="13769"/>
                  </a:cubicBezTo>
                  <a:cubicBezTo>
                    <a:pt x="12371" y="12857"/>
                    <a:pt x="13709" y="11763"/>
                    <a:pt x="15016" y="10395"/>
                  </a:cubicBezTo>
                  <a:cubicBezTo>
                    <a:pt x="15666" y="10689"/>
                    <a:pt x="17678" y="11461"/>
                    <a:pt x="19971" y="11461"/>
                  </a:cubicBezTo>
                  <a:cubicBezTo>
                    <a:pt x="21000" y="11461"/>
                    <a:pt x="22086" y="11305"/>
                    <a:pt x="23131" y="10882"/>
                  </a:cubicBezTo>
                  <a:lnTo>
                    <a:pt x="23131" y="10882"/>
                  </a:lnTo>
                  <a:cubicBezTo>
                    <a:pt x="23131" y="10882"/>
                    <a:pt x="21994" y="11087"/>
                    <a:pt x="20481" y="11087"/>
                  </a:cubicBezTo>
                  <a:cubicBezTo>
                    <a:pt x="18913" y="11087"/>
                    <a:pt x="16942" y="10867"/>
                    <a:pt x="15411" y="9970"/>
                  </a:cubicBezTo>
                  <a:cubicBezTo>
                    <a:pt x="15988" y="9332"/>
                    <a:pt x="16535" y="8754"/>
                    <a:pt x="17143" y="7994"/>
                  </a:cubicBezTo>
                  <a:cubicBezTo>
                    <a:pt x="17660" y="7994"/>
                    <a:pt x="22979" y="7143"/>
                    <a:pt x="25350" y="5714"/>
                  </a:cubicBezTo>
                  <a:lnTo>
                    <a:pt x="25350" y="5714"/>
                  </a:lnTo>
                  <a:cubicBezTo>
                    <a:pt x="25350" y="5715"/>
                    <a:pt x="20323" y="7362"/>
                    <a:pt x="17791" y="7362"/>
                  </a:cubicBezTo>
                  <a:cubicBezTo>
                    <a:pt x="17704" y="7362"/>
                    <a:pt x="17620" y="7360"/>
                    <a:pt x="17539" y="7356"/>
                  </a:cubicBezTo>
                  <a:cubicBezTo>
                    <a:pt x="18420" y="6231"/>
                    <a:pt x="21308" y="2310"/>
                    <a:pt x="22098" y="912"/>
                  </a:cubicBezTo>
                  <a:lnTo>
                    <a:pt x="22098" y="912"/>
                  </a:lnTo>
                  <a:cubicBezTo>
                    <a:pt x="22097" y="913"/>
                    <a:pt x="18116" y="5988"/>
                    <a:pt x="15715" y="9028"/>
                  </a:cubicBezTo>
                  <a:cubicBezTo>
                    <a:pt x="15715" y="8268"/>
                    <a:pt x="15836" y="3800"/>
                    <a:pt x="16262" y="0"/>
                  </a:cubicBezTo>
                  <a:close/>
                </a:path>
              </a:pathLst>
            </a:custGeom>
            <a:solidFill>
              <a:srgbClr val="D3F5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296" name="Google Shape;5296;p22"/>
          <p:cNvSpPr/>
          <p:nvPr/>
        </p:nvSpPr>
        <p:spPr>
          <a:xfrm>
            <a:off x="8703367" y="2459752"/>
            <a:ext cx="340057" cy="342697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97" name="Google Shape;5297;p22"/>
          <p:cNvSpPr/>
          <p:nvPr/>
        </p:nvSpPr>
        <p:spPr>
          <a:xfrm>
            <a:off x="8506971" y="2802449"/>
            <a:ext cx="196406" cy="197946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460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5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9" name="Google Shape;5299;p23"/>
          <p:cNvSpPr/>
          <p:nvPr/>
        </p:nvSpPr>
        <p:spPr>
          <a:xfrm rot="8399990">
            <a:off x="-729849" y="1602605"/>
            <a:ext cx="2192203" cy="1335356"/>
          </a:xfrm>
          <a:custGeom>
            <a:avLst/>
            <a:gdLst/>
            <a:ahLst/>
            <a:cxnLst/>
            <a:rect l="l" t="t" r="r" b="b"/>
            <a:pathLst>
              <a:path w="83073" h="50603" extrusionOk="0">
                <a:moveTo>
                  <a:pt x="69445" y="1"/>
                </a:moveTo>
                <a:cubicBezTo>
                  <a:pt x="64932" y="1"/>
                  <a:pt x="60915" y="3349"/>
                  <a:pt x="61522" y="9543"/>
                </a:cubicBezTo>
                <a:cubicBezTo>
                  <a:pt x="61886" y="15409"/>
                  <a:pt x="58816" y="19513"/>
                  <a:pt x="54500" y="20729"/>
                </a:cubicBezTo>
                <a:cubicBezTo>
                  <a:pt x="53641" y="20978"/>
                  <a:pt x="52860" y="21089"/>
                  <a:pt x="52139" y="21089"/>
                </a:cubicBezTo>
                <a:cubicBezTo>
                  <a:pt x="48295" y="21089"/>
                  <a:pt x="46136" y="17938"/>
                  <a:pt x="42707" y="15865"/>
                </a:cubicBezTo>
                <a:cubicBezTo>
                  <a:pt x="40580" y="14606"/>
                  <a:pt x="38979" y="13931"/>
                  <a:pt x="37440" y="13931"/>
                </a:cubicBezTo>
                <a:cubicBezTo>
                  <a:pt x="35525" y="13931"/>
                  <a:pt x="33708" y="14975"/>
                  <a:pt x="31096" y="17233"/>
                </a:cubicBezTo>
                <a:cubicBezTo>
                  <a:pt x="27023" y="20697"/>
                  <a:pt x="25502" y="22059"/>
                  <a:pt x="23218" y="22059"/>
                </a:cubicBezTo>
                <a:cubicBezTo>
                  <a:pt x="22195" y="22059"/>
                  <a:pt x="21020" y="21786"/>
                  <a:pt x="19393" y="21306"/>
                </a:cubicBezTo>
                <a:cubicBezTo>
                  <a:pt x="16822" y="20546"/>
                  <a:pt x="14418" y="20135"/>
                  <a:pt x="12247" y="20135"/>
                </a:cubicBezTo>
                <a:cubicBezTo>
                  <a:pt x="5821" y="20135"/>
                  <a:pt x="1443" y="23737"/>
                  <a:pt x="852" y="32552"/>
                </a:cubicBezTo>
                <a:cubicBezTo>
                  <a:pt x="1" y="43191"/>
                  <a:pt x="6323" y="48206"/>
                  <a:pt x="16141" y="49787"/>
                </a:cubicBezTo>
                <a:cubicBezTo>
                  <a:pt x="19084" y="50337"/>
                  <a:pt x="22307" y="50602"/>
                  <a:pt x="25690" y="50602"/>
                </a:cubicBezTo>
                <a:cubicBezTo>
                  <a:pt x="42502" y="50602"/>
                  <a:pt x="63275" y="44036"/>
                  <a:pt x="73346" y="33130"/>
                </a:cubicBezTo>
                <a:cubicBezTo>
                  <a:pt x="79364" y="26747"/>
                  <a:pt x="83072" y="12370"/>
                  <a:pt x="77783" y="4437"/>
                </a:cubicBezTo>
                <a:cubicBezTo>
                  <a:pt x="75560" y="1432"/>
                  <a:pt x="72396" y="1"/>
                  <a:pt x="6944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00" name="Google Shape;5300;p23"/>
          <p:cNvSpPr/>
          <p:nvPr/>
        </p:nvSpPr>
        <p:spPr>
          <a:xfrm rot="6738505">
            <a:off x="7899366" y="4129251"/>
            <a:ext cx="1863668" cy="1509873"/>
          </a:xfrm>
          <a:custGeom>
            <a:avLst/>
            <a:gdLst/>
            <a:ahLst/>
            <a:cxnLst/>
            <a:rect l="l" t="t" r="r" b="b"/>
            <a:pathLst>
              <a:path w="54989" h="44550" extrusionOk="0">
                <a:moveTo>
                  <a:pt x="17090" y="0"/>
                </a:moveTo>
                <a:cubicBezTo>
                  <a:pt x="16357" y="0"/>
                  <a:pt x="15822" y="459"/>
                  <a:pt x="15755" y="1736"/>
                </a:cubicBezTo>
                <a:lnTo>
                  <a:pt x="15755" y="2194"/>
                </a:lnTo>
                <a:cubicBezTo>
                  <a:pt x="16631" y="4346"/>
                  <a:pt x="14159" y="6032"/>
                  <a:pt x="12710" y="7121"/>
                </a:cubicBezTo>
                <a:cubicBezTo>
                  <a:pt x="9478" y="9862"/>
                  <a:pt x="6360" y="12727"/>
                  <a:pt x="4068" y="16360"/>
                </a:cubicBezTo>
                <a:cubicBezTo>
                  <a:pt x="1556" y="20460"/>
                  <a:pt x="1" y="25436"/>
                  <a:pt x="2456" y="30175"/>
                </a:cubicBezTo>
                <a:cubicBezTo>
                  <a:pt x="4533" y="33754"/>
                  <a:pt x="8393" y="34519"/>
                  <a:pt x="12210" y="34519"/>
                </a:cubicBezTo>
                <a:cubicBezTo>
                  <a:pt x="13552" y="34519"/>
                  <a:pt x="14888" y="34424"/>
                  <a:pt x="16139" y="34324"/>
                </a:cubicBezTo>
                <a:cubicBezTo>
                  <a:pt x="16488" y="34304"/>
                  <a:pt x="16832" y="34295"/>
                  <a:pt x="17171" y="34295"/>
                </a:cubicBezTo>
                <a:cubicBezTo>
                  <a:pt x="21618" y="34295"/>
                  <a:pt x="25278" y="35967"/>
                  <a:pt x="28677" y="38727"/>
                </a:cubicBezTo>
                <a:cubicBezTo>
                  <a:pt x="32035" y="41498"/>
                  <a:pt x="34293" y="44550"/>
                  <a:pt x="38443" y="44550"/>
                </a:cubicBezTo>
                <a:cubicBezTo>
                  <a:pt x="39098" y="44550"/>
                  <a:pt x="39800" y="44474"/>
                  <a:pt x="40560" y="44308"/>
                </a:cubicBezTo>
                <a:cubicBezTo>
                  <a:pt x="48540" y="42672"/>
                  <a:pt x="54989" y="32704"/>
                  <a:pt x="52656" y="24749"/>
                </a:cubicBezTo>
                <a:cubicBezTo>
                  <a:pt x="49309" y="13840"/>
                  <a:pt x="39701" y="11286"/>
                  <a:pt x="30617" y="7219"/>
                </a:cubicBezTo>
                <a:cubicBezTo>
                  <a:pt x="27482" y="5828"/>
                  <a:pt x="24356" y="5132"/>
                  <a:pt x="21876" y="2799"/>
                </a:cubicBezTo>
                <a:cubicBezTo>
                  <a:pt x="21150" y="2118"/>
                  <a:pt x="18664" y="0"/>
                  <a:pt x="17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01" name="Google Shape;5301;p23"/>
          <p:cNvSpPr/>
          <p:nvPr/>
        </p:nvSpPr>
        <p:spPr>
          <a:xfrm>
            <a:off x="301794" y="2673551"/>
            <a:ext cx="200878" cy="207468"/>
          </a:xfrm>
          <a:custGeom>
            <a:avLst/>
            <a:gdLst/>
            <a:ahLst/>
            <a:cxnLst/>
            <a:rect l="l" t="t" r="r" b="b"/>
            <a:pathLst>
              <a:path w="11004" h="11365" extrusionOk="0">
                <a:moveTo>
                  <a:pt x="6784" y="0"/>
                </a:moveTo>
                <a:cubicBezTo>
                  <a:pt x="6680" y="0"/>
                  <a:pt x="6562" y="45"/>
                  <a:pt x="6444" y="163"/>
                </a:cubicBezTo>
                <a:cubicBezTo>
                  <a:pt x="6292" y="284"/>
                  <a:pt x="6110" y="497"/>
                  <a:pt x="5958" y="740"/>
                </a:cubicBezTo>
                <a:cubicBezTo>
                  <a:pt x="5806" y="1014"/>
                  <a:pt x="5654" y="1166"/>
                  <a:pt x="5593" y="1227"/>
                </a:cubicBezTo>
                <a:lnTo>
                  <a:pt x="4165" y="3172"/>
                </a:lnTo>
                <a:lnTo>
                  <a:pt x="2462" y="2625"/>
                </a:lnTo>
                <a:cubicBezTo>
                  <a:pt x="2037" y="2534"/>
                  <a:pt x="1520" y="2321"/>
                  <a:pt x="821" y="2078"/>
                </a:cubicBezTo>
                <a:cubicBezTo>
                  <a:pt x="639" y="1956"/>
                  <a:pt x="487" y="1926"/>
                  <a:pt x="487" y="1926"/>
                </a:cubicBezTo>
                <a:cubicBezTo>
                  <a:pt x="434" y="1910"/>
                  <a:pt x="384" y="1903"/>
                  <a:pt x="339" y="1903"/>
                </a:cubicBezTo>
                <a:cubicBezTo>
                  <a:pt x="204" y="1903"/>
                  <a:pt x="107" y="1971"/>
                  <a:pt x="61" y="2108"/>
                </a:cubicBezTo>
                <a:cubicBezTo>
                  <a:pt x="0" y="2321"/>
                  <a:pt x="183" y="2625"/>
                  <a:pt x="578" y="3020"/>
                </a:cubicBezTo>
                <a:cubicBezTo>
                  <a:pt x="760" y="3172"/>
                  <a:pt x="882" y="3293"/>
                  <a:pt x="912" y="3354"/>
                </a:cubicBezTo>
                <a:cubicBezTo>
                  <a:pt x="1551" y="4296"/>
                  <a:pt x="1976" y="4965"/>
                  <a:pt x="2158" y="5330"/>
                </a:cubicBezTo>
                <a:lnTo>
                  <a:pt x="2402" y="5877"/>
                </a:lnTo>
                <a:lnTo>
                  <a:pt x="1551" y="7093"/>
                </a:lnTo>
                <a:cubicBezTo>
                  <a:pt x="1095" y="7731"/>
                  <a:pt x="851" y="8187"/>
                  <a:pt x="730" y="8369"/>
                </a:cubicBezTo>
                <a:cubicBezTo>
                  <a:pt x="608" y="8552"/>
                  <a:pt x="548" y="8704"/>
                  <a:pt x="456" y="8795"/>
                </a:cubicBezTo>
                <a:cubicBezTo>
                  <a:pt x="396" y="8856"/>
                  <a:pt x="335" y="8947"/>
                  <a:pt x="335" y="9008"/>
                </a:cubicBezTo>
                <a:cubicBezTo>
                  <a:pt x="304" y="9160"/>
                  <a:pt x="335" y="9281"/>
                  <a:pt x="548" y="9312"/>
                </a:cubicBezTo>
                <a:cubicBezTo>
                  <a:pt x="570" y="9321"/>
                  <a:pt x="596" y="9325"/>
                  <a:pt x="628" y="9325"/>
                </a:cubicBezTo>
                <a:cubicBezTo>
                  <a:pt x="810" y="9325"/>
                  <a:pt x="1149" y="9176"/>
                  <a:pt x="1642" y="8917"/>
                </a:cubicBezTo>
                <a:cubicBezTo>
                  <a:pt x="1855" y="8765"/>
                  <a:pt x="2007" y="8673"/>
                  <a:pt x="2067" y="8673"/>
                </a:cubicBezTo>
                <a:cubicBezTo>
                  <a:pt x="2888" y="8339"/>
                  <a:pt x="3617" y="8035"/>
                  <a:pt x="4225" y="7731"/>
                </a:cubicBezTo>
                <a:lnTo>
                  <a:pt x="4347" y="7762"/>
                </a:lnTo>
                <a:cubicBezTo>
                  <a:pt x="4590" y="7792"/>
                  <a:pt x="4833" y="8035"/>
                  <a:pt x="5107" y="8400"/>
                </a:cubicBezTo>
                <a:cubicBezTo>
                  <a:pt x="5320" y="8795"/>
                  <a:pt x="5563" y="9160"/>
                  <a:pt x="5745" y="9585"/>
                </a:cubicBezTo>
                <a:cubicBezTo>
                  <a:pt x="6201" y="10740"/>
                  <a:pt x="6535" y="11287"/>
                  <a:pt x="6687" y="11348"/>
                </a:cubicBezTo>
                <a:cubicBezTo>
                  <a:pt x="6720" y="11359"/>
                  <a:pt x="6751" y="11364"/>
                  <a:pt x="6781" y="11364"/>
                </a:cubicBezTo>
                <a:cubicBezTo>
                  <a:pt x="6921" y="11364"/>
                  <a:pt x="7033" y="11255"/>
                  <a:pt x="7083" y="11105"/>
                </a:cubicBezTo>
                <a:cubicBezTo>
                  <a:pt x="7113" y="10983"/>
                  <a:pt x="7143" y="10588"/>
                  <a:pt x="7052" y="9828"/>
                </a:cubicBezTo>
                <a:cubicBezTo>
                  <a:pt x="7113" y="9129"/>
                  <a:pt x="7113" y="8765"/>
                  <a:pt x="7052" y="8765"/>
                </a:cubicBezTo>
                <a:cubicBezTo>
                  <a:pt x="7052" y="8704"/>
                  <a:pt x="7052" y="8491"/>
                  <a:pt x="7022" y="8096"/>
                </a:cubicBezTo>
                <a:cubicBezTo>
                  <a:pt x="7022" y="7731"/>
                  <a:pt x="7022" y="7397"/>
                  <a:pt x="7113" y="7154"/>
                </a:cubicBezTo>
                <a:lnTo>
                  <a:pt x="7143" y="7032"/>
                </a:lnTo>
                <a:cubicBezTo>
                  <a:pt x="7630" y="6941"/>
                  <a:pt x="8268" y="6637"/>
                  <a:pt x="9089" y="6181"/>
                </a:cubicBezTo>
                <a:cubicBezTo>
                  <a:pt x="9453" y="5938"/>
                  <a:pt x="9697" y="5786"/>
                  <a:pt x="9788" y="5755"/>
                </a:cubicBezTo>
                <a:cubicBezTo>
                  <a:pt x="9909" y="5725"/>
                  <a:pt x="10153" y="5634"/>
                  <a:pt x="10457" y="5512"/>
                </a:cubicBezTo>
                <a:cubicBezTo>
                  <a:pt x="10760" y="5421"/>
                  <a:pt x="10943" y="5330"/>
                  <a:pt x="10943" y="5269"/>
                </a:cubicBezTo>
                <a:cubicBezTo>
                  <a:pt x="11004" y="5026"/>
                  <a:pt x="10912" y="4844"/>
                  <a:pt x="10548" y="4752"/>
                </a:cubicBezTo>
                <a:lnTo>
                  <a:pt x="8815" y="4357"/>
                </a:lnTo>
                <a:cubicBezTo>
                  <a:pt x="8116" y="4144"/>
                  <a:pt x="7508" y="3992"/>
                  <a:pt x="6991" y="3810"/>
                </a:cubicBezTo>
                <a:lnTo>
                  <a:pt x="7022" y="3354"/>
                </a:lnTo>
                <a:cubicBezTo>
                  <a:pt x="7052" y="1926"/>
                  <a:pt x="7143" y="953"/>
                  <a:pt x="7265" y="558"/>
                </a:cubicBezTo>
                <a:cubicBezTo>
                  <a:pt x="7295" y="467"/>
                  <a:pt x="7265" y="345"/>
                  <a:pt x="7174" y="254"/>
                </a:cubicBezTo>
                <a:cubicBezTo>
                  <a:pt x="7113" y="132"/>
                  <a:pt x="6991" y="41"/>
                  <a:pt x="6870" y="11"/>
                </a:cubicBezTo>
                <a:cubicBezTo>
                  <a:pt x="6843" y="4"/>
                  <a:pt x="6814" y="0"/>
                  <a:pt x="67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02" name="Google Shape;5302;p23"/>
          <p:cNvSpPr/>
          <p:nvPr/>
        </p:nvSpPr>
        <p:spPr>
          <a:xfrm>
            <a:off x="821549" y="2105873"/>
            <a:ext cx="200878" cy="207468"/>
          </a:xfrm>
          <a:custGeom>
            <a:avLst/>
            <a:gdLst/>
            <a:ahLst/>
            <a:cxnLst/>
            <a:rect l="l" t="t" r="r" b="b"/>
            <a:pathLst>
              <a:path w="11004" h="11365" extrusionOk="0">
                <a:moveTo>
                  <a:pt x="6784" y="0"/>
                </a:moveTo>
                <a:cubicBezTo>
                  <a:pt x="6680" y="0"/>
                  <a:pt x="6562" y="45"/>
                  <a:pt x="6444" y="163"/>
                </a:cubicBezTo>
                <a:cubicBezTo>
                  <a:pt x="6292" y="284"/>
                  <a:pt x="6110" y="497"/>
                  <a:pt x="5958" y="740"/>
                </a:cubicBezTo>
                <a:cubicBezTo>
                  <a:pt x="5806" y="1014"/>
                  <a:pt x="5654" y="1166"/>
                  <a:pt x="5563" y="1227"/>
                </a:cubicBezTo>
                <a:lnTo>
                  <a:pt x="4165" y="3172"/>
                </a:lnTo>
                <a:lnTo>
                  <a:pt x="2462" y="2625"/>
                </a:lnTo>
                <a:cubicBezTo>
                  <a:pt x="2037" y="2534"/>
                  <a:pt x="1520" y="2321"/>
                  <a:pt x="821" y="2078"/>
                </a:cubicBezTo>
                <a:cubicBezTo>
                  <a:pt x="639" y="1956"/>
                  <a:pt x="487" y="1926"/>
                  <a:pt x="487" y="1926"/>
                </a:cubicBezTo>
                <a:cubicBezTo>
                  <a:pt x="426" y="1910"/>
                  <a:pt x="371" y="1903"/>
                  <a:pt x="322" y="1903"/>
                </a:cubicBezTo>
                <a:cubicBezTo>
                  <a:pt x="175" y="1903"/>
                  <a:pt x="84" y="1971"/>
                  <a:pt x="61" y="2108"/>
                </a:cubicBezTo>
                <a:cubicBezTo>
                  <a:pt x="0" y="2321"/>
                  <a:pt x="183" y="2625"/>
                  <a:pt x="547" y="3020"/>
                </a:cubicBezTo>
                <a:cubicBezTo>
                  <a:pt x="760" y="3172"/>
                  <a:pt x="851" y="3293"/>
                  <a:pt x="882" y="3354"/>
                </a:cubicBezTo>
                <a:cubicBezTo>
                  <a:pt x="1551" y="4297"/>
                  <a:pt x="1946" y="4965"/>
                  <a:pt x="2158" y="5330"/>
                </a:cubicBezTo>
                <a:lnTo>
                  <a:pt x="2371" y="5877"/>
                </a:lnTo>
                <a:lnTo>
                  <a:pt x="1551" y="7093"/>
                </a:lnTo>
                <a:cubicBezTo>
                  <a:pt x="1095" y="7731"/>
                  <a:pt x="821" y="8187"/>
                  <a:pt x="699" y="8370"/>
                </a:cubicBezTo>
                <a:cubicBezTo>
                  <a:pt x="608" y="8552"/>
                  <a:pt x="517" y="8704"/>
                  <a:pt x="456" y="8795"/>
                </a:cubicBezTo>
                <a:cubicBezTo>
                  <a:pt x="365" y="8856"/>
                  <a:pt x="335" y="8947"/>
                  <a:pt x="335" y="9008"/>
                </a:cubicBezTo>
                <a:cubicBezTo>
                  <a:pt x="304" y="9160"/>
                  <a:pt x="335" y="9281"/>
                  <a:pt x="517" y="9312"/>
                </a:cubicBezTo>
                <a:cubicBezTo>
                  <a:pt x="539" y="9321"/>
                  <a:pt x="567" y="9325"/>
                  <a:pt x="599" y="9325"/>
                </a:cubicBezTo>
                <a:cubicBezTo>
                  <a:pt x="788" y="9325"/>
                  <a:pt x="1144" y="9176"/>
                  <a:pt x="1611" y="8917"/>
                </a:cubicBezTo>
                <a:cubicBezTo>
                  <a:pt x="1855" y="8765"/>
                  <a:pt x="2006" y="8673"/>
                  <a:pt x="2037" y="8673"/>
                </a:cubicBezTo>
                <a:cubicBezTo>
                  <a:pt x="2888" y="8339"/>
                  <a:pt x="3587" y="8035"/>
                  <a:pt x="4195" y="7731"/>
                </a:cubicBezTo>
                <a:lnTo>
                  <a:pt x="4317" y="7762"/>
                </a:lnTo>
                <a:cubicBezTo>
                  <a:pt x="4590" y="7792"/>
                  <a:pt x="4803" y="8035"/>
                  <a:pt x="5076" y="8400"/>
                </a:cubicBezTo>
                <a:cubicBezTo>
                  <a:pt x="5320" y="8795"/>
                  <a:pt x="5532" y="9160"/>
                  <a:pt x="5715" y="9585"/>
                </a:cubicBezTo>
                <a:cubicBezTo>
                  <a:pt x="6171" y="10740"/>
                  <a:pt x="6535" y="11288"/>
                  <a:pt x="6687" y="11348"/>
                </a:cubicBezTo>
                <a:cubicBezTo>
                  <a:pt x="6720" y="11359"/>
                  <a:pt x="6751" y="11364"/>
                  <a:pt x="6781" y="11364"/>
                </a:cubicBezTo>
                <a:cubicBezTo>
                  <a:pt x="6920" y="11364"/>
                  <a:pt x="7027" y="11255"/>
                  <a:pt x="7052" y="11105"/>
                </a:cubicBezTo>
                <a:cubicBezTo>
                  <a:pt x="7083" y="10984"/>
                  <a:pt x="7143" y="10588"/>
                  <a:pt x="7052" y="9829"/>
                </a:cubicBezTo>
                <a:cubicBezTo>
                  <a:pt x="7083" y="9129"/>
                  <a:pt x="7083" y="8765"/>
                  <a:pt x="7052" y="8765"/>
                </a:cubicBezTo>
                <a:cubicBezTo>
                  <a:pt x="7052" y="8704"/>
                  <a:pt x="7052" y="8491"/>
                  <a:pt x="7022" y="8096"/>
                </a:cubicBezTo>
                <a:cubicBezTo>
                  <a:pt x="7022" y="7731"/>
                  <a:pt x="7022" y="7397"/>
                  <a:pt x="7083" y="7154"/>
                </a:cubicBezTo>
                <a:lnTo>
                  <a:pt x="7143" y="7032"/>
                </a:lnTo>
                <a:cubicBezTo>
                  <a:pt x="7630" y="6941"/>
                  <a:pt x="8268" y="6637"/>
                  <a:pt x="9058" y="6181"/>
                </a:cubicBezTo>
                <a:cubicBezTo>
                  <a:pt x="9453" y="5938"/>
                  <a:pt x="9666" y="5786"/>
                  <a:pt x="9788" y="5756"/>
                </a:cubicBezTo>
                <a:cubicBezTo>
                  <a:pt x="9909" y="5725"/>
                  <a:pt x="10122" y="5634"/>
                  <a:pt x="10426" y="5512"/>
                </a:cubicBezTo>
                <a:cubicBezTo>
                  <a:pt x="10730" y="5421"/>
                  <a:pt x="10943" y="5330"/>
                  <a:pt x="10943" y="5269"/>
                </a:cubicBezTo>
                <a:cubicBezTo>
                  <a:pt x="11004" y="5026"/>
                  <a:pt x="10882" y="4844"/>
                  <a:pt x="10548" y="4752"/>
                </a:cubicBezTo>
                <a:lnTo>
                  <a:pt x="8785" y="4357"/>
                </a:lnTo>
                <a:cubicBezTo>
                  <a:pt x="8116" y="4145"/>
                  <a:pt x="7508" y="3993"/>
                  <a:pt x="6961" y="3810"/>
                </a:cubicBezTo>
                <a:lnTo>
                  <a:pt x="7022" y="3354"/>
                </a:lnTo>
                <a:cubicBezTo>
                  <a:pt x="7052" y="1926"/>
                  <a:pt x="7143" y="953"/>
                  <a:pt x="7235" y="558"/>
                </a:cubicBezTo>
                <a:cubicBezTo>
                  <a:pt x="7295" y="467"/>
                  <a:pt x="7235" y="345"/>
                  <a:pt x="7174" y="254"/>
                </a:cubicBezTo>
                <a:cubicBezTo>
                  <a:pt x="7083" y="132"/>
                  <a:pt x="6991" y="41"/>
                  <a:pt x="6870" y="11"/>
                </a:cubicBezTo>
                <a:cubicBezTo>
                  <a:pt x="6842" y="4"/>
                  <a:pt x="6814" y="0"/>
                  <a:pt x="67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303" name="Google Shape;5303;p23"/>
          <p:cNvGrpSpPr/>
          <p:nvPr/>
        </p:nvGrpSpPr>
        <p:grpSpPr>
          <a:xfrm rot="10800000">
            <a:off x="8500461" y="3735514"/>
            <a:ext cx="774792" cy="769323"/>
            <a:chOff x="1173550" y="238600"/>
            <a:chExt cx="5252825" cy="5215750"/>
          </a:xfrm>
        </p:grpSpPr>
        <p:sp>
          <p:nvSpPr>
            <p:cNvPr id="5304" name="Google Shape;5304;p23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5" name="Google Shape;5305;p23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6" name="Google Shape;5306;p23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7" name="Google Shape;5307;p23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8" name="Google Shape;5308;p23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9" name="Google Shape;5309;p23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0" name="Google Shape;5310;p23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1" name="Google Shape;5311;p23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2" name="Google Shape;5312;p23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3" name="Google Shape;5313;p23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4" name="Google Shape;5314;p23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5" name="Google Shape;5315;p23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6" name="Google Shape;5316;p23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7" name="Google Shape;5317;p23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8" name="Google Shape;5318;p23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9" name="Google Shape;5319;p23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0" name="Google Shape;5320;p23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1" name="Google Shape;5321;p23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2" name="Google Shape;5322;p23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3" name="Google Shape;5323;p23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4" name="Google Shape;5324;p23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5" name="Google Shape;5325;p23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6" name="Google Shape;5326;p23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7" name="Google Shape;5327;p23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8" name="Google Shape;5328;p23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9" name="Google Shape;5329;p23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0" name="Google Shape;5330;p23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1" name="Google Shape;5331;p23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2" name="Google Shape;5332;p23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3" name="Google Shape;5333;p23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4" name="Google Shape;5334;p23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5" name="Google Shape;5335;p23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6" name="Google Shape;5336;p23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7" name="Google Shape;5337;p23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8" name="Google Shape;5338;p23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9" name="Google Shape;5339;p23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0" name="Google Shape;5340;p23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1" name="Google Shape;5341;p23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2" name="Google Shape;5342;p23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3" name="Google Shape;5343;p23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4" name="Google Shape;5344;p23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5" name="Google Shape;5345;p23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6" name="Google Shape;5346;p23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7" name="Google Shape;5347;p23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8" name="Google Shape;5348;p23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9" name="Google Shape;5349;p23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0" name="Google Shape;5350;p23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1" name="Google Shape;5351;p23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2" name="Google Shape;5352;p23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3" name="Google Shape;5353;p23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4" name="Google Shape;5354;p23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5" name="Google Shape;5355;p23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6" name="Google Shape;5356;p23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7" name="Google Shape;5357;p23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8" name="Google Shape;5358;p23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9" name="Google Shape;5359;p23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0" name="Google Shape;5360;p23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1" name="Google Shape;5361;p23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2" name="Google Shape;5362;p23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3" name="Google Shape;5363;p23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4" name="Google Shape;5364;p23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5" name="Google Shape;5365;p23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6" name="Google Shape;5366;p23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7" name="Google Shape;5367;p23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8" name="Google Shape;5368;p23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9" name="Google Shape;5369;p23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0" name="Google Shape;5370;p23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1" name="Google Shape;5371;p23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2" name="Google Shape;5372;p23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3" name="Google Shape;5373;p23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4" name="Google Shape;5374;p23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5" name="Google Shape;5375;p23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6" name="Google Shape;5376;p23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7" name="Google Shape;5377;p23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8" name="Google Shape;5378;p23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9" name="Google Shape;5379;p23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0" name="Google Shape;5380;p23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1" name="Google Shape;5381;p23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2" name="Google Shape;5382;p23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3" name="Google Shape;5383;p23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4" name="Google Shape;5384;p23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5" name="Google Shape;5385;p23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6" name="Google Shape;5386;p23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7" name="Google Shape;5387;p23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8" name="Google Shape;5388;p23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9" name="Google Shape;5389;p23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0" name="Google Shape;5390;p23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1" name="Google Shape;5391;p23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2" name="Google Shape;5392;p23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3" name="Google Shape;5393;p23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4" name="Google Shape;5394;p23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5" name="Google Shape;5395;p23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6" name="Google Shape;5396;p23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7" name="Google Shape;5397;p23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8" name="Google Shape;5398;p23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9" name="Google Shape;5399;p23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0" name="Google Shape;5400;p23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1" name="Google Shape;5401;p23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2" name="Google Shape;5402;p23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3" name="Google Shape;5403;p23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4" name="Google Shape;5404;p23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5" name="Google Shape;5405;p23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6" name="Google Shape;5406;p23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7" name="Google Shape;5407;p23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8" name="Google Shape;5408;p23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9" name="Google Shape;5409;p23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0" name="Google Shape;5410;p23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1" name="Google Shape;5411;p23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2" name="Google Shape;5412;p23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3" name="Google Shape;5413;p23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4" name="Google Shape;5414;p23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5" name="Google Shape;5415;p23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6" name="Google Shape;5416;p23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7" name="Google Shape;5417;p23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8" name="Google Shape;5418;p23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9" name="Google Shape;5419;p23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0" name="Google Shape;5420;p23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1" name="Google Shape;5421;p23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2" name="Google Shape;5422;p23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3" name="Google Shape;5423;p23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4" name="Google Shape;5424;p23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5" name="Google Shape;5425;p23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6" name="Google Shape;5426;p23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7" name="Google Shape;5427;p23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8" name="Google Shape;5428;p23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9" name="Google Shape;5429;p23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0" name="Google Shape;5430;p23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1" name="Google Shape;5431;p23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2" name="Google Shape;5432;p23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3" name="Google Shape;5433;p23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4" name="Google Shape;5434;p23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5" name="Google Shape;5435;p23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6" name="Google Shape;5436;p23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7" name="Google Shape;5437;p23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8" name="Google Shape;5438;p23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9" name="Google Shape;5439;p23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0" name="Google Shape;5440;p23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1" name="Google Shape;5441;p23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2" name="Google Shape;5442;p23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3" name="Google Shape;5443;p23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4" name="Google Shape;5444;p23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5" name="Google Shape;5445;p23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6" name="Google Shape;5446;p23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7" name="Google Shape;5447;p23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8" name="Google Shape;5448;p23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9" name="Google Shape;5449;p23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0" name="Google Shape;5450;p23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1" name="Google Shape;5451;p23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2" name="Google Shape;5452;p23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3" name="Google Shape;5453;p23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4" name="Google Shape;5454;p23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5" name="Google Shape;5455;p23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6" name="Google Shape;5456;p23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7" name="Google Shape;5457;p23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8" name="Google Shape;5458;p23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9" name="Google Shape;5459;p23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0" name="Google Shape;5460;p23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1" name="Google Shape;5461;p23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2" name="Google Shape;5462;p23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3" name="Google Shape;5463;p23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4" name="Google Shape;5464;p23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5" name="Google Shape;5465;p23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6" name="Google Shape;5466;p23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7" name="Google Shape;5467;p23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8" name="Google Shape;5468;p23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9" name="Google Shape;5469;p23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0" name="Google Shape;5470;p23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1" name="Google Shape;5471;p23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2" name="Google Shape;5472;p23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3" name="Google Shape;5473;p23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4" name="Google Shape;5474;p23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5" name="Google Shape;5475;p23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6" name="Google Shape;5476;p23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7" name="Google Shape;5477;p23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8" name="Google Shape;5478;p23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9" name="Google Shape;5479;p23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0" name="Google Shape;5480;p23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1" name="Google Shape;5481;p23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2" name="Google Shape;5482;p23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3" name="Google Shape;5483;p23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4" name="Google Shape;5484;p23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5" name="Google Shape;5485;p23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6" name="Google Shape;5486;p23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7" name="Google Shape;5487;p23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8" name="Google Shape;5488;p23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489" name="Google Shape;5489;p23"/>
          <p:cNvGrpSpPr/>
          <p:nvPr/>
        </p:nvGrpSpPr>
        <p:grpSpPr>
          <a:xfrm rot="-2939854">
            <a:off x="-238441" y="4377157"/>
            <a:ext cx="1009992" cy="979909"/>
            <a:chOff x="3058061" y="4534101"/>
            <a:chExt cx="674175" cy="654095"/>
          </a:xfrm>
        </p:grpSpPr>
        <p:sp>
          <p:nvSpPr>
            <p:cNvPr id="5490" name="Google Shape;5490;p23"/>
            <p:cNvSpPr/>
            <p:nvPr/>
          </p:nvSpPr>
          <p:spPr>
            <a:xfrm>
              <a:off x="3301638" y="4626215"/>
              <a:ext cx="346261" cy="561980"/>
            </a:xfrm>
            <a:custGeom>
              <a:avLst/>
              <a:gdLst/>
              <a:ahLst/>
              <a:cxnLst/>
              <a:rect l="l" t="t" r="r" b="b"/>
              <a:pathLst>
                <a:path w="18968" h="30785" extrusionOk="0">
                  <a:moveTo>
                    <a:pt x="18968" y="0"/>
                  </a:moveTo>
                  <a:cubicBezTo>
                    <a:pt x="18967" y="1"/>
                    <a:pt x="11399" y="2827"/>
                    <a:pt x="6475" y="9088"/>
                  </a:cubicBezTo>
                  <a:cubicBezTo>
                    <a:pt x="1521" y="15350"/>
                    <a:pt x="1" y="22432"/>
                    <a:pt x="244" y="30213"/>
                  </a:cubicBezTo>
                  <a:cubicBezTo>
                    <a:pt x="262" y="30213"/>
                    <a:pt x="550" y="30785"/>
                    <a:pt x="767" y="30785"/>
                  </a:cubicBezTo>
                  <a:cubicBezTo>
                    <a:pt x="914" y="30785"/>
                    <a:pt x="1028" y="30521"/>
                    <a:pt x="1004" y="29636"/>
                  </a:cubicBezTo>
                  <a:cubicBezTo>
                    <a:pt x="1004" y="29302"/>
                    <a:pt x="1034" y="17478"/>
                    <a:pt x="6809" y="9514"/>
                  </a:cubicBezTo>
                  <a:cubicBezTo>
                    <a:pt x="10062" y="5016"/>
                    <a:pt x="18967" y="1"/>
                    <a:pt x="18968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1" name="Google Shape;5491;p23"/>
            <p:cNvSpPr/>
            <p:nvPr/>
          </p:nvSpPr>
          <p:spPr>
            <a:xfrm>
              <a:off x="3630684" y="4534101"/>
              <a:ext cx="89906" cy="99891"/>
            </a:xfrm>
            <a:custGeom>
              <a:avLst/>
              <a:gdLst/>
              <a:ahLst/>
              <a:cxnLst/>
              <a:rect l="l" t="t" r="r" b="b"/>
              <a:pathLst>
                <a:path w="4925" h="5472" extrusionOk="0">
                  <a:moveTo>
                    <a:pt x="4651" y="1"/>
                  </a:moveTo>
                  <a:cubicBezTo>
                    <a:pt x="4651" y="1"/>
                    <a:pt x="2523" y="305"/>
                    <a:pt x="0" y="5472"/>
                  </a:cubicBezTo>
                  <a:cubicBezTo>
                    <a:pt x="0" y="5472"/>
                    <a:pt x="4925" y="943"/>
                    <a:pt x="4651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2" name="Google Shape;5492;p23"/>
            <p:cNvSpPr/>
            <p:nvPr/>
          </p:nvSpPr>
          <p:spPr>
            <a:xfrm>
              <a:off x="3619585" y="4544652"/>
              <a:ext cx="46076" cy="94889"/>
            </a:xfrm>
            <a:custGeom>
              <a:avLst/>
              <a:gdLst/>
              <a:ahLst/>
              <a:cxnLst/>
              <a:rect l="l" t="t" r="r" b="b"/>
              <a:pathLst>
                <a:path w="2524" h="5198" extrusionOk="0">
                  <a:moveTo>
                    <a:pt x="1976" y="0"/>
                  </a:moveTo>
                  <a:cubicBezTo>
                    <a:pt x="1916" y="0"/>
                    <a:pt x="396" y="2614"/>
                    <a:pt x="1" y="5198"/>
                  </a:cubicBezTo>
                  <a:cubicBezTo>
                    <a:pt x="1" y="5198"/>
                    <a:pt x="2523" y="2584"/>
                    <a:pt x="1976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3" name="Google Shape;5493;p23"/>
            <p:cNvSpPr/>
            <p:nvPr/>
          </p:nvSpPr>
          <p:spPr>
            <a:xfrm>
              <a:off x="3606825" y="4536328"/>
              <a:ext cx="33863" cy="114879"/>
            </a:xfrm>
            <a:custGeom>
              <a:avLst/>
              <a:gdLst/>
              <a:ahLst/>
              <a:cxnLst/>
              <a:rect l="l" t="t" r="r" b="b"/>
              <a:pathLst>
                <a:path w="1855" h="6293" extrusionOk="0">
                  <a:moveTo>
                    <a:pt x="1307" y="0"/>
                  </a:moveTo>
                  <a:cubicBezTo>
                    <a:pt x="1307" y="31"/>
                    <a:pt x="152" y="4407"/>
                    <a:pt x="0" y="6292"/>
                  </a:cubicBezTo>
                  <a:cubicBezTo>
                    <a:pt x="0" y="6292"/>
                    <a:pt x="1855" y="2189"/>
                    <a:pt x="1307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4" name="Google Shape;5494;p23"/>
            <p:cNvSpPr/>
            <p:nvPr/>
          </p:nvSpPr>
          <p:spPr>
            <a:xfrm>
              <a:off x="3581304" y="4537423"/>
              <a:ext cx="29975" cy="123769"/>
            </a:xfrm>
            <a:custGeom>
              <a:avLst/>
              <a:gdLst/>
              <a:ahLst/>
              <a:cxnLst/>
              <a:rect l="l" t="t" r="r" b="b"/>
              <a:pathLst>
                <a:path w="1642" h="6780" extrusionOk="0">
                  <a:moveTo>
                    <a:pt x="760" y="1"/>
                  </a:moveTo>
                  <a:cubicBezTo>
                    <a:pt x="760" y="1"/>
                    <a:pt x="0" y="4408"/>
                    <a:pt x="517" y="6779"/>
                  </a:cubicBezTo>
                  <a:cubicBezTo>
                    <a:pt x="517" y="6779"/>
                    <a:pt x="1642" y="2524"/>
                    <a:pt x="760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5" name="Google Shape;5495;p23"/>
            <p:cNvSpPr/>
            <p:nvPr/>
          </p:nvSpPr>
          <p:spPr>
            <a:xfrm>
              <a:off x="3550234" y="4541877"/>
              <a:ext cx="38737" cy="124682"/>
            </a:xfrm>
            <a:custGeom>
              <a:avLst/>
              <a:gdLst/>
              <a:ahLst/>
              <a:cxnLst/>
              <a:rect l="l" t="t" r="r" b="b"/>
              <a:pathLst>
                <a:path w="2122" h="6830" extrusionOk="0">
                  <a:moveTo>
                    <a:pt x="456" y="0"/>
                  </a:moveTo>
                  <a:cubicBezTo>
                    <a:pt x="456" y="1"/>
                    <a:pt x="0" y="5198"/>
                    <a:pt x="1094" y="6809"/>
                  </a:cubicBezTo>
                  <a:cubicBezTo>
                    <a:pt x="1105" y="6823"/>
                    <a:pt x="1116" y="6830"/>
                    <a:pt x="1128" y="6830"/>
                  </a:cubicBezTo>
                  <a:cubicBezTo>
                    <a:pt x="1428" y="6830"/>
                    <a:pt x="2121" y="2600"/>
                    <a:pt x="456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6" name="Google Shape;5496;p23"/>
            <p:cNvSpPr/>
            <p:nvPr/>
          </p:nvSpPr>
          <p:spPr>
            <a:xfrm>
              <a:off x="3509161" y="4547974"/>
              <a:ext cx="47189" cy="127091"/>
            </a:xfrm>
            <a:custGeom>
              <a:avLst/>
              <a:gdLst/>
              <a:ahLst/>
              <a:cxnLst/>
              <a:rect l="l" t="t" r="r" b="b"/>
              <a:pathLst>
                <a:path w="2585" h="6962" extrusionOk="0">
                  <a:moveTo>
                    <a:pt x="1" y="0"/>
                  </a:moveTo>
                  <a:cubicBezTo>
                    <a:pt x="1" y="1"/>
                    <a:pt x="1247" y="4955"/>
                    <a:pt x="2584" y="6961"/>
                  </a:cubicBezTo>
                  <a:cubicBezTo>
                    <a:pt x="2584" y="6961"/>
                    <a:pt x="2432" y="2706"/>
                    <a:pt x="1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7" name="Google Shape;5497;p23"/>
            <p:cNvSpPr/>
            <p:nvPr/>
          </p:nvSpPr>
          <p:spPr>
            <a:xfrm>
              <a:off x="3495853" y="4546861"/>
              <a:ext cx="50512" cy="144835"/>
            </a:xfrm>
            <a:custGeom>
              <a:avLst/>
              <a:gdLst/>
              <a:ahLst/>
              <a:cxnLst/>
              <a:rect l="l" t="t" r="r" b="b"/>
              <a:pathLst>
                <a:path w="2767" h="7934" extrusionOk="0">
                  <a:moveTo>
                    <a:pt x="31" y="1"/>
                  </a:moveTo>
                  <a:cubicBezTo>
                    <a:pt x="31" y="1"/>
                    <a:pt x="0" y="5320"/>
                    <a:pt x="2250" y="7934"/>
                  </a:cubicBezTo>
                  <a:cubicBezTo>
                    <a:pt x="2250" y="7934"/>
                    <a:pt x="2766" y="4955"/>
                    <a:pt x="31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8" name="Google Shape;5498;p23"/>
            <p:cNvSpPr/>
            <p:nvPr/>
          </p:nvSpPr>
          <p:spPr>
            <a:xfrm>
              <a:off x="3640122" y="4592370"/>
              <a:ext cx="92115" cy="38847"/>
            </a:xfrm>
            <a:custGeom>
              <a:avLst/>
              <a:gdLst/>
              <a:ahLst/>
              <a:cxnLst/>
              <a:rect l="l" t="t" r="r" b="b"/>
              <a:pathLst>
                <a:path w="5046" h="2128" extrusionOk="0">
                  <a:moveTo>
                    <a:pt x="4321" y="0"/>
                  </a:moveTo>
                  <a:cubicBezTo>
                    <a:pt x="2201" y="0"/>
                    <a:pt x="0" y="2128"/>
                    <a:pt x="0" y="2128"/>
                  </a:cubicBezTo>
                  <a:cubicBezTo>
                    <a:pt x="2827" y="1611"/>
                    <a:pt x="5046" y="122"/>
                    <a:pt x="5046" y="91"/>
                  </a:cubicBezTo>
                  <a:cubicBezTo>
                    <a:pt x="4808" y="29"/>
                    <a:pt x="4565" y="0"/>
                    <a:pt x="4321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9" name="Google Shape;5499;p23"/>
            <p:cNvSpPr/>
            <p:nvPr/>
          </p:nvSpPr>
          <p:spPr>
            <a:xfrm>
              <a:off x="3619585" y="4628150"/>
              <a:ext cx="105441" cy="15736"/>
            </a:xfrm>
            <a:custGeom>
              <a:avLst/>
              <a:gdLst/>
              <a:ahLst/>
              <a:cxnLst/>
              <a:rect l="l" t="t" r="r" b="b"/>
              <a:pathLst>
                <a:path w="5776" h="862" extrusionOk="0">
                  <a:moveTo>
                    <a:pt x="3737" y="1"/>
                  </a:moveTo>
                  <a:cubicBezTo>
                    <a:pt x="1930" y="1"/>
                    <a:pt x="1" y="624"/>
                    <a:pt x="1" y="624"/>
                  </a:cubicBezTo>
                  <a:cubicBezTo>
                    <a:pt x="788" y="798"/>
                    <a:pt x="1576" y="861"/>
                    <a:pt x="2305" y="861"/>
                  </a:cubicBezTo>
                  <a:cubicBezTo>
                    <a:pt x="4248" y="861"/>
                    <a:pt x="5776" y="411"/>
                    <a:pt x="5776" y="411"/>
                  </a:cubicBezTo>
                  <a:cubicBezTo>
                    <a:pt x="5214" y="108"/>
                    <a:pt x="4486" y="1"/>
                    <a:pt x="3737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0" name="Google Shape;5500;p23"/>
            <p:cNvSpPr/>
            <p:nvPr/>
          </p:nvSpPr>
          <p:spPr>
            <a:xfrm>
              <a:off x="3586288" y="4652466"/>
              <a:ext cx="105441" cy="18930"/>
            </a:xfrm>
            <a:custGeom>
              <a:avLst/>
              <a:gdLst/>
              <a:ahLst/>
              <a:cxnLst/>
              <a:rect l="l" t="t" r="r" b="b"/>
              <a:pathLst>
                <a:path w="5776" h="1037" extrusionOk="0">
                  <a:moveTo>
                    <a:pt x="5775" y="993"/>
                  </a:moveTo>
                  <a:cubicBezTo>
                    <a:pt x="5775" y="993"/>
                    <a:pt x="5776" y="994"/>
                    <a:pt x="5776" y="994"/>
                  </a:cubicBezTo>
                  <a:cubicBezTo>
                    <a:pt x="5776" y="994"/>
                    <a:pt x="5776" y="993"/>
                    <a:pt x="5775" y="993"/>
                  </a:cubicBezTo>
                  <a:close/>
                  <a:moveTo>
                    <a:pt x="2887" y="0"/>
                  </a:moveTo>
                  <a:cubicBezTo>
                    <a:pt x="1336" y="0"/>
                    <a:pt x="1" y="599"/>
                    <a:pt x="1" y="599"/>
                  </a:cubicBezTo>
                  <a:cubicBezTo>
                    <a:pt x="1508" y="959"/>
                    <a:pt x="3067" y="1037"/>
                    <a:pt x="4185" y="1037"/>
                  </a:cubicBezTo>
                  <a:cubicBezTo>
                    <a:pt x="5038" y="1037"/>
                    <a:pt x="5634" y="992"/>
                    <a:pt x="5754" y="992"/>
                  </a:cubicBezTo>
                  <a:cubicBezTo>
                    <a:pt x="5765" y="992"/>
                    <a:pt x="5773" y="992"/>
                    <a:pt x="5775" y="993"/>
                  </a:cubicBezTo>
                  <a:lnTo>
                    <a:pt x="5775" y="993"/>
                  </a:lnTo>
                  <a:cubicBezTo>
                    <a:pt x="4910" y="234"/>
                    <a:pt x="3857" y="0"/>
                    <a:pt x="2887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1" name="Google Shape;5501;p23"/>
            <p:cNvSpPr/>
            <p:nvPr/>
          </p:nvSpPr>
          <p:spPr>
            <a:xfrm>
              <a:off x="3557445" y="4672437"/>
              <a:ext cx="112652" cy="26488"/>
            </a:xfrm>
            <a:custGeom>
              <a:avLst/>
              <a:gdLst/>
              <a:ahLst/>
              <a:cxnLst/>
              <a:rect l="l" t="t" r="r" b="b"/>
              <a:pathLst>
                <a:path w="6171" h="1451" extrusionOk="0">
                  <a:moveTo>
                    <a:pt x="719" y="1"/>
                  </a:moveTo>
                  <a:cubicBezTo>
                    <a:pt x="275" y="1"/>
                    <a:pt x="0" y="21"/>
                    <a:pt x="0" y="21"/>
                  </a:cubicBezTo>
                  <a:cubicBezTo>
                    <a:pt x="1763" y="589"/>
                    <a:pt x="6024" y="1451"/>
                    <a:pt x="6167" y="1451"/>
                  </a:cubicBezTo>
                  <a:cubicBezTo>
                    <a:pt x="6169" y="1451"/>
                    <a:pt x="6171" y="1451"/>
                    <a:pt x="6171" y="1450"/>
                  </a:cubicBezTo>
                  <a:cubicBezTo>
                    <a:pt x="4618" y="168"/>
                    <a:pt x="1983" y="1"/>
                    <a:pt x="719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2" name="Google Shape;5502;p23"/>
            <p:cNvSpPr/>
            <p:nvPr/>
          </p:nvSpPr>
          <p:spPr>
            <a:xfrm>
              <a:off x="3529698" y="4695767"/>
              <a:ext cx="125978" cy="32001"/>
            </a:xfrm>
            <a:custGeom>
              <a:avLst/>
              <a:gdLst/>
              <a:ahLst/>
              <a:cxnLst/>
              <a:rect l="l" t="t" r="r" b="b"/>
              <a:pathLst>
                <a:path w="6901" h="1753" extrusionOk="0">
                  <a:moveTo>
                    <a:pt x="727" y="0"/>
                  </a:moveTo>
                  <a:cubicBezTo>
                    <a:pt x="277" y="0"/>
                    <a:pt x="0" y="20"/>
                    <a:pt x="0" y="20"/>
                  </a:cubicBezTo>
                  <a:cubicBezTo>
                    <a:pt x="2067" y="1449"/>
                    <a:pt x="6900" y="1753"/>
                    <a:pt x="6900" y="1753"/>
                  </a:cubicBezTo>
                  <a:cubicBezTo>
                    <a:pt x="5178" y="191"/>
                    <a:pt x="2119" y="0"/>
                    <a:pt x="727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3" name="Google Shape;5503;p23"/>
            <p:cNvSpPr/>
            <p:nvPr/>
          </p:nvSpPr>
          <p:spPr>
            <a:xfrm>
              <a:off x="3498628" y="4718549"/>
              <a:ext cx="129300" cy="29756"/>
            </a:xfrm>
            <a:custGeom>
              <a:avLst/>
              <a:gdLst/>
              <a:ahLst/>
              <a:cxnLst/>
              <a:rect l="l" t="t" r="r" b="b"/>
              <a:pathLst>
                <a:path w="7083" h="1630" extrusionOk="0">
                  <a:moveTo>
                    <a:pt x="1271" y="0"/>
                  </a:moveTo>
                  <a:cubicBezTo>
                    <a:pt x="490" y="0"/>
                    <a:pt x="0" y="79"/>
                    <a:pt x="0" y="79"/>
                  </a:cubicBezTo>
                  <a:cubicBezTo>
                    <a:pt x="2523" y="1295"/>
                    <a:pt x="7083" y="1629"/>
                    <a:pt x="7083" y="1629"/>
                  </a:cubicBezTo>
                  <a:cubicBezTo>
                    <a:pt x="4963" y="249"/>
                    <a:pt x="2658" y="0"/>
                    <a:pt x="1271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4" name="Google Shape;5504;p23"/>
            <p:cNvSpPr/>
            <p:nvPr/>
          </p:nvSpPr>
          <p:spPr>
            <a:xfrm>
              <a:off x="3468105" y="4556299"/>
              <a:ext cx="37751" cy="163711"/>
            </a:xfrm>
            <a:custGeom>
              <a:avLst/>
              <a:gdLst/>
              <a:ahLst/>
              <a:cxnLst/>
              <a:rect l="l" t="t" r="r" b="b"/>
              <a:pathLst>
                <a:path w="2068" h="896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92" y="5958"/>
                    <a:pt x="1672" y="8967"/>
                  </a:cubicBezTo>
                  <a:cubicBezTo>
                    <a:pt x="1672" y="8967"/>
                    <a:pt x="2067" y="5715"/>
                    <a:pt x="1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5" name="Google Shape;5505;p23"/>
            <p:cNvSpPr/>
            <p:nvPr/>
          </p:nvSpPr>
          <p:spPr>
            <a:xfrm>
              <a:off x="3462008" y="4739049"/>
              <a:ext cx="155934" cy="35323"/>
            </a:xfrm>
            <a:custGeom>
              <a:avLst/>
              <a:gdLst/>
              <a:ahLst/>
              <a:cxnLst/>
              <a:rect l="l" t="t" r="r" b="b"/>
              <a:pathLst>
                <a:path w="8542" h="1935" extrusionOk="0">
                  <a:moveTo>
                    <a:pt x="2681" y="1"/>
                  </a:moveTo>
                  <a:cubicBezTo>
                    <a:pt x="950" y="1"/>
                    <a:pt x="0" y="597"/>
                    <a:pt x="0" y="597"/>
                  </a:cubicBezTo>
                  <a:cubicBezTo>
                    <a:pt x="1642" y="1266"/>
                    <a:pt x="8511" y="1935"/>
                    <a:pt x="8541" y="1935"/>
                  </a:cubicBezTo>
                  <a:cubicBezTo>
                    <a:pt x="6110" y="415"/>
                    <a:pt x="4124" y="1"/>
                    <a:pt x="2681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6" name="Google Shape;5506;p23"/>
            <p:cNvSpPr/>
            <p:nvPr/>
          </p:nvSpPr>
          <p:spPr>
            <a:xfrm>
              <a:off x="3434808" y="4769316"/>
              <a:ext cx="160936" cy="28916"/>
            </a:xfrm>
            <a:custGeom>
              <a:avLst/>
              <a:gdLst/>
              <a:ahLst/>
              <a:cxnLst/>
              <a:rect l="l" t="t" r="r" b="b"/>
              <a:pathLst>
                <a:path w="8816" h="1584" extrusionOk="0">
                  <a:moveTo>
                    <a:pt x="4151" y="1"/>
                  </a:moveTo>
                  <a:cubicBezTo>
                    <a:pt x="1944" y="1"/>
                    <a:pt x="1" y="642"/>
                    <a:pt x="1" y="642"/>
                  </a:cubicBezTo>
                  <a:cubicBezTo>
                    <a:pt x="2524" y="1523"/>
                    <a:pt x="8816" y="1584"/>
                    <a:pt x="8816" y="1584"/>
                  </a:cubicBezTo>
                  <a:cubicBezTo>
                    <a:pt x="7572" y="354"/>
                    <a:pt x="5789" y="1"/>
                    <a:pt x="4151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7" name="Google Shape;5507;p23"/>
            <p:cNvSpPr/>
            <p:nvPr/>
          </p:nvSpPr>
          <p:spPr>
            <a:xfrm>
              <a:off x="3413176" y="4801025"/>
              <a:ext cx="178680" cy="39942"/>
            </a:xfrm>
            <a:custGeom>
              <a:avLst/>
              <a:gdLst/>
              <a:ahLst/>
              <a:cxnLst/>
              <a:rect l="l" t="t" r="r" b="b"/>
              <a:pathLst>
                <a:path w="9788" h="2188" extrusionOk="0">
                  <a:moveTo>
                    <a:pt x="2816" y="0"/>
                  </a:moveTo>
                  <a:cubicBezTo>
                    <a:pt x="1164" y="0"/>
                    <a:pt x="0" y="272"/>
                    <a:pt x="0" y="272"/>
                  </a:cubicBezTo>
                  <a:cubicBezTo>
                    <a:pt x="1517" y="758"/>
                    <a:pt x="9690" y="2120"/>
                    <a:pt x="9787" y="2187"/>
                  </a:cubicBezTo>
                  <a:lnTo>
                    <a:pt x="9787" y="2187"/>
                  </a:lnTo>
                  <a:cubicBezTo>
                    <a:pt x="7552" y="403"/>
                    <a:pt x="4824" y="0"/>
                    <a:pt x="2816" y="0"/>
                  </a:cubicBezTo>
                  <a:close/>
                  <a:moveTo>
                    <a:pt x="9787" y="2187"/>
                  </a:moveTo>
                  <a:cubicBezTo>
                    <a:pt x="9787" y="2187"/>
                    <a:pt x="9788" y="2187"/>
                    <a:pt x="9788" y="2187"/>
                  </a:cubicBezTo>
                  <a:cubicBezTo>
                    <a:pt x="9788" y="2187"/>
                    <a:pt x="9787" y="2187"/>
                    <a:pt x="9787" y="2187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8" name="Google Shape;5508;p23"/>
            <p:cNvSpPr/>
            <p:nvPr/>
          </p:nvSpPr>
          <p:spPr>
            <a:xfrm>
              <a:off x="3395414" y="4826272"/>
              <a:ext cx="182568" cy="59073"/>
            </a:xfrm>
            <a:custGeom>
              <a:avLst/>
              <a:gdLst/>
              <a:ahLst/>
              <a:cxnLst/>
              <a:rect l="l" t="t" r="r" b="b"/>
              <a:pathLst>
                <a:path w="10001" h="3236" extrusionOk="0">
                  <a:moveTo>
                    <a:pt x="3255" y="1"/>
                  </a:moveTo>
                  <a:cubicBezTo>
                    <a:pt x="2283" y="1"/>
                    <a:pt x="1208" y="155"/>
                    <a:pt x="31" y="531"/>
                  </a:cubicBezTo>
                  <a:cubicBezTo>
                    <a:pt x="1" y="531"/>
                    <a:pt x="6718" y="1595"/>
                    <a:pt x="10001" y="3236"/>
                  </a:cubicBezTo>
                  <a:cubicBezTo>
                    <a:pt x="10001" y="3236"/>
                    <a:pt x="7707" y="1"/>
                    <a:pt x="3255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9" name="Google Shape;5509;p23"/>
            <p:cNvSpPr/>
            <p:nvPr/>
          </p:nvSpPr>
          <p:spPr>
            <a:xfrm>
              <a:off x="3407079" y="4558507"/>
              <a:ext cx="75466" cy="185361"/>
            </a:xfrm>
            <a:custGeom>
              <a:avLst/>
              <a:gdLst/>
              <a:ahLst/>
              <a:cxnLst/>
              <a:rect l="l" t="t" r="r" b="b"/>
              <a:pathLst>
                <a:path w="4134" h="10154" extrusionOk="0">
                  <a:moveTo>
                    <a:pt x="1702" y="1"/>
                  </a:moveTo>
                  <a:cubicBezTo>
                    <a:pt x="0" y="3253"/>
                    <a:pt x="3465" y="10153"/>
                    <a:pt x="3465" y="10153"/>
                  </a:cubicBezTo>
                  <a:cubicBezTo>
                    <a:pt x="4134" y="7357"/>
                    <a:pt x="1702" y="1"/>
                    <a:pt x="1702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0" name="Google Shape;5510;p23"/>
            <p:cNvSpPr/>
            <p:nvPr/>
          </p:nvSpPr>
          <p:spPr>
            <a:xfrm>
              <a:off x="3373216" y="4562396"/>
              <a:ext cx="78825" cy="209202"/>
            </a:xfrm>
            <a:custGeom>
              <a:avLst/>
              <a:gdLst/>
              <a:ahLst/>
              <a:cxnLst/>
              <a:rect l="l" t="t" r="r" b="b"/>
              <a:pathLst>
                <a:path w="4318" h="11460" extrusionOk="0">
                  <a:moveTo>
                    <a:pt x="1521" y="1"/>
                  </a:moveTo>
                  <a:lnTo>
                    <a:pt x="1521" y="1"/>
                  </a:lnTo>
                  <a:cubicBezTo>
                    <a:pt x="1" y="3709"/>
                    <a:pt x="4317" y="11460"/>
                    <a:pt x="4317" y="11460"/>
                  </a:cubicBezTo>
                  <a:cubicBezTo>
                    <a:pt x="3952" y="7964"/>
                    <a:pt x="1521" y="1"/>
                    <a:pt x="1521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1" name="Google Shape;5511;p23"/>
            <p:cNvSpPr/>
            <p:nvPr/>
          </p:nvSpPr>
          <p:spPr>
            <a:xfrm>
              <a:off x="3313850" y="4580706"/>
              <a:ext cx="115426" cy="202557"/>
            </a:xfrm>
            <a:custGeom>
              <a:avLst/>
              <a:gdLst/>
              <a:ahLst/>
              <a:cxnLst/>
              <a:rect l="l" t="t" r="r" b="b"/>
              <a:pathLst>
                <a:path w="6323" h="11096" extrusionOk="0">
                  <a:moveTo>
                    <a:pt x="1520" y="1"/>
                  </a:moveTo>
                  <a:cubicBezTo>
                    <a:pt x="1" y="3557"/>
                    <a:pt x="6323" y="11095"/>
                    <a:pt x="6323" y="11095"/>
                  </a:cubicBezTo>
                  <a:cubicBezTo>
                    <a:pt x="6201" y="8998"/>
                    <a:pt x="1763" y="183"/>
                    <a:pt x="1520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2" name="Google Shape;5512;p23"/>
            <p:cNvSpPr/>
            <p:nvPr/>
          </p:nvSpPr>
          <p:spPr>
            <a:xfrm>
              <a:off x="3275570" y="4575722"/>
              <a:ext cx="142060" cy="235270"/>
            </a:xfrm>
            <a:custGeom>
              <a:avLst/>
              <a:gdLst/>
              <a:ahLst/>
              <a:cxnLst/>
              <a:rect l="l" t="t" r="r" b="b"/>
              <a:pathLst>
                <a:path w="7782" h="12888" extrusionOk="0">
                  <a:moveTo>
                    <a:pt x="547" y="0"/>
                  </a:moveTo>
                  <a:cubicBezTo>
                    <a:pt x="0" y="5441"/>
                    <a:pt x="7326" y="12888"/>
                    <a:pt x="7326" y="12888"/>
                  </a:cubicBezTo>
                  <a:cubicBezTo>
                    <a:pt x="7782" y="11125"/>
                    <a:pt x="1459" y="912"/>
                    <a:pt x="547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3" name="Google Shape;5513;p23"/>
            <p:cNvSpPr/>
            <p:nvPr/>
          </p:nvSpPr>
          <p:spPr>
            <a:xfrm>
              <a:off x="3389317" y="4852888"/>
              <a:ext cx="199764" cy="55477"/>
            </a:xfrm>
            <a:custGeom>
              <a:avLst/>
              <a:gdLst/>
              <a:ahLst/>
              <a:cxnLst/>
              <a:rect l="l" t="t" r="r" b="b"/>
              <a:pathLst>
                <a:path w="10943" h="3039" extrusionOk="0">
                  <a:moveTo>
                    <a:pt x="1004" y="1"/>
                  </a:moveTo>
                  <a:cubicBezTo>
                    <a:pt x="633" y="1"/>
                    <a:pt x="294" y="33"/>
                    <a:pt x="0" y="106"/>
                  </a:cubicBezTo>
                  <a:cubicBezTo>
                    <a:pt x="0" y="106"/>
                    <a:pt x="6859" y="3039"/>
                    <a:pt x="10061" y="3039"/>
                  </a:cubicBezTo>
                  <a:cubicBezTo>
                    <a:pt x="10400" y="3039"/>
                    <a:pt x="10698" y="3006"/>
                    <a:pt x="10943" y="2933"/>
                  </a:cubicBezTo>
                  <a:cubicBezTo>
                    <a:pt x="10943" y="2933"/>
                    <a:pt x="4506" y="1"/>
                    <a:pt x="1004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4" name="Google Shape;5514;p23"/>
            <p:cNvSpPr/>
            <p:nvPr/>
          </p:nvSpPr>
          <p:spPr>
            <a:xfrm>
              <a:off x="3373782" y="4869244"/>
              <a:ext cx="199217" cy="62158"/>
            </a:xfrm>
            <a:custGeom>
              <a:avLst/>
              <a:gdLst/>
              <a:ahLst/>
              <a:cxnLst/>
              <a:rect l="l" t="t" r="r" b="b"/>
              <a:pathLst>
                <a:path w="10913" h="3405" extrusionOk="0">
                  <a:moveTo>
                    <a:pt x="0" y="0"/>
                  </a:moveTo>
                  <a:lnTo>
                    <a:pt x="0" y="0"/>
                  </a:lnTo>
                  <a:cubicBezTo>
                    <a:pt x="2067" y="2311"/>
                    <a:pt x="10912" y="3405"/>
                    <a:pt x="10912" y="3405"/>
                  </a:cubicBezTo>
                  <a:cubicBezTo>
                    <a:pt x="7417" y="1642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5" name="Google Shape;5515;p23"/>
            <p:cNvSpPr/>
            <p:nvPr/>
          </p:nvSpPr>
          <p:spPr>
            <a:xfrm>
              <a:off x="3246161" y="4632860"/>
              <a:ext cx="149271" cy="203105"/>
            </a:xfrm>
            <a:custGeom>
              <a:avLst/>
              <a:gdLst/>
              <a:ahLst/>
              <a:cxnLst/>
              <a:rect l="l" t="t" r="r" b="b"/>
              <a:pathLst>
                <a:path w="8177" h="11126" extrusionOk="0">
                  <a:moveTo>
                    <a:pt x="0" y="1"/>
                  </a:moveTo>
                  <a:cubicBezTo>
                    <a:pt x="1" y="2"/>
                    <a:pt x="4347" y="9272"/>
                    <a:pt x="8177" y="11126"/>
                  </a:cubicBezTo>
                  <a:cubicBezTo>
                    <a:pt x="8177" y="11126"/>
                    <a:pt x="3070" y="2797"/>
                    <a:pt x="0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6" name="Google Shape;5516;p23"/>
            <p:cNvSpPr/>
            <p:nvPr/>
          </p:nvSpPr>
          <p:spPr>
            <a:xfrm>
              <a:off x="3221188" y="4651188"/>
              <a:ext cx="160936" cy="208089"/>
            </a:xfrm>
            <a:custGeom>
              <a:avLst/>
              <a:gdLst/>
              <a:ahLst/>
              <a:cxnLst/>
              <a:rect l="l" t="t" r="r" b="b"/>
              <a:pathLst>
                <a:path w="8816" h="11399" extrusionOk="0">
                  <a:moveTo>
                    <a:pt x="0" y="0"/>
                  </a:moveTo>
                  <a:cubicBezTo>
                    <a:pt x="0" y="61"/>
                    <a:pt x="2614" y="9848"/>
                    <a:pt x="8815" y="11398"/>
                  </a:cubicBezTo>
                  <a:cubicBezTo>
                    <a:pt x="8815" y="11398"/>
                    <a:pt x="4073" y="6991"/>
                    <a:pt x="0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7" name="Google Shape;5517;p23"/>
            <p:cNvSpPr/>
            <p:nvPr/>
          </p:nvSpPr>
          <p:spPr>
            <a:xfrm>
              <a:off x="3356585" y="4908638"/>
              <a:ext cx="219188" cy="37715"/>
            </a:xfrm>
            <a:custGeom>
              <a:avLst/>
              <a:gdLst/>
              <a:ahLst/>
              <a:cxnLst/>
              <a:rect l="l" t="t" r="r" b="b"/>
              <a:pathLst>
                <a:path w="12007" h="2066" extrusionOk="0">
                  <a:moveTo>
                    <a:pt x="0" y="1"/>
                  </a:moveTo>
                  <a:lnTo>
                    <a:pt x="0" y="1"/>
                  </a:lnTo>
                  <a:cubicBezTo>
                    <a:pt x="2733" y="1830"/>
                    <a:pt x="8034" y="2065"/>
                    <a:pt x="10578" y="2065"/>
                  </a:cubicBezTo>
                  <a:cubicBezTo>
                    <a:pt x="11457" y="2065"/>
                    <a:pt x="12006" y="2037"/>
                    <a:pt x="12006" y="2037"/>
                  </a:cubicBezTo>
                  <a:cubicBezTo>
                    <a:pt x="7873" y="88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8" name="Google Shape;5518;p23"/>
            <p:cNvSpPr/>
            <p:nvPr/>
          </p:nvSpPr>
          <p:spPr>
            <a:xfrm>
              <a:off x="3340484" y="4938047"/>
              <a:ext cx="241386" cy="30413"/>
            </a:xfrm>
            <a:custGeom>
              <a:avLst/>
              <a:gdLst/>
              <a:ahLst/>
              <a:cxnLst/>
              <a:rect l="l" t="t" r="r" b="b"/>
              <a:pathLst>
                <a:path w="13223" h="1666" extrusionOk="0">
                  <a:moveTo>
                    <a:pt x="1" y="1"/>
                  </a:moveTo>
                  <a:lnTo>
                    <a:pt x="1" y="1"/>
                  </a:lnTo>
                  <a:cubicBezTo>
                    <a:pt x="1996" y="1276"/>
                    <a:pt x="4437" y="1666"/>
                    <a:pt x="6675" y="1666"/>
                  </a:cubicBezTo>
                  <a:cubicBezTo>
                    <a:pt x="10199" y="1666"/>
                    <a:pt x="13222" y="700"/>
                    <a:pt x="13223" y="700"/>
                  </a:cubicBezTo>
                  <a:lnTo>
                    <a:pt x="13223" y="700"/>
                  </a:lnTo>
                  <a:cubicBezTo>
                    <a:pt x="12583" y="806"/>
                    <a:pt x="11730" y="850"/>
                    <a:pt x="10764" y="850"/>
                  </a:cubicBezTo>
                  <a:cubicBezTo>
                    <a:pt x="6490" y="85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9" name="Google Shape;5519;p23"/>
            <p:cNvSpPr/>
            <p:nvPr/>
          </p:nvSpPr>
          <p:spPr>
            <a:xfrm>
              <a:off x="3331613" y="4971728"/>
              <a:ext cx="260243" cy="24097"/>
            </a:xfrm>
            <a:custGeom>
              <a:avLst/>
              <a:gdLst/>
              <a:ahLst/>
              <a:cxnLst/>
              <a:rect l="l" t="t" r="r" b="b"/>
              <a:pathLst>
                <a:path w="14256" h="1320" extrusionOk="0">
                  <a:moveTo>
                    <a:pt x="9485" y="0"/>
                  </a:moveTo>
                  <a:cubicBezTo>
                    <a:pt x="4803" y="0"/>
                    <a:pt x="0" y="526"/>
                    <a:pt x="0" y="526"/>
                  </a:cubicBezTo>
                  <a:cubicBezTo>
                    <a:pt x="1490" y="1115"/>
                    <a:pt x="3385" y="1319"/>
                    <a:pt x="5304" y="1319"/>
                  </a:cubicBezTo>
                  <a:cubicBezTo>
                    <a:pt x="9666" y="1319"/>
                    <a:pt x="14148" y="262"/>
                    <a:pt x="14254" y="253"/>
                  </a:cubicBezTo>
                  <a:lnTo>
                    <a:pt x="14254" y="253"/>
                  </a:lnTo>
                  <a:cubicBezTo>
                    <a:pt x="14255" y="253"/>
                    <a:pt x="14255" y="253"/>
                    <a:pt x="14256" y="253"/>
                  </a:cubicBezTo>
                  <a:cubicBezTo>
                    <a:pt x="14256" y="253"/>
                    <a:pt x="14256" y="253"/>
                    <a:pt x="14255" y="253"/>
                  </a:cubicBezTo>
                  <a:cubicBezTo>
                    <a:pt x="14255" y="253"/>
                    <a:pt x="14254" y="253"/>
                    <a:pt x="14254" y="253"/>
                  </a:cubicBezTo>
                  <a:lnTo>
                    <a:pt x="14254" y="253"/>
                  </a:lnTo>
                  <a:cubicBezTo>
                    <a:pt x="12832" y="68"/>
                    <a:pt x="11166" y="0"/>
                    <a:pt x="9485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0" name="Google Shape;5520;p23"/>
            <p:cNvSpPr/>
            <p:nvPr/>
          </p:nvSpPr>
          <p:spPr>
            <a:xfrm>
              <a:off x="3199556" y="4666723"/>
              <a:ext cx="169242" cy="216961"/>
            </a:xfrm>
            <a:custGeom>
              <a:avLst/>
              <a:gdLst/>
              <a:ahLst/>
              <a:cxnLst/>
              <a:rect l="l" t="t" r="r" b="b"/>
              <a:pathLst>
                <a:path w="9271" h="11885" extrusionOk="0">
                  <a:moveTo>
                    <a:pt x="122" y="0"/>
                  </a:moveTo>
                  <a:lnTo>
                    <a:pt x="122" y="0"/>
                  </a:lnTo>
                  <a:cubicBezTo>
                    <a:pt x="122" y="1"/>
                    <a:pt x="1" y="9970"/>
                    <a:pt x="9271" y="11885"/>
                  </a:cubicBezTo>
                  <a:cubicBezTo>
                    <a:pt x="9271" y="11885"/>
                    <a:pt x="912" y="6414"/>
                    <a:pt x="122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1" name="Google Shape;5521;p23"/>
            <p:cNvSpPr/>
            <p:nvPr/>
          </p:nvSpPr>
          <p:spPr>
            <a:xfrm>
              <a:off x="3155269" y="4712215"/>
              <a:ext cx="205241" cy="201444"/>
            </a:xfrm>
            <a:custGeom>
              <a:avLst/>
              <a:gdLst/>
              <a:ahLst/>
              <a:cxnLst/>
              <a:rect l="l" t="t" r="r" b="b"/>
              <a:pathLst>
                <a:path w="11243" h="11035" extrusionOk="0">
                  <a:moveTo>
                    <a:pt x="55" y="0"/>
                  </a:moveTo>
                  <a:cubicBezTo>
                    <a:pt x="1" y="0"/>
                    <a:pt x="2045" y="9486"/>
                    <a:pt x="11058" y="11034"/>
                  </a:cubicBezTo>
                  <a:cubicBezTo>
                    <a:pt x="11059" y="11034"/>
                    <a:pt x="11060" y="11034"/>
                    <a:pt x="11061" y="11034"/>
                  </a:cubicBezTo>
                  <a:cubicBezTo>
                    <a:pt x="11243" y="11034"/>
                    <a:pt x="4444" y="7536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2" name="Google Shape;5522;p23"/>
            <p:cNvSpPr/>
            <p:nvPr/>
          </p:nvSpPr>
          <p:spPr>
            <a:xfrm>
              <a:off x="3143513" y="4752175"/>
              <a:ext cx="208636" cy="190838"/>
            </a:xfrm>
            <a:custGeom>
              <a:avLst/>
              <a:gdLst/>
              <a:ahLst/>
              <a:cxnLst/>
              <a:rect l="l" t="t" r="r" b="b"/>
              <a:pathLst>
                <a:path w="11429" h="10454" extrusionOk="0">
                  <a:moveTo>
                    <a:pt x="0" y="0"/>
                  </a:moveTo>
                  <a:cubicBezTo>
                    <a:pt x="0" y="1"/>
                    <a:pt x="456" y="5563"/>
                    <a:pt x="4681" y="8389"/>
                  </a:cubicBezTo>
                  <a:cubicBezTo>
                    <a:pt x="7248" y="10078"/>
                    <a:pt x="9045" y="10453"/>
                    <a:pt x="10136" y="10453"/>
                  </a:cubicBezTo>
                  <a:cubicBezTo>
                    <a:pt x="11009" y="10453"/>
                    <a:pt x="11429" y="10213"/>
                    <a:pt x="11429" y="10213"/>
                  </a:cubicBezTo>
                  <a:cubicBezTo>
                    <a:pt x="11429" y="10213"/>
                    <a:pt x="3800" y="9787"/>
                    <a:pt x="0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3" name="Google Shape;5523;p23"/>
            <p:cNvSpPr/>
            <p:nvPr/>
          </p:nvSpPr>
          <p:spPr>
            <a:xfrm>
              <a:off x="3322722" y="5000698"/>
              <a:ext cx="283007" cy="23732"/>
            </a:xfrm>
            <a:custGeom>
              <a:avLst/>
              <a:gdLst/>
              <a:ahLst/>
              <a:cxnLst/>
              <a:rect l="l" t="t" r="r" b="b"/>
              <a:pathLst>
                <a:path w="15503" h="1300" extrusionOk="0">
                  <a:moveTo>
                    <a:pt x="10625" y="1"/>
                  </a:moveTo>
                  <a:cubicBezTo>
                    <a:pt x="7091" y="1"/>
                    <a:pt x="2510" y="154"/>
                    <a:pt x="1" y="854"/>
                  </a:cubicBezTo>
                  <a:cubicBezTo>
                    <a:pt x="1" y="854"/>
                    <a:pt x="3080" y="1300"/>
                    <a:pt x="6812" y="1300"/>
                  </a:cubicBezTo>
                  <a:cubicBezTo>
                    <a:pt x="9692" y="1300"/>
                    <a:pt x="12961" y="1034"/>
                    <a:pt x="15503" y="94"/>
                  </a:cubicBezTo>
                  <a:cubicBezTo>
                    <a:pt x="15503" y="94"/>
                    <a:pt x="13382" y="1"/>
                    <a:pt x="10625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4" name="Google Shape;5524;p23"/>
            <p:cNvSpPr/>
            <p:nvPr/>
          </p:nvSpPr>
          <p:spPr>
            <a:xfrm>
              <a:off x="3320514" y="5035145"/>
              <a:ext cx="275231" cy="41256"/>
            </a:xfrm>
            <a:custGeom>
              <a:avLst/>
              <a:gdLst/>
              <a:ahLst/>
              <a:cxnLst/>
              <a:rect l="l" t="t" r="r" b="b"/>
              <a:pathLst>
                <a:path w="15077" h="2260" extrusionOk="0">
                  <a:moveTo>
                    <a:pt x="15077" y="1"/>
                  </a:moveTo>
                  <a:cubicBezTo>
                    <a:pt x="15076" y="1"/>
                    <a:pt x="11486" y="757"/>
                    <a:pt x="6690" y="757"/>
                  </a:cubicBezTo>
                  <a:cubicBezTo>
                    <a:pt x="4621" y="757"/>
                    <a:pt x="2327" y="617"/>
                    <a:pt x="0" y="214"/>
                  </a:cubicBezTo>
                  <a:lnTo>
                    <a:pt x="0" y="214"/>
                  </a:lnTo>
                  <a:cubicBezTo>
                    <a:pt x="1" y="214"/>
                    <a:pt x="3856" y="2259"/>
                    <a:pt x="8242" y="2259"/>
                  </a:cubicBezTo>
                  <a:cubicBezTo>
                    <a:pt x="10533" y="2259"/>
                    <a:pt x="12970" y="1701"/>
                    <a:pt x="15077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5" name="Google Shape;5525;p23"/>
            <p:cNvSpPr/>
            <p:nvPr/>
          </p:nvSpPr>
          <p:spPr>
            <a:xfrm>
              <a:off x="3115765" y="4820412"/>
              <a:ext cx="224190" cy="163236"/>
            </a:xfrm>
            <a:custGeom>
              <a:avLst/>
              <a:gdLst/>
              <a:ahLst/>
              <a:cxnLst/>
              <a:rect l="l" t="t" r="r" b="b"/>
              <a:pathLst>
                <a:path w="12281" h="8942" extrusionOk="0">
                  <a:moveTo>
                    <a:pt x="0" y="1"/>
                  </a:moveTo>
                  <a:cubicBezTo>
                    <a:pt x="0" y="1"/>
                    <a:pt x="608" y="5016"/>
                    <a:pt x="5046" y="7600"/>
                  </a:cubicBezTo>
                  <a:cubicBezTo>
                    <a:pt x="6638" y="8496"/>
                    <a:pt x="8571" y="8941"/>
                    <a:pt x="10077" y="8941"/>
                  </a:cubicBezTo>
                  <a:cubicBezTo>
                    <a:pt x="11072" y="8941"/>
                    <a:pt x="11881" y="8747"/>
                    <a:pt x="12280" y="8359"/>
                  </a:cubicBezTo>
                  <a:cubicBezTo>
                    <a:pt x="12280" y="8359"/>
                    <a:pt x="4590" y="7508"/>
                    <a:pt x="0" y="1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6" name="Google Shape;5526;p23"/>
            <p:cNvSpPr/>
            <p:nvPr/>
          </p:nvSpPr>
          <p:spPr>
            <a:xfrm>
              <a:off x="3077466" y="4872019"/>
              <a:ext cx="256373" cy="153871"/>
            </a:xfrm>
            <a:custGeom>
              <a:avLst/>
              <a:gdLst/>
              <a:ahLst/>
              <a:cxnLst/>
              <a:rect l="l" t="t" r="r" b="b"/>
              <a:pathLst>
                <a:path w="14044" h="8429" extrusionOk="0">
                  <a:moveTo>
                    <a:pt x="1" y="0"/>
                  </a:moveTo>
                  <a:cubicBezTo>
                    <a:pt x="1" y="1"/>
                    <a:pt x="2038" y="5533"/>
                    <a:pt x="7539" y="7934"/>
                  </a:cubicBezTo>
                  <a:cubicBezTo>
                    <a:pt x="8380" y="8295"/>
                    <a:pt x="9220" y="8429"/>
                    <a:pt x="10004" y="8429"/>
                  </a:cubicBezTo>
                  <a:cubicBezTo>
                    <a:pt x="12255" y="8429"/>
                    <a:pt x="14044" y="7326"/>
                    <a:pt x="14044" y="7326"/>
                  </a:cubicBezTo>
                  <a:lnTo>
                    <a:pt x="14044" y="7326"/>
                  </a:lnTo>
                  <a:cubicBezTo>
                    <a:pt x="14044" y="7326"/>
                    <a:pt x="13853" y="7343"/>
                    <a:pt x="13508" y="7343"/>
                  </a:cubicBezTo>
                  <a:cubicBezTo>
                    <a:pt x="11606" y="7343"/>
                    <a:pt x="5019" y="6820"/>
                    <a:pt x="1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7" name="Google Shape;5527;p23"/>
            <p:cNvSpPr/>
            <p:nvPr/>
          </p:nvSpPr>
          <p:spPr>
            <a:xfrm>
              <a:off x="3058061" y="4903655"/>
              <a:ext cx="262470" cy="163181"/>
            </a:xfrm>
            <a:custGeom>
              <a:avLst/>
              <a:gdLst/>
              <a:ahLst/>
              <a:cxnLst/>
              <a:rect l="l" t="t" r="r" b="b"/>
              <a:pathLst>
                <a:path w="14378" h="8939" extrusionOk="0">
                  <a:moveTo>
                    <a:pt x="0" y="0"/>
                  </a:moveTo>
                  <a:cubicBezTo>
                    <a:pt x="0" y="1"/>
                    <a:pt x="760" y="5775"/>
                    <a:pt x="6322" y="8176"/>
                  </a:cubicBezTo>
                  <a:cubicBezTo>
                    <a:pt x="7596" y="8726"/>
                    <a:pt x="8732" y="8939"/>
                    <a:pt x="9744" y="8939"/>
                  </a:cubicBezTo>
                  <a:cubicBezTo>
                    <a:pt x="11751" y="8939"/>
                    <a:pt x="13266" y="8104"/>
                    <a:pt x="14377" y="7417"/>
                  </a:cubicBezTo>
                  <a:lnTo>
                    <a:pt x="14377" y="7417"/>
                  </a:lnTo>
                  <a:cubicBezTo>
                    <a:pt x="14377" y="7417"/>
                    <a:pt x="13365" y="7643"/>
                    <a:pt x="11845" y="7643"/>
                  </a:cubicBezTo>
                  <a:cubicBezTo>
                    <a:pt x="8579" y="7643"/>
                    <a:pt x="2966" y="6596"/>
                    <a:pt x="0" y="0"/>
                  </a:cubicBezTo>
                  <a:close/>
                </a:path>
              </a:pathLst>
            </a:custGeom>
            <a:solidFill>
              <a:srgbClr val="EEA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528" name="Google Shape;5528;p23"/>
          <p:cNvSpPr txBox="1">
            <a:spLocks noGrp="1"/>
          </p:cNvSpPr>
          <p:nvPr>
            <p:ph type="title"/>
          </p:nvPr>
        </p:nvSpPr>
        <p:spPr>
          <a:xfrm>
            <a:off x="3012900" y="1324410"/>
            <a:ext cx="3118200" cy="38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274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5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3" name="Google Shape;5763;p25"/>
          <p:cNvSpPr/>
          <p:nvPr/>
        </p:nvSpPr>
        <p:spPr>
          <a:xfrm flipH="1">
            <a:off x="1884750" y="420104"/>
            <a:ext cx="5374500" cy="635317"/>
          </a:xfrm>
          <a:custGeom>
            <a:avLst/>
            <a:gdLst/>
            <a:ahLst/>
            <a:cxnLst/>
            <a:rect l="l" t="t" r="r" b="b"/>
            <a:pathLst>
              <a:path w="196724" h="17976" extrusionOk="0">
                <a:moveTo>
                  <a:pt x="0" y="2347"/>
                </a:moveTo>
                <a:lnTo>
                  <a:pt x="2869" y="16150"/>
                </a:lnTo>
                <a:lnTo>
                  <a:pt x="192963" y="17976"/>
                </a:lnTo>
                <a:lnTo>
                  <a:pt x="19672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5764" name="Google Shape;5764;p2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65" name="Google Shape;5765;p25"/>
          <p:cNvSpPr/>
          <p:nvPr/>
        </p:nvSpPr>
        <p:spPr>
          <a:xfrm>
            <a:off x="6021765" y="-1155928"/>
            <a:ext cx="3771522" cy="2786614"/>
          </a:xfrm>
          <a:custGeom>
            <a:avLst/>
            <a:gdLst/>
            <a:ahLst/>
            <a:cxnLst/>
            <a:rect l="l" t="t" r="r" b="b"/>
            <a:pathLst>
              <a:path w="115496" h="85335" extrusionOk="0">
                <a:moveTo>
                  <a:pt x="53261" y="1"/>
                </a:moveTo>
                <a:cubicBezTo>
                  <a:pt x="33998" y="1"/>
                  <a:pt x="2308" y="13935"/>
                  <a:pt x="986" y="33567"/>
                </a:cubicBezTo>
                <a:cubicBezTo>
                  <a:pt x="0" y="41269"/>
                  <a:pt x="5742" y="47981"/>
                  <a:pt x="12651" y="47981"/>
                </a:cubicBezTo>
                <a:cubicBezTo>
                  <a:pt x="13488" y="47981"/>
                  <a:pt x="14341" y="47883"/>
                  <a:pt x="15201" y="47676"/>
                </a:cubicBezTo>
                <a:cubicBezTo>
                  <a:pt x="23331" y="45398"/>
                  <a:pt x="32655" y="37507"/>
                  <a:pt x="41649" y="37507"/>
                </a:cubicBezTo>
                <a:cubicBezTo>
                  <a:pt x="44544" y="37507"/>
                  <a:pt x="47404" y="38325"/>
                  <a:pt x="50179" y="40409"/>
                </a:cubicBezTo>
                <a:cubicBezTo>
                  <a:pt x="56710" y="45614"/>
                  <a:pt x="55867" y="51817"/>
                  <a:pt x="64837" y="54428"/>
                </a:cubicBezTo>
                <a:cubicBezTo>
                  <a:pt x="73144" y="56858"/>
                  <a:pt x="76998" y="55696"/>
                  <a:pt x="81188" y="64584"/>
                </a:cubicBezTo>
                <a:cubicBezTo>
                  <a:pt x="83365" y="70116"/>
                  <a:pt x="84364" y="77507"/>
                  <a:pt x="88890" y="82196"/>
                </a:cubicBezTo>
                <a:cubicBezTo>
                  <a:pt x="91068" y="84073"/>
                  <a:pt x="94487" y="85334"/>
                  <a:pt x="97723" y="85334"/>
                </a:cubicBezTo>
                <a:cubicBezTo>
                  <a:pt x="101441" y="85334"/>
                  <a:pt x="104918" y="83670"/>
                  <a:pt x="105994" y="79364"/>
                </a:cubicBezTo>
                <a:lnTo>
                  <a:pt x="106248" y="79782"/>
                </a:lnTo>
                <a:cubicBezTo>
                  <a:pt x="115495" y="51457"/>
                  <a:pt x="87105" y="4056"/>
                  <a:pt x="58093" y="340"/>
                </a:cubicBezTo>
                <a:cubicBezTo>
                  <a:pt x="56602" y="112"/>
                  <a:pt x="54981" y="1"/>
                  <a:pt x="532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66" name="Google Shape;5766;p25"/>
          <p:cNvSpPr/>
          <p:nvPr/>
        </p:nvSpPr>
        <p:spPr>
          <a:xfrm>
            <a:off x="-606950" y="3644349"/>
            <a:ext cx="2981821" cy="2110490"/>
          </a:xfrm>
          <a:custGeom>
            <a:avLst/>
            <a:gdLst/>
            <a:ahLst/>
            <a:cxnLst/>
            <a:rect l="l" t="t" r="r" b="b"/>
            <a:pathLst>
              <a:path w="90461" h="64027" extrusionOk="0">
                <a:moveTo>
                  <a:pt x="15782" y="1"/>
                </a:moveTo>
                <a:cubicBezTo>
                  <a:pt x="12821" y="1"/>
                  <a:pt x="9653" y="1218"/>
                  <a:pt x="7104" y="3863"/>
                </a:cubicBezTo>
                <a:cubicBezTo>
                  <a:pt x="1" y="12055"/>
                  <a:pt x="2071" y="28807"/>
                  <a:pt x="7972" y="36860"/>
                </a:cubicBezTo>
                <a:cubicBezTo>
                  <a:pt x="19185" y="52644"/>
                  <a:pt x="47079" y="64026"/>
                  <a:pt x="67230" y="64026"/>
                </a:cubicBezTo>
                <a:cubicBezTo>
                  <a:pt x="68184" y="64026"/>
                  <a:pt x="69122" y="64001"/>
                  <a:pt x="70039" y="63949"/>
                </a:cubicBezTo>
                <a:cubicBezTo>
                  <a:pt x="81406" y="63564"/>
                  <a:pt x="89230" y="58842"/>
                  <a:pt x="89811" y="46714"/>
                </a:cubicBezTo>
                <a:cubicBezTo>
                  <a:pt x="90460" y="35433"/>
                  <a:pt x="84773" y="30908"/>
                  <a:pt x="75820" y="30908"/>
                </a:cubicBezTo>
                <a:cubicBezTo>
                  <a:pt x="74160" y="30908"/>
                  <a:pt x="72387" y="31064"/>
                  <a:pt x="70522" y="31361"/>
                </a:cubicBezTo>
                <a:cubicBezTo>
                  <a:pt x="69135" y="31582"/>
                  <a:pt x="68034" y="31714"/>
                  <a:pt x="67093" y="31714"/>
                </a:cubicBezTo>
                <a:cubicBezTo>
                  <a:pt x="63819" y="31714"/>
                  <a:pt x="62498" y="30108"/>
                  <a:pt x="57927" y="25034"/>
                </a:cubicBezTo>
                <a:cubicBezTo>
                  <a:pt x="54989" y="21771"/>
                  <a:pt x="52960" y="20359"/>
                  <a:pt x="50439" y="20359"/>
                </a:cubicBezTo>
                <a:cubicBezTo>
                  <a:pt x="48914" y="20359"/>
                  <a:pt x="47208" y="20875"/>
                  <a:pt x="45012" y="21810"/>
                </a:cubicBezTo>
                <a:cubicBezTo>
                  <a:pt x="41180" y="23520"/>
                  <a:pt x="38428" y="26414"/>
                  <a:pt x="34630" y="26414"/>
                </a:cubicBezTo>
                <a:cubicBezTo>
                  <a:pt x="33537" y="26414"/>
                  <a:pt x="32358" y="26175"/>
                  <a:pt x="31042" y="25599"/>
                </a:cubicBezTo>
                <a:cubicBezTo>
                  <a:pt x="26312" y="23619"/>
                  <a:pt x="23431" y="18561"/>
                  <a:pt x="24716" y="12006"/>
                </a:cubicBezTo>
                <a:cubicBezTo>
                  <a:pt x="26401" y="4497"/>
                  <a:pt x="21472" y="1"/>
                  <a:pt x="157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767" name="Google Shape;5767;p25"/>
          <p:cNvGrpSpPr/>
          <p:nvPr/>
        </p:nvGrpSpPr>
        <p:grpSpPr>
          <a:xfrm>
            <a:off x="7875852" y="3859971"/>
            <a:ext cx="1436648" cy="1426508"/>
            <a:chOff x="1173550" y="238600"/>
            <a:chExt cx="5252825" cy="5215750"/>
          </a:xfrm>
        </p:grpSpPr>
        <p:sp>
          <p:nvSpPr>
            <p:cNvPr id="5768" name="Google Shape;5768;p25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9" name="Google Shape;5769;p25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0" name="Google Shape;5770;p25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1" name="Google Shape;5771;p25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2" name="Google Shape;5772;p25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3" name="Google Shape;5773;p25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4" name="Google Shape;5774;p25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5" name="Google Shape;5775;p25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6" name="Google Shape;5776;p25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7" name="Google Shape;5777;p25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8" name="Google Shape;5778;p25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9" name="Google Shape;5779;p25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0" name="Google Shape;5780;p25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1" name="Google Shape;5781;p25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2" name="Google Shape;5782;p25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3" name="Google Shape;5783;p25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4" name="Google Shape;5784;p25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5" name="Google Shape;5785;p25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6" name="Google Shape;5786;p25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7" name="Google Shape;5787;p25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8" name="Google Shape;5788;p25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9" name="Google Shape;5789;p25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0" name="Google Shape;5790;p25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1" name="Google Shape;5791;p25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2" name="Google Shape;5792;p25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3" name="Google Shape;5793;p25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4" name="Google Shape;5794;p25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5" name="Google Shape;5795;p25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6" name="Google Shape;5796;p25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7" name="Google Shape;5797;p25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8" name="Google Shape;5798;p25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9" name="Google Shape;5799;p25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0" name="Google Shape;5800;p25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1" name="Google Shape;5801;p25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2" name="Google Shape;5802;p25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3" name="Google Shape;5803;p25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4" name="Google Shape;5804;p25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5" name="Google Shape;5805;p25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6" name="Google Shape;5806;p25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7" name="Google Shape;5807;p25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8" name="Google Shape;5808;p25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9" name="Google Shape;5809;p25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0" name="Google Shape;5810;p25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1" name="Google Shape;5811;p25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2" name="Google Shape;5812;p25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3" name="Google Shape;5813;p25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4" name="Google Shape;5814;p25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5" name="Google Shape;5815;p25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6" name="Google Shape;5816;p25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7" name="Google Shape;5817;p25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8" name="Google Shape;5818;p25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9" name="Google Shape;5819;p25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0" name="Google Shape;5820;p25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1" name="Google Shape;5821;p25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2" name="Google Shape;5822;p25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3" name="Google Shape;5823;p25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4" name="Google Shape;5824;p25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5" name="Google Shape;5825;p25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6" name="Google Shape;5826;p25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7" name="Google Shape;5827;p25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8" name="Google Shape;5828;p25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9" name="Google Shape;5829;p25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0" name="Google Shape;5830;p25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1" name="Google Shape;5831;p25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2" name="Google Shape;5832;p25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3" name="Google Shape;5833;p25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4" name="Google Shape;5834;p25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5" name="Google Shape;5835;p25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6" name="Google Shape;5836;p25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7" name="Google Shape;5837;p25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8" name="Google Shape;5838;p25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9" name="Google Shape;5839;p25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0" name="Google Shape;5840;p25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1" name="Google Shape;5841;p25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2" name="Google Shape;5842;p25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3" name="Google Shape;5843;p25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4" name="Google Shape;5844;p25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5" name="Google Shape;5845;p25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6" name="Google Shape;5846;p25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7" name="Google Shape;5847;p25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8" name="Google Shape;5848;p25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9" name="Google Shape;5849;p25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0" name="Google Shape;5850;p25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1" name="Google Shape;5851;p25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2" name="Google Shape;5852;p25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3" name="Google Shape;5853;p25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4" name="Google Shape;5854;p25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5" name="Google Shape;5855;p25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6" name="Google Shape;5856;p25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7" name="Google Shape;5857;p25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8" name="Google Shape;5858;p25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9" name="Google Shape;5859;p25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0" name="Google Shape;5860;p25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1" name="Google Shape;5861;p25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2" name="Google Shape;5862;p25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3" name="Google Shape;5863;p25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4" name="Google Shape;5864;p25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5" name="Google Shape;5865;p25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6" name="Google Shape;5866;p25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7" name="Google Shape;5867;p25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8" name="Google Shape;5868;p25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9" name="Google Shape;5869;p25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0" name="Google Shape;5870;p25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1" name="Google Shape;5871;p25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2" name="Google Shape;5872;p25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3" name="Google Shape;5873;p25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4" name="Google Shape;5874;p25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5" name="Google Shape;5875;p25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6" name="Google Shape;5876;p25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7" name="Google Shape;5877;p25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8" name="Google Shape;5878;p25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9" name="Google Shape;5879;p25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0" name="Google Shape;5880;p25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1" name="Google Shape;5881;p25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2" name="Google Shape;5882;p25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3" name="Google Shape;5883;p25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4" name="Google Shape;5884;p25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5" name="Google Shape;5885;p25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6" name="Google Shape;5886;p25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7" name="Google Shape;5887;p25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8" name="Google Shape;5888;p25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9" name="Google Shape;5889;p25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0" name="Google Shape;5890;p25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1" name="Google Shape;5891;p25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2" name="Google Shape;5892;p25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3" name="Google Shape;5893;p25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4" name="Google Shape;5894;p25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5" name="Google Shape;5895;p25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6" name="Google Shape;5896;p25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7" name="Google Shape;5897;p25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8" name="Google Shape;5898;p25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9" name="Google Shape;5899;p25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0" name="Google Shape;5900;p25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1" name="Google Shape;5901;p25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2" name="Google Shape;5902;p25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3" name="Google Shape;5903;p25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4" name="Google Shape;5904;p25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5" name="Google Shape;5905;p25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6" name="Google Shape;5906;p25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7" name="Google Shape;5907;p25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8" name="Google Shape;5908;p25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9" name="Google Shape;5909;p25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0" name="Google Shape;5910;p25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1" name="Google Shape;5911;p25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2" name="Google Shape;5912;p25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3" name="Google Shape;5913;p25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4" name="Google Shape;5914;p25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5" name="Google Shape;5915;p25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6" name="Google Shape;5916;p25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7" name="Google Shape;5917;p25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8" name="Google Shape;5918;p25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9" name="Google Shape;5919;p25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0" name="Google Shape;5920;p25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1" name="Google Shape;5921;p25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2" name="Google Shape;5922;p25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3" name="Google Shape;5923;p25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4" name="Google Shape;5924;p25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5" name="Google Shape;5925;p25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6" name="Google Shape;5926;p25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7" name="Google Shape;5927;p25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8" name="Google Shape;5928;p25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9" name="Google Shape;5929;p25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0" name="Google Shape;5930;p25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1" name="Google Shape;5931;p25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2" name="Google Shape;5932;p25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3" name="Google Shape;5933;p25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4" name="Google Shape;5934;p25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5" name="Google Shape;5935;p25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6" name="Google Shape;5936;p25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7" name="Google Shape;5937;p25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8" name="Google Shape;5938;p25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9" name="Google Shape;5939;p25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0" name="Google Shape;5940;p25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1" name="Google Shape;5941;p25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2" name="Google Shape;5942;p25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3" name="Google Shape;5943;p25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4" name="Google Shape;5944;p25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5" name="Google Shape;5945;p25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6" name="Google Shape;5946;p25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7" name="Google Shape;5947;p25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8" name="Google Shape;5948;p25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9" name="Google Shape;5949;p25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0" name="Google Shape;5950;p25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1" name="Google Shape;5951;p25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2" name="Google Shape;5952;p25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953" name="Google Shape;5953;p25"/>
          <p:cNvSpPr/>
          <p:nvPr/>
        </p:nvSpPr>
        <p:spPr>
          <a:xfrm flipH="1">
            <a:off x="8044275" y="3555150"/>
            <a:ext cx="630379" cy="635322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954" name="Google Shape;5954;p25"/>
          <p:cNvSpPr/>
          <p:nvPr/>
        </p:nvSpPr>
        <p:spPr>
          <a:xfrm flipH="1">
            <a:off x="7655199" y="124122"/>
            <a:ext cx="504651" cy="507977"/>
          </a:xfrm>
          <a:custGeom>
            <a:avLst/>
            <a:gdLst/>
            <a:ahLst/>
            <a:cxnLst/>
            <a:rect l="l" t="t" r="r" b="b"/>
            <a:pathLst>
              <a:path w="6434" h="6476" extrusionOk="0">
                <a:moveTo>
                  <a:pt x="3823" y="0"/>
                </a:moveTo>
                <a:cubicBezTo>
                  <a:pt x="3758" y="0"/>
                  <a:pt x="3688" y="40"/>
                  <a:pt x="3618" y="110"/>
                </a:cubicBezTo>
                <a:cubicBezTo>
                  <a:pt x="3536" y="192"/>
                  <a:pt x="3446" y="315"/>
                  <a:pt x="3364" y="462"/>
                </a:cubicBezTo>
                <a:cubicBezTo>
                  <a:pt x="3282" y="601"/>
                  <a:pt x="3209" y="708"/>
                  <a:pt x="3168" y="749"/>
                </a:cubicBezTo>
                <a:lnTo>
                  <a:pt x="2423" y="1894"/>
                </a:lnTo>
                <a:lnTo>
                  <a:pt x="1425" y="1649"/>
                </a:lnTo>
                <a:cubicBezTo>
                  <a:pt x="1187" y="1608"/>
                  <a:pt x="876" y="1518"/>
                  <a:pt x="484" y="1371"/>
                </a:cubicBezTo>
                <a:cubicBezTo>
                  <a:pt x="344" y="1330"/>
                  <a:pt x="279" y="1297"/>
                  <a:pt x="263" y="1297"/>
                </a:cubicBezTo>
                <a:cubicBezTo>
                  <a:pt x="238" y="1292"/>
                  <a:pt x="215" y="1290"/>
                  <a:pt x="193" y="1290"/>
                </a:cubicBezTo>
                <a:cubicBezTo>
                  <a:pt x="103" y="1290"/>
                  <a:pt x="47" y="1332"/>
                  <a:pt x="33" y="1411"/>
                </a:cubicBezTo>
                <a:cubicBezTo>
                  <a:pt x="1" y="1534"/>
                  <a:pt x="115" y="1698"/>
                  <a:pt x="344" y="1902"/>
                </a:cubicBezTo>
                <a:cubicBezTo>
                  <a:pt x="459" y="1993"/>
                  <a:pt x="525" y="2058"/>
                  <a:pt x="549" y="2099"/>
                </a:cubicBezTo>
                <a:cubicBezTo>
                  <a:pt x="958" y="2606"/>
                  <a:pt x="1228" y="2975"/>
                  <a:pt x="1343" y="3179"/>
                </a:cubicBezTo>
                <a:lnTo>
                  <a:pt x="1490" y="3482"/>
                </a:lnTo>
                <a:lnTo>
                  <a:pt x="1056" y="4202"/>
                </a:lnTo>
                <a:cubicBezTo>
                  <a:pt x="819" y="4603"/>
                  <a:pt x="664" y="4857"/>
                  <a:pt x="615" y="4980"/>
                </a:cubicBezTo>
                <a:cubicBezTo>
                  <a:pt x="557" y="5094"/>
                  <a:pt x="516" y="5184"/>
                  <a:pt x="484" y="5225"/>
                </a:cubicBezTo>
                <a:cubicBezTo>
                  <a:pt x="451" y="5266"/>
                  <a:pt x="434" y="5307"/>
                  <a:pt x="418" y="5348"/>
                </a:cubicBezTo>
                <a:cubicBezTo>
                  <a:pt x="402" y="5446"/>
                  <a:pt x="443" y="5495"/>
                  <a:pt x="541" y="5512"/>
                </a:cubicBezTo>
                <a:cubicBezTo>
                  <a:pt x="552" y="5514"/>
                  <a:pt x="565" y="5516"/>
                  <a:pt x="578" y="5516"/>
                </a:cubicBezTo>
                <a:cubicBezTo>
                  <a:pt x="692" y="5516"/>
                  <a:pt x="886" y="5424"/>
                  <a:pt x="1171" y="5242"/>
                </a:cubicBezTo>
                <a:cubicBezTo>
                  <a:pt x="1302" y="5152"/>
                  <a:pt x="1376" y="5102"/>
                  <a:pt x="1392" y="5094"/>
                </a:cubicBezTo>
                <a:cubicBezTo>
                  <a:pt x="1842" y="4865"/>
                  <a:pt x="2243" y="4660"/>
                  <a:pt x="2587" y="4480"/>
                </a:cubicBezTo>
                <a:lnTo>
                  <a:pt x="2652" y="4489"/>
                </a:lnTo>
                <a:cubicBezTo>
                  <a:pt x="2783" y="4521"/>
                  <a:pt x="2939" y="4644"/>
                  <a:pt x="3102" y="4849"/>
                </a:cubicBezTo>
                <a:cubicBezTo>
                  <a:pt x="3266" y="5053"/>
                  <a:pt x="3405" y="5274"/>
                  <a:pt x="3520" y="5503"/>
                </a:cubicBezTo>
                <a:cubicBezTo>
                  <a:pt x="3831" y="6125"/>
                  <a:pt x="4035" y="6445"/>
                  <a:pt x="4125" y="6469"/>
                </a:cubicBezTo>
                <a:cubicBezTo>
                  <a:pt x="4146" y="6473"/>
                  <a:pt x="4165" y="6475"/>
                  <a:pt x="4183" y="6475"/>
                </a:cubicBezTo>
                <a:cubicBezTo>
                  <a:pt x="4271" y="6475"/>
                  <a:pt x="4325" y="6424"/>
                  <a:pt x="4338" y="6322"/>
                </a:cubicBezTo>
                <a:cubicBezTo>
                  <a:pt x="4346" y="6240"/>
                  <a:pt x="4355" y="6003"/>
                  <a:pt x="4338" y="5618"/>
                </a:cubicBezTo>
                <a:cubicBezTo>
                  <a:pt x="4330" y="5225"/>
                  <a:pt x="4322" y="5021"/>
                  <a:pt x="4297" y="5012"/>
                </a:cubicBezTo>
                <a:cubicBezTo>
                  <a:pt x="4297" y="4980"/>
                  <a:pt x="4289" y="4857"/>
                  <a:pt x="4256" y="4636"/>
                </a:cubicBezTo>
                <a:cubicBezTo>
                  <a:pt x="4224" y="4407"/>
                  <a:pt x="4224" y="4227"/>
                  <a:pt x="4256" y="4079"/>
                </a:cubicBezTo>
                <a:lnTo>
                  <a:pt x="4265" y="4022"/>
                </a:lnTo>
                <a:cubicBezTo>
                  <a:pt x="4559" y="3940"/>
                  <a:pt x="4919" y="3752"/>
                  <a:pt x="5353" y="3457"/>
                </a:cubicBezTo>
                <a:cubicBezTo>
                  <a:pt x="5566" y="3302"/>
                  <a:pt x="5697" y="3212"/>
                  <a:pt x="5762" y="3179"/>
                </a:cubicBezTo>
                <a:cubicBezTo>
                  <a:pt x="5820" y="3138"/>
                  <a:pt x="5934" y="3097"/>
                  <a:pt x="6122" y="3032"/>
                </a:cubicBezTo>
                <a:cubicBezTo>
                  <a:pt x="6302" y="2966"/>
                  <a:pt x="6392" y="2917"/>
                  <a:pt x="6401" y="2876"/>
                </a:cubicBezTo>
                <a:cubicBezTo>
                  <a:pt x="6433" y="2729"/>
                  <a:pt x="6351" y="2639"/>
                  <a:pt x="6155" y="2598"/>
                </a:cubicBezTo>
                <a:lnTo>
                  <a:pt x="5148" y="2426"/>
                </a:lnTo>
                <a:cubicBezTo>
                  <a:pt x="4739" y="2344"/>
                  <a:pt x="4379" y="2263"/>
                  <a:pt x="4068" y="2181"/>
                </a:cubicBezTo>
                <a:lnTo>
                  <a:pt x="4068" y="1927"/>
                </a:lnTo>
                <a:cubicBezTo>
                  <a:pt x="4044" y="1084"/>
                  <a:pt x="4052" y="552"/>
                  <a:pt x="4101" y="307"/>
                </a:cubicBezTo>
                <a:cubicBezTo>
                  <a:pt x="4109" y="266"/>
                  <a:pt x="4093" y="208"/>
                  <a:pt x="4044" y="135"/>
                </a:cubicBezTo>
                <a:cubicBezTo>
                  <a:pt x="3986" y="61"/>
                  <a:pt x="3929" y="12"/>
                  <a:pt x="3855" y="4"/>
                </a:cubicBezTo>
                <a:cubicBezTo>
                  <a:pt x="3845" y="1"/>
                  <a:pt x="3834" y="0"/>
                  <a:pt x="38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955" name="Google Shape;5955;p25"/>
          <p:cNvGrpSpPr/>
          <p:nvPr/>
        </p:nvGrpSpPr>
        <p:grpSpPr>
          <a:xfrm>
            <a:off x="-106602" y="4143172"/>
            <a:ext cx="1186976" cy="1112852"/>
            <a:chOff x="3281667" y="1132683"/>
            <a:chExt cx="612601" cy="574375"/>
          </a:xfrm>
        </p:grpSpPr>
        <p:sp>
          <p:nvSpPr>
            <p:cNvPr id="5956" name="Google Shape;5956;p25"/>
            <p:cNvSpPr/>
            <p:nvPr/>
          </p:nvSpPr>
          <p:spPr>
            <a:xfrm>
              <a:off x="3281667" y="1132683"/>
              <a:ext cx="612601" cy="574375"/>
            </a:xfrm>
            <a:custGeom>
              <a:avLst/>
              <a:gdLst/>
              <a:ahLst/>
              <a:cxnLst/>
              <a:rect l="l" t="t" r="r" b="b"/>
              <a:pathLst>
                <a:path w="33558" h="31464" extrusionOk="0">
                  <a:moveTo>
                    <a:pt x="22719" y="0"/>
                  </a:moveTo>
                  <a:cubicBezTo>
                    <a:pt x="22470" y="0"/>
                    <a:pt x="22250" y="39"/>
                    <a:pt x="22068" y="125"/>
                  </a:cubicBezTo>
                  <a:cubicBezTo>
                    <a:pt x="21490" y="368"/>
                    <a:pt x="21278" y="2466"/>
                    <a:pt x="21278" y="2466"/>
                  </a:cubicBezTo>
                  <a:lnTo>
                    <a:pt x="21186" y="308"/>
                  </a:lnTo>
                  <a:cubicBezTo>
                    <a:pt x="21186" y="308"/>
                    <a:pt x="16171" y="490"/>
                    <a:pt x="15624" y="1827"/>
                  </a:cubicBezTo>
                  <a:cubicBezTo>
                    <a:pt x="15472" y="2162"/>
                    <a:pt x="17174" y="8849"/>
                    <a:pt x="16414" y="10460"/>
                  </a:cubicBezTo>
                  <a:cubicBezTo>
                    <a:pt x="16414" y="10460"/>
                    <a:pt x="15411" y="9305"/>
                    <a:pt x="14803" y="2314"/>
                  </a:cubicBezTo>
                  <a:cubicBezTo>
                    <a:pt x="14803" y="2314"/>
                    <a:pt x="10153" y="2678"/>
                    <a:pt x="9879" y="4137"/>
                  </a:cubicBezTo>
                  <a:cubicBezTo>
                    <a:pt x="9579" y="5610"/>
                    <a:pt x="13022" y="13472"/>
                    <a:pt x="11866" y="13472"/>
                  </a:cubicBezTo>
                  <a:cubicBezTo>
                    <a:pt x="11853" y="13472"/>
                    <a:pt x="11839" y="13471"/>
                    <a:pt x="11825" y="13469"/>
                  </a:cubicBezTo>
                  <a:cubicBezTo>
                    <a:pt x="10518" y="13317"/>
                    <a:pt x="10335" y="11493"/>
                    <a:pt x="10153" y="10065"/>
                  </a:cubicBezTo>
                  <a:cubicBezTo>
                    <a:pt x="9940" y="8666"/>
                    <a:pt x="9119" y="4441"/>
                    <a:pt x="9119" y="4441"/>
                  </a:cubicBezTo>
                  <a:cubicBezTo>
                    <a:pt x="9119" y="4441"/>
                    <a:pt x="6141" y="4867"/>
                    <a:pt x="6201" y="5900"/>
                  </a:cubicBezTo>
                  <a:cubicBezTo>
                    <a:pt x="6232" y="6873"/>
                    <a:pt x="8177" y="11828"/>
                    <a:pt x="8937" y="13621"/>
                  </a:cubicBezTo>
                  <a:cubicBezTo>
                    <a:pt x="9272" y="14399"/>
                    <a:pt x="9146" y="14769"/>
                    <a:pt x="8832" y="14769"/>
                  </a:cubicBezTo>
                  <a:cubicBezTo>
                    <a:pt x="8434" y="14769"/>
                    <a:pt x="7737" y="14177"/>
                    <a:pt x="7296" y="13074"/>
                  </a:cubicBezTo>
                  <a:cubicBezTo>
                    <a:pt x="6475" y="11128"/>
                    <a:pt x="5837" y="6691"/>
                    <a:pt x="5837" y="6691"/>
                  </a:cubicBezTo>
                  <a:cubicBezTo>
                    <a:pt x="5837" y="6691"/>
                    <a:pt x="1824" y="8180"/>
                    <a:pt x="2219" y="10095"/>
                  </a:cubicBezTo>
                  <a:cubicBezTo>
                    <a:pt x="2543" y="11690"/>
                    <a:pt x="4236" y="15408"/>
                    <a:pt x="3814" y="15408"/>
                  </a:cubicBezTo>
                  <a:cubicBezTo>
                    <a:pt x="3721" y="15408"/>
                    <a:pt x="3526" y="15228"/>
                    <a:pt x="3192" y="14806"/>
                  </a:cubicBezTo>
                  <a:lnTo>
                    <a:pt x="1277" y="12496"/>
                  </a:lnTo>
                  <a:lnTo>
                    <a:pt x="1277" y="12496"/>
                  </a:lnTo>
                  <a:cubicBezTo>
                    <a:pt x="1277" y="12496"/>
                    <a:pt x="1" y="15262"/>
                    <a:pt x="1551" y="18971"/>
                  </a:cubicBezTo>
                  <a:cubicBezTo>
                    <a:pt x="1855" y="19639"/>
                    <a:pt x="6141" y="20885"/>
                    <a:pt x="9150" y="21159"/>
                  </a:cubicBezTo>
                  <a:cubicBezTo>
                    <a:pt x="9150" y="21159"/>
                    <a:pt x="9162" y="21158"/>
                    <a:pt x="9181" y="21158"/>
                  </a:cubicBezTo>
                  <a:cubicBezTo>
                    <a:pt x="9313" y="21158"/>
                    <a:pt x="9781" y="21204"/>
                    <a:pt x="9119" y="21919"/>
                  </a:cubicBezTo>
                  <a:cubicBezTo>
                    <a:pt x="9119" y="21919"/>
                    <a:pt x="4925" y="27846"/>
                    <a:pt x="12980" y="31463"/>
                  </a:cubicBezTo>
                  <a:cubicBezTo>
                    <a:pt x="12980" y="31463"/>
                    <a:pt x="11095" y="25202"/>
                    <a:pt x="12220" y="24837"/>
                  </a:cubicBezTo>
                  <a:cubicBezTo>
                    <a:pt x="12220" y="24837"/>
                    <a:pt x="12221" y="24837"/>
                    <a:pt x="12224" y="24837"/>
                  </a:cubicBezTo>
                  <a:cubicBezTo>
                    <a:pt x="12291" y="24837"/>
                    <a:pt x="13120" y="24893"/>
                    <a:pt x="13557" y="27633"/>
                  </a:cubicBezTo>
                  <a:cubicBezTo>
                    <a:pt x="13892" y="29711"/>
                    <a:pt x="15163" y="31444"/>
                    <a:pt x="18155" y="31444"/>
                  </a:cubicBezTo>
                  <a:cubicBezTo>
                    <a:pt x="19234" y="31444"/>
                    <a:pt x="20536" y="31219"/>
                    <a:pt x="22098" y="30703"/>
                  </a:cubicBezTo>
                  <a:cubicBezTo>
                    <a:pt x="22098" y="30703"/>
                    <a:pt x="18147" y="29913"/>
                    <a:pt x="16870" y="27694"/>
                  </a:cubicBezTo>
                  <a:cubicBezTo>
                    <a:pt x="16817" y="27605"/>
                    <a:pt x="17002" y="27569"/>
                    <a:pt x="17350" y="27569"/>
                  </a:cubicBezTo>
                  <a:cubicBezTo>
                    <a:pt x="18721" y="27569"/>
                    <a:pt x="22609" y="28122"/>
                    <a:pt x="24277" y="28122"/>
                  </a:cubicBezTo>
                  <a:cubicBezTo>
                    <a:pt x="24345" y="28122"/>
                    <a:pt x="24409" y="28121"/>
                    <a:pt x="24469" y="28120"/>
                  </a:cubicBezTo>
                  <a:cubicBezTo>
                    <a:pt x="26171" y="28028"/>
                    <a:pt x="28299" y="27360"/>
                    <a:pt x="29849" y="23895"/>
                  </a:cubicBezTo>
                  <a:cubicBezTo>
                    <a:pt x="29849" y="23895"/>
                    <a:pt x="26718" y="23773"/>
                    <a:pt x="24256" y="23743"/>
                  </a:cubicBezTo>
                  <a:cubicBezTo>
                    <a:pt x="21855" y="23712"/>
                    <a:pt x="21217" y="22952"/>
                    <a:pt x="22706" y="22709"/>
                  </a:cubicBezTo>
                  <a:cubicBezTo>
                    <a:pt x="24196" y="22527"/>
                    <a:pt x="23466" y="22709"/>
                    <a:pt x="26080" y="22466"/>
                  </a:cubicBezTo>
                  <a:cubicBezTo>
                    <a:pt x="28755" y="22192"/>
                    <a:pt x="30913" y="22071"/>
                    <a:pt x="31126" y="21888"/>
                  </a:cubicBezTo>
                  <a:cubicBezTo>
                    <a:pt x="31339" y="21645"/>
                    <a:pt x="32159" y="17664"/>
                    <a:pt x="32159" y="17664"/>
                  </a:cubicBezTo>
                  <a:lnTo>
                    <a:pt x="32159" y="17664"/>
                  </a:lnTo>
                  <a:cubicBezTo>
                    <a:pt x="32159" y="17664"/>
                    <a:pt x="24834" y="18545"/>
                    <a:pt x="23375" y="18819"/>
                  </a:cubicBezTo>
                  <a:cubicBezTo>
                    <a:pt x="23133" y="18853"/>
                    <a:pt x="22906" y="18869"/>
                    <a:pt x="22699" y="18869"/>
                  </a:cubicBezTo>
                  <a:cubicBezTo>
                    <a:pt x="21633" y="18869"/>
                    <a:pt x="21097" y="18441"/>
                    <a:pt x="21734" y="17907"/>
                  </a:cubicBezTo>
                  <a:cubicBezTo>
                    <a:pt x="21973" y="17704"/>
                    <a:pt x="22240" y="17644"/>
                    <a:pt x="22584" y="17644"/>
                  </a:cubicBezTo>
                  <a:cubicBezTo>
                    <a:pt x="23089" y="17644"/>
                    <a:pt x="23758" y="17774"/>
                    <a:pt x="24746" y="17774"/>
                  </a:cubicBezTo>
                  <a:cubicBezTo>
                    <a:pt x="25303" y="17774"/>
                    <a:pt x="25962" y="17733"/>
                    <a:pt x="26749" y="17603"/>
                  </a:cubicBezTo>
                  <a:cubicBezTo>
                    <a:pt x="29849" y="17056"/>
                    <a:pt x="32342" y="16752"/>
                    <a:pt x="32676" y="15384"/>
                  </a:cubicBezTo>
                  <a:cubicBezTo>
                    <a:pt x="32676" y="15384"/>
                    <a:pt x="33557" y="9183"/>
                    <a:pt x="31521" y="8636"/>
                  </a:cubicBezTo>
                  <a:cubicBezTo>
                    <a:pt x="31413" y="8601"/>
                    <a:pt x="31291" y="8586"/>
                    <a:pt x="31158" y="8586"/>
                  </a:cubicBezTo>
                  <a:cubicBezTo>
                    <a:pt x="30245" y="8586"/>
                    <a:pt x="28833" y="9305"/>
                    <a:pt x="28117" y="9305"/>
                  </a:cubicBezTo>
                  <a:cubicBezTo>
                    <a:pt x="27266" y="9305"/>
                    <a:pt x="29910" y="7663"/>
                    <a:pt x="30153" y="7299"/>
                  </a:cubicBezTo>
                  <a:cubicBezTo>
                    <a:pt x="30427" y="6903"/>
                    <a:pt x="29758" y="4411"/>
                    <a:pt x="29758" y="4411"/>
                  </a:cubicBezTo>
                  <a:cubicBezTo>
                    <a:pt x="29758" y="4411"/>
                    <a:pt x="25047" y="9517"/>
                    <a:pt x="24317" y="9609"/>
                  </a:cubicBezTo>
                  <a:cubicBezTo>
                    <a:pt x="24222" y="9628"/>
                    <a:pt x="24135" y="9638"/>
                    <a:pt x="24057" y="9638"/>
                  </a:cubicBezTo>
                  <a:cubicBezTo>
                    <a:pt x="23541" y="9638"/>
                    <a:pt x="23465" y="9193"/>
                    <a:pt x="24469" y="8241"/>
                  </a:cubicBezTo>
                  <a:cubicBezTo>
                    <a:pt x="25381" y="7390"/>
                    <a:pt x="29363" y="3651"/>
                    <a:pt x="29393" y="3043"/>
                  </a:cubicBezTo>
                  <a:cubicBezTo>
                    <a:pt x="29393" y="3043"/>
                    <a:pt x="24927" y="0"/>
                    <a:pt x="227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7" name="Google Shape;5957;p25"/>
            <p:cNvSpPr/>
            <p:nvPr/>
          </p:nvSpPr>
          <p:spPr>
            <a:xfrm>
              <a:off x="3328838" y="1234290"/>
              <a:ext cx="462783" cy="359569"/>
            </a:xfrm>
            <a:custGeom>
              <a:avLst/>
              <a:gdLst/>
              <a:ahLst/>
              <a:cxnLst/>
              <a:rect l="l" t="t" r="r" b="b"/>
              <a:pathLst>
                <a:path w="25351" h="19697" extrusionOk="0">
                  <a:moveTo>
                    <a:pt x="16262" y="0"/>
                  </a:moveTo>
                  <a:lnTo>
                    <a:pt x="16262" y="0"/>
                  </a:lnTo>
                  <a:cubicBezTo>
                    <a:pt x="16262" y="2"/>
                    <a:pt x="15016" y="7204"/>
                    <a:pt x="15228" y="9483"/>
                  </a:cubicBezTo>
                  <a:cubicBezTo>
                    <a:pt x="14560" y="10183"/>
                    <a:pt x="13861" y="10882"/>
                    <a:pt x="13101" y="11550"/>
                  </a:cubicBezTo>
                  <a:cubicBezTo>
                    <a:pt x="12645" y="11003"/>
                    <a:pt x="10821" y="7447"/>
                    <a:pt x="10092" y="1398"/>
                  </a:cubicBezTo>
                  <a:lnTo>
                    <a:pt x="10092" y="1398"/>
                  </a:lnTo>
                  <a:cubicBezTo>
                    <a:pt x="10092" y="1399"/>
                    <a:pt x="10001" y="7691"/>
                    <a:pt x="12614" y="11946"/>
                  </a:cubicBezTo>
                  <a:cubicBezTo>
                    <a:pt x="11399" y="12979"/>
                    <a:pt x="10092" y="13891"/>
                    <a:pt x="8785" y="14529"/>
                  </a:cubicBezTo>
                  <a:lnTo>
                    <a:pt x="8541" y="14651"/>
                  </a:lnTo>
                  <a:cubicBezTo>
                    <a:pt x="4742" y="12918"/>
                    <a:pt x="2098" y="6688"/>
                    <a:pt x="2098" y="6687"/>
                  </a:cubicBezTo>
                  <a:lnTo>
                    <a:pt x="2098" y="6687"/>
                  </a:lnTo>
                  <a:cubicBezTo>
                    <a:pt x="3101" y="11094"/>
                    <a:pt x="7022" y="14347"/>
                    <a:pt x="7873" y="14955"/>
                  </a:cubicBezTo>
                  <a:cubicBezTo>
                    <a:pt x="2584" y="17265"/>
                    <a:pt x="335" y="16171"/>
                    <a:pt x="213" y="16748"/>
                  </a:cubicBezTo>
                  <a:cubicBezTo>
                    <a:pt x="61" y="17386"/>
                    <a:pt x="0" y="17690"/>
                    <a:pt x="395" y="17721"/>
                  </a:cubicBezTo>
                  <a:cubicBezTo>
                    <a:pt x="395" y="17721"/>
                    <a:pt x="406" y="17721"/>
                    <a:pt x="426" y="17721"/>
                  </a:cubicBezTo>
                  <a:cubicBezTo>
                    <a:pt x="839" y="17721"/>
                    <a:pt x="5335" y="17638"/>
                    <a:pt x="10548" y="14134"/>
                  </a:cubicBezTo>
                  <a:lnTo>
                    <a:pt x="10578" y="14164"/>
                  </a:lnTo>
                  <a:cubicBezTo>
                    <a:pt x="10578" y="14164"/>
                    <a:pt x="14377" y="18572"/>
                    <a:pt x="18511" y="19696"/>
                  </a:cubicBezTo>
                  <a:cubicBezTo>
                    <a:pt x="18511" y="19696"/>
                    <a:pt x="12736" y="16474"/>
                    <a:pt x="11125" y="13769"/>
                  </a:cubicBezTo>
                  <a:cubicBezTo>
                    <a:pt x="12371" y="12857"/>
                    <a:pt x="13709" y="11763"/>
                    <a:pt x="15016" y="10395"/>
                  </a:cubicBezTo>
                  <a:cubicBezTo>
                    <a:pt x="15666" y="10689"/>
                    <a:pt x="17678" y="11461"/>
                    <a:pt x="19971" y="11461"/>
                  </a:cubicBezTo>
                  <a:cubicBezTo>
                    <a:pt x="21000" y="11461"/>
                    <a:pt x="22086" y="11305"/>
                    <a:pt x="23131" y="10882"/>
                  </a:cubicBezTo>
                  <a:lnTo>
                    <a:pt x="23131" y="10882"/>
                  </a:lnTo>
                  <a:cubicBezTo>
                    <a:pt x="23131" y="10882"/>
                    <a:pt x="21994" y="11087"/>
                    <a:pt x="20481" y="11087"/>
                  </a:cubicBezTo>
                  <a:cubicBezTo>
                    <a:pt x="18913" y="11087"/>
                    <a:pt x="16942" y="10867"/>
                    <a:pt x="15411" y="9970"/>
                  </a:cubicBezTo>
                  <a:cubicBezTo>
                    <a:pt x="15988" y="9332"/>
                    <a:pt x="16535" y="8754"/>
                    <a:pt x="17143" y="7994"/>
                  </a:cubicBezTo>
                  <a:cubicBezTo>
                    <a:pt x="17660" y="7994"/>
                    <a:pt x="22979" y="7143"/>
                    <a:pt x="25350" y="5714"/>
                  </a:cubicBezTo>
                  <a:lnTo>
                    <a:pt x="25350" y="5714"/>
                  </a:lnTo>
                  <a:cubicBezTo>
                    <a:pt x="25350" y="5715"/>
                    <a:pt x="20323" y="7362"/>
                    <a:pt x="17791" y="7362"/>
                  </a:cubicBezTo>
                  <a:cubicBezTo>
                    <a:pt x="17704" y="7362"/>
                    <a:pt x="17620" y="7360"/>
                    <a:pt x="17539" y="7356"/>
                  </a:cubicBezTo>
                  <a:cubicBezTo>
                    <a:pt x="18420" y="6231"/>
                    <a:pt x="21308" y="2310"/>
                    <a:pt x="22098" y="912"/>
                  </a:cubicBezTo>
                  <a:lnTo>
                    <a:pt x="22098" y="912"/>
                  </a:lnTo>
                  <a:cubicBezTo>
                    <a:pt x="22097" y="913"/>
                    <a:pt x="18116" y="5988"/>
                    <a:pt x="15715" y="9028"/>
                  </a:cubicBezTo>
                  <a:cubicBezTo>
                    <a:pt x="15715" y="8268"/>
                    <a:pt x="15836" y="3800"/>
                    <a:pt x="16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958" name="Google Shape;5958;p25"/>
          <p:cNvGrpSpPr/>
          <p:nvPr/>
        </p:nvGrpSpPr>
        <p:grpSpPr>
          <a:xfrm>
            <a:off x="152815" y="2242053"/>
            <a:ext cx="1236021" cy="2253964"/>
            <a:chOff x="334178" y="2313928"/>
            <a:chExt cx="576368" cy="1050995"/>
          </a:xfrm>
        </p:grpSpPr>
        <p:sp>
          <p:nvSpPr>
            <p:cNvPr id="5959" name="Google Shape;5959;p25"/>
            <p:cNvSpPr/>
            <p:nvPr/>
          </p:nvSpPr>
          <p:spPr>
            <a:xfrm>
              <a:off x="336244" y="2313928"/>
              <a:ext cx="574302" cy="1050995"/>
            </a:xfrm>
            <a:custGeom>
              <a:avLst/>
              <a:gdLst/>
              <a:ahLst/>
              <a:cxnLst/>
              <a:rect l="l" t="t" r="r" b="b"/>
              <a:pathLst>
                <a:path w="31460" h="57573" extrusionOk="0">
                  <a:moveTo>
                    <a:pt x="8760" y="0"/>
                  </a:moveTo>
                  <a:cubicBezTo>
                    <a:pt x="8758" y="0"/>
                    <a:pt x="8756" y="1"/>
                    <a:pt x="8754" y="1"/>
                  </a:cubicBezTo>
                  <a:cubicBezTo>
                    <a:pt x="8693" y="32"/>
                    <a:pt x="8754" y="761"/>
                    <a:pt x="8967" y="1582"/>
                  </a:cubicBezTo>
                  <a:cubicBezTo>
                    <a:pt x="8997" y="1703"/>
                    <a:pt x="8997" y="1795"/>
                    <a:pt x="9028" y="1886"/>
                  </a:cubicBezTo>
                  <a:cubicBezTo>
                    <a:pt x="8906" y="1734"/>
                    <a:pt x="8815" y="1643"/>
                    <a:pt x="8663" y="1491"/>
                  </a:cubicBezTo>
                  <a:cubicBezTo>
                    <a:pt x="8298" y="1187"/>
                    <a:pt x="7964" y="1035"/>
                    <a:pt x="7660" y="943"/>
                  </a:cubicBezTo>
                  <a:cubicBezTo>
                    <a:pt x="7544" y="918"/>
                    <a:pt x="7445" y="908"/>
                    <a:pt x="7369" y="908"/>
                  </a:cubicBezTo>
                  <a:cubicBezTo>
                    <a:pt x="7265" y="908"/>
                    <a:pt x="7204" y="926"/>
                    <a:pt x="7204" y="943"/>
                  </a:cubicBezTo>
                  <a:cubicBezTo>
                    <a:pt x="7204" y="974"/>
                    <a:pt x="7386" y="1035"/>
                    <a:pt x="7629" y="1126"/>
                  </a:cubicBezTo>
                  <a:cubicBezTo>
                    <a:pt x="7842" y="1247"/>
                    <a:pt x="8146" y="1430"/>
                    <a:pt x="8450" y="1703"/>
                  </a:cubicBezTo>
                  <a:lnTo>
                    <a:pt x="8754" y="2007"/>
                  </a:lnTo>
                  <a:cubicBezTo>
                    <a:pt x="8693" y="2007"/>
                    <a:pt x="8663" y="1977"/>
                    <a:pt x="8572" y="1947"/>
                  </a:cubicBezTo>
                  <a:cubicBezTo>
                    <a:pt x="8320" y="1841"/>
                    <a:pt x="8053" y="1809"/>
                    <a:pt x="7822" y="1809"/>
                  </a:cubicBezTo>
                  <a:cubicBezTo>
                    <a:pt x="7719" y="1809"/>
                    <a:pt x="7623" y="1816"/>
                    <a:pt x="7538" y="1825"/>
                  </a:cubicBezTo>
                  <a:cubicBezTo>
                    <a:pt x="7295" y="1855"/>
                    <a:pt x="7173" y="1947"/>
                    <a:pt x="7173" y="1977"/>
                  </a:cubicBezTo>
                  <a:cubicBezTo>
                    <a:pt x="7173" y="2038"/>
                    <a:pt x="7781" y="1947"/>
                    <a:pt x="8450" y="2190"/>
                  </a:cubicBezTo>
                  <a:cubicBezTo>
                    <a:pt x="8572" y="2250"/>
                    <a:pt x="8693" y="2281"/>
                    <a:pt x="8754" y="2311"/>
                  </a:cubicBezTo>
                  <a:cubicBezTo>
                    <a:pt x="8663" y="2311"/>
                    <a:pt x="8511" y="2311"/>
                    <a:pt x="8359" y="2342"/>
                  </a:cubicBezTo>
                  <a:cubicBezTo>
                    <a:pt x="7994" y="2402"/>
                    <a:pt x="7751" y="2494"/>
                    <a:pt x="7538" y="2615"/>
                  </a:cubicBezTo>
                  <a:cubicBezTo>
                    <a:pt x="7356" y="2737"/>
                    <a:pt x="7295" y="2798"/>
                    <a:pt x="7295" y="2858"/>
                  </a:cubicBezTo>
                  <a:cubicBezTo>
                    <a:pt x="7295" y="2867"/>
                    <a:pt x="7306" y="2870"/>
                    <a:pt x="7325" y="2870"/>
                  </a:cubicBezTo>
                  <a:cubicBezTo>
                    <a:pt x="7379" y="2870"/>
                    <a:pt x="7496" y="2842"/>
                    <a:pt x="7629" y="2798"/>
                  </a:cubicBezTo>
                  <a:cubicBezTo>
                    <a:pt x="7842" y="2737"/>
                    <a:pt x="8116" y="2646"/>
                    <a:pt x="8420" y="2615"/>
                  </a:cubicBezTo>
                  <a:cubicBezTo>
                    <a:pt x="8541" y="2585"/>
                    <a:pt x="8663" y="2585"/>
                    <a:pt x="8754" y="2585"/>
                  </a:cubicBezTo>
                  <a:cubicBezTo>
                    <a:pt x="8602" y="2615"/>
                    <a:pt x="8450" y="2706"/>
                    <a:pt x="8298" y="2767"/>
                  </a:cubicBezTo>
                  <a:cubicBezTo>
                    <a:pt x="7721" y="3041"/>
                    <a:pt x="7417" y="3466"/>
                    <a:pt x="7508" y="3497"/>
                  </a:cubicBezTo>
                  <a:cubicBezTo>
                    <a:pt x="7511" y="3503"/>
                    <a:pt x="7518" y="3506"/>
                    <a:pt x="7529" y="3506"/>
                  </a:cubicBezTo>
                  <a:cubicBezTo>
                    <a:pt x="7622" y="3506"/>
                    <a:pt x="7984" y="3286"/>
                    <a:pt x="8420" y="3041"/>
                  </a:cubicBezTo>
                  <a:cubicBezTo>
                    <a:pt x="8754" y="2858"/>
                    <a:pt x="9058" y="2737"/>
                    <a:pt x="9210" y="2646"/>
                  </a:cubicBezTo>
                  <a:lnTo>
                    <a:pt x="9210" y="2737"/>
                  </a:lnTo>
                  <a:cubicBezTo>
                    <a:pt x="9119" y="3193"/>
                    <a:pt x="9028" y="3618"/>
                    <a:pt x="8906" y="4074"/>
                  </a:cubicBezTo>
                  <a:cubicBezTo>
                    <a:pt x="8845" y="4439"/>
                    <a:pt x="8754" y="4773"/>
                    <a:pt x="8693" y="5138"/>
                  </a:cubicBezTo>
                  <a:cubicBezTo>
                    <a:pt x="8572" y="5624"/>
                    <a:pt x="8450" y="6141"/>
                    <a:pt x="8359" y="6658"/>
                  </a:cubicBezTo>
                  <a:cubicBezTo>
                    <a:pt x="8298" y="6719"/>
                    <a:pt x="8298" y="6840"/>
                    <a:pt x="8268" y="6962"/>
                  </a:cubicBezTo>
                  <a:cubicBezTo>
                    <a:pt x="8146" y="7327"/>
                    <a:pt x="8085" y="7661"/>
                    <a:pt x="7994" y="8026"/>
                  </a:cubicBezTo>
                  <a:cubicBezTo>
                    <a:pt x="7660" y="9545"/>
                    <a:pt x="7356" y="11096"/>
                    <a:pt x="7082" y="12646"/>
                  </a:cubicBezTo>
                  <a:lnTo>
                    <a:pt x="7082" y="12676"/>
                  </a:lnTo>
                  <a:cubicBezTo>
                    <a:pt x="7021" y="13041"/>
                    <a:pt x="6961" y="13345"/>
                    <a:pt x="6900" y="13679"/>
                  </a:cubicBezTo>
                  <a:lnTo>
                    <a:pt x="6900" y="13740"/>
                  </a:lnTo>
                  <a:lnTo>
                    <a:pt x="6657" y="15017"/>
                  </a:lnTo>
                  <a:cubicBezTo>
                    <a:pt x="6413" y="14014"/>
                    <a:pt x="5897" y="13132"/>
                    <a:pt x="5198" y="12433"/>
                  </a:cubicBezTo>
                  <a:cubicBezTo>
                    <a:pt x="4985" y="12220"/>
                    <a:pt x="4803" y="12068"/>
                    <a:pt x="4590" y="11977"/>
                  </a:cubicBezTo>
                  <a:cubicBezTo>
                    <a:pt x="4364" y="11864"/>
                    <a:pt x="4139" y="11802"/>
                    <a:pt x="3889" y="11802"/>
                  </a:cubicBezTo>
                  <a:cubicBezTo>
                    <a:pt x="3801" y="11802"/>
                    <a:pt x="3711" y="11809"/>
                    <a:pt x="3617" y="11825"/>
                  </a:cubicBezTo>
                  <a:cubicBezTo>
                    <a:pt x="2462" y="11886"/>
                    <a:pt x="1398" y="12828"/>
                    <a:pt x="1155" y="14014"/>
                  </a:cubicBezTo>
                  <a:cubicBezTo>
                    <a:pt x="942" y="15199"/>
                    <a:pt x="1581" y="16476"/>
                    <a:pt x="2675" y="16992"/>
                  </a:cubicBezTo>
                  <a:cubicBezTo>
                    <a:pt x="1459" y="20336"/>
                    <a:pt x="1094" y="23923"/>
                    <a:pt x="669" y="27418"/>
                  </a:cubicBezTo>
                  <a:cubicBezTo>
                    <a:pt x="426" y="29333"/>
                    <a:pt x="274" y="31309"/>
                    <a:pt x="274" y="33193"/>
                  </a:cubicBezTo>
                  <a:cubicBezTo>
                    <a:pt x="274" y="34257"/>
                    <a:pt x="274" y="35138"/>
                    <a:pt x="334" y="36506"/>
                  </a:cubicBezTo>
                  <a:lnTo>
                    <a:pt x="334" y="36202"/>
                  </a:lnTo>
                  <a:cubicBezTo>
                    <a:pt x="334" y="36506"/>
                    <a:pt x="365" y="36901"/>
                    <a:pt x="365" y="37205"/>
                  </a:cubicBezTo>
                  <a:cubicBezTo>
                    <a:pt x="395" y="37236"/>
                    <a:pt x="395" y="37297"/>
                    <a:pt x="395" y="37357"/>
                  </a:cubicBezTo>
                  <a:cubicBezTo>
                    <a:pt x="395" y="37479"/>
                    <a:pt x="426" y="37570"/>
                    <a:pt x="426" y="37722"/>
                  </a:cubicBezTo>
                  <a:cubicBezTo>
                    <a:pt x="365" y="37783"/>
                    <a:pt x="395" y="37844"/>
                    <a:pt x="486" y="37904"/>
                  </a:cubicBezTo>
                  <a:lnTo>
                    <a:pt x="578" y="37904"/>
                  </a:lnTo>
                  <a:cubicBezTo>
                    <a:pt x="578" y="37996"/>
                    <a:pt x="821" y="38056"/>
                    <a:pt x="821" y="38178"/>
                  </a:cubicBezTo>
                  <a:lnTo>
                    <a:pt x="821" y="38239"/>
                  </a:lnTo>
                  <a:cubicBezTo>
                    <a:pt x="973" y="39546"/>
                    <a:pt x="1094" y="40853"/>
                    <a:pt x="1398" y="42099"/>
                  </a:cubicBezTo>
                  <a:cubicBezTo>
                    <a:pt x="1459" y="42464"/>
                    <a:pt x="1368" y="42859"/>
                    <a:pt x="1429" y="43193"/>
                  </a:cubicBezTo>
                  <a:cubicBezTo>
                    <a:pt x="1520" y="43497"/>
                    <a:pt x="1611" y="43862"/>
                    <a:pt x="1672" y="44196"/>
                  </a:cubicBezTo>
                  <a:cubicBezTo>
                    <a:pt x="1672" y="44257"/>
                    <a:pt x="1672" y="44348"/>
                    <a:pt x="1733" y="44379"/>
                  </a:cubicBezTo>
                  <a:cubicBezTo>
                    <a:pt x="1885" y="44865"/>
                    <a:pt x="2037" y="45382"/>
                    <a:pt x="2128" y="45899"/>
                  </a:cubicBezTo>
                  <a:cubicBezTo>
                    <a:pt x="2158" y="46111"/>
                    <a:pt x="2188" y="46324"/>
                    <a:pt x="2188" y="46537"/>
                  </a:cubicBezTo>
                  <a:cubicBezTo>
                    <a:pt x="2128" y="46506"/>
                    <a:pt x="2067" y="46506"/>
                    <a:pt x="2006" y="46476"/>
                  </a:cubicBezTo>
                  <a:lnTo>
                    <a:pt x="2006" y="46719"/>
                  </a:lnTo>
                  <a:cubicBezTo>
                    <a:pt x="2006" y="47388"/>
                    <a:pt x="1885" y="48057"/>
                    <a:pt x="1733" y="48695"/>
                  </a:cubicBezTo>
                  <a:cubicBezTo>
                    <a:pt x="1824" y="48695"/>
                    <a:pt x="1854" y="48756"/>
                    <a:pt x="1915" y="48756"/>
                  </a:cubicBezTo>
                  <a:cubicBezTo>
                    <a:pt x="1520" y="50245"/>
                    <a:pt x="790" y="51674"/>
                    <a:pt x="0" y="53376"/>
                  </a:cubicBezTo>
                  <a:cubicBezTo>
                    <a:pt x="1702" y="54652"/>
                    <a:pt x="3404" y="55868"/>
                    <a:pt x="5167" y="57023"/>
                  </a:cubicBezTo>
                  <a:cubicBezTo>
                    <a:pt x="5542" y="57312"/>
                    <a:pt x="5944" y="57573"/>
                    <a:pt x="6400" y="57573"/>
                  </a:cubicBezTo>
                  <a:cubicBezTo>
                    <a:pt x="6425" y="57573"/>
                    <a:pt x="6449" y="57572"/>
                    <a:pt x="6474" y="57570"/>
                  </a:cubicBezTo>
                  <a:cubicBezTo>
                    <a:pt x="5988" y="56750"/>
                    <a:pt x="5471" y="55929"/>
                    <a:pt x="4924" y="55169"/>
                  </a:cubicBezTo>
                  <a:cubicBezTo>
                    <a:pt x="7082" y="54288"/>
                    <a:pt x="8967" y="53406"/>
                    <a:pt x="10183" y="51339"/>
                  </a:cubicBezTo>
                  <a:cubicBezTo>
                    <a:pt x="10274" y="51127"/>
                    <a:pt x="10395" y="50944"/>
                    <a:pt x="10487" y="50762"/>
                  </a:cubicBezTo>
                  <a:lnTo>
                    <a:pt x="10669" y="50762"/>
                  </a:lnTo>
                  <a:cubicBezTo>
                    <a:pt x="11003" y="50063"/>
                    <a:pt x="11246" y="49394"/>
                    <a:pt x="11398" y="48665"/>
                  </a:cubicBezTo>
                  <a:cubicBezTo>
                    <a:pt x="11307" y="48634"/>
                    <a:pt x="11277" y="48634"/>
                    <a:pt x="11186" y="48634"/>
                  </a:cubicBezTo>
                  <a:cubicBezTo>
                    <a:pt x="11307" y="48209"/>
                    <a:pt x="11398" y="47753"/>
                    <a:pt x="11429" y="47297"/>
                  </a:cubicBezTo>
                  <a:lnTo>
                    <a:pt x="11429" y="47236"/>
                  </a:lnTo>
                  <a:cubicBezTo>
                    <a:pt x="11459" y="46993"/>
                    <a:pt x="11490" y="46810"/>
                    <a:pt x="11490" y="46567"/>
                  </a:cubicBezTo>
                  <a:lnTo>
                    <a:pt x="11490" y="46476"/>
                  </a:lnTo>
                  <a:cubicBezTo>
                    <a:pt x="11550" y="46233"/>
                    <a:pt x="11550" y="46050"/>
                    <a:pt x="11550" y="45807"/>
                  </a:cubicBezTo>
                  <a:lnTo>
                    <a:pt x="11550" y="45747"/>
                  </a:lnTo>
                  <a:lnTo>
                    <a:pt x="11550" y="45108"/>
                  </a:lnTo>
                  <a:cubicBezTo>
                    <a:pt x="11870" y="45293"/>
                    <a:pt x="12315" y="45353"/>
                    <a:pt x="12797" y="45353"/>
                  </a:cubicBezTo>
                  <a:cubicBezTo>
                    <a:pt x="13506" y="45353"/>
                    <a:pt x="14297" y="45223"/>
                    <a:pt x="14894" y="45169"/>
                  </a:cubicBezTo>
                  <a:lnTo>
                    <a:pt x="15046" y="45169"/>
                  </a:lnTo>
                  <a:cubicBezTo>
                    <a:pt x="15057" y="45203"/>
                    <a:pt x="15085" y="45216"/>
                    <a:pt x="15117" y="45216"/>
                  </a:cubicBezTo>
                  <a:cubicBezTo>
                    <a:pt x="15172" y="45216"/>
                    <a:pt x="15239" y="45177"/>
                    <a:pt x="15259" y="45139"/>
                  </a:cubicBezTo>
                  <a:lnTo>
                    <a:pt x="16626" y="45017"/>
                  </a:lnTo>
                  <a:cubicBezTo>
                    <a:pt x="16718" y="45017"/>
                    <a:pt x="16778" y="45017"/>
                    <a:pt x="16809" y="44987"/>
                  </a:cubicBezTo>
                  <a:cubicBezTo>
                    <a:pt x="16930" y="44987"/>
                    <a:pt x="17022" y="44956"/>
                    <a:pt x="17113" y="44956"/>
                  </a:cubicBezTo>
                  <a:cubicBezTo>
                    <a:pt x="17812" y="44865"/>
                    <a:pt x="18450" y="44743"/>
                    <a:pt x="19149" y="44652"/>
                  </a:cubicBezTo>
                  <a:cubicBezTo>
                    <a:pt x="19180" y="44743"/>
                    <a:pt x="19210" y="44895"/>
                    <a:pt x="19240" y="45017"/>
                  </a:cubicBezTo>
                  <a:cubicBezTo>
                    <a:pt x="19240" y="45047"/>
                    <a:pt x="19301" y="45108"/>
                    <a:pt x="19301" y="45139"/>
                  </a:cubicBezTo>
                  <a:cubicBezTo>
                    <a:pt x="19362" y="45260"/>
                    <a:pt x="19392" y="45351"/>
                    <a:pt x="19453" y="45473"/>
                  </a:cubicBezTo>
                  <a:lnTo>
                    <a:pt x="19453" y="45503"/>
                  </a:lnTo>
                  <a:cubicBezTo>
                    <a:pt x="19514" y="45625"/>
                    <a:pt x="19544" y="45777"/>
                    <a:pt x="19636" y="45899"/>
                  </a:cubicBezTo>
                  <a:cubicBezTo>
                    <a:pt x="19636" y="45929"/>
                    <a:pt x="19666" y="45959"/>
                    <a:pt x="19666" y="46020"/>
                  </a:cubicBezTo>
                  <a:cubicBezTo>
                    <a:pt x="19757" y="46111"/>
                    <a:pt x="19788" y="46233"/>
                    <a:pt x="19848" y="46354"/>
                  </a:cubicBezTo>
                  <a:lnTo>
                    <a:pt x="19848" y="46385"/>
                  </a:lnTo>
                  <a:lnTo>
                    <a:pt x="19636" y="46506"/>
                  </a:lnTo>
                  <a:cubicBezTo>
                    <a:pt x="20000" y="47114"/>
                    <a:pt x="20396" y="47722"/>
                    <a:pt x="20760" y="48300"/>
                  </a:cubicBezTo>
                  <a:cubicBezTo>
                    <a:pt x="20851" y="48300"/>
                    <a:pt x="20912" y="48239"/>
                    <a:pt x="21003" y="48209"/>
                  </a:cubicBezTo>
                  <a:cubicBezTo>
                    <a:pt x="21277" y="48604"/>
                    <a:pt x="21490" y="48968"/>
                    <a:pt x="21733" y="49303"/>
                  </a:cubicBezTo>
                  <a:cubicBezTo>
                    <a:pt x="22706" y="50944"/>
                    <a:pt x="23709" y="52494"/>
                    <a:pt x="24773" y="54075"/>
                  </a:cubicBezTo>
                  <a:cubicBezTo>
                    <a:pt x="25897" y="53345"/>
                    <a:pt x="27052" y="52616"/>
                    <a:pt x="28177" y="51856"/>
                  </a:cubicBezTo>
                  <a:cubicBezTo>
                    <a:pt x="29514" y="50975"/>
                    <a:pt x="30882" y="50002"/>
                    <a:pt x="31460" y="48543"/>
                  </a:cubicBezTo>
                  <a:lnTo>
                    <a:pt x="31460" y="48543"/>
                  </a:lnTo>
                  <a:cubicBezTo>
                    <a:pt x="30426" y="48908"/>
                    <a:pt x="29393" y="49242"/>
                    <a:pt x="28420" y="49668"/>
                  </a:cubicBezTo>
                  <a:cubicBezTo>
                    <a:pt x="28055" y="47996"/>
                    <a:pt x="27417" y="46415"/>
                    <a:pt x="26779" y="44835"/>
                  </a:cubicBezTo>
                  <a:lnTo>
                    <a:pt x="26961" y="44652"/>
                  </a:lnTo>
                  <a:cubicBezTo>
                    <a:pt x="26839" y="44348"/>
                    <a:pt x="26748" y="44075"/>
                    <a:pt x="26627" y="43801"/>
                  </a:cubicBezTo>
                  <a:cubicBezTo>
                    <a:pt x="26505" y="43467"/>
                    <a:pt x="26383" y="43163"/>
                    <a:pt x="26292" y="42859"/>
                  </a:cubicBezTo>
                  <a:lnTo>
                    <a:pt x="26049" y="42981"/>
                  </a:lnTo>
                  <a:cubicBezTo>
                    <a:pt x="25988" y="42829"/>
                    <a:pt x="25928" y="42616"/>
                    <a:pt x="25867" y="42433"/>
                  </a:cubicBezTo>
                  <a:cubicBezTo>
                    <a:pt x="25441" y="41218"/>
                    <a:pt x="25076" y="40002"/>
                    <a:pt x="24773" y="38786"/>
                  </a:cubicBezTo>
                  <a:cubicBezTo>
                    <a:pt x="24651" y="38421"/>
                    <a:pt x="24560" y="38056"/>
                    <a:pt x="24499" y="37692"/>
                  </a:cubicBezTo>
                  <a:lnTo>
                    <a:pt x="24499" y="37601"/>
                  </a:lnTo>
                  <a:cubicBezTo>
                    <a:pt x="24256" y="36537"/>
                    <a:pt x="24073" y="35442"/>
                    <a:pt x="23861" y="34348"/>
                  </a:cubicBezTo>
                  <a:cubicBezTo>
                    <a:pt x="27417" y="32190"/>
                    <a:pt x="29271" y="27874"/>
                    <a:pt x="29788" y="23862"/>
                  </a:cubicBezTo>
                  <a:cubicBezTo>
                    <a:pt x="30122" y="21308"/>
                    <a:pt x="30335" y="18239"/>
                    <a:pt x="29028" y="15959"/>
                  </a:cubicBezTo>
                  <a:cubicBezTo>
                    <a:pt x="28603" y="15262"/>
                    <a:pt x="27817" y="14765"/>
                    <a:pt x="27100" y="14765"/>
                  </a:cubicBezTo>
                  <a:cubicBezTo>
                    <a:pt x="26535" y="14765"/>
                    <a:pt x="26013" y="15074"/>
                    <a:pt x="25745" y="15837"/>
                  </a:cubicBezTo>
                  <a:cubicBezTo>
                    <a:pt x="25532" y="16536"/>
                    <a:pt x="25532" y="17235"/>
                    <a:pt x="25532" y="17965"/>
                  </a:cubicBezTo>
                  <a:cubicBezTo>
                    <a:pt x="25259" y="17357"/>
                    <a:pt x="24803" y="16871"/>
                    <a:pt x="24256" y="16567"/>
                  </a:cubicBezTo>
                  <a:cubicBezTo>
                    <a:pt x="24165" y="16536"/>
                    <a:pt x="24043" y="16445"/>
                    <a:pt x="23891" y="16445"/>
                  </a:cubicBezTo>
                  <a:cubicBezTo>
                    <a:pt x="23496" y="16445"/>
                    <a:pt x="23314" y="16932"/>
                    <a:pt x="23344" y="17327"/>
                  </a:cubicBezTo>
                  <a:cubicBezTo>
                    <a:pt x="23405" y="17843"/>
                    <a:pt x="23617" y="18360"/>
                    <a:pt x="23800" y="18846"/>
                  </a:cubicBezTo>
                  <a:cubicBezTo>
                    <a:pt x="24499" y="20701"/>
                    <a:pt x="24529" y="22767"/>
                    <a:pt x="24195" y="24743"/>
                  </a:cubicBezTo>
                  <a:cubicBezTo>
                    <a:pt x="24013" y="25837"/>
                    <a:pt x="23648" y="27023"/>
                    <a:pt x="22736" y="27692"/>
                  </a:cubicBezTo>
                  <a:cubicBezTo>
                    <a:pt x="22493" y="25716"/>
                    <a:pt x="22128" y="23710"/>
                    <a:pt x="21733" y="21734"/>
                  </a:cubicBezTo>
                  <a:cubicBezTo>
                    <a:pt x="21520" y="20822"/>
                    <a:pt x="21277" y="19941"/>
                    <a:pt x="21125" y="19029"/>
                  </a:cubicBezTo>
                  <a:cubicBezTo>
                    <a:pt x="21064" y="18725"/>
                    <a:pt x="20426" y="16111"/>
                    <a:pt x="20578" y="16080"/>
                  </a:cubicBezTo>
                  <a:cubicBezTo>
                    <a:pt x="21399" y="15959"/>
                    <a:pt x="21915" y="15108"/>
                    <a:pt x="22128" y="14317"/>
                  </a:cubicBezTo>
                  <a:cubicBezTo>
                    <a:pt x="22219" y="14014"/>
                    <a:pt x="22250" y="13740"/>
                    <a:pt x="22250" y="13436"/>
                  </a:cubicBezTo>
                  <a:cubicBezTo>
                    <a:pt x="22229" y="11962"/>
                    <a:pt x="20982" y="11067"/>
                    <a:pt x="19705" y="11067"/>
                  </a:cubicBezTo>
                  <a:cubicBezTo>
                    <a:pt x="19086" y="11067"/>
                    <a:pt x="18460" y="11277"/>
                    <a:pt x="17964" y="11734"/>
                  </a:cubicBezTo>
                  <a:cubicBezTo>
                    <a:pt x="17326" y="12342"/>
                    <a:pt x="16930" y="13223"/>
                    <a:pt x="16718" y="14105"/>
                  </a:cubicBezTo>
                  <a:cubicBezTo>
                    <a:pt x="16444" y="14044"/>
                    <a:pt x="16201" y="14014"/>
                    <a:pt x="15958" y="14014"/>
                  </a:cubicBezTo>
                  <a:cubicBezTo>
                    <a:pt x="15958" y="13953"/>
                    <a:pt x="15958" y="13892"/>
                    <a:pt x="15897" y="13862"/>
                  </a:cubicBezTo>
                  <a:cubicBezTo>
                    <a:pt x="15745" y="13588"/>
                    <a:pt x="15654" y="13375"/>
                    <a:pt x="15502" y="13102"/>
                  </a:cubicBezTo>
                  <a:cubicBezTo>
                    <a:pt x="15411" y="12919"/>
                    <a:pt x="15289" y="12737"/>
                    <a:pt x="15198" y="12524"/>
                  </a:cubicBezTo>
                  <a:cubicBezTo>
                    <a:pt x="14772" y="11764"/>
                    <a:pt x="14377" y="11004"/>
                    <a:pt x="13982" y="10244"/>
                  </a:cubicBezTo>
                  <a:cubicBezTo>
                    <a:pt x="13739" y="9849"/>
                    <a:pt x="13526" y="9393"/>
                    <a:pt x="13283" y="8937"/>
                  </a:cubicBezTo>
                  <a:lnTo>
                    <a:pt x="12949" y="8238"/>
                  </a:lnTo>
                  <a:cubicBezTo>
                    <a:pt x="12401" y="7175"/>
                    <a:pt x="11794" y="6141"/>
                    <a:pt x="11155" y="5168"/>
                  </a:cubicBezTo>
                  <a:cubicBezTo>
                    <a:pt x="10851" y="4712"/>
                    <a:pt x="10517" y="4226"/>
                    <a:pt x="10213" y="3770"/>
                  </a:cubicBezTo>
                  <a:cubicBezTo>
                    <a:pt x="10031" y="3497"/>
                    <a:pt x="9879" y="3162"/>
                    <a:pt x="9635" y="2858"/>
                  </a:cubicBezTo>
                  <a:cubicBezTo>
                    <a:pt x="9666" y="2858"/>
                    <a:pt x="9635" y="2798"/>
                    <a:pt x="9635" y="2767"/>
                  </a:cubicBezTo>
                  <a:cubicBezTo>
                    <a:pt x="9787" y="2767"/>
                    <a:pt x="9939" y="2767"/>
                    <a:pt x="10122" y="2798"/>
                  </a:cubicBezTo>
                  <a:cubicBezTo>
                    <a:pt x="10524" y="2845"/>
                    <a:pt x="10853" y="2948"/>
                    <a:pt x="11007" y="2948"/>
                  </a:cubicBezTo>
                  <a:cubicBezTo>
                    <a:pt x="11051" y="2948"/>
                    <a:pt x="11081" y="2939"/>
                    <a:pt x="11094" y="2919"/>
                  </a:cubicBezTo>
                  <a:cubicBezTo>
                    <a:pt x="11125" y="2858"/>
                    <a:pt x="10730" y="2585"/>
                    <a:pt x="10183" y="2494"/>
                  </a:cubicBezTo>
                  <a:lnTo>
                    <a:pt x="9909" y="2494"/>
                  </a:lnTo>
                  <a:cubicBezTo>
                    <a:pt x="10031" y="2463"/>
                    <a:pt x="10091" y="2402"/>
                    <a:pt x="10213" y="2342"/>
                  </a:cubicBezTo>
                  <a:cubicBezTo>
                    <a:pt x="10730" y="2038"/>
                    <a:pt x="11277" y="2007"/>
                    <a:pt x="11277" y="1947"/>
                  </a:cubicBezTo>
                  <a:cubicBezTo>
                    <a:pt x="11277" y="1886"/>
                    <a:pt x="11125" y="1855"/>
                    <a:pt x="10882" y="1855"/>
                  </a:cubicBezTo>
                  <a:cubicBezTo>
                    <a:pt x="10699" y="1855"/>
                    <a:pt x="10365" y="1886"/>
                    <a:pt x="10061" y="2038"/>
                  </a:cubicBezTo>
                  <a:cubicBezTo>
                    <a:pt x="9909" y="2129"/>
                    <a:pt x="9757" y="2250"/>
                    <a:pt x="9635" y="2311"/>
                  </a:cubicBezTo>
                  <a:cubicBezTo>
                    <a:pt x="9727" y="2159"/>
                    <a:pt x="9818" y="1977"/>
                    <a:pt x="9939" y="1825"/>
                  </a:cubicBezTo>
                  <a:cubicBezTo>
                    <a:pt x="10335" y="1247"/>
                    <a:pt x="10790" y="883"/>
                    <a:pt x="10730" y="791"/>
                  </a:cubicBezTo>
                  <a:cubicBezTo>
                    <a:pt x="10727" y="786"/>
                    <a:pt x="10718" y="782"/>
                    <a:pt x="10706" y="782"/>
                  </a:cubicBezTo>
                  <a:cubicBezTo>
                    <a:pt x="10587" y="782"/>
                    <a:pt x="10077" y="1039"/>
                    <a:pt x="9666" y="1643"/>
                  </a:cubicBezTo>
                  <a:cubicBezTo>
                    <a:pt x="9635" y="1673"/>
                    <a:pt x="9605" y="1734"/>
                    <a:pt x="9575" y="1825"/>
                  </a:cubicBezTo>
                  <a:cubicBezTo>
                    <a:pt x="9605" y="1734"/>
                    <a:pt x="9605" y="1673"/>
                    <a:pt x="9635" y="1582"/>
                  </a:cubicBezTo>
                  <a:cubicBezTo>
                    <a:pt x="9879" y="791"/>
                    <a:pt x="10274" y="275"/>
                    <a:pt x="10213" y="184"/>
                  </a:cubicBezTo>
                  <a:cubicBezTo>
                    <a:pt x="10212" y="183"/>
                    <a:pt x="10211" y="182"/>
                    <a:pt x="10209" y="182"/>
                  </a:cubicBezTo>
                  <a:cubicBezTo>
                    <a:pt x="10149" y="182"/>
                    <a:pt x="9597" y="666"/>
                    <a:pt x="9331" y="1521"/>
                  </a:cubicBezTo>
                  <a:cubicBezTo>
                    <a:pt x="9331" y="1582"/>
                    <a:pt x="9301" y="1643"/>
                    <a:pt x="9301" y="1673"/>
                  </a:cubicBezTo>
                  <a:cubicBezTo>
                    <a:pt x="9301" y="1643"/>
                    <a:pt x="9271" y="1551"/>
                    <a:pt x="9271" y="1521"/>
                  </a:cubicBezTo>
                  <a:cubicBezTo>
                    <a:pt x="9063" y="659"/>
                    <a:pt x="8854" y="0"/>
                    <a:pt x="8760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0" name="Google Shape;5960;p25"/>
            <p:cNvSpPr/>
            <p:nvPr/>
          </p:nvSpPr>
          <p:spPr>
            <a:xfrm>
              <a:off x="334178" y="2516065"/>
              <a:ext cx="575982" cy="846211"/>
            </a:xfrm>
            <a:custGeom>
              <a:avLst/>
              <a:gdLst/>
              <a:ahLst/>
              <a:cxnLst/>
              <a:rect l="l" t="t" r="r" b="b"/>
              <a:pathLst>
                <a:path w="31552" h="46355" extrusionOk="0">
                  <a:moveTo>
                    <a:pt x="19828" y="1"/>
                  </a:moveTo>
                  <a:cubicBezTo>
                    <a:pt x="19208" y="1"/>
                    <a:pt x="18582" y="211"/>
                    <a:pt x="18086" y="668"/>
                  </a:cubicBezTo>
                  <a:cubicBezTo>
                    <a:pt x="17448" y="1275"/>
                    <a:pt x="17083" y="2157"/>
                    <a:pt x="16840" y="3008"/>
                  </a:cubicBezTo>
                  <a:cubicBezTo>
                    <a:pt x="15895" y="2913"/>
                    <a:pt x="14920" y="2857"/>
                    <a:pt x="13938" y="2857"/>
                  </a:cubicBezTo>
                  <a:cubicBezTo>
                    <a:pt x="11478" y="2857"/>
                    <a:pt x="8973" y="3207"/>
                    <a:pt x="6779" y="4163"/>
                  </a:cubicBezTo>
                  <a:cubicBezTo>
                    <a:pt x="6505" y="3130"/>
                    <a:pt x="5989" y="2187"/>
                    <a:pt x="5259" y="1458"/>
                  </a:cubicBezTo>
                  <a:cubicBezTo>
                    <a:pt x="5077" y="1275"/>
                    <a:pt x="4864" y="1123"/>
                    <a:pt x="4651" y="1002"/>
                  </a:cubicBezTo>
                  <a:cubicBezTo>
                    <a:pt x="4416" y="884"/>
                    <a:pt x="4162" y="839"/>
                    <a:pt x="3918" y="839"/>
                  </a:cubicBezTo>
                  <a:cubicBezTo>
                    <a:pt x="3847" y="839"/>
                    <a:pt x="3777" y="843"/>
                    <a:pt x="3709" y="850"/>
                  </a:cubicBezTo>
                  <a:cubicBezTo>
                    <a:pt x="2523" y="941"/>
                    <a:pt x="1429" y="1883"/>
                    <a:pt x="1216" y="3069"/>
                  </a:cubicBezTo>
                  <a:cubicBezTo>
                    <a:pt x="1004" y="4224"/>
                    <a:pt x="1672" y="5500"/>
                    <a:pt x="2736" y="5987"/>
                  </a:cubicBezTo>
                  <a:cubicBezTo>
                    <a:pt x="1429" y="9300"/>
                    <a:pt x="1034" y="12856"/>
                    <a:pt x="639" y="16412"/>
                  </a:cubicBezTo>
                  <a:cubicBezTo>
                    <a:pt x="396" y="18297"/>
                    <a:pt x="244" y="20212"/>
                    <a:pt x="244" y="22096"/>
                  </a:cubicBezTo>
                  <a:cubicBezTo>
                    <a:pt x="244" y="23859"/>
                    <a:pt x="213" y="25592"/>
                    <a:pt x="396" y="27355"/>
                  </a:cubicBezTo>
                  <a:cubicBezTo>
                    <a:pt x="548" y="29027"/>
                    <a:pt x="1034" y="30607"/>
                    <a:pt x="1429" y="32249"/>
                  </a:cubicBezTo>
                  <a:cubicBezTo>
                    <a:pt x="1733" y="33434"/>
                    <a:pt x="2128" y="34680"/>
                    <a:pt x="2128" y="35896"/>
                  </a:cubicBezTo>
                  <a:cubicBezTo>
                    <a:pt x="2128" y="38145"/>
                    <a:pt x="1064" y="40182"/>
                    <a:pt x="1" y="42158"/>
                  </a:cubicBezTo>
                  <a:cubicBezTo>
                    <a:pt x="1733" y="43404"/>
                    <a:pt x="3435" y="44620"/>
                    <a:pt x="5168" y="45805"/>
                  </a:cubicBezTo>
                  <a:cubicBezTo>
                    <a:pt x="5545" y="46066"/>
                    <a:pt x="5977" y="46354"/>
                    <a:pt x="6437" y="46354"/>
                  </a:cubicBezTo>
                  <a:cubicBezTo>
                    <a:pt x="6460" y="46354"/>
                    <a:pt x="6483" y="46354"/>
                    <a:pt x="6505" y="46352"/>
                  </a:cubicBezTo>
                  <a:cubicBezTo>
                    <a:pt x="6019" y="45531"/>
                    <a:pt x="5533" y="44741"/>
                    <a:pt x="4955" y="43951"/>
                  </a:cubicBezTo>
                  <a:cubicBezTo>
                    <a:pt x="7083" y="43069"/>
                    <a:pt x="8998" y="42188"/>
                    <a:pt x="10214" y="40121"/>
                  </a:cubicBezTo>
                  <a:cubicBezTo>
                    <a:pt x="11277" y="38236"/>
                    <a:pt x="11612" y="36078"/>
                    <a:pt x="11581" y="33951"/>
                  </a:cubicBezTo>
                  <a:lnTo>
                    <a:pt x="11581" y="33951"/>
                  </a:lnTo>
                  <a:cubicBezTo>
                    <a:pt x="11904" y="34142"/>
                    <a:pt x="12378" y="34202"/>
                    <a:pt x="12891" y="34202"/>
                  </a:cubicBezTo>
                  <a:cubicBezTo>
                    <a:pt x="13682" y="34202"/>
                    <a:pt x="14566" y="34060"/>
                    <a:pt x="15138" y="34042"/>
                  </a:cubicBezTo>
                  <a:cubicBezTo>
                    <a:pt x="16505" y="33951"/>
                    <a:pt x="17843" y="33768"/>
                    <a:pt x="19211" y="33525"/>
                  </a:cubicBezTo>
                  <a:cubicBezTo>
                    <a:pt x="19636" y="35167"/>
                    <a:pt x="20913" y="36808"/>
                    <a:pt x="21794" y="38236"/>
                  </a:cubicBezTo>
                  <a:cubicBezTo>
                    <a:pt x="22767" y="39847"/>
                    <a:pt x="23770" y="41428"/>
                    <a:pt x="24834" y="43009"/>
                  </a:cubicBezTo>
                  <a:cubicBezTo>
                    <a:pt x="25959" y="42279"/>
                    <a:pt x="27144" y="41550"/>
                    <a:pt x="28299" y="40790"/>
                  </a:cubicBezTo>
                  <a:cubicBezTo>
                    <a:pt x="29576" y="39908"/>
                    <a:pt x="30943" y="38936"/>
                    <a:pt x="31551" y="37477"/>
                  </a:cubicBezTo>
                  <a:lnTo>
                    <a:pt x="31551" y="37477"/>
                  </a:lnTo>
                  <a:cubicBezTo>
                    <a:pt x="30518" y="37781"/>
                    <a:pt x="29484" y="38176"/>
                    <a:pt x="28512" y="38571"/>
                  </a:cubicBezTo>
                  <a:cubicBezTo>
                    <a:pt x="28117" y="36595"/>
                    <a:pt x="27266" y="34741"/>
                    <a:pt x="26536" y="32856"/>
                  </a:cubicBezTo>
                  <a:cubicBezTo>
                    <a:pt x="25898" y="31185"/>
                    <a:pt x="25351" y="29452"/>
                    <a:pt x="24895" y="27720"/>
                  </a:cubicBezTo>
                  <a:cubicBezTo>
                    <a:pt x="24530" y="26230"/>
                    <a:pt x="24287" y="24802"/>
                    <a:pt x="23983" y="23282"/>
                  </a:cubicBezTo>
                  <a:cubicBezTo>
                    <a:pt x="27570" y="21063"/>
                    <a:pt x="29424" y="16808"/>
                    <a:pt x="29910" y="12795"/>
                  </a:cubicBezTo>
                  <a:cubicBezTo>
                    <a:pt x="30214" y="10273"/>
                    <a:pt x="30488" y="7172"/>
                    <a:pt x="29150" y="4893"/>
                  </a:cubicBezTo>
                  <a:cubicBezTo>
                    <a:pt x="28726" y="4180"/>
                    <a:pt x="27952" y="3676"/>
                    <a:pt x="27244" y="3676"/>
                  </a:cubicBezTo>
                  <a:cubicBezTo>
                    <a:pt x="26684" y="3676"/>
                    <a:pt x="26166" y="3992"/>
                    <a:pt x="25898" y="4771"/>
                  </a:cubicBezTo>
                  <a:cubicBezTo>
                    <a:pt x="25655" y="5440"/>
                    <a:pt x="25655" y="6169"/>
                    <a:pt x="25655" y="6899"/>
                  </a:cubicBezTo>
                  <a:cubicBezTo>
                    <a:pt x="25381" y="6321"/>
                    <a:pt x="24986" y="5835"/>
                    <a:pt x="24408" y="5500"/>
                  </a:cubicBezTo>
                  <a:cubicBezTo>
                    <a:pt x="24287" y="5409"/>
                    <a:pt x="24196" y="5379"/>
                    <a:pt x="24044" y="5379"/>
                  </a:cubicBezTo>
                  <a:cubicBezTo>
                    <a:pt x="23648" y="5379"/>
                    <a:pt x="23466" y="5865"/>
                    <a:pt x="23496" y="6260"/>
                  </a:cubicBezTo>
                  <a:cubicBezTo>
                    <a:pt x="23527" y="6777"/>
                    <a:pt x="23770" y="7263"/>
                    <a:pt x="23952" y="7780"/>
                  </a:cubicBezTo>
                  <a:cubicBezTo>
                    <a:pt x="24621" y="9634"/>
                    <a:pt x="24682" y="11671"/>
                    <a:pt x="24317" y="13646"/>
                  </a:cubicBezTo>
                  <a:cubicBezTo>
                    <a:pt x="24135" y="14771"/>
                    <a:pt x="23800" y="15926"/>
                    <a:pt x="22889" y="16625"/>
                  </a:cubicBezTo>
                  <a:cubicBezTo>
                    <a:pt x="22676" y="14619"/>
                    <a:pt x="22311" y="12643"/>
                    <a:pt x="21855" y="10668"/>
                  </a:cubicBezTo>
                  <a:cubicBezTo>
                    <a:pt x="21673" y="9756"/>
                    <a:pt x="21399" y="8874"/>
                    <a:pt x="21247" y="7962"/>
                  </a:cubicBezTo>
                  <a:cubicBezTo>
                    <a:pt x="21217" y="7689"/>
                    <a:pt x="20518" y="5045"/>
                    <a:pt x="20730" y="4984"/>
                  </a:cubicBezTo>
                  <a:cubicBezTo>
                    <a:pt x="21521" y="4893"/>
                    <a:pt x="22037" y="4041"/>
                    <a:pt x="22281" y="3251"/>
                  </a:cubicBezTo>
                  <a:cubicBezTo>
                    <a:pt x="22341" y="2978"/>
                    <a:pt x="22402" y="2674"/>
                    <a:pt x="22402" y="2370"/>
                  </a:cubicBezTo>
                  <a:cubicBezTo>
                    <a:pt x="22361" y="896"/>
                    <a:pt x="21107" y="1"/>
                    <a:pt x="19828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1" name="Google Shape;5961;p25"/>
            <p:cNvSpPr/>
            <p:nvPr/>
          </p:nvSpPr>
          <p:spPr>
            <a:xfrm>
              <a:off x="384671" y="2564313"/>
              <a:ext cx="42187" cy="46623"/>
            </a:xfrm>
            <a:custGeom>
              <a:avLst/>
              <a:gdLst/>
              <a:ahLst/>
              <a:cxnLst/>
              <a:rect l="l" t="t" r="r" b="b"/>
              <a:pathLst>
                <a:path w="2311" h="2554" extrusionOk="0">
                  <a:moveTo>
                    <a:pt x="1004" y="0"/>
                  </a:moveTo>
                  <a:cubicBezTo>
                    <a:pt x="609" y="0"/>
                    <a:pt x="213" y="335"/>
                    <a:pt x="92" y="730"/>
                  </a:cubicBezTo>
                  <a:cubicBezTo>
                    <a:pt x="1" y="1094"/>
                    <a:pt x="61" y="1550"/>
                    <a:pt x="305" y="1915"/>
                  </a:cubicBezTo>
                  <a:cubicBezTo>
                    <a:pt x="457" y="2158"/>
                    <a:pt x="669" y="2371"/>
                    <a:pt x="912" y="2553"/>
                  </a:cubicBezTo>
                  <a:cubicBezTo>
                    <a:pt x="1368" y="2250"/>
                    <a:pt x="1824" y="1946"/>
                    <a:pt x="2311" y="1672"/>
                  </a:cubicBezTo>
                  <a:cubicBezTo>
                    <a:pt x="2280" y="1338"/>
                    <a:pt x="2189" y="1003"/>
                    <a:pt x="2037" y="699"/>
                  </a:cubicBezTo>
                  <a:cubicBezTo>
                    <a:pt x="1855" y="304"/>
                    <a:pt x="1429" y="0"/>
                    <a:pt x="1004" y="0"/>
                  </a:cubicBezTo>
                  <a:close/>
                </a:path>
              </a:pathLst>
            </a:custGeom>
            <a:solidFill>
              <a:srgbClr val="D59B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2" name="Google Shape;5962;p25"/>
            <p:cNvSpPr/>
            <p:nvPr/>
          </p:nvSpPr>
          <p:spPr>
            <a:xfrm>
              <a:off x="662659" y="2534284"/>
              <a:ext cx="49964" cy="50019"/>
            </a:xfrm>
            <a:custGeom>
              <a:avLst/>
              <a:gdLst/>
              <a:ahLst/>
              <a:cxnLst/>
              <a:rect l="l" t="t" r="r" b="b"/>
              <a:pathLst>
                <a:path w="2737" h="2740" extrusionOk="0">
                  <a:moveTo>
                    <a:pt x="1624" y="1"/>
                  </a:moveTo>
                  <a:cubicBezTo>
                    <a:pt x="1286" y="1"/>
                    <a:pt x="956" y="178"/>
                    <a:pt x="730" y="460"/>
                  </a:cubicBezTo>
                  <a:cubicBezTo>
                    <a:pt x="457" y="733"/>
                    <a:pt x="305" y="1098"/>
                    <a:pt x="153" y="1463"/>
                  </a:cubicBezTo>
                  <a:cubicBezTo>
                    <a:pt x="62" y="1645"/>
                    <a:pt x="31" y="1828"/>
                    <a:pt x="1" y="2010"/>
                  </a:cubicBezTo>
                  <a:cubicBezTo>
                    <a:pt x="426" y="2253"/>
                    <a:pt x="882" y="2496"/>
                    <a:pt x="1277" y="2739"/>
                  </a:cubicBezTo>
                  <a:cubicBezTo>
                    <a:pt x="1338" y="2739"/>
                    <a:pt x="1369" y="2739"/>
                    <a:pt x="1399" y="2709"/>
                  </a:cubicBezTo>
                  <a:cubicBezTo>
                    <a:pt x="1794" y="2496"/>
                    <a:pt x="2189" y="2253"/>
                    <a:pt x="2433" y="1828"/>
                  </a:cubicBezTo>
                  <a:cubicBezTo>
                    <a:pt x="2645" y="1493"/>
                    <a:pt x="2736" y="1068"/>
                    <a:pt x="2585" y="703"/>
                  </a:cubicBezTo>
                  <a:cubicBezTo>
                    <a:pt x="2463" y="308"/>
                    <a:pt x="2098" y="65"/>
                    <a:pt x="1703" y="4"/>
                  </a:cubicBezTo>
                  <a:cubicBezTo>
                    <a:pt x="1677" y="2"/>
                    <a:pt x="1650" y="1"/>
                    <a:pt x="1624" y="1"/>
                  </a:cubicBezTo>
                  <a:close/>
                </a:path>
              </a:pathLst>
            </a:custGeom>
            <a:solidFill>
              <a:srgbClr val="D59B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3" name="Google Shape;5963;p25"/>
            <p:cNvSpPr/>
            <p:nvPr/>
          </p:nvSpPr>
          <p:spPr>
            <a:xfrm>
              <a:off x="339180" y="2943287"/>
              <a:ext cx="482753" cy="294654"/>
            </a:xfrm>
            <a:custGeom>
              <a:avLst/>
              <a:gdLst/>
              <a:ahLst/>
              <a:cxnLst/>
              <a:rect l="l" t="t" r="r" b="b"/>
              <a:pathLst>
                <a:path w="26445" h="16141" extrusionOk="0">
                  <a:moveTo>
                    <a:pt x="23618" y="0"/>
                  </a:moveTo>
                  <a:cubicBezTo>
                    <a:pt x="17415" y="1319"/>
                    <a:pt x="11036" y="2010"/>
                    <a:pt x="4669" y="2010"/>
                  </a:cubicBezTo>
                  <a:cubicBezTo>
                    <a:pt x="3111" y="2010"/>
                    <a:pt x="1554" y="1969"/>
                    <a:pt x="0" y="1885"/>
                  </a:cubicBezTo>
                  <a:lnTo>
                    <a:pt x="0" y="1885"/>
                  </a:lnTo>
                  <a:cubicBezTo>
                    <a:pt x="0" y="2584"/>
                    <a:pt x="61" y="3283"/>
                    <a:pt x="122" y="3982"/>
                  </a:cubicBezTo>
                  <a:cubicBezTo>
                    <a:pt x="274" y="5654"/>
                    <a:pt x="760" y="7235"/>
                    <a:pt x="1155" y="8876"/>
                  </a:cubicBezTo>
                  <a:cubicBezTo>
                    <a:pt x="1459" y="10061"/>
                    <a:pt x="1885" y="11277"/>
                    <a:pt x="1885" y="12523"/>
                  </a:cubicBezTo>
                  <a:cubicBezTo>
                    <a:pt x="1885" y="13162"/>
                    <a:pt x="1794" y="13800"/>
                    <a:pt x="1642" y="14438"/>
                  </a:cubicBezTo>
                  <a:cubicBezTo>
                    <a:pt x="3587" y="15016"/>
                    <a:pt x="5563" y="15533"/>
                    <a:pt x="7538" y="15837"/>
                  </a:cubicBezTo>
                  <a:cubicBezTo>
                    <a:pt x="8420" y="15989"/>
                    <a:pt x="9332" y="16049"/>
                    <a:pt x="10244" y="16140"/>
                  </a:cubicBezTo>
                  <a:cubicBezTo>
                    <a:pt x="11034" y="14438"/>
                    <a:pt x="11307" y="12493"/>
                    <a:pt x="11247" y="10578"/>
                  </a:cubicBezTo>
                  <a:lnTo>
                    <a:pt x="11247" y="10578"/>
                  </a:lnTo>
                  <a:cubicBezTo>
                    <a:pt x="11597" y="10795"/>
                    <a:pt x="12086" y="10864"/>
                    <a:pt x="12607" y="10864"/>
                  </a:cubicBezTo>
                  <a:cubicBezTo>
                    <a:pt x="13399" y="10864"/>
                    <a:pt x="14265" y="10706"/>
                    <a:pt x="14833" y="10669"/>
                  </a:cubicBezTo>
                  <a:cubicBezTo>
                    <a:pt x="16201" y="10548"/>
                    <a:pt x="17569" y="10396"/>
                    <a:pt x="18906" y="10183"/>
                  </a:cubicBezTo>
                  <a:cubicBezTo>
                    <a:pt x="19210" y="11338"/>
                    <a:pt x="20001" y="12554"/>
                    <a:pt x="20730" y="13678"/>
                  </a:cubicBezTo>
                  <a:cubicBezTo>
                    <a:pt x="22007" y="13162"/>
                    <a:pt x="23253" y="12523"/>
                    <a:pt x="24438" y="11794"/>
                  </a:cubicBezTo>
                  <a:cubicBezTo>
                    <a:pt x="25168" y="11338"/>
                    <a:pt x="25897" y="10852"/>
                    <a:pt x="26444" y="10244"/>
                  </a:cubicBezTo>
                  <a:cubicBezTo>
                    <a:pt x="26353" y="10001"/>
                    <a:pt x="26262" y="9757"/>
                    <a:pt x="26140" y="9484"/>
                  </a:cubicBezTo>
                  <a:cubicBezTo>
                    <a:pt x="25502" y="7812"/>
                    <a:pt x="24985" y="6110"/>
                    <a:pt x="24530" y="4347"/>
                  </a:cubicBezTo>
                  <a:cubicBezTo>
                    <a:pt x="24134" y="2888"/>
                    <a:pt x="23922" y="1459"/>
                    <a:pt x="23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4" name="Google Shape;5964;p25"/>
            <p:cNvSpPr/>
            <p:nvPr/>
          </p:nvSpPr>
          <p:spPr>
            <a:xfrm>
              <a:off x="339180" y="2941626"/>
              <a:ext cx="435583" cy="63272"/>
            </a:xfrm>
            <a:custGeom>
              <a:avLst/>
              <a:gdLst/>
              <a:ahLst/>
              <a:cxnLst/>
              <a:rect l="l" t="t" r="r" b="b"/>
              <a:pathLst>
                <a:path w="23861" h="3466" extrusionOk="0">
                  <a:moveTo>
                    <a:pt x="23618" y="0"/>
                  </a:moveTo>
                  <a:cubicBezTo>
                    <a:pt x="17407" y="1370"/>
                    <a:pt x="11018" y="2070"/>
                    <a:pt x="4643" y="2070"/>
                  </a:cubicBezTo>
                  <a:cubicBezTo>
                    <a:pt x="3094" y="2070"/>
                    <a:pt x="1545" y="2029"/>
                    <a:pt x="0" y="1946"/>
                  </a:cubicBezTo>
                  <a:lnTo>
                    <a:pt x="0" y="1946"/>
                  </a:lnTo>
                  <a:cubicBezTo>
                    <a:pt x="0" y="2402"/>
                    <a:pt x="61" y="2857"/>
                    <a:pt x="61" y="3313"/>
                  </a:cubicBezTo>
                  <a:lnTo>
                    <a:pt x="547" y="3313"/>
                  </a:lnTo>
                  <a:cubicBezTo>
                    <a:pt x="1915" y="3405"/>
                    <a:pt x="3283" y="3465"/>
                    <a:pt x="4651" y="3465"/>
                  </a:cubicBezTo>
                  <a:cubicBezTo>
                    <a:pt x="9028" y="3465"/>
                    <a:pt x="13374" y="3222"/>
                    <a:pt x="17690" y="2614"/>
                  </a:cubicBezTo>
                  <a:cubicBezTo>
                    <a:pt x="18906" y="2462"/>
                    <a:pt x="20183" y="2189"/>
                    <a:pt x="21399" y="1885"/>
                  </a:cubicBezTo>
                  <a:cubicBezTo>
                    <a:pt x="22159" y="1733"/>
                    <a:pt x="23071" y="1550"/>
                    <a:pt x="23861" y="1338"/>
                  </a:cubicBezTo>
                  <a:cubicBezTo>
                    <a:pt x="23800" y="882"/>
                    <a:pt x="23709" y="456"/>
                    <a:pt x="23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5" name="Google Shape;5965;p25"/>
            <p:cNvSpPr/>
            <p:nvPr/>
          </p:nvSpPr>
          <p:spPr>
            <a:xfrm>
              <a:off x="490094" y="2682003"/>
              <a:ext cx="162597" cy="149928"/>
            </a:xfrm>
            <a:custGeom>
              <a:avLst/>
              <a:gdLst/>
              <a:ahLst/>
              <a:cxnLst/>
              <a:rect l="l" t="t" r="r" b="b"/>
              <a:pathLst>
                <a:path w="8907" h="8213" extrusionOk="0">
                  <a:moveTo>
                    <a:pt x="5105" y="1"/>
                  </a:moveTo>
                  <a:cubicBezTo>
                    <a:pt x="4934" y="1"/>
                    <a:pt x="4762" y="10"/>
                    <a:pt x="4591" y="28"/>
                  </a:cubicBezTo>
                  <a:cubicBezTo>
                    <a:pt x="3375" y="119"/>
                    <a:pt x="1825" y="362"/>
                    <a:pt x="913" y="1304"/>
                  </a:cubicBezTo>
                  <a:cubicBezTo>
                    <a:pt x="548" y="1699"/>
                    <a:pt x="305" y="2246"/>
                    <a:pt x="183" y="2854"/>
                  </a:cubicBezTo>
                  <a:cubicBezTo>
                    <a:pt x="1" y="3736"/>
                    <a:pt x="62" y="4739"/>
                    <a:pt x="457" y="5438"/>
                  </a:cubicBezTo>
                  <a:cubicBezTo>
                    <a:pt x="1125" y="6806"/>
                    <a:pt x="2493" y="8022"/>
                    <a:pt x="4104" y="8174"/>
                  </a:cubicBezTo>
                  <a:cubicBezTo>
                    <a:pt x="4243" y="8201"/>
                    <a:pt x="4376" y="8212"/>
                    <a:pt x="4506" y="8212"/>
                  </a:cubicBezTo>
                  <a:cubicBezTo>
                    <a:pt x="4806" y="8212"/>
                    <a:pt x="5094" y="8155"/>
                    <a:pt x="5411" y="8113"/>
                  </a:cubicBezTo>
                  <a:cubicBezTo>
                    <a:pt x="6232" y="7991"/>
                    <a:pt x="6901" y="7687"/>
                    <a:pt x="7448" y="7049"/>
                  </a:cubicBezTo>
                  <a:cubicBezTo>
                    <a:pt x="8572" y="5681"/>
                    <a:pt x="8907" y="3462"/>
                    <a:pt x="8238" y="1851"/>
                  </a:cubicBezTo>
                  <a:cubicBezTo>
                    <a:pt x="7673" y="534"/>
                    <a:pt x="6419" y="1"/>
                    <a:pt x="51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6" name="Google Shape;5966;p25"/>
            <p:cNvSpPr/>
            <p:nvPr/>
          </p:nvSpPr>
          <p:spPr>
            <a:xfrm>
              <a:off x="633250" y="2661411"/>
              <a:ext cx="48303" cy="50384"/>
            </a:xfrm>
            <a:custGeom>
              <a:avLst/>
              <a:gdLst/>
              <a:ahLst/>
              <a:cxnLst/>
              <a:rect l="l" t="t" r="r" b="b"/>
              <a:pathLst>
                <a:path w="2646" h="2760" extrusionOk="0">
                  <a:moveTo>
                    <a:pt x="2341" y="0"/>
                  </a:moveTo>
                  <a:cubicBezTo>
                    <a:pt x="2281" y="0"/>
                    <a:pt x="2372" y="335"/>
                    <a:pt x="2402" y="882"/>
                  </a:cubicBezTo>
                  <a:cubicBezTo>
                    <a:pt x="2433" y="1125"/>
                    <a:pt x="2402" y="1429"/>
                    <a:pt x="2281" y="1733"/>
                  </a:cubicBezTo>
                  <a:cubicBezTo>
                    <a:pt x="2189" y="2067"/>
                    <a:pt x="1946" y="2402"/>
                    <a:pt x="1642" y="2463"/>
                  </a:cubicBezTo>
                  <a:cubicBezTo>
                    <a:pt x="1598" y="2476"/>
                    <a:pt x="1553" y="2482"/>
                    <a:pt x="1508" y="2482"/>
                  </a:cubicBezTo>
                  <a:cubicBezTo>
                    <a:pt x="1251" y="2482"/>
                    <a:pt x="1003" y="2275"/>
                    <a:pt x="822" y="2067"/>
                  </a:cubicBezTo>
                  <a:cubicBezTo>
                    <a:pt x="578" y="1794"/>
                    <a:pt x="426" y="1490"/>
                    <a:pt x="366" y="1247"/>
                  </a:cubicBezTo>
                  <a:cubicBezTo>
                    <a:pt x="153" y="760"/>
                    <a:pt x="214" y="426"/>
                    <a:pt x="153" y="426"/>
                  </a:cubicBezTo>
                  <a:cubicBezTo>
                    <a:pt x="153" y="426"/>
                    <a:pt x="1" y="760"/>
                    <a:pt x="122" y="1277"/>
                  </a:cubicBezTo>
                  <a:cubicBezTo>
                    <a:pt x="153" y="1551"/>
                    <a:pt x="305" y="1885"/>
                    <a:pt x="548" y="2189"/>
                  </a:cubicBezTo>
                  <a:cubicBezTo>
                    <a:pt x="670" y="2341"/>
                    <a:pt x="822" y="2493"/>
                    <a:pt x="1004" y="2615"/>
                  </a:cubicBezTo>
                  <a:cubicBezTo>
                    <a:pt x="1137" y="2704"/>
                    <a:pt x="1304" y="2760"/>
                    <a:pt x="1478" y="2760"/>
                  </a:cubicBezTo>
                  <a:cubicBezTo>
                    <a:pt x="1542" y="2760"/>
                    <a:pt x="1608" y="2752"/>
                    <a:pt x="1673" y="2736"/>
                  </a:cubicBezTo>
                  <a:cubicBezTo>
                    <a:pt x="1946" y="2706"/>
                    <a:pt x="2129" y="2493"/>
                    <a:pt x="2250" y="2341"/>
                  </a:cubicBezTo>
                  <a:cubicBezTo>
                    <a:pt x="2372" y="2189"/>
                    <a:pt x="2433" y="2007"/>
                    <a:pt x="2524" y="1824"/>
                  </a:cubicBezTo>
                  <a:cubicBezTo>
                    <a:pt x="2645" y="1490"/>
                    <a:pt x="2645" y="1095"/>
                    <a:pt x="2585" y="821"/>
                  </a:cubicBezTo>
                  <a:cubicBezTo>
                    <a:pt x="2524" y="304"/>
                    <a:pt x="2372" y="0"/>
                    <a:pt x="2341" y="0"/>
                  </a:cubicBezTo>
                  <a:close/>
                </a:path>
              </a:pathLst>
            </a:custGeom>
            <a:solidFill>
              <a:srgbClr val="BF8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7" name="Google Shape;5967;p25"/>
            <p:cNvSpPr/>
            <p:nvPr/>
          </p:nvSpPr>
          <p:spPr>
            <a:xfrm>
              <a:off x="444037" y="2681346"/>
              <a:ext cx="49416" cy="51662"/>
            </a:xfrm>
            <a:custGeom>
              <a:avLst/>
              <a:gdLst/>
              <a:ahLst/>
              <a:cxnLst/>
              <a:rect l="l" t="t" r="r" b="b"/>
              <a:pathLst>
                <a:path w="2707" h="2830" extrusionOk="0">
                  <a:moveTo>
                    <a:pt x="2438" y="1"/>
                  </a:moveTo>
                  <a:cubicBezTo>
                    <a:pt x="2436" y="1"/>
                    <a:pt x="2434" y="1"/>
                    <a:pt x="2433" y="3"/>
                  </a:cubicBezTo>
                  <a:cubicBezTo>
                    <a:pt x="2402" y="64"/>
                    <a:pt x="2493" y="398"/>
                    <a:pt x="2463" y="975"/>
                  </a:cubicBezTo>
                  <a:cubicBezTo>
                    <a:pt x="2433" y="1279"/>
                    <a:pt x="2402" y="1614"/>
                    <a:pt x="2281" y="1948"/>
                  </a:cubicBezTo>
                  <a:cubicBezTo>
                    <a:pt x="2189" y="2130"/>
                    <a:pt x="2129" y="2282"/>
                    <a:pt x="1977" y="2404"/>
                  </a:cubicBezTo>
                  <a:cubicBezTo>
                    <a:pt x="1825" y="2526"/>
                    <a:pt x="1642" y="2556"/>
                    <a:pt x="1430" y="2556"/>
                  </a:cubicBezTo>
                  <a:cubicBezTo>
                    <a:pt x="1065" y="2556"/>
                    <a:pt x="730" y="2282"/>
                    <a:pt x="518" y="1978"/>
                  </a:cubicBezTo>
                  <a:cubicBezTo>
                    <a:pt x="335" y="1674"/>
                    <a:pt x="275" y="1340"/>
                    <a:pt x="214" y="1067"/>
                  </a:cubicBezTo>
                  <a:cubicBezTo>
                    <a:pt x="153" y="519"/>
                    <a:pt x="153" y="124"/>
                    <a:pt x="123" y="124"/>
                  </a:cubicBezTo>
                  <a:cubicBezTo>
                    <a:pt x="92" y="124"/>
                    <a:pt x="1" y="459"/>
                    <a:pt x="31" y="1036"/>
                  </a:cubicBezTo>
                  <a:cubicBezTo>
                    <a:pt x="31" y="1340"/>
                    <a:pt x="62" y="1735"/>
                    <a:pt x="305" y="2100"/>
                  </a:cubicBezTo>
                  <a:cubicBezTo>
                    <a:pt x="426" y="2282"/>
                    <a:pt x="578" y="2434"/>
                    <a:pt x="761" y="2586"/>
                  </a:cubicBezTo>
                  <a:cubicBezTo>
                    <a:pt x="943" y="2738"/>
                    <a:pt x="1186" y="2830"/>
                    <a:pt x="1430" y="2830"/>
                  </a:cubicBezTo>
                  <a:cubicBezTo>
                    <a:pt x="1703" y="2830"/>
                    <a:pt x="1977" y="2738"/>
                    <a:pt x="2159" y="2586"/>
                  </a:cubicBezTo>
                  <a:cubicBezTo>
                    <a:pt x="2341" y="2434"/>
                    <a:pt x="2463" y="2222"/>
                    <a:pt x="2554" y="2039"/>
                  </a:cubicBezTo>
                  <a:cubicBezTo>
                    <a:pt x="2706" y="1644"/>
                    <a:pt x="2706" y="1279"/>
                    <a:pt x="2706" y="975"/>
                  </a:cubicBezTo>
                  <a:cubicBezTo>
                    <a:pt x="2706" y="335"/>
                    <a:pt x="2483" y="1"/>
                    <a:pt x="2438" y="1"/>
                  </a:cubicBezTo>
                  <a:close/>
                </a:path>
              </a:pathLst>
            </a:custGeom>
            <a:solidFill>
              <a:srgbClr val="BF8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8" name="Google Shape;5968;p25"/>
            <p:cNvSpPr/>
            <p:nvPr/>
          </p:nvSpPr>
          <p:spPr>
            <a:xfrm>
              <a:off x="573884" y="2747611"/>
              <a:ext cx="5020" cy="21267"/>
            </a:xfrm>
            <a:custGeom>
              <a:avLst/>
              <a:gdLst/>
              <a:ahLst/>
              <a:cxnLst/>
              <a:rect l="l" t="t" r="r" b="b"/>
              <a:pathLst>
                <a:path w="275" h="1165" extrusionOk="0">
                  <a:moveTo>
                    <a:pt x="72" y="1"/>
                  </a:moveTo>
                  <a:cubicBezTo>
                    <a:pt x="35" y="1"/>
                    <a:pt x="1" y="32"/>
                    <a:pt x="1" y="81"/>
                  </a:cubicBezTo>
                  <a:lnTo>
                    <a:pt x="122" y="1084"/>
                  </a:lnTo>
                  <a:cubicBezTo>
                    <a:pt x="136" y="1141"/>
                    <a:pt x="170" y="1164"/>
                    <a:pt x="202" y="1164"/>
                  </a:cubicBezTo>
                  <a:cubicBezTo>
                    <a:pt x="239" y="1164"/>
                    <a:pt x="274" y="1133"/>
                    <a:pt x="274" y="1084"/>
                  </a:cubicBezTo>
                  <a:lnTo>
                    <a:pt x="153" y="81"/>
                  </a:lnTo>
                  <a:cubicBezTo>
                    <a:pt x="138" y="24"/>
                    <a:pt x="105" y="1"/>
                    <a:pt x="72" y="1"/>
                  </a:cubicBezTo>
                  <a:close/>
                </a:path>
              </a:pathLst>
            </a:custGeom>
            <a:solidFill>
              <a:srgbClr val="BF8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9" name="Google Shape;5969;p25"/>
            <p:cNvSpPr/>
            <p:nvPr/>
          </p:nvSpPr>
          <p:spPr>
            <a:xfrm>
              <a:off x="551139" y="2748524"/>
              <a:ext cx="48284" cy="21139"/>
            </a:xfrm>
            <a:custGeom>
              <a:avLst/>
              <a:gdLst/>
              <a:ahLst/>
              <a:cxnLst/>
              <a:rect l="l" t="t" r="r" b="b"/>
              <a:pathLst>
                <a:path w="2645" h="1158" extrusionOk="0">
                  <a:moveTo>
                    <a:pt x="2614" y="1"/>
                  </a:moveTo>
                  <a:cubicBezTo>
                    <a:pt x="2584" y="1"/>
                    <a:pt x="2493" y="153"/>
                    <a:pt x="2310" y="396"/>
                  </a:cubicBezTo>
                  <a:cubicBezTo>
                    <a:pt x="2128" y="578"/>
                    <a:pt x="1763" y="821"/>
                    <a:pt x="1368" y="852"/>
                  </a:cubicBezTo>
                  <a:cubicBezTo>
                    <a:pt x="1337" y="854"/>
                    <a:pt x="1306" y="855"/>
                    <a:pt x="1275" y="855"/>
                  </a:cubicBezTo>
                  <a:cubicBezTo>
                    <a:pt x="893" y="855"/>
                    <a:pt x="590" y="686"/>
                    <a:pt x="365" y="517"/>
                  </a:cubicBezTo>
                  <a:cubicBezTo>
                    <a:pt x="196" y="320"/>
                    <a:pt x="79" y="149"/>
                    <a:pt x="39" y="149"/>
                  </a:cubicBezTo>
                  <a:cubicBezTo>
                    <a:pt x="36" y="149"/>
                    <a:pt x="33" y="150"/>
                    <a:pt x="31" y="153"/>
                  </a:cubicBezTo>
                  <a:cubicBezTo>
                    <a:pt x="0" y="153"/>
                    <a:pt x="31" y="396"/>
                    <a:pt x="183" y="669"/>
                  </a:cubicBezTo>
                  <a:cubicBezTo>
                    <a:pt x="385" y="900"/>
                    <a:pt x="778" y="1158"/>
                    <a:pt x="1285" y="1158"/>
                  </a:cubicBezTo>
                  <a:cubicBezTo>
                    <a:pt x="1312" y="1158"/>
                    <a:pt x="1340" y="1157"/>
                    <a:pt x="1368" y="1156"/>
                  </a:cubicBezTo>
                  <a:cubicBezTo>
                    <a:pt x="1885" y="1125"/>
                    <a:pt x="2310" y="760"/>
                    <a:pt x="2462" y="517"/>
                  </a:cubicBezTo>
                  <a:cubicBezTo>
                    <a:pt x="2645" y="244"/>
                    <a:pt x="2645" y="1"/>
                    <a:pt x="2614" y="1"/>
                  </a:cubicBezTo>
                  <a:close/>
                </a:path>
              </a:pathLst>
            </a:custGeom>
            <a:solidFill>
              <a:srgbClr val="BF8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0" name="Google Shape;5970;p25"/>
            <p:cNvSpPr/>
            <p:nvPr/>
          </p:nvSpPr>
          <p:spPr>
            <a:xfrm>
              <a:off x="651559" y="2729521"/>
              <a:ext cx="56061" cy="36072"/>
            </a:xfrm>
            <a:custGeom>
              <a:avLst/>
              <a:gdLst/>
              <a:ahLst/>
              <a:cxnLst/>
              <a:rect l="l" t="t" r="r" b="b"/>
              <a:pathLst>
                <a:path w="3071" h="1976" extrusionOk="0">
                  <a:moveTo>
                    <a:pt x="1812" y="0"/>
                  </a:moveTo>
                  <a:cubicBezTo>
                    <a:pt x="1172" y="0"/>
                    <a:pt x="249" y="304"/>
                    <a:pt x="123" y="859"/>
                  </a:cubicBezTo>
                  <a:cubicBezTo>
                    <a:pt x="1" y="1285"/>
                    <a:pt x="366" y="1680"/>
                    <a:pt x="761" y="1832"/>
                  </a:cubicBezTo>
                  <a:cubicBezTo>
                    <a:pt x="987" y="1927"/>
                    <a:pt x="1228" y="1976"/>
                    <a:pt x="1466" y="1976"/>
                  </a:cubicBezTo>
                  <a:cubicBezTo>
                    <a:pt x="1835" y="1976"/>
                    <a:pt x="2198" y="1859"/>
                    <a:pt x="2493" y="1619"/>
                  </a:cubicBezTo>
                  <a:cubicBezTo>
                    <a:pt x="2645" y="1528"/>
                    <a:pt x="2797" y="1376"/>
                    <a:pt x="2889" y="1163"/>
                  </a:cubicBezTo>
                  <a:cubicBezTo>
                    <a:pt x="3071" y="707"/>
                    <a:pt x="2645" y="191"/>
                    <a:pt x="2159" y="39"/>
                  </a:cubicBezTo>
                  <a:cubicBezTo>
                    <a:pt x="2061" y="13"/>
                    <a:pt x="1942" y="0"/>
                    <a:pt x="1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1" name="Google Shape;5971;p25"/>
            <p:cNvSpPr/>
            <p:nvPr/>
          </p:nvSpPr>
          <p:spPr>
            <a:xfrm>
              <a:off x="404642" y="2742427"/>
              <a:ext cx="69935" cy="36601"/>
            </a:xfrm>
            <a:custGeom>
              <a:avLst/>
              <a:gdLst/>
              <a:ahLst/>
              <a:cxnLst/>
              <a:rect l="l" t="t" r="r" b="b"/>
              <a:pathLst>
                <a:path w="3831" h="2005" extrusionOk="0">
                  <a:moveTo>
                    <a:pt x="2402" y="0"/>
                  </a:moveTo>
                  <a:cubicBezTo>
                    <a:pt x="1186" y="61"/>
                    <a:pt x="1" y="1490"/>
                    <a:pt x="1733" y="1946"/>
                  </a:cubicBezTo>
                  <a:cubicBezTo>
                    <a:pt x="1880" y="1988"/>
                    <a:pt x="2031" y="2004"/>
                    <a:pt x="2181" y="2004"/>
                  </a:cubicBezTo>
                  <a:cubicBezTo>
                    <a:pt x="2467" y="2004"/>
                    <a:pt x="2751" y="1944"/>
                    <a:pt x="3010" y="1885"/>
                  </a:cubicBezTo>
                  <a:cubicBezTo>
                    <a:pt x="3253" y="1763"/>
                    <a:pt x="3557" y="1581"/>
                    <a:pt x="3679" y="1307"/>
                  </a:cubicBezTo>
                  <a:cubicBezTo>
                    <a:pt x="3831" y="943"/>
                    <a:pt x="3679" y="547"/>
                    <a:pt x="3405" y="304"/>
                  </a:cubicBezTo>
                  <a:cubicBezTo>
                    <a:pt x="3162" y="91"/>
                    <a:pt x="2767" y="0"/>
                    <a:pt x="2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2" name="Google Shape;5972;p25"/>
            <p:cNvSpPr/>
            <p:nvPr/>
          </p:nvSpPr>
          <p:spPr>
            <a:xfrm>
              <a:off x="530054" y="2692992"/>
              <a:ext cx="76580" cy="57211"/>
            </a:xfrm>
            <a:custGeom>
              <a:avLst/>
              <a:gdLst/>
              <a:ahLst/>
              <a:cxnLst/>
              <a:rect l="l" t="t" r="r" b="b"/>
              <a:pathLst>
                <a:path w="4195" h="3134" extrusionOk="0">
                  <a:moveTo>
                    <a:pt x="2492" y="1"/>
                  </a:moveTo>
                  <a:cubicBezTo>
                    <a:pt x="1862" y="1"/>
                    <a:pt x="1179" y="142"/>
                    <a:pt x="730" y="489"/>
                  </a:cubicBezTo>
                  <a:cubicBezTo>
                    <a:pt x="0" y="1006"/>
                    <a:pt x="547" y="2040"/>
                    <a:pt x="1064" y="2526"/>
                  </a:cubicBezTo>
                  <a:cubicBezTo>
                    <a:pt x="1338" y="2830"/>
                    <a:pt x="1672" y="3073"/>
                    <a:pt x="2067" y="3134"/>
                  </a:cubicBezTo>
                  <a:cubicBezTo>
                    <a:pt x="2250" y="3134"/>
                    <a:pt x="2432" y="3103"/>
                    <a:pt x="2614" y="3073"/>
                  </a:cubicBezTo>
                  <a:cubicBezTo>
                    <a:pt x="3070" y="2921"/>
                    <a:pt x="3496" y="2647"/>
                    <a:pt x="3769" y="2252"/>
                  </a:cubicBezTo>
                  <a:cubicBezTo>
                    <a:pt x="4073" y="1888"/>
                    <a:pt x="4195" y="1401"/>
                    <a:pt x="4104" y="945"/>
                  </a:cubicBezTo>
                  <a:lnTo>
                    <a:pt x="3982" y="581"/>
                  </a:lnTo>
                  <a:cubicBezTo>
                    <a:pt x="3891" y="337"/>
                    <a:pt x="3617" y="155"/>
                    <a:pt x="3344" y="94"/>
                  </a:cubicBezTo>
                  <a:cubicBezTo>
                    <a:pt x="3095" y="34"/>
                    <a:pt x="2800" y="1"/>
                    <a:pt x="2492" y="1"/>
                  </a:cubicBezTo>
                  <a:close/>
                </a:path>
              </a:pathLst>
            </a:custGeom>
            <a:solidFill>
              <a:srgbClr val="996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3" name="Google Shape;5973;p25"/>
            <p:cNvSpPr/>
            <p:nvPr/>
          </p:nvSpPr>
          <p:spPr>
            <a:xfrm>
              <a:off x="563516" y="2698743"/>
              <a:ext cx="36839" cy="13162"/>
            </a:xfrm>
            <a:custGeom>
              <a:avLst/>
              <a:gdLst/>
              <a:ahLst/>
              <a:cxnLst/>
              <a:rect l="l" t="t" r="r" b="b"/>
              <a:pathLst>
                <a:path w="2018" h="721" extrusionOk="0">
                  <a:moveTo>
                    <a:pt x="692" y="0"/>
                  </a:moveTo>
                  <a:cubicBezTo>
                    <a:pt x="573" y="0"/>
                    <a:pt x="451" y="8"/>
                    <a:pt x="325" y="22"/>
                  </a:cubicBezTo>
                  <a:cubicBezTo>
                    <a:pt x="1" y="52"/>
                    <a:pt x="77" y="540"/>
                    <a:pt x="389" y="540"/>
                  </a:cubicBezTo>
                  <a:cubicBezTo>
                    <a:pt x="398" y="540"/>
                    <a:pt x="407" y="540"/>
                    <a:pt x="417" y="539"/>
                  </a:cubicBezTo>
                  <a:cubicBezTo>
                    <a:pt x="511" y="523"/>
                    <a:pt x="607" y="516"/>
                    <a:pt x="704" y="516"/>
                  </a:cubicBezTo>
                  <a:cubicBezTo>
                    <a:pt x="981" y="516"/>
                    <a:pt x="1263" y="578"/>
                    <a:pt x="1511" y="691"/>
                  </a:cubicBezTo>
                  <a:cubicBezTo>
                    <a:pt x="1551" y="711"/>
                    <a:pt x="1591" y="720"/>
                    <a:pt x="1628" y="720"/>
                  </a:cubicBezTo>
                  <a:cubicBezTo>
                    <a:pt x="1870" y="720"/>
                    <a:pt x="2018" y="341"/>
                    <a:pt x="1754" y="235"/>
                  </a:cubicBezTo>
                  <a:cubicBezTo>
                    <a:pt x="1409" y="74"/>
                    <a:pt x="1063" y="0"/>
                    <a:pt x="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4" name="Google Shape;5974;p25"/>
            <p:cNvSpPr/>
            <p:nvPr/>
          </p:nvSpPr>
          <p:spPr>
            <a:xfrm>
              <a:off x="365814" y="3166345"/>
              <a:ext cx="177019" cy="72144"/>
            </a:xfrm>
            <a:custGeom>
              <a:avLst/>
              <a:gdLst/>
              <a:ahLst/>
              <a:cxnLst/>
              <a:rect l="l" t="t" r="r" b="b"/>
              <a:pathLst>
                <a:path w="9697" h="3952" extrusionOk="0">
                  <a:moveTo>
                    <a:pt x="243" y="0"/>
                  </a:moveTo>
                  <a:lnTo>
                    <a:pt x="243" y="274"/>
                  </a:lnTo>
                  <a:cubicBezTo>
                    <a:pt x="243" y="912"/>
                    <a:pt x="152" y="1611"/>
                    <a:pt x="0" y="2250"/>
                  </a:cubicBezTo>
                  <a:cubicBezTo>
                    <a:pt x="2006" y="2858"/>
                    <a:pt x="4073" y="3344"/>
                    <a:pt x="6110" y="3678"/>
                  </a:cubicBezTo>
                  <a:cubicBezTo>
                    <a:pt x="7052" y="3830"/>
                    <a:pt x="8025" y="3952"/>
                    <a:pt x="8967" y="3952"/>
                  </a:cubicBezTo>
                  <a:cubicBezTo>
                    <a:pt x="9271" y="3283"/>
                    <a:pt x="9484" y="2584"/>
                    <a:pt x="9696" y="1915"/>
                  </a:cubicBezTo>
                  <a:cubicBezTo>
                    <a:pt x="6505" y="1551"/>
                    <a:pt x="3253" y="1064"/>
                    <a:pt x="2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5" name="Google Shape;5975;p25"/>
            <p:cNvSpPr/>
            <p:nvPr/>
          </p:nvSpPr>
          <p:spPr>
            <a:xfrm>
              <a:off x="693181" y="3096428"/>
              <a:ext cx="133188" cy="98796"/>
            </a:xfrm>
            <a:custGeom>
              <a:avLst/>
              <a:gdLst/>
              <a:ahLst/>
              <a:cxnLst/>
              <a:rect l="l" t="t" r="r" b="b"/>
              <a:pathLst>
                <a:path w="7296" h="5412" extrusionOk="0">
                  <a:moveTo>
                    <a:pt x="6596" y="1"/>
                  </a:moveTo>
                  <a:cubicBezTo>
                    <a:pt x="4469" y="1277"/>
                    <a:pt x="2280" y="2493"/>
                    <a:pt x="1" y="3618"/>
                  </a:cubicBezTo>
                  <a:cubicBezTo>
                    <a:pt x="335" y="4226"/>
                    <a:pt x="761" y="4834"/>
                    <a:pt x="1125" y="5411"/>
                  </a:cubicBezTo>
                  <a:cubicBezTo>
                    <a:pt x="2493" y="4894"/>
                    <a:pt x="3861" y="4226"/>
                    <a:pt x="5138" y="3466"/>
                  </a:cubicBezTo>
                  <a:cubicBezTo>
                    <a:pt x="5897" y="3010"/>
                    <a:pt x="6688" y="2432"/>
                    <a:pt x="7296" y="1794"/>
                  </a:cubicBezTo>
                  <a:cubicBezTo>
                    <a:pt x="7174" y="1490"/>
                    <a:pt x="7052" y="1216"/>
                    <a:pt x="6961" y="943"/>
                  </a:cubicBezTo>
                  <a:cubicBezTo>
                    <a:pt x="6840" y="609"/>
                    <a:pt x="6718" y="305"/>
                    <a:pt x="6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6" name="Google Shape;5976;p25"/>
            <p:cNvSpPr/>
            <p:nvPr/>
          </p:nvSpPr>
          <p:spPr>
            <a:xfrm>
              <a:off x="338340" y="3004478"/>
              <a:ext cx="60771" cy="122436"/>
            </a:xfrm>
            <a:custGeom>
              <a:avLst/>
              <a:gdLst/>
              <a:ahLst/>
              <a:cxnLst/>
              <a:rect l="l" t="t" r="r" b="b"/>
              <a:pathLst>
                <a:path w="3329" h="6707" extrusionOk="0">
                  <a:moveTo>
                    <a:pt x="213" y="0"/>
                  </a:moveTo>
                  <a:cubicBezTo>
                    <a:pt x="93" y="0"/>
                    <a:pt x="1" y="159"/>
                    <a:pt x="77" y="235"/>
                  </a:cubicBezTo>
                  <a:cubicBezTo>
                    <a:pt x="2113" y="1694"/>
                    <a:pt x="3025" y="4430"/>
                    <a:pt x="1475" y="6527"/>
                  </a:cubicBezTo>
                  <a:cubicBezTo>
                    <a:pt x="1409" y="6593"/>
                    <a:pt x="1486" y="6707"/>
                    <a:pt x="1580" y="6707"/>
                  </a:cubicBezTo>
                  <a:cubicBezTo>
                    <a:pt x="1616" y="6707"/>
                    <a:pt x="1654" y="6690"/>
                    <a:pt x="1688" y="6649"/>
                  </a:cubicBezTo>
                  <a:cubicBezTo>
                    <a:pt x="3329" y="4430"/>
                    <a:pt x="2417" y="1542"/>
                    <a:pt x="289" y="22"/>
                  </a:cubicBezTo>
                  <a:cubicBezTo>
                    <a:pt x="263" y="7"/>
                    <a:pt x="238" y="0"/>
                    <a:pt x="213" y="0"/>
                  </a:cubicBezTo>
                  <a:close/>
                </a:path>
              </a:pathLst>
            </a:custGeom>
            <a:solidFill>
              <a:srgbClr val="90A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7" name="Google Shape;5977;p25"/>
            <p:cNvSpPr/>
            <p:nvPr/>
          </p:nvSpPr>
          <p:spPr>
            <a:xfrm>
              <a:off x="621293" y="2964955"/>
              <a:ext cx="20865" cy="170137"/>
            </a:xfrm>
            <a:custGeom>
              <a:avLst/>
              <a:gdLst/>
              <a:ahLst/>
              <a:cxnLst/>
              <a:rect l="l" t="t" r="r" b="b"/>
              <a:pathLst>
                <a:path w="1143" h="9320" extrusionOk="0">
                  <a:moveTo>
                    <a:pt x="155" y="1"/>
                  </a:moveTo>
                  <a:cubicBezTo>
                    <a:pt x="78" y="1"/>
                    <a:pt x="1" y="63"/>
                    <a:pt x="18" y="181"/>
                  </a:cubicBezTo>
                  <a:cubicBezTo>
                    <a:pt x="595" y="3130"/>
                    <a:pt x="899" y="6169"/>
                    <a:pt x="869" y="9209"/>
                  </a:cubicBezTo>
                  <a:cubicBezTo>
                    <a:pt x="869" y="9281"/>
                    <a:pt x="924" y="9319"/>
                    <a:pt x="982" y="9319"/>
                  </a:cubicBezTo>
                  <a:cubicBezTo>
                    <a:pt x="1045" y="9319"/>
                    <a:pt x="1112" y="9274"/>
                    <a:pt x="1112" y="9178"/>
                  </a:cubicBezTo>
                  <a:cubicBezTo>
                    <a:pt x="1142" y="6139"/>
                    <a:pt x="899" y="3099"/>
                    <a:pt x="291" y="120"/>
                  </a:cubicBezTo>
                  <a:cubicBezTo>
                    <a:pt x="278" y="40"/>
                    <a:pt x="217" y="1"/>
                    <a:pt x="155" y="1"/>
                  </a:cubicBezTo>
                  <a:close/>
                </a:path>
              </a:pathLst>
            </a:custGeom>
            <a:solidFill>
              <a:srgbClr val="90A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8" name="Google Shape;5978;p25"/>
            <p:cNvSpPr/>
            <p:nvPr/>
          </p:nvSpPr>
          <p:spPr>
            <a:xfrm>
              <a:off x="583961" y="2966690"/>
              <a:ext cx="29336" cy="171177"/>
            </a:xfrm>
            <a:custGeom>
              <a:avLst/>
              <a:gdLst/>
              <a:ahLst/>
              <a:cxnLst/>
              <a:rect l="l" t="t" r="r" b="b"/>
              <a:pathLst>
                <a:path w="1607" h="9377" extrusionOk="0">
                  <a:moveTo>
                    <a:pt x="159" y="0"/>
                  </a:moveTo>
                  <a:cubicBezTo>
                    <a:pt x="81" y="0"/>
                    <a:pt x="1" y="66"/>
                    <a:pt x="56" y="177"/>
                  </a:cubicBezTo>
                  <a:cubicBezTo>
                    <a:pt x="877" y="3156"/>
                    <a:pt x="1303" y="6196"/>
                    <a:pt x="1333" y="9266"/>
                  </a:cubicBezTo>
                  <a:cubicBezTo>
                    <a:pt x="1333" y="9338"/>
                    <a:pt x="1395" y="9376"/>
                    <a:pt x="1461" y="9376"/>
                  </a:cubicBezTo>
                  <a:cubicBezTo>
                    <a:pt x="1532" y="9376"/>
                    <a:pt x="1607" y="9331"/>
                    <a:pt x="1607" y="9235"/>
                  </a:cubicBezTo>
                  <a:cubicBezTo>
                    <a:pt x="1576" y="6105"/>
                    <a:pt x="1120" y="3065"/>
                    <a:pt x="269" y="86"/>
                  </a:cubicBezTo>
                  <a:cubicBezTo>
                    <a:pt x="257" y="27"/>
                    <a:pt x="209" y="0"/>
                    <a:pt x="159" y="0"/>
                  </a:cubicBezTo>
                  <a:close/>
                </a:path>
              </a:pathLst>
            </a:custGeom>
            <a:solidFill>
              <a:srgbClr val="90A7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9" name="Google Shape;5979;p25"/>
            <p:cNvSpPr/>
            <p:nvPr/>
          </p:nvSpPr>
          <p:spPr>
            <a:xfrm>
              <a:off x="350279" y="2854513"/>
              <a:ext cx="293540" cy="215299"/>
            </a:xfrm>
            <a:custGeom>
              <a:avLst/>
              <a:gdLst/>
              <a:ahLst/>
              <a:cxnLst/>
              <a:rect l="l" t="t" r="r" b="b"/>
              <a:pathLst>
                <a:path w="16080" h="11794" extrusionOk="0">
                  <a:moveTo>
                    <a:pt x="1520" y="0"/>
                  </a:moveTo>
                  <a:lnTo>
                    <a:pt x="0" y="5167"/>
                  </a:lnTo>
                  <a:cubicBezTo>
                    <a:pt x="1976" y="8359"/>
                    <a:pt x="4985" y="9636"/>
                    <a:pt x="8329" y="10973"/>
                  </a:cubicBezTo>
                  <a:cubicBezTo>
                    <a:pt x="9514" y="11429"/>
                    <a:pt x="10730" y="11794"/>
                    <a:pt x="11976" y="11794"/>
                  </a:cubicBezTo>
                  <a:cubicBezTo>
                    <a:pt x="13222" y="11794"/>
                    <a:pt x="14529" y="11429"/>
                    <a:pt x="15411" y="10547"/>
                  </a:cubicBezTo>
                  <a:cubicBezTo>
                    <a:pt x="15654" y="10274"/>
                    <a:pt x="15927" y="9970"/>
                    <a:pt x="15958" y="9605"/>
                  </a:cubicBezTo>
                  <a:cubicBezTo>
                    <a:pt x="16079" y="8876"/>
                    <a:pt x="15502" y="8268"/>
                    <a:pt x="14955" y="7842"/>
                  </a:cubicBezTo>
                  <a:cubicBezTo>
                    <a:pt x="14347" y="7356"/>
                    <a:pt x="13617" y="6961"/>
                    <a:pt x="12888" y="6718"/>
                  </a:cubicBezTo>
                  <a:cubicBezTo>
                    <a:pt x="13161" y="6414"/>
                    <a:pt x="13617" y="6292"/>
                    <a:pt x="13982" y="6110"/>
                  </a:cubicBezTo>
                  <a:cubicBezTo>
                    <a:pt x="14377" y="5897"/>
                    <a:pt x="14712" y="5502"/>
                    <a:pt x="14560" y="5076"/>
                  </a:cubicBezTo>
                  <a:cubicBezTo>
                    <a:pt x="14447" y="4757"/>
                    <a:pt x="14113" y="4658"/>
                    <a:pt x="13738" y="4658"/>
                  </a:cubicBezTo>
                  <a:cubicBezTo>
                    <a:pt x="13507" y="4658"/>
                    <a:pt x="13260" y="4695"/>
                    <a:pt x="13040" y="4742"/>
                  </a:cubicBezTo>
                  <a:cubicBezTo>
                    <a:pt x="12308" y="4908"/>
                    <a:pt x="11559" y="4988"/>
                    <a:pt x="10808" y="4988"/>
                  </a:cubicBezTo>
                  <a:cubicBezTo>
                    <a:pt x="7165" y="4988"/>
                    <a:pt x="3486" y="3100"/>
                    <a:pt x="1520" y="0"/>
                  </a:cubicBezTo>
                  <a:close/>
                </a:path>
              </a:pathLst>
            </a:custGeom>
            <a:solidFill>
              <a:srgbClr val="E2C4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0" name="Google Shape;5980;p25"/>
            <p:cNvSpPr/>
            <p:nvPr/>
          </p:nvSpPr>
          <p:spPr>
            <a:xfrm>
              <a:off x="540587" y="2594835"/>
              <a:ext cx="3359" cy="7229"/>
            </a:xfrm>
            <a:custGeom>
              <a:avLst/>
              <a:gdLst/>
              <a:ahLst/>
              <a:cxnLst/>
              <a:rect l="l" t="t" r="r" b="b"/>
              <a:pathLst>
                <a:path w="184" h="396" extrusionOk="0">
                  <a:moveTo>
                    <a:pt x="122" y="0"/>
                  </a:moveTo>
                  <a:cubicBezTo>
                    <a:pt x="62" y="0"/>
                    <a:pt x="31" y="91"/>
                    <a:pt x="31" y="182"/>
                  </a:cubicBezTo>
                  <a:cubicBezTo>
                    <a:pt x="1" y="304"/>
                    <a:pt x="31" y="395"/>
                    <a:pt x="62" y="395"/>
                  </a:cubicBezTo>
                  <a:cubicBezTo>
                    <a:pt x="122" y="395"/>
                    <a:pt x="153" y="304"/>
                    <a:pt x="153" y="182"/>
                  </a:cubicBezTo>
                  <a:cubicBezTo>
                    <a:pt x="183" y="91"/>
                    <a:pt x="153" y="0"/>
                    <a:pt x="122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1" name="Google Shape;5981;p25"/>
            <p:cNvSpPr/>
            <p:nvPr/>
          </p:nvSpPr>
          <p:spPr>
            <a:xfrm>
              <a:off x="643253" y="2584284"/>
              <a:ext cx="2775" cy="13892"/>
            </a:xfrm>
            <a:custGeom>
              <a:avLst/>
              <a:gdLst/>
              <a:ahLst/>
              <a:cxnLst/>
              <a:rect l="l" t="t" r="r" b="b"/>
              <a:pathLst>
                <a:path w="152" h="761" extrusionOk="0">
                  <a:moveTo>
                    <a:pt x="30" y="0"/>
                  </a:moveTo>
                  <a:cubicBezTo>
                    <a:pt x="0" y="0"/>
                    <a:pt x="0" y="152"/>
                    <a:pt x="0" y="396"/>
                  </a:cubicBezTo>
                  <a:cubicBezTo>
                    <a:pt x="0" y="578"/>
                    <a:pt x="0" y="760"/>
                    <a:pt x="30" y="760"/>
                  </a:cubicBezTo>
                  <a:cubicBezTo>
                    <a:pt x="61" y="760"/>
                    <a:pt x="152" y="578"/>
                    <a:pt x="152" y="396"/>
                  </a:cubicBezTo>
                  <a:cubicBezTo>
                    <a:pt x="122" y="152"/>
                    <a:pt x="61" y="0"/>
                    <a:pt x="30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2" name="Google Shape;5982;p25"/>
            <p:cNvSpPr/>
            <p:nvPr/>
          </p:nvSpPr>
          <p:spPr>
            <a:xfrm>
              <a:off x="593855" y="2603707"/>
              <a:ext cx="3359" cy="10551"/>
            </a:xfrm>
            <a:custGeom>
              <a:avLst/>
              <a:gdLst/>
              <a:ahLst/>
              <a:cxnLst/>
              <a:rect l="l" t="t" r="r" b="b"/>
              <a:pathLst>
                <a:path w="184" h="578" extrusionOk="0">
                  <a:moveTo>
                    <a:pt x="31" y="0"/>
                  </a:moveTo>
                  <a:cubicBezTo>
                    <a:pt x="1" y="0"/>
                    <a:pt x="1" y="152"/>
                    <a:pt x="31" y="304"/>
                  </a:cubicBezTo>
                  <a:cubicBezTo>
                    <a:pt x="92" y="456"/>
                    <a:pt x="122" y="578"/>
                    <a:pt x="153" y="578"/>
                  </a:cubicBezTo>
                  <a:cubicBezTo>
                    <a:pt x="183" y="578"/>
                    <a:pt x="183" y="426"/>
                    <a:pt x="153" y="274"/>
                  </a:cubicBezTo>
                  <a:cubicBezTo>
                    <a:pt x="122" y="122"/>
                    <a:pt x="92" y="0"/>
                    <a:pt x="3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3" name="Google Shape;5983;p25"/>
            <p:cNvSpPr/>
            <p:nvPr/>
          </p:nvSpPr>
          <p:spPr>
            <a:xfrm>
              <a:off x="679307" y="2615920"/>
              <a:ext cx="2245" cy="12778"/>
            </a:xfrm>
            <a:custGeom>
              <a:avLst/>
              <a:gdLst/>
              <a:ahLst/>
              <a:cxnLst/>
              <a:rect l="l" t="t" r="r" b="b"/>
              <a:pathLst>
                <a:path w="123" h="700" extrusionOk="0">
                  <a:moveTo>
                    <a:pt x="62" y="0"/>
                  </a:moveTo>
                  <a:cubicBezTo>
                    <a:pt x="31" y="0"/>
                    <a:pt x="1" y="152"/>
                    <a:pt x="1" y="334"/>
                  </a:cubicBezTo>
                  <a:cubicBezTo>
                    <a:pt x="1" y="547"/>
                    <a:pt x="1" y="699"/>
                    <a:pt x="31" y="699"/>
                  </a:cubicBezTo>
                  <a:cubicBezTo>
                    <a:pt x="62" y="699"/>
                    <a:pt x="122" y="547"/>
                    <a:pt x="122" y="365"/>
                  </a:cubicBezTo>
                  <a:cubicBezTo>
                    <a:pt x="122" y="152"/>
                    <a:pt x="122" y="0"/>
                    <a:pt x="62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4" name="Google Shape;5984;p25"/>
            <p:cNvSpPr/>
            <p:nvPr/>
          </p:nvSpPr>
          <p:spPr>
            <a:xfrm>
              <a:off x="608295" y="2631455"/>
              <a:ext cx="2227" cy="8343"/>
            </a:xfrm>
            <a:custGeom>
              <a:avLst/>
              <a:gdLst/>
              <a:ahLst/>
              <a:cxnLst/>
              <a:rect l="l" t="t" r="r" b="b"/>
              <a:pathLst>
                <a:path w="122" h="457" extrusionOk="0">
                  <a:moveTo>
                    <a:pt x="91" y="0"/>
                  </a:moveTo>
                  <a:cubicBezTo>
                    <a:pt x="61" y="0"/>
                    <a:pt x="0" y="122"/>
                    <a:pt x="0" y="243"/>
                  </a:cubicBezTo>
                  <a:cubicBezTo>
                    <a:pt x="0" y="365"/>
                    <a:pt x="0" y="456"/>
                    <a:pt x="61" y="456"/>
                  </a:cubicBezTo>
                  <a:cubicBezTo>
                    <a:pt x="91" y="456"/>
                    <a:pt x="122" y="365"/>
                    <a:pt x="122" y="243"/>
                  </a:cubicBezTo>
                  <a:cubicBezTo>
                    <a:pt x="122" y="122"/>
                    <a:pt x="122" y="0"/>
                    <a:pt x="9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5" name="Google Shape;5985;p25"/>
            <p:cNvSpPr/>
            <p:nvPr/>
          </p:nvSpPr>
          <p:spPr>
            <a:xfrm>
              <a:off x="552252" y="2644215"/>
              <a:ext cx="2227" cy="5568"/>
            </a:xfrm>
            <a:custGeom>
              <a:avLst/>
              <a:gdLst/>
              <a:ahLst/>
              <a:cxnLst/>
              <a:rect l="l" t="t" r="r" b="b"/>
              <a:pathLst>
                <a:path w="122" h="305" extrusionOk="0">
                  <a:moveTo>
                    <a:pt x="31" y="0"/>
                  </a:moveTo>
                  <a:cubicBezTo>
                    <a:pt x="0" y="0"/>
                    <a:pt x="0" y="61"/>
                    <a:pt x="0" y="152"/>
                  </a:cubicBezTo>
                  <a:cubicBezTo>
                    <a:pt x="0" y="213"/>
                    <a:pt x="31" y="304"/>
                    <a:pt x="91" y="304"/>
                  </a:cubicBezTo>
                  <a:cubicBezTo>
                    <a:pt x="122" y="274"/>
                    <a:pt x="122" y="183"/>
                    <a:pt x="122" y="152"/>
                  </a:cubicBezTo>
                  <a:cubicBezTo>
                    <a:pt x="122" y="61"/>
                    <a:pt x="91" y="0"/>
                    <a:pt x="3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6" name="Google Shape;5986;p25"/>
            <p:cNvSpPr/>
            <p:nvPr/>
          </p:nvSpPr>
          <p:spPr>
            <a:xfrm>
              <a:off x="573884" y="2656409"/>
              <a:ext cx="2245" cy="10022"/>
            </a:xfrm>
            <a:custGeom>
              <a:avLst/>
              <a:gdLst/>
              <a:ahLst/>
              <a:cxnLst/>
              <a:rect l="l" t="t" r="r" b="b"/>
              <a:pathLst>
                <a:path w="123" h="549" extrusionOk="0">
                  <a:moveTo>
                    <a:pt x="31" y="1"/>
                  </a:moveTo>
                  <a:cubicBezTo>
                    <a:pt x="1" y="1"/>
                    <a:pt x="1" y="123"/>
                    <a:pt x="1" y="274"/>
                  </a:cubicBezTo>
                  <a:cubicBezTo>
                    <a:pt x="1" y="426"/>
                    <a:pt x="31" y="548"/>
                    <a:pt x="61" y="548"/>
                  </a:cubicBezTo>
                  <a:cubicBezTo>
                    <a:pt x="122" y="548"/>
                    <a:pt x="122" y="426"/>
                    <a:pt x="122" y="274"/>
                  </a:cubicBezTo>
                  <a:cubicBezTo>
                    <a:pt x="122" y="123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7" name="Google Shape;5987;p25"/>
            <p:cNvSpPr/>
            <p:nvPr/>
          </p:nvSpPr>
          <p:spPr>
            <a:xfrm>
              <a:off x="823576" y="2618695"/>
              <a:ext cx="2245" cy="8416"/>
            </a:xfrm>
            <a:custGeom>
              <a:avLst/>
              <a:gdLst/>
              <a:ahLst/>
              <a:cxnLst/>
              <a:rect l="l" t="t" r="r" b="b"/>
              <a:pathLst>
                <a:path w="123" h="461" extrusionOk="0">
                  <a:moveTo>
                    <a:pt x="31" y="0"/>
                  </a:moveTo>
                  <a:cubicBezTo>
                    <a:pt x="1" y="0"/>
                    <a:pt x="1" y="91"/>
                    <a:pt x="1" y="213"/>
                  </a:cubicBezTo>
                  <a:cubicBezTo>
                    <a:pt x="1" y="334"/>
                    <a:pt x="1" y="456"/>
                    <a:pt x="31" y="456"/>
                  </a:cubicBezTo>
                  <a:cubicBezTo>
                    <a:pt x="34" y="459"/>
                    <a:pt x="38" y="461"/>
                    <a:pt x="41" y="461"/>
                  </a:cubicBezTo>
                  <a:cubicBezTo>
                    <a:pt x="73" y="461"/>
                    <a:pt x="122" y="349"/>
                    <a:pt x="122" y="213"/>
                  </a:cubicBezTo>
                  <a:cubicBezTo>
                    <a:pt x="122" y="91"/>
                    <a:pt x="61" y="0"/>
                    <a:pt x="3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8" name="Google Shape;5988;p25"/>
            <p:cNvSpPr/>
            <p:nvPr/>
          </p:nvSpPr>
          <p:spPr>
            <a:xfrm>
              <a:off x="789732" y="2655314"/>
              <a:ext cx="4454" cy="9000"/>
            </a:xfrm>
            <a:custGeom>
              <a:avLst/>
              <a:gdLst/>
              <a:ahLst/>
              <a:cxnLst/>
              <a:rect l="l" t="t" r="r" b="b"/>
              <a:pathLst>
                <a:path w="244" h="493" extrusionOk="0">
                  <a:moveTo>
                    <a:pt x="31" y="0"/>
                  </a:moveTo>
                  <a:cubicBezTo>
                    <a:pt x="31" y="0"/>
                    <a:pt x="0" y="122"/>
                    <a:pt x="61" y="274"/>
                  </a:cubicBezTo>
                  <a:cubicBezTo>
                    <a:pt x="141" y="406"/>
                    <a:pt x="197" y="492"/>
                    <a:pt x="230" y="492"/>
                  </a:cubicBezTo>
                  <a:cubicBezTo>
                    <a:pt x="235" y="492"/>
                    <a:pt x="240" y="490"/>
                    <a:pt x="244" y="486"/>
                  </a:cubicBezTo>
                  <a:cubicBezTo>
                    <a:pt x="244" y="456"/>
                    <a:pt x="213" y="334"/>
                    <a:pt x="183" y="213"/>
                  </a:cubicBezTo>
                  <a:cubicBezTo>
                    <a:pt x="92" y="122"/>
                    <a:pt x="61" y="0"/>
                    <a:pt x="3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9" name="Google Shape;5989;p25"/>
            <p:cNvSpPr/>
            <p:nvPr/>
          </p:nvSpPr>
          <p:spPr>
            <a:xfrm>
              <a:off x="854646" y="2632550"/>
              <a:ext cx="2793" cy="12797"/>
            </a:xfrm>
            <a:custGeom>
              <a:avLst/>
              <a:gdLst/>
              <a:ahLst/>
              <a:cxnLst/>
              <a:rect l="l" t="t" r="r" b="b"/>
              <a:pathLst>
                <a:path w="153" h="701" extrusionOk="0">
                  <a:moveTo>
                    <a:pt x="92" y="1"/>
                  </a:moveTo>
                  <a:cubicBezTo>
                    <a:pt x="31" y="1"/>
                    <a:pt x="1" y="153"/>
                    <a:pt x="1" y="335"/>
                  </a:cubicBezTo>
                  <a:cubicBezTo>
                    <a:pt x="1" y="548"/>
                    <a:pt x="1" y="700"/>
                    <a:pt x="31" y="700"/>
                  </a:cubicBezTo>
                  <a:cubicBezTo>
                    <a:pt x="31" y="700"/>
                    <a:pt x="122" y="548"/>
                    <a:pt x="122" y="366"/>
                  </a:cubicBezTo>
                  <a:cubicBezTo>
                    <a:pt x="153" y="153"/>
                    <a:pt x="122" y="1"/>
                    <a:pt x="92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0" name="Google Shape;5990;p25"/>
            <p:cNvSpPr/>
            <p:nvPr/>
          </p:nvSpPr>
          <p:spPr>
            <a:xfrm>
              <a:off x="823029" y="2649199"/>
              <a:ext cx="1679" cy="8343"/>
            </a:xfrm>
            <a:custGeom>
              <a:avLst/>
              <a:gdLst/>
              <a:ahLst/>
              <a:cxnLst/>
              <a:rect l="l" t="t" r="r" b="b"/>
              <a:pathLst>
                <a:path w="92" h="457" extrusionOk="0">
                  <a:moveTo>
                    <a:pt x="61" y="1"/>
                  </a:moveTo>
                  <a:cubicBezTo>
                    <a:pt x="31" y="1"/>
                    <a:pt x="0" y="92"/>
                    <a:pt x="0" y="214"/>
                  </a:cubicBezTo>
                  <a:cubicBezTo>
                    <a:pt x="0" y="335"/>
                    <a:pt x="0" y="457"/>
                    <a:pt x="31" y="457"/>
                  </a:cubicBezTo>
                  <a:cubicBezTo>
                    <a:pt x="61" y="457"/>
                    <a:pt x="91" y="366"/>
                    <a:pt x="91" y="214"/>
                  </a:cubicBezTo>
                  <a:cubicBezTo>
                    <a:pt x="91" y="92"/>
                    <a:pt x="91" y="1"/>
                    <a:pt x="61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1" name="Google Shape;5991;p25"/>
            <p:cNvSpPr/>
            <p:nvPr/>
          </p:nvSpPr>
          <p:spPr>
            <a:xfrm>
              <a:off x="862971" y="2685271"/>
              <a:ext cx="3907" cy="11117"/>
            </a:xfrm>
            <a:custGeom>
              <a:avLst/>
              <a:gdLst/>
              <a:ahLst/>
              <a:cxnLst/>
              <a:rect l="l" t="t" r="r" b="b"/>
              <a:pathLst>
                <a:path w="214" h="609" extrusionOk="0">
                  <a:moveTo>
                    <a:pt x="183" y="0"/>
                  </a:moveTo>
                  <a:cubicBezTo>
                    <a:pt x="183" y="0"/>
                    <a:pt x="122" y="152"/>
                    <a:pt x="92" y="304"/>
                  </a:cubicBezTo>
                  <a:cubicBezTo>
                    <a:pt x="31" y="456"/>
                    <a:pt x="1" y="608"/>
                    <a:pt x="31" y="608"/>
                  </a:cubicBezTo>
                  <a:cubicBezTo>
                    <a:pt x="92" y="608"/>
                    <a:pt x="153" y="487"/>
                    <a:pt x="183" y="304"/>
                  </a:cubicBezTo>
                  <a:cubicBezTo>
                    <a:pt x="213" y="152"/>
                    <a:pt x="213" y="0"/>
                    <a:pt x="183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2" name="Google Shape;5992;p25"/>
            <p:cNvSpPr/>
            <p:nvPr/>
          </p:nvSpPr>
          <p:spPr>
            <a:xfrm>
              <a:off x="834128" y="2687753"/>
              <a:ext cx="3341" cy="7813"/>
            </a:xfrm>
            <a:custGeom>
              <a:avLst/>
              <a:gdLst/>
              <a:ahLst/>
              <a:cxnLst/>
              <a:rect l="l" t="t" r="r" b="b"/>
              <a:pathLst>
                <a:path w="183" h="428" extrusionOk="0">
                  <a:moveTo>
                    <a:pt x="122" y="0"/>
                  </a:moveTo>
                  <a:cubicBezTo>
                    <a:pt x="80" y="0"/>
                    <a:pt x="55" y="100"/>
                    <a:pt x="31" y="199"/>
                  </a:cubicBezTo>
                  <a:cubicBezTo>
                    <a:pt x="0" y="320"/>
                    <a:pt x="0" y="412"/>
                    <a:pt x="31" y="412"/>
                  </a:cubicBezTo>
                  <a:cubicBezTo>
                    <a:pt x="36" y="423"/>
                    <a:pt x="42" y="428"/>
                    <a:pt x="47" y="428"/>
                  </a:cubicBezTo>
                  <a:cubicBezTo>
                    <a:pt x="73" y="428"/>
                    <a:pt x="102" y="329"/>
                    <a:pt x="152" y="229"/>
                  </a:cubicBezTo>
                  <a:cubicBezTo>
                    <a:pt x="183" y="108"/>
                    <a:pt x="183" y="16"/>
                    <a:pt x="152" y="16"/>
                  </a:cubicBezTo>
                  <a:cubicBezTo>
                    <a:pt x="141" y="5"/>
                    <a:pt x="131" y="0"/>
                    <a:pt x="122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3" name="Google Shape;5993;p25"/>
            <p:cNvSpPr/>
            <p:nvPr/>
          </p:nvSpPr>
          <p:spPr>
            <a:xfrm>
              <a:off x="799717" y="2689159"/>
              <a:ext cx="3907" cy="5568"/>
            </a:xfrm>
            <a:custGeom>
              <a:avLst/>
              <a:gdLst/>
              <a:ahLst/>
              <a:cxnLst/>
              <a:rect l="l" t="t" r="r" b="b"/>
              <a:pathLst>
                <a:path w="214" h="305" extrusionOk="0">
                  <a:moveTo>
                    <a:pt x="122" y="0"/>
                  </a:moveTo>
                  <a:cubicBezTo>
                    <a:pt x="92" y="0"/>
                    <a:pt x="61" y="91"/>
                    <a:pt x="61" y="152"/>
                  </a:cubicBezTo>
                  <a:cubicBezTo>
                    <a:pt x="1" y="243"/>
                    <a:pt x="61" y="304"/>
                    <a:pt x="92" y="304"/>
                  </a:cubicBezTo>
                  <a:cubicBezTo>
                    <a:pt x="122" y="304"/>
                    <a:pt x="153" y="243"/>
                    <a:pt x="153" y="152"/>
                  </a:cubicBezTo>
                  <a:cubicBezTo>
                    <a:pt x="213" y="61"/>
                    <a:pt x="153" y="0"/>
                    <a:pt x="122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4" name="Google Shape;5994;p25"/>
            <p:cNvSpPr/>
            <p:nvPr/>
          </p:nvSpPr>
          <p:spPr>
            <a:xfrm>
              <a:off x="840225" y="2721342"/>
              <a:ext cx="3907" cy="6261"/>
            </a:xfrm>
            <a:custGeom>
              <a:avLst/>
              <a:gdLst/>
              <a:ahLst/>
              <a:cxnLst/>
              <a:rect l="l" t="t" r="r" b="b"/>
              <a:pathLst>
                <a:path w="214" h="343" extrusionOk="0">
                  <a:moveTo>
                    <a:pt x="183" y="0"/>
                  </a:moveTo>
                  <a:cubicBezTo>
                    <a:pt x="152" y="0"/>
                    <a:pt x="122" y="61"/>
                    <a:pt x="61" y="152"/>
                  </a:cubicBezTo>
                  <a:cubicBezTo>
                    <a:pt x="31" y="213"/>
                    <a:pt x="0" y="304"/>
                    <a:pt x="31" y="335"/>
                  </a:cubicBezTo>
                  <a:cubicBezTo>
                    <a:pt x="31" y="340"/>
                    <a:pt x="34" y="342"/>
                    <a:pt x="38" y="342"/>
                  </a:cubicBezTo>
                  <a:cubicBezTo>
                    <a:pt x="61" y="342"/>
                    <a:pt x="133" y="283"/>
                    <a:pt x="183" y="183"/>
                  </a:cubicBezTo>
                  <a:cubicBezTo>
                    <a:pt x="213" y="91"/>
                    <a:pt x="213" y="0"/>
                    <a:pt x="183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5" name="Google Shape;5995;p25"/>
            <p:cNvSpPr/>
            <p:nvPr/>
          </p:nvSpPr>
          <p:spPr>
            <a:xfrm>
              <a:off x="810816" y="2720777"/>
              <a:ext cx="2793" cy="4454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92" y="1"/>
                  </a:moveTo>
                  <a:cubicBezTo>
                    <a:pt x="31" y="1"/>
                    <a:pt x="1" y="62"/>
                    <a:pt x="1" y="122"/>
                  </a:cubicBezTo>
                  <a:cubicBezTo>
                    <a:pt x="1" y="183"/>
                    <a:pt x="61" y="244"/>
                    <a:pt x="92" y="244"/>
                  </a:cubicBezTo>
                  <a:cubicBezTo>
                    <a:pt x="122" y="244"/>
                    <a:pt x="152" y="214"/>
                    <a:pt x="152" y="122"/>
                  </a:cubicBezTo>
                  <a:cubicBezTo>
                    <a:pt x="152" y="92"/>
                    <a:pt x="122" y="1"/>
                    <a:pt x="92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6" name="Google Shape;5996;p25"/>
            <p:cNvSpPr/>
            <p:nvPr/>
          </p:nvSpPr>
          <p:spPr>
            <a:xfrm>
              <a:off x="855212" y="2749528"/>
              <a:ext cx="6663" cy="8452"/>
            </a:xfrm>
            <a:custGeom>
              <a:avLst/>
              <a:gdLst/>
              <a:ahLst/>
              <a:cxnLst/>
              <a:rect l="l" t="t" r="r" b="b"/>
              <a:pathLst>
                <a:path w="365" h="463" extrusionOk="0">
                  <a:moveTo>
                    <a:pt x="291" y="0"/>
                  </a:moveTo>
                  <a:cubicBezTo>
                    <a:pt x="257" y="0"/>
                    <a:pt x="201" y="83"/>
                    <a:pt x="122" y="189"/>
                  </a:cubicBezTo>
                  <a:cubicBezTo>
                    <a:pt x="61" y="310"/>
                    <a:pt x="0" y="462"/>
                    <a:pt x="61" y="462"/>
                  </a:cubicBezTo>
                  <a:cubicBezTo>
                    <a:pt x="91" y="462"/>
                    <a:pt x="152" y="371"/>
                    <a:pt x="243" y="280"/>
                  </a:cubicBezTo>
                  <a:cubicBezTo>
                    <a:pt x="304" y="158"/>
                    <a:pt x="365" y="6"/>
                    <a:pt x="304" y="6"/>
                  </a:cubicBezTo>
                  <a:cubicBezTo>
                    <a:pt x="300" y="2"/>
                    <a:pt x="296" y="0"/>
                    <a:pt x="29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7" name="Google Shape;5997;p25"/>
            <p:cNvSpPr/>
            <p:nvPr/>
          </p:nvSpPr>
          <p:spPr>
            <a:xfrm>
              <a:off x="799169" y="2753526"/>
              <a:ext cx="3341" cy="6663"/>
            </a:xfrm>
            <a:custGeom>
              <a:avLst/>
              <a:gdLst/>
              <a:ahLst/>
              <a:cxnLst/>
              <a:rect l="l" t="t" r="r" b="b"/>
              <a:pathLst>
                <a:path w="183" h="365" extrusionOk="0">
                  <a:moveTo>
                    <a:pt x="152" y="0"/>
                  </a:moveTo>
                  <a:cubicBezTo>
                    <a:pt x="122" y="0"/>
                    <a:pt x="91" y="91"/>
                    <a:pt x="31" y="152"/>
                  </a:cubicBezTo>
                  <a:cubicBezTo>
                    <a:pt x="0" y="274"/>
                    <a:pt x="0" y="365"/>
                    <a:pt x="31" y="365"/>
                  </a:cubicBezTo>
                  <a:cubicBezTo>
                    <a:pt x="31" y="365"/>
                    <a:pt x="122" y="304"/>
                    <a:pt x="152" y="213"/>
                  </a:cubicBezTo>
                  <a:cubicBezTo>
                    <a:pt x="183" y="91"/>
                    <a:pt x="183" y="0"/>
                    <a:pt x="152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8" name="Google Shape;5998;p25"/>
            <p:cNvSpPr/>
            <p:nvPr/>
          </p:nvSpPr>
          <p:spPr>
            <a:xfrm>
              <a:off x="820254" y="2772931"/>
              <a:ext cx="2793" cy="7795"/>
            </a:xfrm>
            <a:custGeom>
              <a:avLst/>
              <a:gdLst/>
              <a:ahLst/>
              <a:cxnLst/>
              <a:rect l="l" t="t" r="r" b="b"/>
              <a:pathLst>
                <a:path w="153" h="427" extrusionOk="0">
                  <a:moveTo>
                    <a:pt x="91" y="1"/>
                  </a:moveTo>
                  <a:cubicBezTo>
                    <a:pt x="61" y="1"/>
                    <a:pt x="61" y="92"/>
                    <a:pt x="31" y="214"/>
                  </a:cubicBezTo>
                  <a:cubicBezTo>
                    <a:pt x="0" y="305"/>
                    <a:pt x="0" y="427"/>
                    <a:pt x="31" y="427"/>
                  </a:cubicBezTo>
                  <a:cubicBezTo>
                    <a:pt x="61" y="427"/>
                    <a:pt x="152" y="335"/>
                    <a:pt x="152" y="244"/>
                  </a:cubicBezTo>
                  <a:cubicBezTo>
                    <a:pt x="152" y="123"/>
                    <a:pt x="152" y="1"/>
                    <a:pt x="91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9" name="Google Shape;5999;p25"/>
            <p:cNvSpPr/>
            <p:nvPr/>
          </p:nvSpPr>
          <p:spPr>
            <a:xfrm>
              <a:off x="836903" y="2797813"/>
              <a:ext cx="6115" cy="6882"/>
            </a:xfrm>
            <a:custGeom>
              <a:avLst/>
              <a:gdLst/>
              <a:ahLst/>
              <a:cxnLst/>
              <a:rect l="l" t="t" r="r" b="b"/>
              <a:pathLst>
                <a:path w="335" h="377" extrusionOk="0">
                  <a:moveTo>
                    <a:pt x="285" y="1"/>
                  </a:moveTo>
                  <a:cubicBezTo>
                    <a:pt x="236" y="1"/>
                    <a:pt x="206" y="104"/>
                    <a:pt x="152" y="158"/>
                  </a:cubicBezTo>
                  <a:cubicBezTo>
                    <a:pt x="61" y="249"/>
                    <a:pt x="0" y="310"/>
                    <a:pt x="31" y="371"/>
                  </a:cubicBezTo>
                  <a:cubicBezTo>
                    <a:pt x="31" y="375"/>
                    <a:pt x="33" y="377"/>
                    <a:pt x="37" y="377"/>
                  </a:cubicBezTo>
                  <a:cubicBezTo>
                    <a:pt x="63" y="377"/>
                    <a:pt x="165" y="301"/>
                    <a:pt x="243" y="249"/>
                  </a:cubicBezTo>
                  <a:cubicBezTo>
                    <a:pt x="334" y="127"/>
                    <a:pt x="334" y="6"/>
                    <a:pt x="304" y="6"/>
                  </a:cubicBezTo>
                  <a:cubicBezTo>
                    <a:pt x="297" y="3"/>
                    <a:pt x="291" y="1"/>
                    <a:pt x="285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0" name="Google Shape;6000;p25"/>
            <p:cNvSpPr/>
            <p:nvPr/>
          </p:nvSpPr>
          <p:spPr>
            <a:xfrm>
              <a:off x="773649" y="2801245"/>
              <a:ext cx="5550" cy="7777"/>
            </a:xfrm>
            <a:custGeom>
              <a:avLst/>
              <a:gdLst/>
              <a:ahLst/>
              <a:cxnLst/>
              <a:rect l="l" t="t" r="r" b="b"/>
              <a:pathLst>
                <a:path w="304" h="426" extrusionOk="0">
                  <a:moveTo>
                    <a:pt x="274" y="0"/>
                  </a:moveTo>
                  <a:cubicBezTo>
                    <a:pt x="213" y="0"/>
                    <a:pt x="152" y="91"/>
                    <a:pt x="122" y="213"/>
                  </a:cubicBezTo>
                  <a:cubicBezTo>
                    <a:pt x="30" y="304"/>
                    <a:pt x="0" y="395"/>
                    <a:pt x="30" y="426"/>
                  </a:cubicBezTo>
                  <a:cubicBezTo>
                    <a:pt x="61" y="426"/>
                    <a:pt x="152" y="365"/>
                    <a:pt x="213" y="243"/>
                  </a:cubicBezTo>
                  <a:cubicBezTo>
                    <a:pt x="304" y="122"/>
                    <a:pt x="304" y="0"/>
                    <a:pt x="274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1" name="Google Shape;6001;p25"/>
            <p:cNvSpPr/>
            <p:nvPr/>
          </p:nvSpPr>
          <p:spPr>
            <a:xfrm>
              <a:off x="796395" y="2819554"/>
              <a:ext cx="5002" cy="8890"/>
            </a:xfrm>
            <a:custGeom>
              <a:avLst/>
              <a:gdLst/>
              <a:ahLst/>
              <a:cxnLst/>
              <a:rect l="l" t="t" r="r" b="b"/>
              <a:pathLst>
                <a:path w="274" h="487" extrusionOk="0">
                  <a:moveTo>
                    <a:pt x="243" y="0"/>
                  </a:moveTo>
                  <a:cubicBezTo>
                    <a:pt x="183" y="0"/>
                    <a:pt x="122" y="91"/>
                    <a:pt x="91" y="243"/>
                  </a:cubicBezTo>
                  <a:cubicBezTo>
                    <a:pt x="31" y="335"/>
                    <a:pt x="0" y="487"/>
                    <a:pt x="31" y="487"/>
                  </a:cubicBezTo>
                  <a:cubicBezTo>
                    <a:pt x="91" y="487"/>
                    <a:pt x="152" y="395"/>
                    <a:pt x="183" y="274"/>
                  </a:cubicBezTo>
                  <a:cubicBezTo>
                    <a:pt x="243" y="152"/>
                    <a:pt x="274" y="0"/>
                    <a:pt x="243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2" name="Google Shape;6002;p25"/>
            <p:cNvSpPr/>
            <p:nvPr/>
          </p:nvSpPr>
          <p:spPr>
            <a:xfrm>
              <a:off x="812477" y="2855535"/>
              <a:ext cx="8908" cy="10095"/>
            </a:xfrm>
            <a:custGeom>
              <a:avLst/>
              <a:gdLst/>
              <a:ahLst/>
              <a:cxnLst/>
              <a:rect l="l" t="t" r="r" b="b"/>
              <a:pathLst>
                <a:path w="488" h="553" extrusionOk="0">
                  <a:moveTo>
                    <a:pt x="444" y="0"/>
                  </a:moveTo>
                  <a:cubicBezTo>
                    <a:pt x="401" y="0"/>
                    <a:pt x="292" y="112"/>
                    <a:pt x="183" y="248"/>
                  </a:cubicBezTo>
                  <a:cubicBezTo>
                    <a:pt x="61" y="400"/>
                    <a:pt x="1" y="491"/>
                    <a:pt x="31" y="552"/>
                  </a:cubicBezTo>
                  <a:cubicBezTo>
                    <a:pt x="31" y="552"/>
                    <a:pt x="153" y="461"/>
                    <a:pt x="305" y="309"/>
                  </a:cubicBezTo>
                  <a:cubicBezTo>
                    <a:pt x="426" y="157"/>
                    <a:pt x="487" y="35"/>
                    <a:pt x="457" y="5"/>
                  </a:cubicBezTo>
                  <a:cubicBezTo>
                    <a:pt x="453" y="2"/>
                    <a:pt x="449" y="0"/>
                    <a:pt x="444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3" name="Google Shape;6003;p25"/>
            <p:cNvSpPr/>
            <p:nvPr/>
          </p:nvSpPr>
          <p:spPr>
            <a:xfrm>
              <a:off x="774197" y="2888759"/>
              <a:ext cx="6115" cy="5933"/>
            </a:xfrm>
            <a:custGeom>
              <a:avLst/>
              <a:gdLst/>
              <a:ahLst/>
              <a:cxnLst/>
              <a:rect l="l" t="t" r="r" b="b"/>
              <a:pathLst>
                <a:path w="335" h="325" extrusionOk="0">
                  <a:moveTo>
                    <a:pt x="283" y="1"/>
                  </a:moveTo>
                  <a:cubicBezTo>
                    <a:pt x="243" y="1"/>
                    <a:pt x="172" y="55"/>
                    <a:pt x="122" y="130"/>
                  </a:cubicBezTo>
                  <a:cubicBezTo>
                    <a:pt x="31" y="191"/>
                    <a:pt x="0" y="282"/>
                    <a:pt x="0" y="313"/>
                  </a:cubicBezTo>
                  <a:cubicBezTo>
                    <a:pt x="0" y="321"/>
                    <a:pt x="9" y="325"/>
                    <a:pt x="23" y="325"/>
                  </a:cubicBezTo>
                  <a:cubicBezTo>
                    <a:pt x="61" y="325"/>
                    <a:pt x="138" y="296"/>
                    <a:pt x="183" y="252"/>
                  </a:cubicBezTo>
                  <a:cubicBezTo>
                    <a:pt x="304" y="130"/>
                    <a:pt x="335" y="9"/>
                    <a:pt x="304" y="9"/>
                  </a:cubicBezTo>
                  <a:cubicBezTo>
                    <a:pt x="299" y="3"/>
                    <a:pt x="292" y="1"/>
                    <a:pt x="283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4" name="Google Shape;6004;p25"/>
            <p:cNvSpPr/>
            <p:nvPr/>
          </p:nvSpPr>
          <p:spPr>
            <a:xfrm>
              <a:off x="765325" y="2863038"/>
              <a:ext cx="6115" cy="7028"/>
            </a:xfrm>
            <a:custGeom>
              <a:avLst/>
              <a:gdLst/>
              <a:ahLst/>
              <a:cxnLst/>
              <a:rect l="l" t="t" r="r" b="b"/>
              <a:pathLst>
                <a:path w="335" h="385" extrusionOk="0">
                  <a:moveTo>
                    <a:pt x="276" y="0"/>
                  </a:moveTo>
                  <a:cubicBezTo>
                    <a:pt x="235" y="0"/>
                    <a:pt x="169" y="77"/>
                    <a:pt x="122" y="171"/>
                  </a:cubicBezTo>
                  <a:cubicBezTo>
                    <a:pt x="30" y="293"/>
                    <a:pt x="0" y="354"/>
                    <a:pt x="30" y="384"/>
                  </a:cubicBezTo>
                  <a:cubicBezTo>
                    <a:pt x="61" y="384"/>
                    <a:pt x="152" y="323"/>
                    <a:pt x="213" y="232"/>
                  </a:cubicBezTo>
                  <a:cubicBezTo>
                    <a:pt x="304" y="141"/>
                    <a:pt x="334" y="50"/>
                    <a:pt x="304" y="19"/>
                  </a:cubicBezTo>
                  <a:cubicBezTo>
                    <a:pt x="297" y="6"/>
                    <a:pt x="288" y="0"/>
                    <a:pt x="276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5" name="Google Shape;6005;p25"/>
            <p:cNvSpPr/>
            <p:nvPr/>
          </p:nvSpPr>
          <p:spPr>
            <a:xfrm>
              <a:off x="735916" y="2860610"/>
              <a:ext cx="5002" cy="6261"/>
            </a:xfrm>
            <a:custGeom>
              <a:avLst/>
              <a:gdLst/>
              <a:ahLst/>
              <a:cxnLst/>
              <a:rect l="l" t="t" r="r" b="b"/>
              <a:pathLst>
                <a:path w="274" h="343" extrusionOk="0">
                  <a:moveTo>
                    <a:pt x="243" y="0"/>
                  </a:moveTo>
                  <a:cubicBezTo>
                    <a:pt x="182" y="0"/>
                    <a:pt x="122" y="61"/>
                    <a:pt x="91" y="152"/>
                  </a:cubicBezTo>
                  <a:cubicBezTo>
                    <a:pt x="0" y="213"/>
                    <a:pt x="0" y="335"/>
                    <a:pt x="61" y="335"/>
                  </a:cubicBezTo>
                  <a:cubicBezTo>
                    <a:pt x="66" y="340"/>
                    <a:pt x="71" y="343"/>
                    <a:pt x="77" y="343"/>
                  </a:cubicBezTo>
                  <a:cubicBezTo>
                    <a:pt x="104" y="343"/>
                    <a:pt x="137" y="284"/>
                    <a:pt x="213" y="183"/>
                  </a:cubicBezTo>
                  <a:cubicBezTo>
                    <a:pt x="274" y="122"/>
                    <a:pt x="274" y="0"/>
                    <a:pt x="243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6" name="Google Shape;6006;p25"/>
            <p:cNvSpPr/>
            <p:nvPr/>
          </p:nvSpPr>
          <p:spPr>
            <a:xfrm>
              <a:off x="709829" y="2710243"/>
              <a:ext cx="2793" cy="8343"/>
            </a:xfrm>
            <a:custGeom>
              <a:avLst/>
              <a:gdLst/>
              <a:ahLst/>
              <a:cxnLst/>
              <a:rect l="l" t="t" r="r" b="b"/>
              <a:pathLst>
                <a:path w="153" h="457" extrusionOk="0">
                  <a:moveTo>
                    <a:pt x="31" y="0"/>
                  </a:moveTo>
                  <a:cubicBezTo>
                    <a:pt x="1" y="0"/>
                    <a:pt x="1" y="91"/>
                    <a:pt x="1" y="213"/>
                  </a:cubicBezTo>
                  <a:cubicBezTo>
                    <a:pt x="31" y="335"/>
                    <a:pt x="31" y="456"/>
                    <a:pt x="61" y="456"/>
                  </a:cubicBezTo>
                  <a:cubicBezTo>
                    <a:pt x="92" y="456"/>
                    <a:pt x="152" y="365"/>
                    <a:pt x="92" y="213"/>
                  </a:cubicBezTo>
                  <a:cubicBezTo>
                    <a:pt x="92" y="91"/>
                    <a:pt x="61" y="0"/>
                    <a:pt x="3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7" name="Google Shape;6007;p25"/>
            <p:cNvSpPr/>
            <p:nvPr/>
          </p:nvSpPr>
          <p:spPr>
            <a:xfrm>
              <a:off x="665999" y="2788484"/>
              <a:ext cx="2227" cy="9438"/>
            </a:xfrm>
            <a:custGeom>
              <a:avLst/>
              <a:gdLst/>
              <a:ahLst/>
              <a:cxnLst/>
              <a:rect l="l" t="t" r="r" b="b"/>
              <a:pathLst>
                <a:path w="122" h="517" extrusionOk="0">
                  <a:moveTo>
                    <a:pt x="91" y="0"/>
                  </a:moveTo>
                  <a:cubicBezTo>
                    <a:pt x="31" y="0"/>
                    <a:pt x="0" y="122"/>
                    <a:pt x="0" y="274"/>
                  </a:cubicBezTo>
                  <a:cubicBezTo>
                    <a:pt x="0" y="426"/>
                    <a:pt x="31" y="517"/>
                    <a:pt x="91" y="517"/>
                  </a:cubicBezTo>
                  <a:cubicBezTo>
                    <a:pt x="122" y="486"/>
                    <a:pt x="122" y="365"/>
                    <a:pt x="122" y="274"/>
                  </a:cubicBezTo>
                  <a:cubicBezTo>
                    <a:pt x="122" y="122"/>
                    <a:pt x="122" y="0"/>
                    <a:pt x="9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8" name="Google Shape;6008;p25"/>
            <p:cNvSpPr/>
            <p:nvPr/>
          </p:nvSpPr>
          <p:spPr>
            <a:xfrm>
              <a:off x="704280" y="2780708"/>
              <a:ext cx="2245" cy="7229"/>
            </a:xfrm>
            <a:custGeom>
              <a:avLst/>
              <a:gdLst/>
              <a:ahLst/>
              <a:cxnLst/>
              <a:rect l="l" t="t" r="r" b="b"/>
              <a:pathLst>
                <a:path w="123" h="396" extrusionOk="0">
                  <a:moveTo>
                    <a:pt x="31" y="1"/>
                  </a:moveTo>
                  <a:cubicBezTo>
                    <a:pt x="1" y="1"/>
                    <a:pt x="1" y="122"/>
                    <a:pt x="1" y="183"/>
                  </a:cubicBezTo>
                  <a:cubicBezTo>
                    <a:pt x="31" y="304"/>
                    <a:pt x="31" y="396"/>
                    <a:pt x="61" y="396"/>
                  </a:cubicBezTo>
                  <a:cubicBezTo>
                    <a:pt x="61" y="396"/>
                    <a:pt x="122" y="304"/>
                    <a:pt x="122" y="183"/>
                  </a:cubicBezTo>
                  <a:cubicBezTo>
                    <a:pt x="122" y="92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9" name="Google Shape;6009;p25"/>
            <p:cNvSpPr/>
            <p:nvPr/>
          </p:nvSpPr>
          <p:spPr>
            <a:xfrm>
              <a:off x="725364" y="2806794"/>
              <a:ext cx="3341" cy="7229"/>
            </a:xfrm>
            <a:custGeom>
              <a:avLst/>
              <a:gdLst/>
              <a:ahLst/>
              <a:cxnLst/>
              <a:rect l="l" t="t" r="r" b="b"/>
              <a:pathLst>
                <a:path w="183" h="396" extrusionOk="0">
                  <a:moveTo>
                    <a:pt x="122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61" y="395"/>
                    <a:pt x="92" y="395"/>
                  </a:cubicBezTo>
                  <a:cubicBezTo>
                    <a:pt x="122" y="395"/>
                    <a:pt x="183" y="274"/>
                    <a:pt x="153" y="213"/>
                  </a:cubicBezTo>
                  <a:cubicBezTo>
                    <a:pt x="153" y="122"/>
                    <a:pt x="153" y="0"/>
                    <a:pt x="122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0" name="Google Shape;6010;p25"/>
            <p:cNvSpPr/>
            <p:nvPr/>
          </p:nvSpPr>
          <p:spPr>
            <a:xfrm>
              <a:off x="687084" y="2814005"/>
              <a:ext cx="2793" cy="8343"/>
            </a:xfrm>
            <a:custGeom>
              <a:avLst/>
              <a:gdLst/>
              <a:ahLst/>
              <a:cxnLst/>
              <a:rect l="l" t="t" r="r" b="b"/>
              <a:pathLst>
                <a:path w="153" h="457" extrusionOk="0">
                  <a:moveTo>
                    <a:pt x="31" y="0"/>
                  </a:moveTo>
                  <a:cubicBezTo>
                    <a:pt x="0" y="0"/>
                    <a:pt x="0" y="122"/>
                    <a:pt x="0" y="243"/>
                  </a:cubicBezTo>
                  <a:cubicBezTo>
                    <a:pt x="0" y="335"/>
                    <a:pt x="0" y="456"/>
                    <a:pt x="31" y="456"/>
                  </a:cubicBezTo>
                  <a:cubicBezTo>
                    <a:pt x="61" y="456"/>
                    <a:pt x="152" y="365"/>
                    <a:pt x="91" y="243"/>
                  </a:cubicBezTo>
                  <a:cubicBezTo>
                    <a:pt x="91" y="122"/>
                    <a:pt x="61" y="0"/>
                    <a:pt x="3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1" name="Google Shape;6011;p25"/>
            <p:cNvSpPr/>
            <p:nvPr/>
          </p:nvSpPr>
          <p:spPr>
            <a:xfrm>
              <a:off x="661563" y="2825652"/>
              <a:ext cx="3888" cy="8343"/>
            </a:xfrm>
            <a:custGeom>
              <a:avLst/>
              <a:gdLst/>
              <a:ahLst/>
              <a:cxnLst/>
              <a:rect l="l" t="t" r="r" b="b"/>
              <a:pathLst>
                <a:path w="213" h="457" extrusionOk="0">
                  <a:moveTo>
                    <a:pt x="122" y="1"/>
                  </a:moveTo>
                  <a:cubicBezTo>
                    <a:pt x="91" y="1"/>
                    <a:pt x="61" y="122"/>
                    <a:pt x="61" y="244"/>
                  </a:cubicBezTo>
                  <a:cubicBezTo>
                    <a:pt x="0" y="365"/>
                    <a:pt x="61" y="457"/>
                    <a:pt x="91" y="457"/>
                  </a:cubicBezTo>
                  <a:cubicBezTo>
                    <a:pt x="122" y="457"/>
                    <a:pt x="182" y="365"/>
                    <a:pt x="182" y="244"/>
                  </a:cubicBezTo>
                  <a:cubicBezTo>
                    <a:pt x="213" y="122"/>
                    <a:pt x="182" y="1"/>
                    <a:pt x="122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2" name="Google Shape;6012;p25"/>
            <p:cNvSpPr/>
            <p:nvPr/>
          </p:nvSpPr>
          <p:spPr>
            <a:xfrm>
              <a:off x="702053" y="2857835"/>
              <a:ext cx="2793" cy="9456"/>
            </a:xfrm>
            <a:custGeom>
              <a:avLst/>
              <a:gdLst/>
              <a:ahLst/>
              <a:cxnLst/>
              <a:rect l="l" t="t" r="r" b="b"/>
              <a:pathLst>
                <a:path w="153" h="518" extrusionOk="0">
                  <a:moveTo>
                    <a:pt x="123" y="1"/>
                  </a:moveTo>
                  <a:cubicBezTo>
                    <a:pt x="92" y="1"/>
                    <a:pt x="31" y="122"/>
                    <a:pt x="1" y="274"/>
                  </a:cubicBezTo>
                  <a:cubicBezTo>
                    <a:pt x="1" y="426"/>
                    <a:pt x="1" y="517"/>
                    <a:pt x="31" y="517"/>
                  </a:cubicBezTo>
                  <a:cubicBezTo>
                    <a:pt x="92" y="517"/>
                    <a:pt x="123" y="426"/>
                    <a:pt x="153" y="274"/>
                  </a:cubicBezTo>
                  <a:cubicBezTo>
                    <a:pt x="153" y="122"/>
                    <a:pt x="153" y="1"/>
                    <a:pt x="123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3" name="Google Shape;6013;p25"/>
            <p:cNvSpPr/>
            <p:nvPr/>
          </p:nvSpPr>
          <p:spPr>
            <a:xfrm>
              <a:off x="685423" y="2881147"/>
              <a:ext cx="2793" cy="8343"/>
            </a:xfrm>
            <a:custGeom>
              <a:avLst/>
              <a:gdLst/>
              <a:ahLst/>
              <a:cxnLst/>
              <a:rect l="l" t="t" r="r" b="b"/>
              <a:pathLst>
                <a:path w="153" h="457" extrusionOk="0">
                  <a:moveTo>
                    <a:pt x="91" y="0"/>
                  </a:moveTo>
                  <a:cubicBezTo>
                    <a:pt x="30" y="0"/>
                    <a:pt x="0" y="122"/>
                    <a:pt x="0" y="243"/>
                  </a:cubicBezTo>
                  <a:cubicBezTo>
                    <a:pt x="0" y="395"/>
                    <a:pt x="30" y="456"/>
                    <a:pt x="91" y="456"/>
                  </a:cubicBezTo>
                  <a:cubicBezTo>
                    <a:pt x="122" y="456"/>
                    <a:pt x="122" y="365"/>
                    <a:pt x="152" y="243"/>
                  </a:cubicBezTo>
                  <a:cubicBezTo>
                    <a:pt x="122" y="122"/>
                    <a:pt x="122" y="0"/>
                    <a:pt x="9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4" name="Google Shape;6014;p25"/>
            <p:cNvSpPr/>
            <p:nvPr/>
          </p:nvSpPr>
          <p:spPr>
            <a:xfrm>
              <a:off x="729253" y="2898343"/>
              <a:ext cx="3341" cy="11665"/>
            </a:xfrm>
            <a:custGeom>
              <a:avLst/>
              <a:gdLst/>
              <a:ahLst/>
              <a:cxnLst/>
              <a:rect l="l" t="t" r="r" b="b"/>
              <a:pathLst>
                <a:path w="183" h="639" extrusionOk="0">
                  <a:moveTo>
                    <a:pt x="31" y="0"/>
                  </a:moveTo>
                  <a:cubicBezTo>
                    <a:pt x="0" y="0"/>
                    <a:pt x="0" y="183"/>
                    <a:pt x="31" y="304"/>
                  </a:cubicBezTo>
                  <a:cubicBezTo>
                    <a:pt x="61" y="487"/>
                    <a:pt x="61" y="639"/>
                    <a:pt x="122" y="639"/>
                  </a:cubicBezTo>
                  <a:cubicBezTo>
                    <a:pt x="152" y="639"/>
                    <a:pt x="183" y="517"/>
                    <a:pt x="183" y="304"/>
                  </a:cubicBezTo>
                  <a:cubicBezTo>
                    <a:pt x="152" y="122"/>
                    <a:pt x="61" y="0"/>
                    <a:pt x="3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5" name="Google Shape;6015;p25"/>
            <p:cNvSpPr/>
            <p:nvPr/>
          </p:nvSpPr>
          <p:spPr>
            <a:xfrm>
              <a:off x="695408" y="2918880"/>
              <a:ext cx="2227" cy="6115"/>
            </a:xfrm>
            <a:custGeom>
              <a:avLst/>
              <a:gdLst/>
              <a:ahLst/>
              <a:cxnLst/>
              <a:rect l="l" t="t" r="r" b="b"/>
              <a:pathLst>
                <a:path w="122" h="335" extrusionOk="0">
                  <a:moveTo>
                    <a:pt x="0" y="0"/>
                  </a:moveTo>
                  <a:lnTo>
                    <a:pt x="0" y="182"/>
                  </a:lnTo>
                  <a:cubicBezTo>
                    <a:pt x="0" y="274"/>
                    <a:pt x="31" y="334"/>
                    <a:pt x="61" y="334"/>
                  </a:cubicBezTo>
                  <a:cubicBezTo>
                    <a:pt x="91" y="334"/>
                    <a:pt x="122" y="274"/>
                    <a:pt x="91" y="152"/>
                  </a:cubicBezTo>
                  <a:cubicBezTo>
                    <a:pt x="61" y="30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6" name="Google Shape;6016;p25"/>
            <p:cNvSpPr/>
            <p:nvPr/>
          </p:nvSpPr>
          <p:spPr>
            <a:xfrm>
              <a:off x="718154" y="2927752"/>
              <a:ext cx="3341" cy="777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31" y="0"/>
                  </a:moveTo>
                  <a:cubicBezTo>
                    <a:pt x="0" y="31"/>
                    <a:pt x="0" y="122"/>
                    <a:pt x="31" y="213"/>
                  </a:cubicBezTo>
                  <a:cubicBezTo>
                    <a:pt x="61" y="335"/>
                    <a:pt x="122" y="426"/>
                    <a:pt x="152" y="426"/>
                  </a:cubicBezTo>
                  <a:cubicBezTo>
                    <a:pt x="183" y="426"/>
                    <a:pt x="183" y="304"/>
                    <a:pt x="152" y="183"/>
                  </a:cubicBezTo>
                  <a:cubicBezTo>
                    <a:pt x="122" y="61"/>
                    <a:pt x="61" y="0"/>
                    <a:pt x="3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7" name="Google Shape;6017;p25"/>
            <p:cNvSpPr/>
            <p:nvPr/>
          </p:nvSpPr>
          <p:spPr>
            <a:xfrm>
              <a:off x="651012" y="2639779"/>
              <a:ext cx="1679" cy="8324"/>
            </a:xfrm>
            <a:custGeom>
              <a:avLst/>
              <a:gdLst/>
              <a:ahLst/>
              <a:cxnLst/>
              <a:rect l="l" t="t" r="r" b="b"/>
              <a:pathLst>
                <a:path w="92" h="456" extrusionOk="0">
                  <a:moveTo>
                    <a:pt x="61" y="0"/>
                  </a:moveTo>
                  <a:cubicBezTo>
                    <a:pt x="31" y="0"/>
                    <a:pt x="1" y="91"/>
                    <a:pt x="1" y="243"/>
                  </a:cubicBezTo>
                  <a:cubicBezTo>
                    <a:pt x="1" y="365"/>
                    <a:pt x="1" y="456"/>
                    <a:pt x="31" y="456"/>
                  </a:cubicBezTo>
                  <a:cubicBezTo>
                    <a:pt x="61" y="456"/>
                    <a:pt x="92" y="365"/>
                    <a:pt x="92" y="243"/>
                  </a:cubicBezTo>
                  <a:cubicBezTo>
                    <a:pt x="92" y="122"/>
                    <a:pt x="92" y="0"/>
                    <a:pt x="6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8" name="Google Shape;6018;p25"/>
            <p:cNvSpPr/>
            <p:nvPr/>
          </p:nvSpPr>
          <p:spPr>
            <a:xfrm>
              <a:off x="609956" y="2666961"/>
              <a:ext cx="2793" cy="6115"/>
            </a:xfrm>
            <a:custGeom>
              <a:avLst/>
              <a:gdLst/>
              <a:ahLst/>
              <a:cxnLst/>
              <a:rect l="l" t="t" r="r" b="b"/>
              <a:pathLst>
                <a:path w="153" h="335" extrusionOk="0">
                  <a:moveTo>
                    <a:pt x="61" y="0"/>
                  </a:moveTo>
                  <a:cubicBezTo>
                    <a:pt x="31" y="0"/>
                    <a:pt x="0" y="92"/>
                    <a:pt x="0" y="152"/>
                  </a:cubicBezTo>
                  <a:cubicBezTo>
                    <a:pt x="0" y="274"/>
                    <a:pt x="0" y="335"/>
                    <a:pt x="31" y="335"/>
                  </a:cubicBezTo>
                  <a:cubicBezTo>
                    <a:pt x="61" y="335"/>
                    <a:pt x="122" y="274"/>
                    <a:pt x="152" y="183"/>
                  </a:cubicBezTo>
                  <a:cubicBezTo>
                    <a:pt x="152" y="61"/>
                    <a:pt x="122" y="0"/>
                    <a:pt x="6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9" name="Google Shape;6019;p25"/>
            <p:cNvSpPr/>
            <p:nvPr/>
          </p:nvSpPr>
          <p:spPr>
            <a:xfrm>
              <a:off x="724817" y="2739652"/>
              <a:ext cx="2793" cy="8343"/>
            </a:xfrm>
            <a:custGeom>
              <a:avLst/>
              <a:gdLst/>
              <a:ahLst/>
              <a:cxnLst/>
              <a:rect l="l" t="t" r="r" b="b"/>
              <a:pathLst>
                <a:path w="153" h="457" extrusionOk="0">
                  <a:moveTo>
                    <a:pt x="122" y="0"/>
                  </a:moveTo>
                  <a:cubicBezTo>
                    <a:pt x="91" y="0"/>
                    <a:pt x="31" y="122"/>
                    <a:pt x="0" y="243"/>
                  </a:cubicBezTo>
                  <a:cubicBezTo>
                    <a:pt x="0" y="335"/>
                    <a:pt x="0" y="456"/>
                    <a:pt x="31" y="456"/>
                  </a:cubicBezTo>
                  <a:cubicBezTo>
                    <a:pt x="91" y="456"/>
                    <a:pt x="122" y="395"/>
                    <a:pt x="152" y="243"/>
                  </a:cubicBezTo>
                  <a:cubicBezTo>
                    <a:pt x="152" y="122"/>
                    <a:pt x="152" y="0"/>
                    <a:pt x="122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0" name="Google Shape;6020;p25"/>
            <p:cNvSpPr/>
            <p:nvPr/>
          </p:nvSpPr>
          <p:spPr>
            <a:xfrm>
              <a:off x="565560" y="2586511"/>
              <a:ext cx="3341" cy="10004"/>
            </a:xfrm>
            <a:custGeom>
              <a:avLst/>
              <a:gdLst/>
              <a:ahLst/>
              <a:cxnLst/>
              <a:rect l="l" t="t" r="r" b="b"/>
              <a:pathLst>
                <a:path w="183" h="548" extrusionOk="0">
                  <a:moveTo>
                    <a:pt x="122" y="0"/>
                  </a:moveTo>
                  <a:cubicBezTo>
                    <a:pt x="61" y="0"/>
                    <a:pt x="31" y="122"/>
                    <a:pt x="31" y="274"/>
                  </a:cubicBezTo>
                  <a:cubicBezTo>
                    <a:pt x="1" y="426"/>
                    <a:pt x="31" y="547"/>
                    <a:pt x="61" y="547"/>
                  </a:cubicBezTo>
                  <a:cubicBezTo>
                    <a:pt x="61" y="547"/>
                    <a:pt x="122" y="426"/>
                    <a:pt x="153" y="274"/>
                  </a:cubicBezTo>
                  <a:cubicBezTo>
                    <a:pt x="183" y="122"/>
                    <a:pt x="153" y="0"/>
                    <a:pt x="122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1" name="Google Shape;6021;p25"/>
            <p:cNvSpPr/>
            <p:nvPr/>
          </p:nvSpPr>
          <p:spPr>
            <a:xfrm>
              <a:off x="516180" y="2638100"/>
              <a:ext cx="2793" cy="12231"/>
            </a:xfrm>
            <a:custGeom>
              <a:avLst/>
              <a:gdLst/>
              <a:ahLst/>
              <a:cxnLst/>
              <a:rect l="l" t="t" r="r" b="b"/>
              <a:pathLst>
                <a:path w="153" h="670" extrusionOk="0">
                  <a:moveTo>
                    <a:pt x="31" y="1"/>
                  </a:moveTo>
                  <a:cubicBezTo>
                    <a:pt x="0" y="1"/>
                    <a:pt x="0" y="153"/>
                    <a:pt x="0" y="335"/>
                  </a:cubicBezTo>
                  <a:cubicBezTo>
                    <a:pt x="31" y="518"/>
                    <a:pt x="92" y="670"/>
                    <a:pt x="122" y="670"/>
                  </a:cubicBezTo>
                  <a:cubicBezTo>
                    <a:pt x="152" y="639"/>
                    <a:pt x="152" y="487"/>
                    <a:pt x="122" y="335"/>
                  </a:cubicBezTo>
                  <a:cubicBezTo>
                    <a:pt x="122" y="153"/>
                    <a:pt x="92" y="1"/>
                    <a:pt x="31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2" name="Google Shape;6022;p25"/>
            <p:cNvSpPr/>
            <p:nvPr/>
          </p:nvSpPr>
          <p:spPr>
            <a:xfrm>
              <a:off x="533377" y="2668622"/>
              <a:ext cx="2245" cy="6115"/>
            </a:xfrm>
            <a:custGeom>
              <a:avLst/>
              <a:gdLst/>
              <a:ahLst/>
              <a:cxnLst/>
              <a:rect l="l" t="t" r="r" b="b"/>
              <a:pathLst>
                <a:path w="123" h="335" extrusionOk="0">
                  <a:moveTo>
                    <a:pt x="92" y="1"/>
                  </a:moveTo>
                  <a:cubicBezTo>
                    <a:pt x="61" y="1"/>
                    <a:pt x="1" y="61"/>
                    <a:pt x="1" y="153"/>
                  </a:cubicBezTo>
                  <a:cubicBezTo>
                    <a:pt x="1" y="244"/>
                    <a:pt x="1" y="335"/>
                    <a:pt x="61" y="335"/>
                  </a:cubicBezTo>
                  <a:lnTo>
                    <a:pt x="122" y="183"/>
                  </a:lnTo>
                  <a:cubicBezTo>
                    <a:pt x="122" y="61"/>
                    <a:pt x="122" y="1"/>
                    <a:pt x="92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3" name="Google Shape;6023;p25"/>
            <p:cNvSpPr/>
            <p:nvPr/>
          </p:nvSpPr>
          <p:spPr>
            <a:xfrm>
              <a:off x="501759" y="2600367"/>
              <a:ext cx="2227" cy="7247"/>
            </a:xfrm>
            <a:custGeom>
              <a:avLst/>
              <a:gdLst/>
              <a:ahLst/>
              <a:cxnLst/>
              <a:rect l="l" t="t" r="r" b="b"/>
              <a:pathLst>
                <a:path w="122" h="397" extrusionOk="0">
                  <a:moveTo>
                    <a:pt x="31" y="1"/>
                  </a:moveTo>
                  <a:cubicBezTo>
                    <a:pt x="0" y="1"/>
                    <a:pt x="0" y="92"/>
                    <a:pt x="0" y="183"/>
                  </a:cubicBezTo>
                  <a:cubicBezTo>
                    <a:pt x="0" y="305"/>
                    <a:pt x="31" y="396"/>
                    <a:pt x="61" y="396"/>
                  </a:cubicBezTo>
                  <a:cubicBezTo>
                    <a:pt x="122" y="335"/>
                    <a:pt x="122" y="275"/>
                    <a:pt x="122" y="183"/>
                  </a:cubicBezTo>
                  <a:cubicBezTo>
                    <a:pt x="122" y="92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4" name="Google Shape;6024;p25"/>
            <p:cNvSpPr/>
            <p:nvPr/>
          </p:nvSpPr>
          <p:spPr>
            <a:xfrm>
              <a:off x="449586" y="2614240"/>
              <a:ext cx="3359" cy="9201"/>
            </a:xfrm>
            <a:custGeom>
              <a:avLst/>
              <a:gdLst/>
              <a:ahLst/>
              <a:cxnLst/>
              <a:rect l="l" t="t" r="r" b="b"/>
              <a:pathLst>
                <a:path w="184" h="504" extrusionOk="0">
                  <a:moveTo>
                    <a:pt x="153" y="1"/>
                  </a:moveTo>
                  <a:cubicBezTo>
                    <a:pt x="122" y="1"/>
                    <a:pt x="92" y="92"/>
                    <a:pt x="31" y="244"/>
                  </a:cubicBezTo>
                  <a:cubicBezTo>
                    <a:pt x="1" y="396"/>
                    <a:pt x="1" y="487"/>
                    <a:pt x="31" y="487"/>
                  </a:cubicBezTo>
                  <a:cubicBezTo>
                    <a:pt x="42" y="498"/>
                    <a:pt x="53" y="503"/>
                    <a:pt x="64" y="503"/>
                  </a:cubicBezTo>
                  <a:cubicBezTo>
                    <a:pt x="112" y="503"/>
                    <a:pt x="153" y="399"/>
                    <a:pt x="153" y="274"/>
                  </a:cubicBezTo>
                  <a:cubicBezTo>
                    <a:pt x="183" y="122"/>
                    <a:pt x="183" y="1"/>
                    <a:pt x="153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5" name="Google Shape;6025;p25"/>
            <p:cNvSpPr/>
            <p:nvPr/>
          </p:nvSpPr>
          <p:spPr>
            <a:xfrm>
              <a:off x="475673" y="2641440"/>
              <a:ext cx="3907" cy="10551"/>
            </a:xfrm>
            <a:custGeom>
              <a:avLst/>
              <a:gdLst/>
              <a:ahLst/>
              <a:cxnLst/>
              <a:rect l="l" t="t" r="r" b="b"/>
              <a:pathLst>
                <a:path w="214" h="578" extrusionOk="0">
                  <a:moveTo>
                    <a:pt x="152" y="0"/>
                  </a:moveTo>
                  <a:cubicBezTo>
                    <a:pt x="152" y="0"/>
                    <a:pt x="92" y="122"/>
                    <a:pt x="61" y="274"/>
                  </a:cubicBezTo>
                  <a:cubicBezTo>
                    <a:pt x="1" y="456"/>
                    <a:pt x="61" y="578"/>
                    <a:pt x="92" y="578"/>
                  </a:cubicBezTo>
                  <a:cubicBezTo>
                    <a:pt x="122" y="578"/>
                    <a:pt x="122" y="426"/>
                    <a:pt x="152" y="274"/>
                  </a:cubicBezTo>
                  <a:cubicBezTo>
                    <a:pt x="152" y="152"/>
                    <a:pt x="213" y="0"/>
                    <a:pt x="152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6" name="Google Shape;6026;p25"/>
            <p:cNvSpPr/>
            <p:nvPr/>
          </p:nvSpPr>
          <p:spPr>
            <a:xfrm>
              <a:off x="494530" y="2666961"/>
              <a:ext cx="2793" cy="4454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92" y="0"/>
                  </a:moveTo>
                  <a:cubicBezTo>
                    <a:pt x="62" y="0"/>
                    <a:pt x="1" y="31"/>
                    <a:pt x="1" y="122"/>
                  </a:cubicBezTo>
                  <a:cubicBezTo>
                    <a:pt x="1" y="152"/>
                    <a:pt x="1" y="244"/>
                    <a:pt x="62" y="244"/>
                  </a:cubicBezTo>
                  <a:cubicBezTo>
                    <a:pt x="92" y="244"/>
                    <a:pt x="153" y="183"/>
                    <a:pt x="123" y="152"/>
                  </a:cubicBezTo>
                  <a:cubicBezTo>
                    <a:pt x="153" y="61"/>
                    <a:pt x="123" y="0"/>
                    <a:pt x="92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7" name="Google Shape;6027;p25"/>
            <p:cNvSpPr/>
            <p:nvPr/>
          </p:nvSpPr>
          <p:spPr>
            <a:xfrm>
              <a:off x="419082" y="2624226"/>
              <a:ext cx="3341" cy="8343"/>
            </a:xfrm>
            <a:custGeom>
              <a:avLst/>
              <a:gdLst/>
              <a:ahLst/>
              <a:cxnLst/>
              <a:rect l="l" t="t" r="r" b="b"/>
              <a:pathLst>
                <a:path w="183" h="457" extrusionOk="0">
                  <a:moveTo>
                    <a:pt x="122" y="1"/>
                  </a:moveTo>
                  <a:cubicBezTo>
                    <a:pt x="91" y="1"/>
                    <a:pt x="91" y="92"/>
                    <a:pt x="31" y="214"/>
                  </a:cubicBezTo>
                  <a:cubicBezTo>
                    <a:pt x="0" y="335"/>
                    <a:pt x="0" y="457"/>
                    <a:pt x="31" y="457"/>
                  </a:cubicBezTo>
                  <a:cubicBezTo>
                    <a:pt x="91" y="457"/>
                    <a:pt x="152" y="366"/>
                    <a:pt x="152" y="214"/>
                  </a:cubicBezTo>
                  <a:cubicBezTo>
                    <a:pt x="183" y="92"/>
                    <a:pt x="152" y="1"/>
                    <a:pt x="122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8" name="Google Shape;6028;p25"/>
            <p:cNvSpPr/>
            <p:nvPr/>
          </p:nvSpPr>
          <p:spPr>
            <a:xfrm>
              <a:off x="393543" y="2643649"/>
              <a:ext cx="3359" cy="10004"/>
            </a:xfrm>
            <a:custGeom>
              <a:avLst/>
              <a:gdLst/>
              <a:ahLst/>
              <a:cxnLst/>
              <a:rect l="l" t="t" r="r" b="b"/>
              <a:pathLst>
                <a:path w="184" h="548" extrusionOk="0">
                  <a:moveTo>
                    <a:pt x="153" y="1"/>
                  </a:moveTo>
                  <a:cubicBezTo>
                    <a:pt x="123" y="1"/>
                    <a:pt x="62" y="92"/>
                    <a:pt x="31" y="244"/>
                  </a:cubicBezTo>
                  <a:cubicBezTo>
                    <a:pt x="1" y="396"/>
                    <a:pt x="1" y="548"/>
                    <a:pt x="31" y="548"/>
                  </a:cubicBezTo>
                  <a:cubicBezTo>
                    <a:pt x="62" y="548"/>
                    <a:pt x="123" y="457"/>
                    <a:pt x="153" y="305"/>
                  </a:cubicBezTo>
                  <a:cubicBezTo>
                    <a:pt x="183" y="153"/>
                    <a:pt x="183" y="1"/>
                    <a:pt x="153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9" name="Google Shape;6029;p25"/>
            <p:cNvSpPr/>
            <p:nvPr/>
          </p:nvSpPr>
          <p:spPr>
            <a:xfrm>
              <a:off x="435731" y="2659184"/>
              <a:ext cx="3341" cy="7904"/>
            </a:xfrm>
            <a:custGeom>
              <a:avLst/>
              <a:gdLst/>
              <a:ahLst/>
              <a:cxnLst/>
              <a:rect l="l" t="t" r="r" b="b"/>
              <a:pathLst>
                <a:path w="183" h="433" extrusionOk="0">
                  <a:moveTo>
                    <a:pt x="122" y="1"/>
                  </a:moveTo>
                  <a:cubicBezTo>
                    <a:pt x="91" y="1"/>
                    <a:pt x="91" y="92"/>
                    <a:pt x="30" y="214"/>
                  </a:cubicBezTo>
                  <a:cubicBezTo>
                    <a:pt x="0" y="305"/>
                    <a:pt x="0" y="426"/>
                    <a:pt x="30" y="426"/>
                  </a:cubicBezTo>
                  <a:cubicBezTo>
                    <a:pt x="38" y="430"/>
                    <a:pt x="46" y="432"/>
                    <a:pt x="54" y="432"/>
                  </a:cubicBezTo>
                  <a:cubicBezTo>
                    <a:pt x="106" y="432"/>
                    <a:pt x="152" y="350"/>
                    <a:pt x="152" y="244"/>
                  </a:cubicBezTo>
                  <a:cubicBezTo>
                    <a:pt x="182" y="122"/>
                    <a:pt x="152" y="1"/>
                    <a:pt x="122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0" name="Google Shape;6030;p25"/>
            <p:cNvSpPr/>
            <p:nvPr/>
          </p:nvSpPr>
          <p:spPr>
            <a:xfrm>
              <a:off x="399659" y="2683609"/>
              <a:ext cx="2227" cy="8343"/>
            </a:xfrm>
            <a:custGeom>
              <a:avLst/>
              <a:gdLst/>
              <a:ahLst/>
              <a:cxnLst/>
              <a:rect l="l" t="t" r="r" b="b"/>
              <a:pathLst>
                <a:path w="122" h="457" extrusionOk="0">
                  <a:moveTo>
                    <a:pt x="61" y="0"/>
                  </a:moveTo>
                  <a:cubicBezTo>
                    <a:pt x="31" y="0"/>
                    <a:pt x="0" y="122"/>
                    <a:pt x="0" y="243"/>
                  </a:cubicBezTo>
                  <a:cubicBezTo>
                    <a:pt x="0" y="335"/>
                    <a:pt x="0" y="456"/>
                    <a:pt x="31" y="456"/>
                  </a:cubicBezTo>
                  <a:cubicBezTo>
                    <a:pt x="91" y="456"/>
                    <a:pt x="122" y="335"/>
                    <a:pt x="122" y="243"/>
                  </a:cubicBezTo>
                  <a:cubicBezTo>
                    <a:pt x="122" y="122"/>
                    <a:pt x="122" y="0"/>
                    <a:pt x="6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1" name="Google Shape;6031;p25"/>
            <p:cNvSpPr/>
            <p:nvPr/>
          </p:nvSpPr>
          <p:spPr>
            <a:xfrm>
              <a:off x="415741" y="2713566"/>
              <a:ext cx="3359" cy="6134"/>
            </a:xfrm>
            <a:custGeom>
              <a:avLst/>
              <a:gdLst/>
              <a:ahLst/>
              <a:cxnLst/>
              <a:rect l="l" t="t" r="r" b="b"/>
              <a:pathLst>
                <a:path w="184" h="336" extrusionOk="0">
                  <a:moveTo>
                    <a:pt x="153" y="1"/>
                  </a:moveTo>
                  <a:cubicBezTo>
                    <a:pt x="122" y="1"/>
                    <a:pt x="62" y="61"/>
                    <a:pt x="31" y="153"/>
                  </a:cubicBezTo>
                  <a:cubicBezTo>
                    <a:pt x="1" y="274"/>
                    <a:pt x="1" y="335"/>
                    <a:pt x="31" y="335"/>
                  </a:cubicBezTo>
                  <a:cubicBezTo>
                    <a:pt x="62" y="335"/>
                    <a:pt x="122" y="305"/>
                    <a:pt x="153" y="183"/>
                  </a:cubicBezTo>
                  <a:cubicBezTo>
                    <a:pt x="183" y="61"/>
                    <a:pt x="183" y="1"/>
                    <a:pt x="153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2" name="Google Shape;6032;p25"/>
            <p:cNvSpPr/>
            <p:nvPr/>
          </p:nvSpPr>
          <p:spPr>
            <a:xfrm>
              <a:off x="372459" y="2726892"/>
              <a:ext cx="3907" cy="9438"/>
            </a:xfrm>
            <a:custGeom>
              <a:avLst/>
              <a:gdLst/>
              <a:ahLst/>
              <a:cxnLst/>
              <a:rect l="l" t="t" r="r" b="b"/>
              <a:pathLst>
                <a:path w="214" h="517" extrusionOk="0">
                  <a:moveTo>
                    <a:pt x="153" y="0"/>
                  </a:moveTo>
                  <a:cubicBezTo>
                    <a:pt x="122" y="0"/>
                    <a:pt x="92" y="91"/>
                    <a:pt x="62" y="243"/>
                  </a:cubicBezTo>
                  <a:cubicBezTo>
                    <a:pt x="1" y="395"/>
                    <a:pt x="1" y="517"/>
                    <a:pt x="62" y="517"/>
                  </a:cubicBezTo>
                  <a:cubicBezTo>
                    <a:pt x="92" y="517"/>
                    <a:pt x="122" y="395"/>
                    <a:pt x="153" y="243"/>
                  </a:cubicBezTo>
                  <a:cubicBezTo>
                    <a:pt x="214" y="91"/>
                    <a:pt x="214" y="0"/>
                    <a:pt x="153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3" name="Google Shape;6033;p25"/>
            <p:cNvSpPr/>
            <p:nvPr/>
          </p:nvSpPr>
          <p:spPr>
            <a:xfrm>
              <a:off x="462912" y="2805115"/>
              <a:ext cx="3341" cy="10570"/>
            </a:xfrm>
            <a:custGeom>
              <a:avLst/>
              <a:gdLst/>
              <a:ahLst/>
              <a:cxnLst/>
              <a:rect l="l" t="t" r="r" b="b"/>
              <a:pathLst>
                <a:path w="183" h="579" extrusionOk="0">
                  <a:moveTo>
                    <a:pt x="152" y="1"/>
                  </a:moveTo>
                  <a:cubicBezTo>
                    <a:pt x="152" y="1"/>
                    <a:pt x="61" y="123"/>
                    <a:pt x="31" y="274"/>
                  </a:cubicBezTo>
                  <a:cubicBezTo>
                    <a:pt x="0" y="426"/>
                    <a:pt x="0" y="578"/>
                    <a:pt x="31" y="578"/>
                  </a:cubicBezTo>
                  <a:cubicBezTo>
                    <a:pt x="61" y="578"/>
                    <a:pt x="122" y="457"/>
                    <a:pt x="152" y="305"/>
                  </a:cubicBezTo>
                  <a:cubicBezTo>
                    <a:pt x="183" y="153"/>
                    <a:pt x="183" y="1"/>
                    <a:pt x="152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4" name="Google Shape;6034;p25"/>
            <p:cNvSpPr/>
            <p:nvPr/>
          </p:nvSpPr>
          <p:spPr>
            <a:xfrm>
              <a:off x="482883" y="2810664"/>
              <a:ext cx="2793" cy="8343"/>
            </a:xfrm>
            <a:custGeom>
              <a:avLst/>
              <a:gdLst/>
              <a:ahLst/>
              <a:cxnLst/>
              <a:rect l="l" t="t" r="r" b="b"/>
              <a:pathLst>
                <a:path w="153" h="457" extrusionOk="0">
                  <a:moveTo>
                    <a:pt x="31" y="1"/>
                  </a:moveTo>
                  <a:cubicBezTo>
                    <a:pt x="1" y="31"/>
                    <a:pt x="1" y="122"/>
                    <a:pt x="1" y="214"/>
                  </a:cubicBezTo>
                  <a:cubicBezTo>
                    <a:pt x="1" y="335"/>
                    <a:pt x="1" y="457"/>
                    <a:pt x="31" y="457"/>
                  </a:cubicBezTo>
                  <a:cubicBezTo>
                    <a:pt x="92" y="457"/>
                    <a:pt x="153" y="366"/>
                    <a:pt x="122" y="214"/>
                  </a:cubicBezTo>
                  <a:cubicBezTo>
                    <a:pt x="122" y="62"/>
                    <a:pt x="92" y="1"/>
                    <a:pt x="31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5" name="Google Shape;6035;p25"/>
            <p:cNvSpPr/>
            <p:nvPr/>
          </p:nvSpPr>
          <p:spPr>
            <a:xfrm>
              <a:off x="458476" y="2855608"/>
              <a:ext cx="2793" cy="8343"/>
            </a:xfrm>
            <a:custGeom>
              <a:avLst/>
              <a:gdLst/>
              <a:ahLst/>
              <a:cxnLst/>
              <a:rect l="l" t="t" r="r" b="b"/>
              <a:pathLst>
                <a:path w="153" h="457" extrusionOk="0">
                  <a:moveTo>
                    <a:pt x="91" y="1"/>
                  </a:moveTo>
                  <a:cubicBezTo>
                    <a:pt x="31" y="1"/>
                    <a:pt x="0" y="123"/>
                    <a:pt x="0" y="244"/>
                  </a:cubicBezTo>
                  <a:cubicBezTo>
                    <a:pt x="0" y="335"/>
                    <a:pt x="31" y="457"/>
                    <a:pt x="91" y="457"/>
                  </a:cubicBezTo>
                  <a:cubicBezTo>
                    <a:pt x="122" y="457"/>
                    <a:pt x="122" y="366"/>
                    <a:pt x="152" y="244"/>
                  </a:cubicBezTo>
                  <a:cubicBezTo>
                    <a:pt x="152" y="123"/>
                    <a:pt x="122" y="1"/>
                    <a:pt x="91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6" name="Google Shape;6036;p25"/>
            <p:cNvSpPr/>
            <p:nvPr/>
          </p:nvSpPr>
          <p:spPr>
            <a:xfrm>
              <a:off x="520616" y="2847850"/>
              <a:ext cx="2793" cy="11117"/>
            </a:xfrm>
            <a:custGeom>
              <a:avLst/>
              <a:gdLst/>
              <a:ahLst/>
              <a:cxnLst/>
              <a:rect l="l" t="t" r="r" b="b"/>
              <a:pathLst>
                <a:path w="153" h="609" extrusionOk="0">
                  <a:moveTo>
                    <a:pt x="92" y="0"/>
                  </a:moveTo>
                  <a:cubicBezTo>
                    <a:pt x="61" y="0"/>
                    <a:pt x="31" y="152"/>
                    <a:pt x="31" y="304"/>
                  </a:cubicBezTo>
                  <a:cubicBezTo>
                    <a:pt x="1" y="456"/>
                    <a:pt x="31" y="608"/>
                    <a:pt x="61" y="608"/>
                  </a:cubicBezTo>
                  <a:cubicBezTo>
                    <a:pt x="92" y="608"/>
                    <a:pt x="153" y="517"/>
                    <a:pt x="153" y="304"/>
                  </a:cubicBezTo>
                  <a:cubicBezTo>
                    <a:pt x="153" y="152"/>
                    <a:pt x="153" y="0"/>
                    <a:pt x="92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7" name="Google Shape;6037;p25"/>
            <p:cNvSpPr/>
            <p:nvPr/>
          </p:nvSpPr>
          <p:spPr>
            <a:xfrm>
              <a:off x="623830" y="2853399"/>
              <a:ext cx="2227" cy="8343"/>
            </a:xfrm>
            <a:custGeom>
              <a:avLst/>
              <a:gdLst/>
              <a:ahLst/>
              <a:cxnLst/>
              <a:rect l="l" t="t" r="r" b="b"/>
              <a:pathLst>
                <a:path w="122" h="457" extrusionOk="0">
                  <a:moveTo>
                    <a:pt x="61" y="0"/>
                  </a:moveTo>
                  <a:cubicBezTo>
                    <a:pt x="31" y="0"/>
                    <a:pt x="0" y="122"/>
                    <a:pt x="0" y="244"/>
                  </a:cubicBezTo>
                  <a:cubicBezTo>
                    <a:pt x="0" y="365"/>
                    <a:pt x="0" y="456"/>
                    <a:pt x="31" y="456"/>
                  </a:cubicBezTo>
                  <a:cubicBezTo>
                    <a:pt x="61" y="456"/>
                    <a:pt x="122" y="365"/>
                    <a:pt x="91" y="244"/>
                  </a:cubicBezTo>
                  <a:cubicBezTo>
                    <a:pt x="91" y="122"/>
                    <a:pt x="91" y="0"/>
                    <a:pt x="6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8" name="Google Shape;6038;p25"/>
            <p:cNvSpPr/>
            <p:nvPr/>
          </p:nvSpPr>
          <p:spPr>
            <a:xfrm>
              <a:off x="632702" y="2811668"/>
              <a:ext cx="3341" cy="5130"/>
            </a:xfrm>
            <a:custGeom>
              <a:avLst/>
              <a:gdLst/>
              <a:ahLst/>
              <a:cxnLst/>
              <a:rect l="l" t="t" r="r" b="b"/>
              <a:pathLst>
                <a:path w="183" h="281" extrusionOk="0">
                  <a:moveTo>
                    <a:pt x="138" y="1"/>
                  </a:moveTo>
                  <a:cubicBezTo>
                    <a:pt x="106" y="1"/>
                    <a:pt x="57" y="76"/>
                    <a:pt x="31" y="128"/>
                  </a:cubicBezTo>
                  <a:cubicBezTo>
                    <a:pt x="0" y="219"/>
                    <a:pt x="0" y="280"/>
                    <a:pt x="31" y="280"/>
                  </a:cubicBezTo>
                  <a:cubicBezTo>
                    <a:pt x="92" y="280"/>
                    <a:pt x="122" y="250"/>
                    <a:pt x="152" y="159"/>
                  </a:cubicBezTo>
                  <a:cubicBezTo>
                    <a:pt x="183" y="98"/>
                    <a:pt x="183" y="7"/>
                    <a:pt x="152" y="7"/>
                  </a:cubicBezTo>
                  <a:cubicBezTo>
                    <a:pt x="148" y="3"/>
                    <a:pt x="144" y="1"/>
                    <a:pt x="138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9" name="Google Shape;6039;p25"/>
            <p:cNvSpPr/>
            <p:nvPr/>
          </p:nvSpPr>
          <p:spPr>
            <a:xfrm>
              <a:off x="414628" y="2806794"/>
              <a:ext cx="3359" cy="7229"/>
            </a:xfrm>
            <a:custGeom>
              <a:avLst/>
              <a:gdLst/>
              <a:ahLst/>
              <a:cxnLst/>
              <a:rect l="l" t="t" r="r" b="b"/>
              <a:pathLst>
                <a:path w="184" h="396" extrusionOk="0">
                  <a:moveTo>
                    <a:pt x="62" y="0"/>
                  </a:moveTo>
                  <a:cubicBezTo>
                    <a:pt x="1" y="0"/>
                    <a:pt x="1" y="122"/>
                    <a:pt x="1" y="213"/>
                  </a:cubicBezTo>
                  <a:cubicBezTo>
                    <a:pt x="62" y="334"/>
                    <a:pt x="62" y="395"/>
                    <a:pt x="92" y="395"/>
                  </a:cubicBezTo>
                  <a:cubicBezTo>
                    <a:pt x="123" y="395"/>
                    <a:pt x="183" y="334"/>
                    <a:pt x="123" y="213"/>
                  </a:cubicBezTo>
                  <a:cubicBezTo>
                    <a:pt x="123" y="91"/>
                    <a:pt x="92" y="0"/>
                    <a:pt x="62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0" name="Google Shape;6040;p25"/>
            <p:cNvSpPr/>
            <p:nvPr/>
          </p:nvSpPr>
          <p:spPr>
            <a:xfrm>
              <a:off x="372459" y="2771836"/>
              <a:ext cx="2793" cy="8343"/>
            </a:xfrm>
            <a:custGeom>
              <a:avLst/>
              <a:gdLst/>
              <a:ahLst/>
              <a:cxnLst/>
              <a:rect l="l" t="t" r="r" b="b"/>
              <a:pathLst>
                <a:path w="153" h="457" extrusionOk="0">
                  <a:moveTo>
                    <a:pt x="122" y="0"/>
                  </a:moveTo>
                  <a:cubicBezTo>
                    <a:pt x="92" y="0"/>
                    <a:pt x="62" y="91"/>
                    <a:pt x="1" y="213"/>
                  </a:cubicBezTo>
                  <a:cubicBezTo>
                    <a:pt x="1" y="335"/>
                    <a:pt x="1" y="456"/>
                    <a:pt x="62" y="456"/>
                  </a:cubicBezTo>
                  <a:cubicBezTo>
                    <a:pt x="92" y="456"/>
                    <a:pt x="122" y="335"/>
                    <a:pt x="153" y="213"/>
                  </a:cubicBezTo>
                  <a:cubicBezTo>
                    <a:pt x="153" y="91"/>
                    <a:pt x="153" y="0"/>
                    <a:pt x="122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1" name="Google Shape;6041;p25"/>
            <p:cNvSpPr/>
            <p:nvPr/>
          </p:nvSpPr>
          <p:spPr>
            <a:xfrm>
              <a:off x="402434" y="2831749"/>
              <a:ext cx="2227" cy="8908"/>
            </a:xfrm>
            <a:custGeom>
              <a:avLst/>
              <a:gdLst/>
              <a:ahLst/>
              <a:cxnLst/>
              <a:rect l="l" t="t" r="r" b="b"/>
              <a:pathLst>
                <a:path w="122" h="488" extrusionOk="0">
                  <a:moveTo>
                    <a:pt x="91" y="1"/>
                  </a:moveTo>
                  <a:cubicBezTo>
                    <a:pt x="31" y="1"/>
                    <a:pt x="0" y="123"/>
                    <a:pt x="0" y="244"/>
                  </a:cubicBezTo>
                  <a:cubicBezTo>
                    <a:pt x="0" y="366"/>
                    <a:pt x="0" y="487"/>
                    <a:pt x="31" y="487"/>
                  </a:cubicBezTo>
                  <a:cubicBezTo>
                    <a:pt x="91" y="487"/>
                    <a:pt x="122" y="366"/>
                    <a:pt x="122" y="244"/>
                  </a:cubicBezTo>
                  <a:cubicBezTo>
                    <a:pt x="122" y="123"/>
                    <a:pt x="122" y="1"/>
                    <a:pt x="91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2" name="Google Shape;6042;p25"/>
            <p:cNvSpPr/>
            <p:nvPr/>
          </p:nvSpPr>
          <p:spPr>
            <a:xfrm>
              <a:off x="368023" y="2832315"/>
              <a:ext cx="1679" cy="6681"/>
            </a:xfrm>
            <a:custGeom>
              <a:avLst/>
              <a:gdLst/>
              <a:ahLst/>
              <a:cxnLst/>
              <a:rect l="l" t="t" r="r" b="b"/>
              <a:pathLst>
                <a:path w="92" h="366" extrusionOk="0">
                  <a:moveTo>
                    <a:pt x="62" y="0"/>
                  </a:moveTo>
                  <a:cubicBezTo>
                    <a:pt x="31" y="0"/>
                    <a:pt x="1" y="61"/>
                    <a:pt x="1" y="183"/>
                  </a:cubicBezTo>
                  <a:cubicBezTo>
                    <a:pt x="1" y="304"/>
                    <a:pt x="1" y="365"/>
                    <a:pt x="31" y="365"/>
                  </a:cubicBezTo>
                  <a:cubicBezTo>
                    <a:pt x="62" y="365"/>
                    <a:pt x="92" y="304"/>
                    <a:pt x="92" y="183"/>
                  </a:cubicBezTo>
                  <a:cubicBezTo>
                    <a:pt x="92" y="61"/>
                    <a:pt x="92" y="0"/>
                    <a:pt x="62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3" name="Google Shape;6043;p25"/>
            <p:cNvSpPr/>
            <p:nvPr/>
          </p:nvSpPr>
          <p:spPr>
            <a:xfrm>
              <a:off x="414628" y="2866707"/>
              <a:ext cx="2245" cy="5568"/>
            </a:xfrm>
            <a:custGeom>
              <a:avLst/>
              <a:gdLst/>
              <a:ahLst/>
              <a:cxnLst/>
              <a:rect l="l" t="t" r="r" b="b"/>
              <a:pathLst>
                <a:path w="123" h="305" extrusionOk="0">
                  <a:moveTo>
                    <a:pt x="92" y="1"/>
                  </a:moveTo>
                  <a:cubicBezTo>
                    <a:pt x="92" y="1"/>
                    <a:pt x="1" y="92"/>
                    <a:pt x="1" y="153"/>
                  </a:cubicBezTo>
                  <a:cubicBezTo>
                    <a:pt x="1" y="244"/>
                    <a:pt x="1" y="305"/>
                    <a:pt x="62" y="305"/>
                  </a:cubicBezTo>
                  <a:cubicBezTo>
                    <a:pt x="92" y="305"/>
                    <a:pt x="123" y="274"/>
                    <a:pt x="123" y="153"/>
                  </a:cubicBezTo>
                  <a:cubicBezTo>
                    <a:pt x="123" y="92"/>
                    <a:pt x="123" y="1"/>
                    <a:pt x="92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4" name="Google Shape;6044;p25"/>
            <p:cNvSpPr/>
            <p:nvPr/>
          </p:nvSpPr>
          <p:spPr>
            <a:xfrm>
              <a:off x="360264" y="2875031"/>
              <a:ext cx="3341" cy="10004"/>
            </a:xfrm>
            <a:custGeom>
              <a:avLst/>
              <a:gdLst/>
              <a:ahLst/>
              <a:cxnLst/>
              <a:rect l="l" t="t" r="r" b="b"/>
              <a:pathLst>
                <a:path w="183" h="548" extrusionOk="0">
                  <a:moveTo>
                    <a:pt x="122" y="1"/>
                  </a:moveTo>
                  <a:cubicBezTo>
                    <a:pt x="61" y="1"/>
                    <a:pt x="31" y="122"/>
                    <a:pt x="31" y="274"/>
                  </a:cubicBezTo>
                  <a:cubicBezTo>
                    <a:pt x="0" y="426"/>
                    <a:pt x="31" y="548"/>
                    <a:pt x="61" y="548"/>
                  </a:cubicBezTo>
                  <a:cubicBezTo>
                    <a:pt x="122" y="548"/>
                    <a:pt x="122" y="426"/>
                    <a:pt x="152" y="274"/>
                  </a:cubicBezTo>
                  <a:cubicBezTo>
                    <a:pt x="183" y="122"/>
                    <a:pt x="152" y="1"/>
                    <a:pt x="122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5" name="Google Shape;6045;p25"/>
            <p:cNvSpPr/>
            <p:nvPr/>
          </p:nvSpPr>
          <p:spPr>
            <a:xfrm>
              <a:off x="404095" y="2912965"/>
              <a:ext cx="5568" cy="7393"/>
            </a:xfrm>
            <a:custGeom>
              <a:avLst/>
              <a:gdLst/>
              <a:ahLst/>
              <a:cxnLst/>
              <a:rect l="l" t="t" r="r" b="b"/>
              <a:pathLst>
                <a:path w="305" h="405" extrusionOk="0">
                  <a:moveTo>
                    <a:pt x="25" y="1"/>
                  </a:moveTo>
                  <a:cubicBezTo>
                    <a:pt x="15" y="1"/>
                    <a:pt x="7" y="7"/>
                    <a:pt x="0" y="20"/>
                  </a:cubicBezTo>
                  <a:cubicBezTo>
                    <a:pt x="0" y="50"/>
                    <a:pt x="31" y="142"/>
                    <a:pt x="92" y="233"/>
                  </a:cubicBezTo>
                  <a:cubicBezTo>
                    <a:pt x="163" y="328"/>
                    <a:pt x="216" y="404"/>
                    <a:pt x="264" y="404"/>
                  </a:cubicBezTo>
                  <a:cubicBezTo>
                    <a:pt x="278" y="404"/>
                    <a:pt x="291" y="398"/>
                    <a:pt x="304" y="385"/>
                  </a:cubicBezTo>
                  <a:cubicBezTo>
                    <a:pt x="304" y="385"/>
                    <a:pt x="244" y="263"/>
                    <a:pt x="183" y="172"/>
                  </a:cubicBezTo>
                  <a:cubicBezTo>
                    <a:pt x="112" y="77"/>
                    <a:pt x="59" y="1"/>
                    <a:pt x="25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6" name="Google Shape;6046;p25"/>
            <p:cNvSpPr/>
            <p:nvPr/>
          </p:nvSpPr>
          <p:spPr>
            <a:xfrm>
              <a:off x="393543" y="2932735"/>
              <a:ext cx="6134" cy="6280"/>
            </a:xfrm>
            <a:custGeom>
              <a:avLst/>
              <a:gdLst/>
              <a:ahLst/>
              <a:cxnLst/>
              <a:rect l="l" t="t" r="r" b="b"/>
              <a:pathLst>
                <a:path w="336" h="344" extrusionOk="0">
                  <a:moveTo>
                    <a:pt x="31" y="1"/>
                  </a:moveTo>
                  <a:cubicBezTo>
                    <a:pt x="1" y="31"/>
                    <a:pt x="31" y="92"/>
                    <a:pt x="123" y="214"/>
                  </a:cubicBezTo>
                  <a:cubicBezTo>
                    <a:pt x="173" y="289"/>
                    <a:pt x="243" y="343"/>
                    <a:pt x="284" y="343"/>
                  </a:cubicBezTo>
                  <a:cubicBezTo>
                    <a:pt x="292" y="343"/>
                    <a:pt x="300" y="341"/>
                    <a:pt x="305" y="335"/>
                  </a:cubicBezTo>
                  <a:cubicBezTo>
                    <a:pt x="335" y="305"/>
                    <a:pt x="275" y="214"/>
                    <a:pt x="214" y="153"/>
                  </a:cubicBezTo>
                  <a:cubicBezTo>
                    <a:pt x="153" y="3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7" name="Google Shape;6047;p25"/>
            <p:cNvSpPr/>
            <p:nvPr/>
          </p:nvSpPr>
          <p:spPr>
            <a:xfrm>
              <a:off x="381349" y="2955426"/>
              <a:ext cx="10551" cy="10716"/>
            </a:xfrm>
            <a:custGeom>
              <a:avLst/>
              <a:gdLst/>
              <a:ahLst/>
              <a:cxnLst/>
              <a:rect l="l" t="t" r="r" b="b"/>
              <a:pathLst>
                <a:path w="578" h="587" extrusionOk="0">
                  <a:moveTo>
                    <a:pt x="71" y="0"/>
                  </a:moveTo>
                  <a:cubicBezTo>
                    <a:pt x="67" y="0"/>
                    <a:pt x="64" y="1"/>
                    <a:pt x="61" y="4"/>
                  </a:cubicBezTo>
                  <a:cubicBezTo>
                    <a:pt x="0" y="4"/>
                    <a:pt x="91" y="187"/>
                    <a:pt x="243" y="338"/>
                  </a:cubicBezTo>
                  <a:cubicBezTo>
                    <a:pt x="352" y="475"/>
                    <a:pt x="486" y="586"/>
                    <a:pt x="534" y="586"/>
                  </a:cubicBezTo>
                  <a:cubicBezTo>
                    <a:pt x="540" y="586"/>
                    <a:pt x="544" y="585"/>
                    <a:pt x="547" y="582"/>
                  </a:cubicBezTo>
                  <a:cubicBezTo>
                    <a:pt x="578" y="551"/>
                    <a:pt x="487" y="430"/>
                    <a:pt x="304" y="278"/>
                  </a:cubicBezTo>
                  <a:cubicBezTo>
                    <a:pt x="221" y="139"/>
                    <a:pt x="112" y="0"/>
                    <a:pt x="7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8" name="Google Shape;6048;p25"/>
            <p:cNvSpPr/>
            <p:nvPr/>
          </p:nvSpPr>
          <p:spPr>
            <a:xfrm>
              <a:off x="563899" y="2955499"/>
              <a:ext cx="12778" cy="2793"/>
            </a:xfrm>
            <a:custGeom>
              <a:avLst/>
              <a:gdLst/>
              <a:ahLst/>
              <a:cxnLst/>
              <a:rect l="l" t="t" r="r" b="b"/>
              <a:pathLst>
                <a:path w="700" h="153" extrusionOk="0">
                  <a:moveTo>
                    <a:pt x="365" y="0"/>
                  </a:moveTo>
                  <a:cubicBezTo>
                    <a:pt x="152" y="31"/>
                    <a:pt x="0" y="91"/>
                    <a:pt x="0" y="122"/>
                  </a:cubicBezTo>
                  <a:cubicBezTo>
                    <a:pt x="0" y="152"/>
                    <a:pt x="152" y="152"/>
                    <a:pt x="365" y="152"/>
                  </a:cubicBezTo>
                  <a:cubicBezTo>
                    <a:pt x="548" y="122"/>
                    <a:pt x="700" y="91"/>
                    <a:pt x="700" y="31"/>
                  </a:cubicBezTo>
                  <a:cubicBezTo>
                    <a:pt x="700" y="0"/>
                    <a:pt x="548" y="0"/>
                    <a:pt x="365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9" name="Google Shape;6049;p25"/>
            <p:cNvSpPr/>
            <p:nvPr/>
          </p:nvSpPr>
          <p:spPr>
            <a:xfrm>
              <a:off x="548364" y="2981568"/>
              <a:ext cx="9456" cy="2245"/>
            </a:xfrm>
            <a:custGeom>
              <a:avLst/>
              <a:gdLst/>
              <a:ahLst/>
              <a:cxnLst/>
              <a:rect l="l" t="t" r="r" b="b"/>
              <a:pathLst>
                <a:path w="518" h="123" extrusionOk="0">
                  <a:moveTo>
                    <a:pt x="244" y="1"/>
                  </a:moveTo>
                  <a:cubicBezTo>
                    <a:pt x="92" y="1"/>
                    <a:pt x="0" y="1"/>
                    <a:pt x="0" y="62"/>
                  </a:cubicBezTo>
                  <a:cubicBezTo>
                    <a:pt x="0" y="92"/>
                    <a:pt x="92" y="122"/>
                    <a:pt x="244" y="122"/>
                  </a:cubicBezTo>
                  <a:cubicBezTo>
                    <a:pt x="395" y="122"/>
                    <a:pt x="517" y="122"/>
                    <a:pt x="517" y="92"/>
                  </a:cubicBezTo>
                  <a:cubicBezTo>
                    <a:pt x="517" y="62"/>
                    <a:pt x="395" y="1"/>
                    <a:pt x="244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0" name="Google Shape;6050;p25"/>
            <p:cNvSpPr/>
            <p:nvPr/>
          </p:nvSpPr>
          <p:spPr>
            <a:xfrm>
              <a:off x="574432" y="3011122"/>
              <a:ext cx="15572" cy="3213"/>
            </a:xfrm>
            <a:custGeom>
              <a:avLst/>
              <a:gdLst/>
              <a:ahLst/>
              <a:cxnLst/>
              <a:rect l="l" t="t" r="r" b="b"/>
              <a:pathLst>
                <a:path w="853" h="176" extrusionOk="0">
                  <a:moveTo>
                    <a:pt x="164" y="0"/>
                  </a:moveTo>
                  <a:cubicBezTo>
                    <a:pt x="85" y="0"/>
                    <a:pt x="31" y="8"/>
                    <a:pt x="31" y="23"/>
                  </a:cubicBezTo>
                  <a:cubicBezTo>
                    <a:pt x="1" y="84"/>
                    <a:pt x="183" y="145"/>
                    <a:pt x="426" y="175"/>
                  </a:cubicBezTo>
                  <a:cubicBezTo>
                    <a:pt x="639" y="175"/>
                    <a:pt x="852" y="145"/>
                    <a:pt x="852" y="114"/>
                  </a:cubicBezTo>
                  <a:cubicBezTo>
                    <a:pt x="852" y="84"/>
                    <a:pt x="700" y="23"/>
                    <a:pt x="457" y="23"/>
                  </a:cubicBezTo>
                  <a:cubicBezTo>
                    <a:pt x="351" y="8"/>
                    <a:pt x="244" y="0"/>
                    <a:pt x="164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1" name="Google Shape;6051;p25"/>
            <p:cNvSpPr/>
            <p:nvPr/>
          </p:nvSpPr>
          <p:spPr>
            <a:xfrm>
              <a:off x="535604" y="3042192"/>
              <a:ext cx="13892" cy="4034"/>
            </a:xfrm>
            <a:custGeom>
              <a:avLst/>
              <a:gdLst/>
              <a:ahLst/>
              <a:cxnLst/>
              <a:rect l="l" t="t" r="r" b="b"/>
              <a:pathLst>
                <a:path w="761" h="221" extrusionOk="0">
                  <a:moveTo>
                    <a:pt x="118" y="0"/>
                  </a:moveTo>
                  <a:cubicBezTo>
                    <a:pt x="46" y="0"/>
                    <a:pt x="0" y="8"/>
                    <a:pt x="0" y="23"/>
                  </a:cubicBezTo>
                  <a:cubicBezTo>
                    <a:pt x="0" y="84"/>
                    <a:pt x="183" y="145"/>
                    <a:pt x="395" y="175"/>
                  </a:cubicBezTo>
                  <a:cubicBezTo>
                    <a:pt x="487" y="206"/>
                    <a:pt x="578" y="221"/>
                    <a:pt x="646" y="221"/>
                  </a:cubicBezTo>
                  <a:cubicBezTo>
                    <a:pt x="715" y="221"/>
                    <a:pt x="760" y="206"/>
                    <a:pt x="760" y="175"/>
                  </a:cubicBezTo>
                  <a:cubicBezTo>
                    <a:pt x="760" y="145"/>
                    <a:pt x="578" y="84"/>
                    <a:pt x="395" y="23"/>
                  </a:cubicBezTo>
                  <a:cubicBezTo>
                    <a:pt x="289" y="8"/>
                    <a:pt x="190" y="0"/>
                    <a:pt x="118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2" name="Google Shape;6052;p25"/>
            <p:cNvSpPr/>
            <p:nvPr/>
          </p:nvSpPr>
          <p:spPr>
            <a:xfrm>
              <a:off x="584984" y="3039911"/>
              <a:ext cx="6681" cy="2391"/>
            </a:xfrm>
            <a:custGeom>
              <a:avLst/>
              <a:gdLst/>
              <a:ahLst/>
              <a:cxnLst/>
              <a:rect l="l" t="t" r="r" b="b"/>
              <a:pathLst>
                <a:path w="366" h="131" extrusionOk="0">
                  <a:moveTo>
                    <a:pt x="87" y="1"/>
                  </a:moveTo>
                  <a:cubicBezTo>
                    <a:pt x="29" y="1"/>
                    <a:pt x="0" y="36"/>
                    <a:pt x="0" y="57"/>
                  </a:cubicBezTo>
                  <a:cubicBezTo>
                    <a:pt x="0" y="87"/>
                    <a:pt x="61" y="118"/>
                    <a:pt x="183" y="118"/>
                  </a:cubicBezTo>
                  <a:cubicBezTo>
                    <a:pt x="218" y="127"/>
                    <a:pt x="249" y="130"/>
                    <a:pt x="274" y="130"/>
                  </a:cubicBezTo>
                  <a:cubicBezTo>
                    <a:pt x="335" y="130"/>
                    <a:pt x="365" y="109"/>
                    <a:pt x="365" y="87"/>
                  </a:cubicBezTo>
                  <a:cubicBezTo>
                    <a:pt x="365" y="57"/>
                    <a:pt x="304" y="27"/>
                    <a:pt x="183" y="27"/>
                  </a:cubicBezTo>
                  <a:cubicBezTo>
                    <a:pt x="145" y="8"/>
                    <a:pt x="113" y="1"/>
                    <a:pt x="87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3" name="Google Shape;6053;p25"/>
            <p:cNvSpPr/>
            <p:nvPr/>
          </p:nvSpPr>
          <p:spPr>
            <a:xfrm>
              <a:off x="536151" y="3022915"/>
              <a:ext cx="7795" cy="2976"/>
            </a:xfrm>
            <a:custGeom>
              <a:avLst/>
              <a:gdLst/>
              <a:ahLst/>
              <a:cxnLst/>
              <a:rect l="l" t="t" r="r" b="b"/>
              <a:pathLst>
                <a:path w="427" h="163" extrusionOk="0">
                  <a:moveTo>
                    <a:pt x="77" y="0"/>
                  </a:moveTo>
                  <a:cubicBezTo>
                    <a:pt x="31" y="0"/>
                    <a:pt x="1" y="15"/>
                    <a:pt x="1" y="46"/>
                  </a:cubicBezTo>
                  <a:cubicBezTo>
                    <a:pt x="1" y="76"/>
                    <a:pt x="92" y="137"/>
                    <a:pt x="213" y="137"/>
                  </a:cubicBezTo>
                  <a:cubicBezTo>
                    <a:pt x="242" y="156"/>
                    <a:pt x="273" y="163"/>
                    <a:pt x="302" y="163"/>
                  </a:cubicBezTo>
                  <a:cubicBezTo>
                    <a:pt x="368" y="163"/>
                    <a:pt x="426" y="128"/>
                    <a:pt x="426" y="107"/>
                  </a:cubicBezTo>
                  <a:cubicBezTo>
                    <a:pt x="426" y="76"/>
                    <a:pt x="365" y="46"/>
                    <a:pt x="244" y="46"/>
                  </a:cubicBezTo>
                  <a:cubicBezTo>
                    <a:pt x="183" y="15"/>
                    <a:pt x="122" y="0"/>
                    <a:pt x="77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4" name="Google Shape;6054;p25"/>
            <p:cNvSpPr/>
            <p:nvPr/>
          </p:nvSpPr>
          <p:spPr>
            <a:xfrm>
              <a:off x="499532" y="2958968"/>
              <a:ext cx="8890" cy="3669"/>
            </a:xfrm>
            <a:custGeom>
              <a:avLst/>
              <a:gdLst/>
              <a:ahLst/>
              <a:cxnLst/>
              <a:rect l="l" t="t" r="r" b="b"/>
              <a:pathLst>
                <a:path w="487" h="201" extrusionOk="0">
                  <a:moveTo>
                    <a:pt x="80" y="0"/>
                  </a:moveTo>
                  <a:cubicBezTo>
                    <a:pt x="31" y="0"/>
                    <a:pt x="1" y="8"/>
                    <a:pt x="1" y="23"/>
                  </a:cubicBezTo>
                  <a:cubicBezTo>
                    <a:pt x="1" y="84"/>
                    <a:pt x="92" y="84"/>
                    <a:pt x="244" y="144"/>
                  </a:cubicBezTo>
                  <a:cubicBezTo>
                    <a:pt x="307" y="165"/>
                    <a:pt x="384" y="201"/>
                    <a:pt x="426" y="201"/>
                  </a:cubicBezTo>
                  <a:cubicBezTo>
                    <a:pt x="445" y="201"/>
                    <a:pt x="456" y="194"/>
                    <a:pt x="456" y="175"/>
                  </a:cubicBezTo>
                  <a:cubicBezTo>
                    <a:pt x="487" y="144"/>
                    <a:pt x="396" y="84"/>
                    <a:pt x="274" y="23"/>
                  </a:cubicBezTo>
                  <a:cubicBezTo>
                    <a:pt x="198" y="8"/>
                    <a:pt x="130" y="0"/>
                    <a:pt x="80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5" name="Google Shape;6055;p25"/>
            <p:cNvSpPr/>
            <p:nvPr/>
          </p:nvSpPr>
          <p:spPr>
            <a:xfrm>
              <a:off x="496209" y="2994474"/>
              <a:ext cx="13326" cy="2884"/>
            </a:xfrm>
            <a:custGeom>
              <a:avLst/>
              <a:gdLst/>
              <a:ahLst/>
              <a:cxnLst/>
              <a:rect l="l" t="t" r="r" b="b"/>
              <a:pathLst>
                <a:path w="730" h="158" extrusionOk="0">
                  <a:moveTo>
                    <a:pt x="129" y="0"/>
                  </a:moveTo>
                  <a:cubicBezTo>
                    <a:pt x="69" y="0"/>
                    <a:pt x="31" y="8"/>
                    <a:pt x="31" y="23"/>
                  </a:cubicBezTo>
                  <a:cubicBezTo>
                    <a:pt x="0" y="84"/>
                    <a:pt x="152" y="145"/>
                    <a:pt x="365" y="145"/>
                  </a:cubicBezTo>
                  <a:cubicBezTo>
                    <a:pt x="427" y="154"/>
                    <a:pt x="484" y="157"/>
                    <a:pt x="534" y="157"/>
                  </a:cubicBezTo>
                  <a:cubicBezTo>
                    <a:pt x="654" y="157"/>
                    <a:pt x="730" y="136"/>
                    <a:pt x="730" y="114"/>
                  </a:cubicBezTo>
                  <a:cubicBezTo>
                    <a:pt x="730" y="84"/>
                    <a:pt x="578" y="23"/>
                    <a:pt x="365" y="23"/>
                  </a:cubicBezTo>
                  <a:cubicBezTo>
                    <a:pt x="274" y="8"/>
                    <a:pt x="190" y="0"/>
                    <a:pt x="129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6" name="Google Shape;6056;p25"/>
            <p:cNvSpPr/>
            <p:nvPr/>
          </p:nvSpPr>
          <p:spPr>
            <a:xfrm>
              <a:off x="451813" y="3006632"/>
              <a:ext cx="13892" cy="5385"/>
            </a:xfrm>
            <a:custGeom>
              <a:avLst/>
              <a:gdLst/>
              <a:ahLst/>
              <a:cxnLst/>
              <a:rect l="l" t="t" r="r" b="b"/>
              <a:pathLst>
                <a:path w="761" h="295" extrusionOk="0">
                  <a:moveTo>
                    <a:pt x="74" y="1"/>
                  </a:moveTo>
                  <a:cubicBezTo>
                    <a:pt x="47" y="1"/>
                    <a:pt x="31" y="8"/>
                    <a:pt x="31" y="26"/>
                  </a:cubicBezTo>
                  <a:cubicBezTo>
                    <a:pt x="0" y="56"/>
                    <a:pt x="152" y="117"/>
                    <a:pt x="365" y="208"/>
                  </a:cubicBezTo>
                  <a:cubicBezTo>
                    <a:pt x="516" y="251"/>
                    <a:pt x="651" y="294"/>
                    <a:pt x="717" y="294"/>
                  </a:cubicBezTo>
                  <a:cubicBezTo>
                    <a:pt x="745" y="294"/>
                    <a:pt x="760" y="287"/>
                    <a:pt x="760" y="269"/>
                  </a:cubicBezTo>
                  <a:cubicBezTo>
                    <a:pt x="760" y="269"/>
                    <a:pt x="608" y="148"/>
                    <a:pt x="426" y="87"/>
                  </a:cubicBezTo>
                  <a:cubicBezTo>
                    <a:pt x="276" y="44"/>
                    <a:pt x="140" y="1"/>
                    <a:pt x="74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7" name="Google Shape;6057;p25"/>
            <p:cNvSpPr/>
            <p:nvPr/>
          </p:nvSpPr>
          <p:spPr>
            <a:xfrm>
              <a:off x="492869" y="3019867"/>
              <a:ext cx="4454" cy="2227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153" y="0"/>
                  </a:moveTo>
                  <a:cubicBezTo>
                    <a:pt x="62" y="0"/>
                    <a:pt x="1" y="0"/>
                    <a:pt x="1" y="61"/>
                  </a:cubicBezTo>
                  <a:cubicBezTo>
                    <a:pt x="1" y="91"/>
                    <a:pt x="31" y="122"/>
                    <a:pt x="92" y="122"/>
                  </a:cubicBezTo>
                  <a:cubicBezTo>
                    <a:pt x="183" y="122"/>
                    <a:pt x="244" y="122"/>
                    <a:pt x="244" y="91"/>
                  </a:cubicBezTo>
                  <a:cubicBezTo>
                    <a:pt x="244" y="91"/>
                    <a:pt x="214" y="61"/>
                    <a:pt x="153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8" name="Google Shape;6058;p25"/>
            <p:cNvSpPr/>
            <p:nvPr/>
          </p:nvSpPr>
          <p:spPr>
            <a:xfrm>
              <a:off x="458476" y="2952852"/>
              <a:ext cx="7777" cy="3067"/>
            </a:xfrm>
            <a:custGeom>
              <a:avLst/>
              <a:gdLst/>
              <a:ahLst/>
              <a:cxnLst/>
              <a:rect l="l" t="t" r="r" b="b"/>
              <a:pathLst>
                <a:path w="426" h="168" extrusionOk="0">
                  <a:moveTo>
                    <a:pt x="118" y="1"/>
                  </a:moveTo>
                  <a:cubicBezTo>
                    <a:pt x="84" y="1"/>
                    <a:pt x="61" y="8"/>
                    <a:pt x="61" y="24"/>
                  </a:cubicBezTo>
                  <a:cubicBezTo>
                    <a:pt x="0" y="84"/>
                    <a:pt x="91" y="115"/>
                    <a:pt x="213" y="145"/>
                  </a:cubicBezTo>
                  <a:cubicBezTo>
                    <a:pt x="243" y="160"/>
                    <a:pt x="289" y="168"/>
                    <a:pt x="327" y="168"/>
                  </a:cubicBezTo>
                  <a:cubicBezTo>
                    <a:pt x="365" y="168"/>
                    <a:pt x="395" y="160"/>
                    <a:pt x="395" y="145"/>
                  </a:cubicBezTo>
                  <a:cubicBezTo>
                    <a:pt x="426" y="115"/>
                    <a:pt x="365" y="84"/>
                    <a:pt x="243" y="24"/>
                  </a:cubicBezTo>
                  <a:cubicBezTo>
                    <a:pt x="198" y="8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9" name="Google Shape;6059;p25"/>
            <p:cNvSpPr/>
            <p:nvPr/>
          </p:nvSpPr>
          <p:spPr>
            <a:xfrm>
              <a:off x="446264" y="2972477"/>
              <a:ext cx="10004" cy="4345"/>
            </a:xfrm>
            <a:custGeom>
              <a:avLst/>
              <a:gdLst/>
              <a:ahLst/>
              <a:cxnLst/>
              <a:rect l="l" t="t" r="r" b="b"/>
              <a:pathLst>
                <a:path w="548" h="238" extrusionOk="0">
                  <a:moveTo>
                    <a:pt x="30" y="0"/>
                  </a:moveTo>
                  <a:cubicBezTo>
                    <a:pt x="11" y="0"/>
                    <a:pt x="1" y="4"/>
                    <a:pt x="1" y="12"/>
                  </a:cubicBezTo>
                  <a:cubicBezTo>
                    <a:pt x="1" y="43"/>
                    <a:pt x="122" y="134"/>
                    <a:pt x="213" y="164"/>
                  </a:cubicBezTo>
                  <a:cubicBezTo>
                    <a:pt x="325" y="209"/>
                    <a:pt x="436" y="237"/>
                    <a:pt x="487" y="237"/>
                  </a:cubicBezTo>
                  <a:cubicBezTo>
                    <a:pt x="506" y="237"/>
                    <a:pt x="517" y="233"/>
                    <a:pt x="517" y="225"/>
                  </a:cubicBezTo>
                  <a:cubicBezTo>
                    <a:pt x="548" y="225"/>
                    <a:pt x="456" y="134"/>
                    <a:pt x="304" y="73"/>
                  </a:cubicBezTo>
                  <a:cubicBezTo>
                    <a:pt x="193" y="29"/>
                    <a:pt x="82" y="0"/>
                    <a:pt x="30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0" name="Google Shape;6060;p25"/>
            <p:cNvSpPr/>
            <p:nvPr/>
          </p:nvSpPr>
          <p:spPr>
            <a:xfrm>
              <a:off x="417969" y="2985638"/>
              <a:ext cx="5002" cy="3523"/>
            </a:xfrm>
            <a:custGeom>
              <a:avLst/>
              <a:gdLst/>
              <a:ahLst/>
              <a:cxnLst/>
              <a:rect l="l" t="t" r="r" b="b"/>
              <a:pathLst>
                <a:path w="274" h="193" extrusionOk="0">
                  <a:moveTo>
                    <a:pt x="60" y="1"/>
                  </a:moveTo>
                  <a:cubicBezTo>
                    <a:pt x="41" y="1"/>
                    <a:pt x="31" y="8"/>
                    <a:pt x="31" y="21"/>
                  </a:cubicBezTo>
                  <a:cubicBezTo>
                    <a:pt x="0" y="51"/>
                    <a:pt x="31" y="142"/>
                    <a:pt x="122" y="142"/>
                  </a:cubicBezTo>
                  <a:cubicBezTo>
                    <a:pt x="175" y="178"/>
                    <a:pt x="218" y="193"/>
                    <a:pt x="245" y="193"/>
                  </a:cubicBezTo>
                  <a:cubicBezTo>
                    <a:pt x="263" y="193"/>
                    <a:pt x="274" y="185"/>
                    <a:pt x="274" y="173"/>
                  </a:cubicBezTo>
                  <a:cubicBezTo>
                    <a:pt x="274" y="173"/>
                    <a:pt x="244" y="112"/>
                    <a:pt x="183" y="51"/>
                  </a:cubicBezTo>
                  <a:cubicBezTo>
                    <a:pt x="129" y="16"/>
                    <a:pt x="86" y="1"/>
                    <a:pt x="60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1" name="Google Shape;6061;p25"/>
            <p:cNvSpPr/>
            <p:nvPr/>
          </p:nvSpPr>
          <p:spPr>
            <a:xfrm>
              <a:off x="356924" y="2927186"/>
              <a:ext cx="2793" cy="3907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62" y="1"/>
                  </a:moveTo>
                  <a:cubicBezTo>
                    <a:pt x="31" y="1"/>
                    <a:pt x="1" y="62"/>
                    <a:pt x="1" y="123"/>
                  </a:cubicBezTo>
                  <a:cubicBezTo>
                    <a:pt x="1" y="183"/>
                    <a:pt x="31" y="214"/>
                    <a:pt x="62" y="214"/>
                  </a:cubicBezTo>
                  <a:cubicBezTo>
                    <a:pt x="92" y="214"/>
                    <a:pt x="153" y="183"/>
                    <a:pt x="153" y="123"/>
                  </a:cubicBezTo>
                  <a:cubicBezTo>
                    <a:pt x="153" y="31"/>
                    <a:pt x="92" y="1"/>
                    <a:pt x="62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2" name="Google Shape;6062;p25"/>
            <p:cNvSpPr/>
            <p:nvPr/>
          </p:nvSpPr>
          <p:spPr>
            <a:xfrm>
              <a:off x="811930" y="3156907"/>
              <a:ext cx="3341" cy="10004"/>
            </a:xfrm>
            <a:custGeom>
              <a:avLst/>
              <a:gdLst/>
              <a:ahLst/>
              <a:cxnLst/>
              <a:rect l="l" t="t" r="r" b="b"/>
              <a:pathLst>
                <a:path w="183" h="548" extrusionOk="0">
                  <a:moveTo>
                    <a:pt x="31" y="1"/>
                  </a:moveTo>
                  <a:cubicBezTo>
                    <a:pt x="0" y="1"/>
                    <a:pt x="0" y="153"/>
                    <a:pt x="31" y="305"/>
                  </a:cubicBezTo>
                  <a:cubicBezTo>
                    <a:pt x="61" y="457"/>
                    <a:pt x="91" y="548"/>
                    <a:pt x="152" y="548"/>
                  </a:cubicBezTo>
                  <a:cubicBezTo>
                    <a:pt x="183" y="548"/>
                    <a:pt x="183" y="396"/>
                    <a:pt x="152" y="244"/>
                  </a:cubicBezTo>
                  <a:cubicBezTo>
                    <a:pt x="91" y="92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3" name="Google Shape;6063;p25"/>
            <p:cNvSpPr/>
            <p:nvPr/>
          </p:nvSpPr>
          <p:spPr>
            <a:xfrm>
              <a:off x="790279" y="3184654"/>
              <a:ext cx="5568" cy="8890"/>
            </a:xfrm>
            <a:custGeom>
              <a:avLst/>
              <a:gdLst/>
              <a:ahLst/>
              <a:cxnLst/>
              <a:rect l="l" t="t" r="r" b="b"/>
              <a:pathLst>
                <a:path w="305" h="487" extrusionOk="0">
                  <a:moveTo>
                    <a:pt x="1" y="1"/>
                  </a:moveTo>
                  <a:cubicBezTo>
                    <a:pt x="1" y="1"/>
                    <a:pt x="1" y="92"/>
                    <a:pt x="62" y="244"/>
                  </a:cubicBezTo>
                  <a:cubicBezTo>
                    <a:pt x="153" y="396"/>
                    <a:pt x="214" y="487"/>
                    <a:pt x="274" y="487"/>
                  </a:cubicBezTo>
                  <a:cubicBezTo>
                    <a:pt x="305" y="456"/>
                    <a:pt x="274" y="335"/>
                    <a:pt x="183" y="213"/>
                  </a:cubicBezTo>
                  <a:cubicBezTo>
                    <a:pt x="92" y="61"/>
                    <a:pt x="31" y="1"/>
                    <a:pt x="1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4" name="Google Shape;6064;p25"/>
            <p:cNvSpPr/>
            <p:nvPr/>
          </p:nvSpPr>
          <p:spPr>
            <a:xfrm>
              <a:off x="826351" y="3183997"/>
              <a:ext cx="5020" cy="7886"/>
            </a:xfrm>
            <a:custGeom>
              <a:avLst/>
              <a:gdLst/>
              <a:ahLst/>
              <a:cxnLst/>
              <a:rect l="l" t="t" r="r" b="b"/>
              <a:pathLst>
                <a:path w="275" h="432" extrusionOk="0">
                  <a:moveTo>
                    <a:pt x="15" y="0"/>
                  </a:moveTo>
                  <a:cubicBezTo>
                    <a:pt x="9" y="0"/>
                    <a:pt x="5" y="2"/>
                    <a:pt x="1" y="6"/>
                  </a:cubicBezTo>
                  <a:cubicBezTo>
                    <a:pt x="1" y="67"/>
                    <a:pt x="31" y="128"/>
                    <a:pt x="61" y="249"/>
                  </a:cubicBezTo>
                  <a:cubicBezTo>
                    <a:pt x="122" y="371"/>
                    <a:pt x="153" y="432"/>
                    <a:pt x="183" y="432"/>
                  </a:cubicBezTo>
                  <a:cubicBezTo>
                    <a:pt x="213" y="432"/>
                    <a:pt x="274" y="340"/>
                    <a:pt x="183" y="219"/>
                  </a:cubicBezTo>
                  <a:cubicBezTo>
                    <a:pt x="130" y="87"/>
                    <a:pt x="54" y="0"/>
                    <a:pt x="15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5" name="Google Shape;6065;p25"/>
            <p:cNvSpPr/>
            <p:nvPr/>
          </p:nvSpPr>
          <p:spPr>
            <a:xfrm>
              <a:off x="805267" y="3210175"/>
              <a:ext cx="3907" cy="6134"/>
            </a:xfrm>
            <a:custGeom>
              <a:avLst/>
              <a:gdLst/>
              <a:ahLst/>
              <a:cxnLst/>
              <a:rect l="l" t="t" r="r" b="b"/>
              <a:pathLst>
                <a:path w="214" h="336" extrusionOk="0">
                  <a:moveTo>
                    <a:pt x="61" y="1"/>
                  </a:moveTo>
                  <a:cubicBezTo>
                    <a:pt x="1" y="1"/>
                    <a:pt x="1" y="62"/>
                    <a:pt x="61" y="183"/>
                  </a:cubicBezTo>
                  <a:cubicBezTo>
                    <a:pt x="92" y="274"/>
                    <a:pt x="122" y="335"/>
                    <a:pt x="153" y="335"/>
                  </a:cubicBezTo>
                  <a:cubicBezTo>
                    <a:pt x="213" y="335"/>
                    <a:pt x="213" y="274"/>
                    <a:pt x="153" y="153"/>
                  </a:cubicBezTo>
                  <a:cubicBezTo>
                    <a:pt x="122" y="62"/>
                    <a:pt x="92" y="1"/>
                    <a:pt x="61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6" name="Google Shape;6066;p25"/>
            <p:cNvSpPr/>
            <p:nvPr/>
          </p:nvSpPr>
          <p:spPr>
            <a:xfrm>
              <a:off x="770308" y="3207966"/>
              <a:ext cx="3359" cy="6115"/>
            </a:xfrm>
            <a:custGeom>
              <a:avLst/>
              <a:gdLst/>
              <a:ahLst/>
              <a:cxnLst/>
              <a:rect l="l" t="t" r="r" b="b"/>
              <a:pathLst>
                <a:path w="184" h="335" extrusionOk="0">
                  <a:moveTo>
                    <a:pt x="31" y="0"/>
                  </a:moveTo>
                  <a:cubicBezTo>
                    <a:pt x="1" y="0"/>
                    <a:pt x="1" y="91"/>
                    <a:pt x="31" y="183"/>
                  </a:cubicBezTo>
                  <a:cubicBezTo>
                    <a:pt x="61" y="274"/>
                    <a:pt x="92" y="334"/>
                    <a:pt x="153" y="334"/>
                  </a:cubicBezTo>
                  <a:cubicBezTo>
                    <a:pt x="183" y="304"/>
                    <a:pt x="183" y="243"/>
                    <a:pt x="153" y="152"/>
                  </a:cubicBezTo>
                  <a:cubicBezTo>
                    <a:pt x="92" y="91"/>
                    <a:pt x="61" y="0"/>
                    <a:pt x="31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7" name="Google Shape;6067;p25"/>
            <p:cNvSpPr/>
            <p:nvPr/>
          </p:nvSpPr>
          <p:spPr>
            <a:xfrm>
              <a:off x="779746" y="3235148"/>
              <a:ext cx="3341" cy="5568"/>
            </a:xfrm>
            <a:custGeom>
              <a:avLst/>
              <a:gdLst/>
              <a:ahLst/>
              <a:cxnLst/>
              <a:rect l="l" t="t" r="r" b="b"/>
              <a:pathLst>
                <a:path w="183" h="305" extrusionOk="0">
                  <a:moveTo>
                    <a:pt x="31" y="1"/>
                  </a:moveTo>
                  <a:cubicBezTo>
                    <a:pt x="31" y="1"/>
                    <a:pt x="0" y="61"/>
                    <a:pt x="31" y="152"/>
                  </a:cubicBezTo>
                  <a:cubicBezTo>
                    <a:pt x="92" y="244"/>
                    <a:pt x="122" y="304"/>
                    <a:pt x="152" y="304"/>
                  </a:cubicBezTo>
                  <a:cubicBezTo>
                    <a:pt x="183" y="304"/>
                    <a:pt x="183" y="213"/>
                    <a:pt x="152" y="152"/>
                  </a:cubicBezTo>
                  <a:cubicBezTo>
                    <a:pt x="122" y="31"/>
                    <a:pt x="92" y="1"/>
                    <a:pt x="31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8" name="Google Shape;6068;p25"/>
            <p:cNvSpPr/>
            <p:nvPr/>
          </p:nvSpPr>
          <p:spPr>
            <a:xfrm>
              <a:off x="743127" y="3212950"/>
              <a:ext cx="5002" cy="5568"/>
            </a:xfrm>
            <a:custGeom>
              <a:avLst/>
              <a:gdLst/>
              <a:ahLst/>
              <a:cxnLst/>
              <a:rect l="l" t="t" r="r" b="b"/>
              <a:pathLst>
                <a:path w="274" h="305" extrusionOk="0">
                  <a:moveTo>
                    <a:pt x="31" y="1"/>
                  </a:moveTo>
                  <a:cubicBezTo>
                    <a:pt x="0" y="31"/>
                    <a:pt x="31" y="122"/>
                    <a:pt x="61" y="183"/>
                  </a:cubicBezTo>
                  <a:cubicBezTo>
                    <a:pt x="152" y="244"/>
                    <a:pt x="183" y="305"/>
                    <a:pt x="213" y="305"/>
                  </a:cubicBezTo>
                  <a:cubicBezTo>
                    <a:pt x="274" y="305"/>
                    <a:pt x="213" y="213"/>
                    <a:pt x="183" y="122"/>
                  </a:cubicBezTo>
                  <a:cubicBezTo>
                    <a:pt x="122" y="31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9" name="Google Shape;6069;p25"/>
            <p:cNvSpPr/>
            <p:nvPr/>
          </p:nvSpPr>
          <p:spPr>
            <a:xfrm>
              <a:off x="830239" y="3237557"/>
              <a:ext cx="6681" cy="6627"/>
            </a:xfrm>
            <a:custGeom>
              <a:avLst/>
              <a:gdLst/>
              <a:ahLst/>
              <a:cxnLst/>
              <a:rect l="l" t="t" r="r" b="b"/>
              <a:pathLst>
                <a:path w="366" h="363" extrusionOk="0">
                  <a:moveTo>
                    <a:pt x="86" y="1"/>
                  </a:moveTo>
                  <a:cubicBezTo>
                    <a:pt x="76" y="1"/>
                    <a:pt x="68" y="7"/>
                    <a:pt x="61" y="20"/>
                  </a:cubicBezTo>
                  <a:cubicBezTo>
                    <a:pt x="0" y="51"/>
                    <a:pt x="61" y="142"/>
                    <a:pt x="152" y="233"/>
                  </a:cubicBezTo>
                  <a:cubicBezTo>
                    <a:pt x="227" y="308"/>
                    <a:pt x="282" y="363"/>
                    <a:pt x="333" y="363"/>
                  </a:cubicBezTo>
                  <a:cubicBezTo>
                    <a:pt x="344" y="363"/>
                    <a:pt x="354" y="360"/>
                    <a:pt x="365" y="355"/>
                  </a:cubicBezTo>
                  <a:cubicBezTo>
                    <a:pt x="365" y="324"/>
                    <a:pt x="304" y="203"/>
                    <a:pt x="244" y="142"/>
                  </a:cubicBezTo>
                  <a:cubicBezTo>
                    <a:pt x="173" y="71"/>
                    <a:pt x="121" y="1"/>
                    <a:pt x="86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0" name="Google Shape;6070;p25"/>
            <p:cNvSpPr/>
            <p:nvPr/>
          </p:nvSpPr>
          <p:spPr>
            <a:xfrm>
              <a:off x="809703" y="3258240"/>
              <a:ext cx="8343" cy="5440"/>
            </a:xfrm>
            <a:custGeom>
              <a:avLst/>
              <a:gdLst/>
              <a:ahLst/>
              <a:cxnLst/>
              <a:rect l="l" t="t" r="r" b="b"/>
              <a:pathLst>
                <a:path w="457" h="298" extrusionOk="0">
                  <a:moveTo>
                    <a:pt x="65" y="1"/>
                  </a:moveTo>
                  <a:cubicBezTo>
                    <a:pt x="50" y="1"/>
                    <a:pt x="39" y="5"/>
                    <a:pt x="31" y="12"/>
                  </a:cubicBezTo>
                  <a:cubicBezTo>
                    <a:pt x="1" y="12"/>
                    <a:pt x="62" y="134"/>
                    <a:pt x="183" y="225"/>
                  </a:cubicBezTo>
                  <a:cubicBezTo>
                    <a:pt x="272" y="269"/>
                    <a:pt x="329" y="298"/>
                    <a:pt x="376" y="298"/>
                  </a:cubicBezTo>
                  <a:cubicBezTo>
                    <a:pt x="394" y="298"/>
                    <a:pt x="410" y="294"/>
                    <a:pt x="426" y="286"/>
                  </a:cubicBezTo>
                  <a:cubicBezTo>
                    <a:pt x="457" y="255"/>
                    <a:pt x="365" y="164"/>
                    <a:pt x="274" y="103"/>
                  </a:cubicBezTo>
                  <a:cubicBezTo>
                    <a:pt x="183" y="35"/>
                    <a:pt x="109" y="1"/>
                    <a:pt x="65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1" name="Google Shape;6071;p25"/>
            <p:cNvSpPr/>
            <p:nvPr/>
          </p:nvSpPr>
          <p:spPr>
            <a:xfrm>
              <a:off x="826351" y="3208660"/>
              <a:ext cx="6681" cy="3487"/>
            </a:xfrm>
            <a:custGeom>
              <a:avLst/>
              <a:gdLst/>
              <a:ahLst/>
              <a:cxnLst/>
              <a:rect l="l" t="t" r="r" b="b"/>
              <a:pathLst>
                <a:path w="366" h="191" extrusionOk="0">
                  <a:moveTo>
                    <a:pt x="99" y="0"/>
                  </a:moveTo>
                  <a:cubicBezTo>
                    <a:pt x="61" y="0"/>
                    <a:pt x="31" y="8"/>
                    <a:pt x="31" y="23"/>
                  </a:cubicBezTo>
                  <a:cubicBezTo>
                    <a:pt x="1" y="84"/>
                    <a:pt x="61" y="114"/>
                    <a:pt x="183" y="145"/>
                  </a:cubicBezTo>
                  <a:cubicBezTo>
                    <a:pt x="229" y="175"/>
                    <a:pt x="274" y="190"/>
                    <a:pt x="308" y="190"/>
                  </a:cubicBezTo>
                  <a:cubicBezTo>
                    <a:pt x="343" y="190"/>
                    <a:pt x="365" y="175"/>
                    <a:pt x="365" y="145"/>
                  </a:cubicBezTo>
                  <a:cubicBezTo>
                    <a:pt x="365" y="145"/>
                    <a:pt x="305" y="84"/>
                    <a:pt x="213" y="23"/>
                  </a:cubicBezTo>
                  <a:cubicBezTo>
                    <a:pt x="183" y="8"/>
                    <a:pt x="137" y="0"/>
                    <a:pt x="99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2" name="Google Shape;6072;p25"/>
            <p:cNvSpPr/>
            <p:nvPr/>
          </p:nvSpPr>
          <p:spPr>
            <a:xfrm>
              <a:off x="787504" y="3259080"/>
              <a:ext cx="5020" cy="4053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67" y="1"/>
                  </a:moveTo>
                  <a:cubicBezTo>
                    <a:pt x="53" y="1"/>
                    <a:pt x="41" y="8"/>
                    <a:pt x="31" y="27"/>
                  </a:cubicBezTo>
                  <a:cubicBezTo>
                    <a:pt x="1" y="57"/>
                    <a:pt x="31" y="88"/>
                    <a:pt x="122" y="179"/>
                  </a:cubicBezTo>
                  <a:cubicBezTo>
                    <a:pt x="165" y="200"/>
                    <a:pt x="193" y="222"/>
                    <a:pt x="227" y="222"/>
                  </a:cubicBezTo>
                  <a:cubicBezTo>
                    <a:pt x="241" y="222"/>
                    <a:pt x="257" y="218"/>
                    <a:pt x="274" y="209"/>
                  </a:cubicBezTo>
                  <a:cubicBezTo>
                    <a:pt x="274" y="179"/>
                    <a:pt x="214" y="88"/>
                    <a:pt x="183" y="57"/>
                  </a:cubicBezTo>
                  <a:cubicBezTo>
                    <a:pt x="141" y="36"/>
                    <a:pt x="99" y="1"/>
                    <a:pt x="67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3" name="Google Shape;6073;p25"/>
            <p:cNvSpPr/>
            <p:nvPr/>
          </p:nvSpPr>
          <p:spPr>
            <a:xfrm>
              <a:off x="480109" y="3249496"/>
              <a:ext cx="8908" cy="11300"/>
            </a:xfrm>
            <a:custGeom>
              <a:avLst/>
              <a:gdLst/>
              <a:ahLst/>
              <a:cxnLst/>
              <a:rect l="l" t="t" r="r" b="b"/>
              <a:pathLst>
                <a:path w="488" h="619" extrusionOk="0">
                  <a:moveTo>
                    <a:pt x="444" y="0"/>
                  </a:moveTo>
                  <a:cubicBezTo>
                    <a:pt x="401" y="0"/>
                    <a:pt x="292" y="115"/>
                    <a:pt x="183" y="278"/>
                  </a:cubicBezTo>
                  <a:cubicBezTo>
                    <a:pt x="92" y="430"/>
                    <a:pt x="1" y="582"/>
                    <a:pt x="31" y="613"/>
                  </a:cubicBezTo>
                  <a:cubicBezTo>
                    <a:pt x="39" y="617"/>
                    <a:pt x="47" y="618"/>
                    <a:pt x="55" y="618"/>
                  </a:cubicBezTo>
                  <a:cubicBezTo>
                    <a:pt x="115" y="618"/>
                    <a:pt x="198" y="525"/>
                    <a:pt x="305" y="339"/>
                  </a:cubicBezTo>
                  <a:cubicBezTo>
                    <a:pt x="426" y="187"/>
                    <a:pt x="487" y="35"/>
                    <a:pt x="457" y="5"/>
                  </a:cubicBezTo>
                  <a:cubicBezTo>
                    <a:pt x="453" y="2"/>
                    <a:pt x="449" y="0"/>
                    <a:pt x="444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4" name="Google Shape;6074;p25"/>
            <p:cNvSpPr/>
            <p:nvPr/>
          </p:nvSpPr>
          <p:spPr>
            <a:xfrm>
              <a:off x="445150" y="3251650"/>
              <a:ext cx="6681" cy="6827"/>
            </a:xfrm>
            <a:custGeom>
              <a:avLst/>
              <a:gdLst/>
              <a:ahLst/>
              <a:cxnLst/>
              <a:rect l="l" t="t" r="r" b="b"/>
              <a:pathLst>
                <a:path w="366" h="374" extrusionOk="0">
                  <a:moveTo>
                    <a:pt x="304" y="1"/>
                  </a:moveTo>
                  <a:cubicBezTo>
                    <a:pt x="253" y="1"/>
                    <a:pt x="198" y="60"/>
                    <a:pt x="122" y="160"/>
                  </a:cubicBezTo>
                  <a:cubicBezTo>
                    <a:pt x="62" y="282"/>
                    <a:pt x="1" y="343"/>
                    <a:pt x="62" y="373"/>
                  </a:cubicBezTo>
                  <a:cubicBezTo>
                    <a:pt x="92" y="373"/>
                    <a:pt x="183" y="312"/>
                    <a:pt x="244" y="221"/>
                  </a:cubicBezTo>
                  <a:cubicBezTo>
                    <a:pt x="335" y="130"/>
                    <a:pt x="365" y="39"/>
                    <a:pt x="335" y="8"/>
                  </a:cubicBezTo>
                  <a:cubicBezTo>
                    <a:pt x="325" y="3"/>
                    <a:pt x="314" y="1"/>
                    <a:pt x="304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5" name="Google Shape;6075;p25"/>
            <p:cNvSpPr/>
            <p:nvPr/>
          </p:nvSpPr>
          <p:spPr>
            <a:xfrm>
              <a:off x="443489" y="3277773"/>
              <a:ext cx="11117" cy="8032"/>
            </a:xfrm>
            <a:custGeom>
              <a:avLst/>
              <a:gdLst/>
              <a:ahLst/>
              <a:cxnLst/>
              <a:rect l="l" t="t" r="r" b="b"/>
              <a:pathLst>
                <a:path w="609" h="440" extrusionOk="0">
                  <a:moveTo>
                    <a:pt x="552" y="0"/>
                  </a:moveTo>
                  <a:cubicBezTo>
                    <a:pt x="492" y="0"/>
                    <a:pt x="406" y="79"/>
                    <a:pt x="274" y="158"/>
                  </a:cubicBezTo>
                  <a:cubicBezTo>
                    <a:pt x="122" y="280"/>
                    <a:pt x="1" y="401"/>
                    <a:pt x="31" y="432"/>
                  </a:cubicBezTo>
                  <a:cubicBezTo>
                    <a:pt x="36" y="437"/>
                    <a:pt x="44" y="439"/>
                    <a:pt x="54" y="439"/>
                  </a:cubicBezTo>
                  <a:cubicBezTo>
                    <a:pt x="104" y="439"/>
                    <a:pt x="209" y="380"/>
                    <a:pt x="335" y="280"/>
                  </a:cubicBezTo>
                  <a:cubicBezTo>
                    <a:pt x="487" y="158"/>
                    <a:pt x="608" y="67"/>
                    <a:pt x="578" y="6"/>
                  </a:cubicBezTo>
                  <a:cubicBezTo>
                    <a:pt x="570" y="2"/>
                    <a:pt x="561" y="0"/>
                    <a:pt x="552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6" name="Google Shape;6076;p25"/>
            <p:cNvSpPr/>
            <p:nvPr/>
          </p:nvSpPr>
          <p:spPr>
            <a:xfrm>
              <a:off x="416855" y="3276532"/>
              <a:ext cx="4454" cy="3669"/>
            </a:xfrm>
            <a:custGeom>
              <a:avLst/>
              <a:gdLst/>
              <a:ahLst/>
              <a:cxnLst/>
              <a:rect l="l" t="t" r="r" b="b"/>
              <a:pathLst>
                <a:path w="244" h="201" extrusionOk="0">
                  <a:moveTo>
                    <a:pt x="167" y="1"/>
                  </a:moveTo>
                  <a:cubicBezTo>
                    <a:pt x="135" y="1"/>
                    <a:pt x="113" y="22"/>
                    <a:pt x="92" y="44"/>
                  </a:cubicBezTo>
                  <a:cubicBezTo>
                    <a:pt x="61" y="74"/>
                    <a:pt x="1" y="135"/>
                    <a:pt x="1" y="165"/>
                  </a:cubicBezTo>
                  <a:cubicBezTo>
                    <a:pt x="1" y="183"/>
                    <a:pt x="31" y="200"/>
                    <a:pt x="68" y="200"/>
                  </a:cubicBezTo>
                  <a:cubicBezTo>
                    <a:pt x="96" y="200"/>
                    <a:pt x="127" y="191"/>
                    <a:pt x="153" y="165"/>
                  </a:cubicBezTo>
                  <a:cubicBezTo>
                    <a:pt x="244" y="74"/>
                    <a:pt x="244" y="13"/>
                    <a:pt x="213" y="13"/>
                  </a:cubicBezTo>
                  <a:cubicBezTo>
                    <a:pt x="196" y="4"/>
                    <a:pt x="180" y="1"/>
                    <a:pt x="167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7" name="Google Shape;6077;p25"/>
            <p:cNvSpPr/>
            <p:nvPr/>
          </p:nvSpPr>
          <p:spPr>
            <a:xfrm>
              <a:off x="404642" y="3238945"/>
              <a:ext cx="10004" cy="10186"/>
            </a:xfrm>
            <a:custGeom>
              <a:avLst/>
              <a:gdLst/>
              <a:ahLst/>
              <a:cxnLst/>
              <a:rect l="l" t="t" r="r" b="b"/>
              <a:pathLst>
                <a:path w="548" h="558" extrusionOk="0">
                  <a:moveTo>
                    <a:pt x="504" y="1"/>
                  </a:moveTo>
                  <a:cubicBezTo>
                    <a:pt x="456" y="1"/>
                    <a:pt x="323" y="112"/>
                    <a:pt x="214" y="248"/>
                  </a:cubicBezTo>
                  <a:cubicBezTo>
                    <a:pt x="122" y="400"/>
                    <a:pt x="1" y="522"/>
                    <a:pt x="31" y="552"/>
                  </a:cubicBezTo>
                  <a:cubicBezTo>
                    <a:pt x="34" y="556"/>
                    <a:pt x="39" y="557"/>
                    <a:pt x="44" y="557"/>
                  </a:cubicBezTo>
                  <a:cubicBezTo>
                    <a:pt x="87" y="557"/>
                    <a:pt x="199" y="445"/>
                    <a:pt x="335" y="309"/>
                  </a:cubicBezTo>
                  <a:cubicBezTo>
                    <a:pt x="457" y="157"/>
                    <a:pt x="548" y="66"/>
                    <a:pt x="518" y="5"/>
                  </a:cubicBezTo>
                  <a:cubicBezTo>
                    <a:pt x="514" y="2"/>
                    <a:pt x="510" y="1"/>
                    <a:pt x="504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8" name="Google Shape;6078;p25"/>
            <p:cNvSpPr/>
            <p:nvPr/>
          </p:nvSpPr>
          <p:spPr>
            <a:xfrm>
              <a:off x="379688" y="3240150"/>
              <a:ext cx="5002" cy="6115"/>
            </a:xfrm>
            <a:custGeom>
              <a:avLst/>
              <a:gdLst/>
              <a:ahLst/>
              <a:cxnLst/>
              <a:rect l="l" t="t" r="r" b="b"/>
              <a:pathLst>
                <a:path w="274" h="335" extrusionOk="0">
                  <a:moveTo>
                    <a:pt x="213" y="0"/>
                  </a:moveTo>
                  <a:cubicBezTo>
                    <a:pt x="182" y="0"/>
                    <a:pt x="122" y="61"/>
                    <a:pt x="61" y="152"/>
                  </a:cubicBezTo>
                  <a:cubicBezTo>
                    <a:pt x="30" y="213"/>
                    <a:pt x="0" y="334"/>
                    <a:pt x="30" y="334"/>
                  </a:cubicBezTo>
                  <a:cubicBezTo>
                    <a:pt x="61" y="334"/>
                    <a:pt x="152" y="304"/>
                    <a:pt x="182" y="182"/>
                  </a:cubicBezTo>
                  <a:cubicBezTo>
                    <a:pt x="213" y="91"/>
                    <a:pt x="274" y="0"/>
                    <a:pt x="213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9" name="Google Shape;6079;p25"/>
            <p:cNvSpPr/>
            <p:nvPr/>
          </p:nvSpPr>
          <p:spPr>
            <a:xfrm>
              <a:off x="388560" y="3265104"/>
              <a:ext cx="6115" cy="4929"/>
            </a:xfrm>
            <a:custGeom>
              <a:avLst/>
              <a:gdLst/>
              <a:ahLst/>
              <a:cxnLst/>
              <a:rect l="l" t="t" r="r" b="b"/>
              <a:pathLst>
                <a:path w="335" h="270" extrusionOk="0">
                  <a:moveTo>
                    <a:pt x="304" y="1"/>
                  </a:moveTo>
                  <a:cubicBezTo>
                    <a:pt x="274" y="1"/>
                    <a:pt x="183" y="31"/>
                    <a:pt x="122" y="92"/>
                  </a:cubicBezTo>
                  <a:cubicBezTo>
                    <a:pt x="31" y="183"/>
                    <a:pt x="0" y="214"/>
                    <a:pt x="0" y="244"/>
                  </a:cubicBezTo>
                  <a:cubicBezTo>
                    <a:pt x="9" y="262"/>
                    <a:pt x="23" y="269"/>
                    <a:pt x="42" y="269"/>
                  </a:cubicBezTo>
                  <a:cubicBezTo>
                    <a:pt x="87" y="269"/>
                    <a:pt x="158" y="226"/>
                    <a:pt x="244" y="183"/>
                  </a:cubicBezTo>
                  <a:cubicBezTo>
                    <a:pt x="304" y="92"/>
                    <a:pt x="335" y="1"/>
                    <a:pt x="304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0" name="Google Shape;6080;p25"/>
            <p:cNvSpPr/>
            <p:nvPr/>
          </p:nvSpPr>
          <p:spPr>
            <a:xfrm>
              <a:off x="363039" y="3266072"/>
              <a:ext cx="5002" cy="7375"/>
            </a:xfrm>
            <a:custGeom>
              <a:avLst/>
              <a:gdLst/>
              <a:ahLst/>
              <a:cxnLst/>
              <a:rect l="l" t="t" r="r" b="b"/>
              <a:pathLst>
                <a:path w="274" h="404" extrusionOk="0">
                  <a:moveTo>
                    <a:pt x="195" y="1"/>
                  </a:moveTo>
                  <a:cubicBezTo>
                    <a:pt x="161" y="1"/>
                    <a:pt x="106" y="60"/>
                    <a:pt x="31" y="161"/>
                  </a:cubicBezTo>
                  <a:cubicBezTo>
                    <a:pt x="0" y="282"/>
                    <a:pt x="0" y="404"/>
                    <a:pt x="31" y="404"/>
                  </a:cubicBezTo>
                  <a:cubicBezTo>
                    <a:pt x="61" y="404"/>
                    <a:pt x="122" y="313"/>
                    <a:pt x="152" y="191"/>
                  </a:cubicBezTo>
                  <a:cubicBezTo>
                    <a:pt x="183" y="130"/>
                    <a:pt x="274" y="39"/>
                    <a:pt x="213" y="9"/>
                  </a:cubicBezTo>
                  <a:cubicBezTo>
                    <a:pt x="208" y="3"/>
                    <a:pt x="202" y="1"/>
                    <a:pt x="195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1" name="Google Shape;6081;p25"/>
            <p:cNvSpPr/>
            <p:nvPr/>
          </p:nvSpPr>
          <p:spPr>
            <a:xfrm>
              <a:off x="389107" y="3287649"/>
              <a:ext cx="4454" cy="4107"/>
            </a:xfrm>
            <a:custGeom>
              <a:avLst/>
              <a:gdLst/>
              <a:ahLst/>
              <a:cxnLst/>
              <a:rect l="l" t="t" r="r" b="b"/>
              <a:pathLst>
                <a:path w="244" h="225" extrusionOk="0">
                  <a:moveTo>
                    <a:pt x="197" y="0"/>
                  </a:moveTo>
                  <a:cubicBezTo>
                    <a:pt x="169" y="0"/>
                    <a:pt x="114" y="28"/>
                    <a:pt x="92" y="73"/>
                  </a:cubicBezTo>
                  <a:cubicBezTo>
                    <a:pt x="62" y="164"/>
                    <a:pt x="1" y="225"/>
                    <a:pt x="62" y="225"/>
                  </a:cubicBezTo>
                  <a:cubicBezTo>
                    <a:pt x="62" y="225"/>
                    <a:pt x="122" y="194"/>
                    <a:pt x="153" y="164"/>
                  </a:cubicBezTo>
                  <a:cubicBezTo>
                    <a:pt x="214" y="73"/>
                    <a:pt x="244" y="12"/>
                    <a:pt x="214" y="12"/>
                  </a:cubicBezTo>
                  <a:cubicBezTo>
                    <a:pt x="214" y="4"/>
                    <a:pt x="207" y="0"/>
                    <a:pt x="197" y="0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2" name="Google Shape;6082;p25"/>
            <p:cNvSpPr/>
            <p:nvPr/>
          </p:nvSpPr>
          <p:spPr>
            <a:xfrm>
              <a:off x="405756" y="3299953"/>
              <a:ext cx="9456" cy="7539"/>
            </a:xfrm>
            <a:custGeom>
              <a:avLst/>
              <a:gdLst/>
              <a:ahLst/>
              <a:cxnLst/>
              <a:rect l="l" t="t" r="r" b="b"/>
              <a:pathLst>
                <a:path w="518" h="413" extrusionOk="0">
                  <a:moveTo>
                    <a:pt x="443" y="1"/>
                  </a:moveTo>
                  <a:cubicBezTo>
                    <a:pt x="409" y="1"/>
                    <a:pt x="349" y="80"/>
                    <a:pt x="244" y="159"/>
                  </a:cubicBezTo>
                  <a:cubicBezTo>
                    <a:pt x="122" y="280"/>
                    <a:pt x="1" y="372"/>
                    <a:pt x="61" y="402"/>
                  </a:cubicBezTo>
                  <a:cubicBezTo>
                    <a:pt x="61" y="409"/>
                    <a:pt x="66" y="413"/>
                    <a:pt x="75" y="413"/>
                  </a:cubicBezTo>
                  <a:cubicBezTo>
                    <a:pt x="106" y="413"/>
                    <a:pt x="187" y="368"/>
                    <a:pt x="305" y="250"/>
                  </a:cubicBezTo>
                  <a:cubicBezTo>
                    <a:pt x="426" y="159"/>
                    <a:pt x="517" y="68"/>
                    <a:pt x="457" y="7"/>
                  </a:cubicBezTo>
                  <a:cubicBezTo>
                    <a:pt x="453" y="3"/>
                    <a:pt x="448" y="1"/>
                    <a:pt x="443" y="1"/>
                  </a:cubicBezTo>
                  <a:close/>
                </a:path>
              </a:pathLst>
            </a:custGeom>
            <a:solidFill>
              <a:srgbClr val="F3D3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3" name="Google Shape;6083;p25"/>
            <p:cNvSpPr/>
            <p:nvPr/>
          </p:nvSpPr>
          <p:spPr>
            <a:xfrm>
              <a:off x="366362" y="2838412"/>
              <a:ext cx="102666" cy="91074"/>
            </a:xfrm>
            <a:custGeom>
              <a:avLst/>
              <a:gdLst/>
              <a:ahLst/>
              <a:cxnLst/>
              <a:rect l="l" t="t" r="r" b="b"/>
              <a:pathLst>
                <a:path w="5624" h="4989" extrusionOk="0">
                  <a:moveTo>
                    <a:pt x="1" y="1"/>
                  </a:moveTo>
                  <a:cubicBezTo>
                    <a:pt x="1" y="1"/>
                    <a:pt x="122" y="426"/>
                    <a:pt x="487" y="1034"/>
                  </a:cubicBezTo>
                  <a:cubicBezTo>
                    <a:pt x="852" y="1642"/>
                    <a:pt x="1490" y="2341"/>
                    <a:pt x="2311" y="3040"/>
                  </a:cubicBezTo>
                  <a:cubicBezTo>
                    <a:pt x="3162" y="3709"/>
                    <a:pt x="3982" y="4165"/>
                    <a:pt x="4590" y="4530"/>
                  </a:cubicBezTo>
                  <a:cubicBezTo>
                    <a:pt x="5154" y="4812"/>
                    <a:pt x="5561" y="4989"/>
                    <a:pt x="5617" y="4989"/>
                  </a:cubicBezTo>
                  <a:cubicBezTo>
                    <a:pt x="5622" y="4989"/>
                    <a:pt x="5624" y="4988"/>
                    <a:pt x="5624" y="4986"/>
                  </a:cubicBezTo>
                  <a:cubicBezTo>
                    <a:pt x="5624" y="4925"/>
                    <a:pt x="5259" y="4712"/>
                    <a:pt x="4681" y="4347"/>
                  </a:cubicBezTo>
                  <a:cubicBezTo>
                    <a:pt x="4104" y="4013"/>
                    <a:pt x="3283" y="3496"/>
                    <a:pt x="2463" y="2827"/>
                  </a:cubicBezTo>
                  <a:cubicBezTo>
                    <a:pt x="1642" y="2159"/>
                    <a:pt x="1004" y="1460"/>
                    <a:pt x="608" y="913"/>
                  </a:cubicBezTo>
                  <a:cubicBezTo>
                    <a:pt x="244" y="365"/>
                    <a:pt x="3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4" name="Google Shape;6084;p25"/>
            <p:cNvSpPr/>
            <p:nvPr/>
          </p:nvSpPr>
          <p:spPr>
            <a:xfrm>
              <a:off x="344729" y="2940457"/>
              <a:ext cx="47171" cy="54546"/>
            </a:xfrm>
            <a:custGeom>
              <a:avLst/>
              <a:gdLst/>
              <a:ahLst/>
              <a:cxnLst/>
              <a:rect l="l" t="t" r="r" b="b"/>
              <a:pathLst>
                <a:path w="2584" h="2988" extrusionOk="0">
                  <a:moveTo>
                    <a:pt x="99" y="0"/>
                  </a:moveTo>
                  <a:cubicBezTo>
                    <a:pt x="96" y="0"/>
                    <a:pt x="93" y="1"/>
                    <a:pt x="91" y="3"/>
                  </a:cubicBezTo>
                  <a:cubicBezTo>
                    <a:pt x="0" y="3"/>
                    <a:pt x="304" y="855"/>
                    <a:pt x="1034" y="1736"/>
                  </a:cubicBezTo>
                  <a:cubicBezTo>
                    <a:pt x="1689" y="2562"/>
                    <a:pt x="2424" y="2988"/>
                    <a:pt x="2539" y="2988"/>
                  </a:cubicBezTo>
                  <a:cubicBezTo>
                    <a:pt x="2547" y="2988"/>
                    <a:pt x="2551" y="2986"/>
                    <a:pt x="2553" y="2982"/>
                  </a:cubicBezTo>
                  <a:cubicBezTo>
                    <a:pt x="2584" y="2921"/>
                    <a:pt x="1915" y="2435"/>
                    <a:pt x="1216" y="1584"/>
                  </a:cubicBezTo>
                  <a:cubicBezTo>
                    <a:pt x="571" y="792"/>
                    <a:pt x="180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5" name="Google Shape;6085;p25"/>
            <p:cNvSpPr/>
            <p:nvPr/>
          </p:nvSpPr>
          <p:spPr>
            <a:xfrm>
              <a:off x="493435" y="2314037"/>
              <a:ext cx="14987" cy="56645"/>
            </a:xfrm>
            <a:custGeom>
              <a:avLst/>
              <a:gdLst/>
              <a:ahLst/>
              <a:cxnLst/>
              <a:rect l="l" t="t" r="r" b="b"/>
              <a:pathLst>
                <a:path w="821" h="3103" extrusionOk="0">
                  <a:moveTo>
                    <a:pt x="67" y="1"/>
                  </a:moveTo>
                  <a:cubicBezTo>
                    <a:pt x="65" y="1"/>
                    <a:pt x="63" y="1"/>
                    <a:pt x="61" y="2"/>
                  </a:cubicBezTo>
                  <a:cubicBezTo>
                    <a:pt x="0" y="32"/>
                    <a:pt x="61" y="762"/>
                    <a:pt x="274" y="1582"/>
                  </a:cubicBezTo>
                  <a:cubicBezTo>
                    <a:pt x="456" y="2464"/>
                    <a:pt x="669" y="3102"/>
                    <a:pt x="760" y="3102"/>
                  </a:cubicBezTo>
                  <a:cubicBezTo>
                    <a:pt x="821" y="3102"/>
                    <a:pt x="760" y="2403"/>
                    <a:pt x="578" y="1522"/>
                  </a:cubicBezTo>
                  <a:cubicBezTo>
                    <a:pt x="370" y="659"/>
                    <a:pt x="161" y="1"/>
                    <a:pt x="67" y="1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6" name="Google Shape;6086;p25"/>
            <p:cNvSpPr/>
            <p:nvPr/>
          </p:nvSpPr>
          <p:spPr>
            <a:xfrm>
              <a:off x="500080" y="2317359"/>
              <a:ext cx="22216" cy="53323"/>
            </a:xfrm>
            <a:custGeom>
              <a:avLst/>
              <a:gdLst/>
              <a:ahLst/>
              <a:cxnLst/>
              <a:rect l="l" t="t" r="r" b="b"/>
              <a:pathLst>
                <a:path w="1217" h="2921" extrusionOk="0">
                  <a:moveTo>
                    <a:pt x="1152" y="1"/>
                  </a:moveTo>
                  <a:cubicBezTo>
                    <a:pt x="1092" y="1"/>
                    <a:pt x="540" y="484"/>
                    <a:pt x="274" y="1340"/>
                  </a:cubicBezTo>
                  <a:cubicBezTo>
                    <a:pt x="1" y="2221"/>
                    <a:pt x="153" y="2920"/>
                    <a:pt x="244" y="2920"/>
                  </a:cubicBezTo>
                  <a:cubicBezTo>
                    <a:pt x="305" y="2920"/>
                    <a:pt x="305" y="2252"/>
                    <a:pt x="578" y="1400"/>
                  </a:cubicBezTo>
                  <a:cubicBezTo>
                    <a:pt x="822" y="610"/>
                    <a:pt x="1217" y="93"/>
                    <a:pt x="1156" y="2"/>
                  </a:cubicBezTo>
                  <a:cubicBezTo>
                    <a:pt x="1155" y="1"/>
                    <a:pt x="1154" y="1"/>
                    <a:pt x="1152" y="1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7" name="Google Shape;6087;p25"/>
            <p:cNvSpPr/>
            <p:nvPr/>
          </p:nvSpPr>
          <p:spPr>
            <a:xfrm>
              <a:off x="502307" y="2328331"/>
              <a:ext cx="29427" cy="39047"/>
            </a:xfrm>
            <a:custGeom>
              <a:avLst/>
              <a:gdLst/>
              <a:ahLst/>
              <a:cxnLst/>
              <a:rect l="l" t="t" r="r" b="b"/>
              <a:pathLst>
                <a:path w="1612" h="2139" extrusionOk="0">
                  <a:moveTo>
                    <a:pt x="1527" y="0"/>
                  </a:moveTo>
                  <a:cubicBezTo>
                    <a:pt x="1408" y="0"/>
                    <a:pt x="898" y="257"/>
                    <a:pt x="487" y="860"/>
                  </a:cubicBezTo>
                  <a:cubicBezTo>
                    <a:pt x="31" y="1499"/>
                    <a:pt x="1" y="2137"/>
                    <a:pt x="92" y="2137"/>
                  </a:cubicBezTo>
                  <a:cubicBezTo>
                    <a:pt x="94" y="2138"/>
                    <a:pt x="97" y="2138"/>
                    <a:pt x="99" y="2138"/>
                  </a:cubicBezTo>
                  <a:cubicBezTo>
                    <a:pt x="191" y="2138"/>
                    <a:pt x="346" y="1605"/>
                    <a:pt x="760" y="1043"/>
                  </a:cubicBezTo>
                  <a:cubicBezTo>
                    <a:pt x="1156" y="465"/>
                    <a:pt x="1611" y="100"/>
                    <a:pt x="1551" y="9"/>
                  </a:cubicBezTo>
                  <a:cubicBezTo>
                    <a:pt x="1548" y="3"/>
                    <a:pt x="1539" y="0"/>
                    <a:pt x="1527" y="0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8" name="Google Shape;6088;p25"/>
            <p:cNvSpPr/>
            <p:nvPr/>
          </p:nvSpPr>
          <p:spPr>
            <a:xfrm>
              <a:off x="501759" y="2347900"/>
              <a:ext cx="38299" cy="19478"/>
            </a:xfrm>
            <a:custGeom>
              <a:avLst/>
              <a:gdLst/>
              <a:ahLst/>
              <a:cxnLst/>
              <a:rect l="l" t="t" r="r" b="b"/>
              <a:pathLst>
                <a:path w="2098" h="1067" extrusionOk="0">
                  <a:moveTo>
                    <a:pt x="1702" y="1"/>
                  </a:moveTo>
                  <a:cubicBezTo>
                    <a:pt x="1520" y="1"/>
                    <a:pt x="1155" y="31"/>
                    <a:pt x="851" y="183"/>
                  </a:cubicBezTo>
                  <a:cubicBezTo>
                    <a:pt x="578" y="335"/>
                    <a:pt x="334" y="548"/>
                    <a:pt x="182" y="730"/>
                  </a:cubicBezTo>
                  <a:cubicBezTo>
                    <a:pt x="61" y="913"/>
                    <a:pt x="0" y="1034"/>
                    <a:pt x="31" y="1065"/>
                  </a:cubicBezTo>
                  <a:cubicBezTo>
                    <a:pt x="34" y="1066"/>
                    <a:pt x="38" y="1067"/>
                    <a:pt x="43" y="1067"/>
                  </a:cubicBezTo>
                  <a:cubicBezTo>
                    <a:pt x="151" y="1067"/>
                    <a:pt x="506" y="721"/>
                    <a:pt x="973" y="487"/>
                  </a:cubicBezTo>
                  <a:cubicBezTo>
                    <a:pt x="1520" y="183"/>
                    <a:pt x="2037" y="153"/>
                    <a:pt x="2037" y="62"/>
                  </a:cubicBezTo>
                  <a:cubicBezTo>
                    <a:pt x="2097" y="31"/>
                    <a:pt x="1945" y="1"/>
                    <a:pt x="1702" y="1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9" name="Google Shape;6089;p25"/>
            <p:cNvSpPr/>
            <p:nvPr/>
          </p:nvSpPr>
          <p:spPr>
            <a:xfrm>
              <a:off x="501266" y="2359346"/>
              <a:ext cx="36017" cy="8525"/>
            </a:xfrm>
            <a:custGeom>
              <a:avLst/>
              <a:gdLst/>
              <a:ahLst/>
              <a:cxnLst/>
              <a:rect l="l" t="t" r="r" b="b"/>
              <a:pathLst>
                <a:path w="1973" h="467" extrusionOk="0">
                  <a:moveTo>
                    <a:pt x="779" y="0"/>
                  </a:moveTo>
                  <a:cubicBezTo>
                    <a:pt x="336" y="0"/>
                    <a:pt x="1" y="146"/>
                    <a:pt x="27" y="225"/>
                  </a:cubicBezTo>
                  <a:cubicBezTo>
                    <a:pt x="58" y="286"/>
                    <a:pt x="483" y="286"/>
                    <a:pt x="969" y="316"/>
                  </a:cubicBezTo>
                  <a:cubicBezTo>
                    <a:pt x="1348" y="364"/>
                    <a:pt x="1690" y="466"/>
                    <a:pt x="1837" y="466"/>
                  </a:cubicBezTo>
                  <a:cubicBezTo>
                    <a:pt x="1879" y="466"/>
                    <a:pt x="1905" y="458"/>
                    <a:pt x="1912" y="438"/>
                  </a:cubicBezTo>
                  <a:cubicBezTo>
                    <a:pt x="1972" y="407"/>
                    <a:pt x="1577" y="103"/>
                    <a:pt x="1000" y="12"/>
                  </a:cubicBezTo>
                  <a:cubicBezTo>
                    <a:pt x="924" y="4"/>
                    <a:pt x="850" y="0"/>
                    <a:pt x="779" y="0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0" name="Google Shape;6090;p25"/>
            <p:cNvSpPr/>
            <p:nvPr/>
          </p:nvSpPr>
          <p:spPr>
            <a:xfrm>
              <a:off x="465687" y="2331178"/>
              <a:ext cx="42187" cy="34228"/>
            </a:xfrm>
            <a:custGeom>
              <a:avLst/>
              <a:gdLst/>
              <a:ahLst/>
              <a:cxnLst/>
              <a:rect l="l" t="t" r="r" b="b"/>
              <a:pathLst>
                <a:path w="2311" h="1875" extrusionOk="0">
                  <a:moveTo>
                    <a:pt x="165" y="0"/>
                  </a:moveTo>
                  <a:cubicBezTo>
                    <a:pt x="61" y="0"/>
                    <a:pt x="0" y="18"/>
                    <a:pt x="0" y="36"/>
                  </a:cubicBezTo>
                  <a:cubicBezTo>
                    <a:pt x="0" y="96"/>
                    <a:pt x="183" y="127"/>
                    <a:pt x="426" y="248"/>
                  </a:cubicBezTo>
                  <a:cubicBezTo>
                    <a:pt x="639" y="339"/>
                    <a:pt x="943" y="552"/>
                    <a:pt x="1247" y="795"/>
                  </a:cubicBezTo>
                  <a:cubicBezTo>
                    <a:pt x="1551" y="1069"/>
                    <a:pt x="1794" y="1373"/>
                    <a:pt x="1976" y="1555"/>
                  </a:cubicBezTo>
                  <a:cubicBezTo>
                    <a:pt x="2127" y="1757"/>
                    <a:pt x="2237" y="1875"/>
                    <a:pt x="2287" y="1875"/>
                  </a:cubicBezTo>
                  <a:cubicBezTo>
                    <a:pt x="2297" y="1875"/>
                    <a:pt x="2305" y="1870"/>
                    <a:pt x="2310" y="1859"/>
                  </a:cubicBezTo>
                  <a:cubicBezTo>
                    <a:pt x="2310" y="1859"/>
                    <a:pt x="2280" y="1677"/>
                    <a:pt x="2128" y="1464"/>
                  </a:cubicBezTo>
                  <a:cubicBezTo>
                    <a:pt x="1976" y="1191"/>
                    <a:pt x="1794" y="887"/>
                    <a:pt x="1429" y="583"/>
                  </a:cubicBezTo>
                  <a:cubicBezTo>
                    <a:pt x="1095" y="279"/>
                    <a:pt x="760" y="127"/>
                    <a:pt x="456" y="36"/>
                  </a:cubicBezTo>
                  <a:cubicBezTo>
                    <a:pt x="341" y="10"/>
                    <a:pt x="241" y="0"/>
                    <a:pt x="165" y="0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1" name="Google Shape;6091;p25"/>
            <p:cNvSpPr/>
            <p:nvPr/>
          </p:nvSpPr>
          <p:spPr>
            <a:xfrm>
              <a:off x="465121" y="2347626"/>
              <a:ext cx="46076" cy="18711"/>
            </a:xfrm>
            <a:custGeom>
              <a:avLst/>
              <a:gdLst/>
              <a:ahLst/>
              <a:cxnLst/>
              <a:rect l="l" t="t" r="r" b="b"/>
              <a:pathLst>
                <a:path w="2524" h="1025" extrusionOk="0">
                  <a:moveTo>
                    <a:pt x="644" y="0"/>
                  </a:moveTo>
                  <a:cubicBezTo>
                    <a:pt x="544" y="0"/>
                    <a:pt x="450" y="7"/>
                    <a:pt x="366" y="16"/>
                  </a:cubicBezTo>
                  <a:cubicBezTo>
                    <a:pt x="92" y="46"/>
                    <a:pt x="1" y="138"/>
                    <a:pt x="1" y="168"/>
                  </a:cubicBezTo>
                  <a:cubicBezTo>
                    <a:pt x="31" y="259"/>
                    <a:pt x="639" y="138"/>
                    <a:pt x="1278" y="411"/>
                  </a:cubicBezTo>
                  <a:cubicBezTo>
                    <a:pt x="1931" y="638"/>
                    <a:pt x="2372" y="1025"/>
                    <a:pt x="2476" y="1025"/>
                  </a:cubicBezTo>
                  <a:cubicBezTo>
                    <a:pt x="2484" y="1025"/>
                    <a:pt x="2489" y="1023"/>
                    <a:pt x="2493" y="1019"/>
                  </a:cubicBezTo>
                  <a:cubicBezTo>
                    <a:pt x="2524" y="1019"/>
                    <a:pt x="2463" y="867"/>
                    <a:pt x="2281" y="654"/>
                  </a:cubicBezTo>
                  <a:cubicBezTo>
                    <a:pt x="2068" y="502"/>
                    <a:pt x="1764" y="290"/>
                    <a:pt x="1399" y="138"/>
                  </a:cubicBezTo>
                  <a:cubicBezTo>
                    <a:pt x="1126" y="33"/>
                    <a:pt x="868" y="0"/>
                    <a:pt x="644" y="0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2" name="Google Shape;6092;p25"/>
            <p:cNvSpPr/>
            <p:nvPr/>
          </p:nvSpPr>
          <p:spPr>
            <a:xfrm>
              <a:off x="466235" y="2356900"/>
              <a:ext cx="41092" cy="10314"/>
            </a:xfrm>
            <a:custGeom>
              <a:avLst/>
              <a:gdLst/>
              <a:ahLst/>
              <a:cxnLst/>
              <a:rect l="l" t="t" r="r" b="b"/>
              <a:pathLst>
                <a:path w="2251" h="565" extrusionOk="0">
                  <a:moveTo>
                    <a:pt x="1467" y="0"/>
                  </a:moveTo>
                  <a:cubicBezTo>
                    <a:pt x="1339" y="0"/>
                    <a:pt x="1205" y="17"/>
                    <a:pt x="1065" y="55"/>
                  </a:cubicBezTo>
                  <a:cubicBezTo>
                    <a:pt x="730" y="86"/>
                    <a:pt x="457" y="207"/>
                    <a:pt x="274" y="298"/>
                  </a:cubicBezTo>
                  <a:cubicBezTo>
                    <a:pt x="92" y="420"/>
                    <a:pt x="1" y="511"/>
                    <a:pt x="1" y="541"/>
                  </a:cubicBezTo>
                  <a:cubicBezTo>
                    <a:pt x="1" y="557"/>
                    <a:pt x="39" y="564"/>
                    <a:pt x="100" y="564"/>
                  </a:cubicBezTo>
                  <a:cubicBezTo>
                    <a:pt x="160" y="564"/>
                    <a:pt x="244" y="557"/>
                    <a:pt x="335" y="541"/>
                  </a:cubicBezTo>
                  <a:cubicBezTo>
                    <a:pt x="578" y="450"/>
                    <a:pt x="852" y="389"/>
                    <a:pt x="1156" y="359"/>
                  </a:cubicBezTo>
                  <a:cubicBezTo>
                    <a:pt x="1334" y="315"/>
                    <a:pt x="1544" y="286"/>
                    <a:pt x="1728" y="286"/>
                  </a:cubicBezTo>
                  <a:cubicBezTo>
                    <a:pt x="1795" y="286"/>
                    <a:pt x="1859" y="290"/>
                    <a:pt x="1916" y="298"/>
                  </a:cubicBezTo>
                  <a:cubicBezTo>
                    <a:pt x="2037" y="298"/>
                    <a:pt x="2132" y="325"/>
                    <a:pt x="2190" y="325"/>
                  </a:cubicBezTo>
                  <a:cubicBezTo>
                    <a:pt x="2220" y="325"/>
                    <a:pt x="2240" y="319"/>
                    <a:pt x="2250" y="298"/>
                  </a:cubicBezTo>
                  <a:cubicBezTo>
                    <a:pt x="2250" y="268"/>
                    <a:pt x="2159" y="146"/>
                    <a:pt x="1946" y="86"/>
                  </a:cubicBezTo>
                  <a:cubicBezTo>
                    <a:pt x="1805" y="33"/>
                    <a:pt x="1643" y="0"/>
                    <a:pt x="1467" y="0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3" name="Google Shape;6093;p25"/>
            <p:cNvSpPr/>
            <p:nvPr/>
          </p:nvSpPr>
          <p:spPr>
            <a:xfrm>
              <a:off x="469009" y="2361737"/>
              <a:ext cx="35542" cy="17598"/>
            </a:xfrm>
            <a:custGeom>
              <a:avLst/>
              <a:gdLst/>
              <a:ahLst/>
              <a:cxnLst/>
              <a:rect l="l" t="t" r="r" b="b"/>
              <a:pathLst>
                <a:path w="1947" h="964" extrusionOk="0">
                  <a:moveTo>
                    <a:pt x="1797" y="1"/>
                  </a:moveTo>
                  <a:cubicBezTo>
                    <a:pt x="1599" y="1"/>
                    <a:pt x="1233" y="60"/>
                    <a:pt x="882" y="246"/>
                  </a:cubicBezTo>
                  <a:cubicBezTo>
                    <a:pt x="305" y="489"/>
                    <a:pt x="1" y="915"/>
                    <a:pt x="92" y="945"/>
                  </a:cubicBezTo>
                  <a:cubicBezTo>
                    <a:pt x="100" y="958"/>
                    <a:pt x="115" y="963"/>
                    <a:pt x="135" y="963"/>
                  </a:cubicBezTo>
                  <a:cubicBezTo>
                    <a:pt x="262" y="963"/>
                    <a:pt x="614" y="734"/>
                    <a:pt x="1034" y="550"/>
                  </a:cubicBezTo>
                  <a:cubicBezTo>
                    <a:pt x="1521" y="276"/>
                    <a:pt x="1946" y="124"/>
                    <a:pt x="1946" y="33"/>
                  </a:cubicBezTo>
                  <a:cubicBezTo>
                    <a:pt x="1946" y="14"/>
                    <a:pt x="1890" y="1"/>
                    <a:pt x="1797" y="1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4" name="Google Shape;6094;p25"/>
            <p:cNvSpPr/>
            <p:nvPr/>
          </p:nvSpPr>
          <p:spPr>
            <a:xfrm>
              <a:off x="454588" y="2359565"/>
              <a:ext cx="171469" cy="243832"/>
            </a:xfrm>
            <a:custGeom>
              <a:avLst/>
              <a:gdLst/>
              <a:ahLst/>
              <a:cxnLst/>
              <a:rect l="l" t="t" r="r" b="b"/>
              <a:pathLst>
                <a:path w="9393" h="13357" extrusionOk="0">
                  <a:moveTo>
                    <a:pt x="2706" y="0"/>
                  </a:moveTo>
                  <a:cubicBezTo>
                    <a:pt x="2311" y="1398"/>
                    <a:pt x="2098" y="2857"/>
                    <a:pt x="1703" y="4256"/>
                  </a:cubicBezTo>
                  <a:cubicBezTo>
                    <a:pt x="973" y="7143"/>
                    <a:pt x="487" y="10000"/>
                    <a:pt x="0" y="12918"/>
                  </a:cubicBezTo>
                  <a:cubicBezTo>
                    <a:pt x="0" y="12979"/>
                    <a:pt x="61" y="13040"/>
                    <a:pt x="213" y="13070"/>
                  </a:cubicBezTo>
                  <a:cubicBezTo>
                    <a:pt x="906" y="13301"/>
                    <a:pt x="2897" y="13357"/>
                    <a:pt x="3934" y="13357"/>
                  </a:cubicBezTo>
                  <a:cubicBezTo>
                    <a:pt x="4262" y="13357"/>
                    <a:pt x="4494" y="13351"/>
                    <a:pt x="4560" y="13344"/>
                  </a:cubicBezTo>
                  <a:cubicBezTo>
                    <a:pt x="6232" y="13162"/>
                    <a:pt x="7903" y="12614"/>
                    <a:pt x="9271" y="11642"/>
                  </a:cubicBezTo>
                  <a:lnTo>
                    <a:pt x="9393" y="11520"/>
                  </a:lnTo>
                  <a:cubicBezTo>
                    <a:pt x="9393" y="11490"/>
                    <a:pt x="9393" y="11399"/>
                    <a:pt x="9332" y="11368"/>
                  </a:cubicBezTo>
                  <a:cubicBezTo>
                    <a:pt x="8329" y="9484"/>
                    <a:pt x="7326" y="7630"/>
                    <a:pt x="6353" y="5745"/>
                  </a:cubicBezTo>
                  <a:cubicBezTo>
                    <a:pt x="5806" y="4681"/>
                    <a:pt x="5198" y="3648"/>
                    <a:pt x="4560" y="2675"/>
                  </a:cubicBezTo>
                  <a:cubicBezTo>
                    <a:pt x="4256" y="2158"/>
                    <a:pt x="3952" y="1702"/>
                    <a:pt x="3618" y="1277"/>
                  </a:cubicBezTo>
                  <a:cubicBezTo>
                    <a:pt x="3344" y="882"/>
                    <a:pt x="3070" y="243"/>
                    <a:pt x="2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5" name="Google Shape;6095;p25"/>
            <p:cNvSpPr/>
            <p:nvPr/>
          </p:nvSpPr>
          <p:spPr>
            <a:xfrm>
              <a:off x="459590" y="2546551"/>
              <a:ext cx="129300" cy="54400"/>
            </a:xfrm>
            <a:custGeom>
              <a:avLst/>
              <a:gdLst/>
              <a:ahLst/>
              <a:cxnLst/>
              <a:rect l="l" t="t" r="r" b="b"/>
              <a:pathLst>
                <a:path w="7083" h="2980" extrusionOk="0">
                  <a:moveTo>
                    <a:pt x="182" y="1"/>
                  </a:moveTo>
                  <a:cubicBezTo>
                    <a:pt x="91" y="365"/>
                    <a:pt x="61" y="700"/>
                    <a:pt x="0" y="1095"/>
                  </a:cubicBezTo>
                  <a:cubicBezTo>
                    <a:pt x="1611" y="1855"/>
                    <a:pt x="3344" y="2463"/>
                    <a:pt x="5076" y="2979"/>
                  </a:cubicBezTo>
                  <a:cubicBezTo>
                    <a:pt x="5775" y="2888"/>
                    <a:pt x="6444" y="2675"/>
                    <a:pt x="7082" y="2432"/>
                  </a:cubicBezTo>
                  <a:cubicBezTo>
                    <a:pt x="4711" y="1824"/>
                    <a:pt x="2371" y="1004"/>
                    <a:pt x="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6" name="Google Shape;6096;p25"/>
            <p:cNvSpPr/>
            <p:nvPr/>
          </p:nvSpPr>
          <p:spPr>
            <a:xfrm>
              <a:off x="469009" y="2494396"/>
              <a:ext cx="155934" cy="72144"/>
            </a:xfrm>
            <a:custGeom>
              <a:avLst/>
              <a:gdLst/>
              <a:ahLst/>
              <a:cxnLst/>
              <a:rect l="l" t="t" r="r" b="b"/>
              <a:pathLst>
                <a:path w="8542" h="3952" extrusionOk="0">
                  <a:moveTo>
                    <a:pt x="244" y="0"/>
                  </a:moveTo>
                  <a:cubicBezTo>
                    <a:pt x="153" y="335"/>
                    <a:pt x="92" y="730"/>
                    <a:pt x="1" y="1064"/>
                  </a:cubicBezTo>
                  <a:cubicBezTo>
                    <a:pt x="2797" y="2189"/>
                    <a:pt x="5654" y="3222"/>
                    <a:pt x="8542" y="3952"/>
                  </a:cubicBezTo>
                  <a:cubicBezTo>
                    <a:pt x="8329" y="3526"/>
                    <a:pt x="8086" y="3070"/>
                    <a:pt x="7873" y="2645"/>
                  </a:cubicBezTo>
                  <a:cubicBezTo>
                    <a:pt x="5290" y="1976"/>
                    <a:pt x="2736" y="1003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7" name="Google Shape;6097;p25"/>
            <p:cNvSpPr/>
            <p:nvPr/>
          </p:nvSpPr>
          <p:spPr>
            <a:xfrm>
              <a:off x="479561" y="2442242"/>
              <a:ext cx="110443" cy="58836"/>
            </a:xfrm>
            <a:custGeom>
              <a:avLst/>
              <a:gdLst/>
              <a:ahLst/>
              <a:cxnLst/>
              <a:rect l="l" t="t" r="r" b="b"/>
              <a:pathLst>
                <a:path w="6050" h="3223" extrusionOk="0">
                  <a:moveTo>
                    <a:pt x="274" y="0"/>
                  </a:moveTo>
                  <a:cubicBezTo>
                    <a:pt x="152" y="335"/>
                    <a:pt x="61" y="730"/>
                    <a:pt x="0" y="1064"/>
                  </a:cubicBezTo>
                  <a:cubicBezTo>
                    <a:pt x="2006" y="1854"/>
                    <a:pt x="3982" y="2614"/>
                    <a:pt x="6049" y="3222"/>
                  </a:cubicBezTo>
                  <a:cubicBezTo>
                    <a:pt x="5806" y="2827"/>
                    <a:pt x="5593" y="2371"/>
                    <a:pt x="5320" y="1854"/>
                  </a:cubicBezTo>
                  <a:cubicBezTo>
                    <a:pt x="3617" y="1338"/>
                    <a:pt x="1946" y="699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8" name="Google Shape;6098;p25"/>
            <p:cNvSpPr/>
            <p:nvPr/>
          </p:nvSpPr>
          <p:spPr>
            <a:xfrm>
              <a:off x="492869" y="2389521"/>
              <a:ext cx="59949" cy="42187"/>
            </a:xfrm>
            <a:custGeom>
              <a:avLst/>
              <a:gdLst/>
              <a:ahLst/>
              <a:cxnLst/>
              <a:rect l="l" t="t" r="r" b="b"/>
              <a:pathLst>
                <a:path w="3284" h="2311" extrusionOk="0">
                  <a:moveTo>
                    <a:pt x="214" y="1"/>
                  </a:moveTo>
                  <a:cubicBezTo>
                    <a:pt x="153" y="335"/>
                    <a:pt x="62" y="730"/>
                    <a:pt x="1" y="1064"/>
                  </a:cubicBezTo>
                  <a:cubicBezTo>
                    <a:pt x="1065" y="1490"/>
                    <a:pt x="2159" y="1946"/>
                    <a:pt x="3284" y="2311"/>
                  </a:cubicBezTo>
                  <a:cubicBezTo>
                    <a:pt x="3040" y="1916"/>
                    <a:pt x="2767" y="1429"/>
                    <a:pt x="2493" y="1034"/>
                  </a:cubicBezTo>
                  <a:cubicBezTo>
                    <a:pt x="2432" y="1004"/>
                    <a:pt x="2372" y="913"/>
                    <a:pt x="2341" y="821"/>
                  </a:cubicBezTo>
                  <a:cubicBezTo>
                    <a:pt x="1612" y="578"/>
                    <a:pt x="943" y="305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099" name="Google Shape;6099;p25"/>
          <p:cNvGrpSpPr/>
          <p:nvPr/>
        </p:nvGrpSpPr>
        <p:grpSpPr>
          <a:xfrm flipH="1">
            <a:off x="-86" y="-11551"/>
            <a:ext cx="1594408" cy="1245462"/>
            <a:chOff x="5354121" y="3339639"/>
            <a:chExt cx="533247" cy="416543"/>
          </a:xfrm>
        </p:grpSpPr>
        <p:sp>
          <p:nvSpPr>
            <p:cNvPr id="6100" name="Google Shape;6100;p25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1" name="Google Shape;6101;p25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2" name="Google Shape;6102;p25"/>
            <p:cNvSpPr/>
            <p:nvPr/>
          </p:nvSpPr>
          <p:spPr>
            <a:xfrm>
              <a:off x="5354121" y="3394404"/>
              <a:ext cx="117106" cy="107650"/>
            </a:xfrm>
            <a:custGeom>
              <a:avLst/>
              <a:gdLst/>
              <a:ahLst/>
              <a:cxnLst/>
              <a:rect l="l" t="t" r="r" b="b"/>
              <a:pathLst>
                <a:path w="641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1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3" name="Google Shape;6103;p25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4" name="Google Shape;6104;p25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5" name="Google Shape;6105;p25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6" name="Google Shape;6106;p25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7" name="Google Shape;6107;p25"/>
            <p:cNvSpPr/>
            <p:nvPr/>
          </p:nvSpPr>
          <p:spPr>
            <a:xfrm>
              <a:off x="5373361" y="3340935"/>
              <a:ext cx="513458" cy="335910"/>
            </a:xfrm>
            <a:custGeom>
              <a:avLst/>
              <a:gdLst/>
              <a:ahLst/>
              <a:cxnLst/>
              <a:rect l="l" t="t" r="r" b="b"/>
              <a:pathLst>
                <a:path w="28127" h="18401" extrusionOk="0">
                  <a:moveTo>
                    <a:pt x="248" y="1"/>
                  </a:moveTo>
                  <a:cubicBezTo>
                    <a:pt x="135" y="1"/>
                    <a:pt x="0" y="123"/>
                    <a:pt x="41" y="285"/>
                  </a:cubicBezTo>
                  <a:cubicBezTo>
                    <a:pt x="1409" y="3355"/>
                    <a:pt x="3688" y="6181"/>
                    <a:pt x="5998" y="8522"/>
                  </a:cubicBezTo>
                  <a:cubicBezTo>
                    <a:pt x="11409" y="13993"/>
                    <a:pt x="18461" y="17306"/>
                    <a:pt x="26060" y="18248"/>
                  </a:cubicBezTo>
                  <a:cubicBezTo>
                    <a:pt x="26667" y="18340"/>
                    <a:pt x="27245" y="18370"/>
                    <a:pt x="27853" y="18400"/>
                  </a:cubicBezTo>
                  <a:cubicBezTo>
                    <a:pt x="28096" y="18400"/>
                    <a:pt x="28126" y="18066"/>
                    <a:pt x="27853" y="18036"/>
                  </a:cubicBezTo>
                  <a:cubicBezTo>
                    <a:pt x="19768" y="17428"/>
                    <a:pt x="12199" y="14115"/>
                    <a:pt x="6424" y="8370"/>
                  </a:cubicBezTo>
                  <a:cubicBezTo>
                    <a:pt x="4023" y="6029"/>
                    <a:pt x="1743" y="3172"/>
                    <a:pt x="375" y="102"/>
                  </a:cubicBezTo>
                  <a:cubicBezTo>
                    <a:pt x="355" y="31"/>
                    <a:pt x="304" y="1"/>
                    <a:pt x="248" y="1"/>
                  </a:cubicBez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8" name="Google Shape;6108;p25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9" name="Google Shape;6109;p25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0" name="Google Shape;6110;p25"/>
            <p:cNvSpPr/>
            <p:nvPr/>
          </p:nvSpPr>
          <p:spPr>
            <a:xfrm>
              <a:off x="5354121" y="3393291"/>
              <a:ext cx="117653" cy="107650"/>
            </a:xfrm>
            <a:custGeom>
              <a:avLst/>
              <a:gdLst/>
              <a:ahLst/>
              <a:cxnLst/>
              <a:rect l="l" t="t" r="r" b="b"/>
              <a:pathLst>
                <a:path w="644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4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1" name="Google Shape;6111;p25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2" name="Google Shape;6112;p25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3" name="Google Shape;6113;p25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4" name="Google Shape;6114;p25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5" name="Google Shape;6115;p25"/>
            <p:cNvSpPr/>
            <p:nvPr/>
          </p:nvSpPr>
          <p:spPr>
            <a:xfrm>
              <a:off x="5373891" y="3339639"/>
              <a:ext cx="513477" cy="336093"/>
            </a:xfrm>
            <a:custGeom>
              <a:avLst/>
              <a:gdLst/>
              <a:ahLst/>
              <a:cxnLst/>
              <a:rect l="l" t="t" r="r" b="b"/>
              <a:pathLst>
                <a:path w="28128" h="18411" extrusionOk="0">
                  <a:moveTo>
                    <a:pt x="256" y="1"/>
                  </a:moveTo>
                  <a:cubicBezTo>
                    <a:pt x="131" y="1"/>
                    <a:pt x="0" y="118"/>
                    <a:pt x="42" y="264"/>
                  </a:cubicBezTo>
                  <a:cubicBezTo>
                    <a:pt x="1410" y="3365"/>
                    <a:pt x="3690" y="6161"/>
                    <a:pt x="6030" y="8532"/>
                  </a:cubicBezTo>
                  <a:cubicBezTo>
                    <a:pt x="11410" y="13973"/>
                    <a:pt x="18492" y="17286"/>
                    <a:pt x="26091" y="18259"/>
                  </a:cubicBezTo>
                  <a:cubicBezTo>
                    <a:pt x="26699" y="18319"/>
                    <a:pt x="27246" y="18350"/>
                    <a:pt x="27854" y="18411"/>
                  </a:cubicBezTo>
                  <a:cubicBezTo>
                    <a:pt x="28097" y="18411"/>
                    <a:pt x="28128" y="18046"/>
                    <a:pt x="27854" y="18015"/>
                  </a:cubicBezTo>
                  <a:cubicBezTo>
                    <a:pt x="19769" y="17408"/>
                    <a:pt x="12200" y="14094"/>
                    <a:pt x="6425" y="8380"/>
                  </a:cubicBezTo>
                  <a:cubicBezTo>
                    <a:pt x="4054" y="6009"/>
                    <a:pt x="1775" y="3152"/>
                    <a:pt x="407" y="82"/>
                  </a:cubicBezTo>
                  <a:cubicBezTo>
                    <a:pt x="369" y="25"/>
                    <a:pt x="313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5141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8" name="Google Shape;6358;p27"/>
          <p:cNvSpPr/>
          <p:nvPr/>
        </p:nvSpPr>
        <p:spPr>
          <a:xfrm>
            <a:off x="6021765" y="-1155928"/>
            <a:ext cx="3771522" cy="2786614"/>
          </a:xfrm>
          <a:custGeom>
            <a:avLst/>
            <a:gdLst/>
            <a:ahLst/>
            <a:cxnLst/>
            <a:rect l="l" t="t" r="r" b="b"/>
            <a:pathLst>
              <a:path w="115496" h="85335" extrusionOk="0">
                <a:moveTo>
                  <a:pt x="53261" y="1"/>
                </a:moveTo>
                <a:cubicBezTo>
                  <a:pt x="33998" y="1"/>
                  <a:pt x="2308" y="13935"/>
                  <a:pt x="986" y="33567"/>
                </a:cubicBezTo>
                <a:cubicBezTo>
                  <a:pt x="0" y="41269"/>
                  <a:pt x="5742" y="47981"/>
                  <a:pt x="12651" y="47981"/>
                </a:cubicBezTo>
                <a:cubicBezTo>
                  <a:pt x="13488" y="47981"/>
                  <a:pt x="14341" y="47883"/>
                  <a:pt x="15201" y="47676"/>
                </a:cubicBezTo>
                <a:cubicBezTo>
                  <a:pt x="23331" y="45398"/>
                  <a:pt x="32655" y="37507"/>
                  <a:pt x="41649" y="37507"/>
                </a:cubicBezTo>
                <a:cubicBezTo>
                  <a:pt x="44544" y="37507"/>
                  <a:pt x="47404" y="38325"/>
                  <a:pt x="50179" y="40409"/>
                </a:cubicBezTo>
                <a:cubicBezTo>
                  <a:pt x="56710" y="45614"/>
                  <a:pt x="55867" y="51817"/>
                  <a:pt x="64837" y="54428"/>
                </a:cubicBezTo>
                <a:cubicBezTo>
                  <a:pt x="73144" y="56858"/>
                  <a:pt x="76998" y="55696"/>
                  <a:pt x="81188" y="64584"/>
                </a:cubicBezTo>
                <a:cubicBezTo>
                  <a:pt x="83365" y="70116"/>
                  <a:pt x="84364" y="77507"/>
                  <a:pt x="88890" y="82196"/>
                </a:cubicBezTo>
                <a:cubicBezTo>
                  <a:pt x="91068" y="84073"/>
                  <a:pt x="94487" y="85334"/>
                  <a:pt x="97723" y="85334"/>
                </a:cubicBezTo>
                <a:cubicBezTo>
                  <a:pt x="101441" y="85334"/>
                  <a:pt x="104918" y="83670"/>
                  <a:pt x="105994" y="79364"/>
                </a:cubicBezTo>
                <a:lnTo>
                  <a:pt x="106248" y="79782"/>
                </a:lnTo>
                <a:cubicBezTo>
                  <a:pt x="115495" y="51457"/>
                  <a:pt x="87105" y="4056"/>
                  <a:pt x="58093" y="340"/>
                </a:cubicBezTo>
                <a:cubicBezTo>
                  <a:pt x="56602" y="112"/>
                  <a:pt x="54981" y="1"/>
                  <a:pt x="532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359" name="Google Shape;6359;p27"/>
          <p:cNvSpPr/>
          <p:nvPr/>
        </p:nvSpPr>
        <p:spPr>
          <a:xfrm>
            <a:off x="-606950" y="3644349"/>
            <a:ext cx="2981821" cy="2110490"/>
          </a:xfrm>
          <a:custGeom>
            <a:avLst/>
            <a:gdLst/>
            <a:ahLst/>
            <a:cxnLst/>
            <a:rect l="l" t="t" r="r" b="b"/>
            <a:pathLst>
              <a:path w="90461" h="64027" extrusionOk="0">
                <a:moveTo>
                  <a:pt x="15782" y="1"/>
                </a:moveTo>
                <a:cubicBezTo>
                  <a:pt x="12821" y="1"/>
                  <a:pt x="9653" y="1218"/>
                  <a:pt x="7104" y="3863"/>
                </a:cubicBezTo>
                <a:cubicBezTo>
                  <a:pt x="1" y="12055"/>
                  <a:pt x="2071" y="28807"/>
                  <a:pt x="7972" y="36860"/>
                </a:cubicBezTo>
                <a:cubicBezTo>
                  <a:pt x="19185" y="52644"/>
                  <a:pt x="47079" y="64026"/>
                  <a:pt x="67230" y="64026"/>
                </a:cubicBezTo>
                <a:cubicBezTo>
                  <a:pt x="68184" y="64026"/>
                  <a:pt x="69122" y="64001"/>
                  <a:pt x="70039" y="63949"/>
                </a:cubicBezTo>
                <a:cubicBezTo>
                  <a:pt x="81406" y="63564"/>
                  <a:pt x="89230" y="58842"/>
                  <a:pt x="89811" y="46714"/>
                </a:cubicBezTo>
                <a:cubicBezTo>
                  <a:pt x="90460" y="35433"/>
                  <a:pt x="84773" y="30908"/>
                  <a:pt x="75820" y="30908"/>
                </a:cubicBezTo>
                <a:cubicBezTo>
                  <a:pt x="74160" y="30908"/>
                  <a:pt x="72387" y="31064"/>
                  <a:pt x="70522" y="31361"/>
                </a:cubicBezTo>
                <a:cubicBezTo>
                  <a:pt x="69135" y="31582"/>
                  <a:pt x="68034" y="31714"/>
                  <a:pt x="67093" y="31714"/>
                </a:cubicBezTo>
                <a:cubicBezTo>
                  <a:pt x="63819" y="31714"/>
                  <a:pt x="62498" y="30108"/>
                  <a:pt x="57927" y="25034"/>
                </a:cubicBezTo>
                <a:cubicBezTo>
                  <a:pt x="54989" y="21771"/>
                  <a:pt x="52960" y="20359"/>
                  <a:pt x="50439" y="20359"/>
                </a:cubicBezTo>
                <a:cubicBezTo>
                  <a:pt x="48914" y="20359"/>
                  <a:pt x="47208" y="20875"/>
                  <a:pt x="45012" y="21810"/>
                </a:cubicBezTo>
                <a:cubicBezTo>
                  <a:pt x="41180" y="23520"/>
                  <a:pt x="38428" y="26414"/>
                  <a:pt x="34630" y="26414"/>
                </a:cubicBezTo>
                <a:cubicBezTo>
                  <a:pt x="33537" y="26414"/>
                  <a:pt x="32358" y="26175"/>
                  <a:pt x="31042" y="25599"/>
                </a:cubicBezTo>
                <a:cubicBezTo>
                  <a:pt x="26312" y="23619"/>
                  <a:pt x="23431" y="18561"/>
                  <a:pt x="24716" y="12006"/>
                </a:cubicBezTo>
                <a:cubicBezTo>
                  <a:pt x="26401" y="4497"/>
                  <a:pt x="21472" y="1"/>
                  <a:pt x="157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360" name="Google Shape;6360;p27"/>
          <p:cNvGrpSpPr/>
          <p:nvPr/>
        </p:nvGrpSpPr>
        <p:grpSpPr>
          <a:xfrm>
            <a:off x="7875852" y="3859971"/>
            <a:ext cx="1436648" cy="1426508"/>
            <a:chOff x="1173550" y="238600"/>
            <a:chExt cx="5252825" cy="5215750"/>
          </a:xfrm>
        </p:grpSpPr>
        <p:sp>
          <p:nvSpPr>
            <p:cNvPr id="6361" name="Google Shape;6361;p27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2" name="Google Shape;6362;p27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3" name="Google Shape;6363;p27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4" name="Google Shape;6364;p27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5" name="Google Shape;6365;p27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6" name="Google Shape;6366;p27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7" name="Google Shape;6367;p27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8" name="Google Shape;6368;p27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9" name="Google Shape;6369;p27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0" name="Google Shape;6370;p27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1" name="Google Shape;6371;p27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2" name="Google Shape;6372;p27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3" name="Google Shape;6373;p27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4" name="Google Shape;6374;p27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5" name="Google Shape;6375;p27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6" name="Google Shape;6376;p27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7" name="Google Shape;6377;p27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8" name="Google Shape;6378;p27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9" name="Google Shape;6379;p27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0" name="Google Shape;6380;p27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1" name="Google Shape;6381;p27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2" name="Google Shape;6382;p27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3" name="Google Shape;6383;p27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4" name="Google Shape;6384;p27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5" name="Google Shape;6385;p27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6" name="Google Shape;6386;p27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7" name="Google Shape;6387;p27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8" name="Google Shape;6388;p27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9" name="Google Shape;6389;p27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0" name="Google Shape;6390;p27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1" name="Google Shape;6391;p27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2" name="Google Shape;6392;p27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3" name="Google Shape;6393;p27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4" name="Google Shape;6394;p27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5" name="Google Shape;6395;p27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6" name="Google Shape;6396;p27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7" name="Google Shape;6397;p27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8" name="Google Shape;6398;p27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9" name="Google Shape;6399;p27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0" name="Google Shape;6400;p27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1" name="Google Shape;6401;p27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2" name="Google Shape;6402;p27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3" name="Google Shape;6403;p27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4" name="Google Shape;6404;p27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5" name="Google Shape;6405;p27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6" name="Google Shape;6406;p27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7" name="Google Shape;6407;p27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8" name="Google Shape;6408;p27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9" name="Google Shape;6409;p27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0" name="Google Shape;6410;p27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1" name="Google Shape;6411;p27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2" name="Google Shape;6412;p27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3" name="Google Shape;6413;p27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4" name="Google Shape;6414;p27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5" name="Google Shape;6415;p27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6" name="Google Shape;6416;p27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7" name="Google Shape;6417;p27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8" name="Google Shape;6418;p27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9" name="Google Shape;6419;p27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0" name="Google Shape;6420;p27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1" name="Google Shape;6421;p27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2" name="Google Shape;6422;p27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3" name="Google Shape;6423;p27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4" name="Google Shape;6424;p27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5" name="Google Shape;6425;p27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6" name="Google Shape;6426;p27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7" name="Google Shape;6427;p27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8" name="Google Shape;6428;p27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9" name="Google Shape;6429;p27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0" name="Google Shape;6430;p27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1" name="Google Shape;6431;p27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2" name="Google Shape;6432;p27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3" name="Google Shape;6433;p27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4" name="Google Shape;6434;p27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5" name="Google Shape;6435;p27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6" name="Google Shape;6436;p27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7" name="Google Shape;6437;p27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8" name="Google Shape;6438;p27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9" name="Google Shape;6439;p27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0" name="Google Shape;6440;p27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1" name="Google Shape;6441;p27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2" name="Google Shape;6442;p27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3" name="Google Shape;6443;p27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4" name="Google Shape;6444;p27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5" name="Google Shape;6445;p27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6" name="Google Shape;6446;p27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7" name="Google Shape;6447;p27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8" name="Google Shape;6448;p27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9" name="Google Shape;6449;p27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0" name="Google Shape;6450;p27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1" name="Google Shape;6451;p27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2" name="Google Shape;6452;p27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3" name="Google Shape;6453;p27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4" name="Google Shape;6454;p27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5" name="Google Shape;6455;p27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6" name="Google Shape;6456;p27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7" name="Google Shape;6457;p27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8" name="Google Shape;6458;p27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9" name="Google Shape;6459;p27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0" name="Google Shape;6460;p27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1" name="Google Shape;6461;p27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2" name="Google Shape;6462;p27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3" name="Google Shape;6463;p27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4" name="Google Shape;6464;p27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5" name="Google Shape;6465;p27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6" name="Google Shape;6466;p27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7" name="Google Shape;6467;p27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8" name="Google Shape;6468;p27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9" name="Google Shape;6469;p27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0" name="Google Shape;6470;p27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1" name="Google Shape;6471;p27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2" name="Google Shape;6472;p27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3" name="Google Shape;6473;p27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4" name="Google Shape;6474;p27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5" name="Google Shape;6475;p27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6" name="Google Shape;6476;p27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7" name="Google Shape;6477;p27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8" name="Google Shape;6478;p27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9" name="Google Shape;6479;p27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0" name="Google Shape;6480;p27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1" name="Google Shape;6481;p27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2" name="Google Shape;6482;p27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3" name="Google Shape;6483;p27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4" name="Google Shape;6484;p27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5" name="Google Shape;6485;p27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6" name="Google Shape;6486;p27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7" name="Google Shape;6487;p27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8" name="Google Shape;6488;p27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9" name="Google Shape;6489;p27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0" name="Google Shape;6490;p27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1" name="Google Shape;6491;p27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2" name="Google Shape;6492;p27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3" name="Google Shape;6493;p27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4" name="Google Shape;6494;p27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5" name="Google Shape;6495;p27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6" name="Google Shape;6496;p27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7" name="Google Shape;6497;p27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8" name="Google Shape;6498;p27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9" name="Google Shape;6499;p27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0" name="Google Shape;6500;p27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1" name="Google Shape;6501;p27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2" name="Google Shape;6502;p27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3" name="Google Shape;6503;p27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4" name="Google Shape;6504;p27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5" name="Google Shape;6505;p27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6" name="Google Shape;6506;p27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7" name="Google Shape;6507;p27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8" name="Google Shape;6508;p27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9" name="Google Shape;6509;p27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0" name="Google Shape;6510;p27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1" name="Google Shape;6511;p27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2" name="Google Shape;6512;p27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3" name="Google Shape;6513;p27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4" name="Google Shape;6514;p27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5" name="Google Shape;6515;p27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6" name="Google Shape;6516;p27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7" name="Google Shape;6517;p27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8" name="Google Shape;6518;p27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9" name="Google Shape;6519;p27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0" name="Google Shape;6520;p27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1" name="Google Shape;6521;p27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2" name="Google Shape;6522;p27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3" name="Google Shape;6523;p27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4" name="Google Shape;6524;p27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5" name="Google Shape;6525;p27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6" name="Google Shape;6526;p27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7" name="Google Shape;6527;p27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8" name="Google Shape;6528;p27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9" name="Google Shape;6529;p27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0" name="Google Shape;6530;p27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1" name="Google Shape;6531;p27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2" name="Google Shape;6532;p27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3" name="Google Shape;6533;p27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4" name="Google Shape;6534;p27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5" name="Google Shape;6535;p27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6" name="Google Shape;6536;p27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7" name="Google Shape;6537;p27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8" name="Google Shape;6538;p27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9" name="Google Shape;6539;p27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0" name="Google Shape;6540;p27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1" name="Google Shape;6541;p27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2" name="Google Shape;6542;p27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3" name="Google Shape;6543;p27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4" name="Google Shape;6544;p27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5" name="Google Shape;6545;p27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546" name="Google Shape;6546;p27"/>
          <p:cNvSpPr/>
          <p:nvPr/>
        </p:nvSpPr>
        <p:spPr>
          <a:xfrm flipH="1">
            <a:off x="8044275" y="3555150"/>
            <a:ext cx="630379" cy="635322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47" name="Google Shape;6547;p27"/>
          <p:cNvSpPr/>
          <p:nvPr/>
        </p:nvSpPr>
        <p:spPr>
          <a:xfrm flipH="1">
            <a:off x="7655199" y="124122"/>
            <a:ext cx="504651" cy="507977"/>
          </a:xfrm>
          <a:custGeom>
            <a:avLst/>
            <a:gdLst/>
            <a:ahLst/>
            <a:cxnLst/>
            <a:rect l="l" t="t" r="r" b="b"/>
            <a:pathLst>
              <a:path w="6434" h="6476" extrusionOk="0">
                <a:moveTo>
                  <a:pt x="3823" y="0"/>
                </a:moveTo>
                <a:cubicBezTo>
                  <a:pt x="3758" y="0"/>
                  <a:pt x="3688" y="40"/>
                  <a:pt x="3618" y="110"/>
                </a:cubicBezTo>
                <a:cubicBezTo>
                  <a:pt x="3536" y="192"/>
                  <a:pt x="3446" y="315"/>
                  <a:pt x="3364" y="462"/>
                </a:cubicBezTo>
                <a:cubicBezTo>
                  <a:pt x="3282" y="601"/>
                  <a:pt x="3209" y="708"/>
                  <a:pt x="3168" y="749"/>
                </a:cubicBezTo>
                <a:lnTo>
                  <a:pt x="2423" y="1894"/>
                </a:lnTo>
                <a:lnTo>
                  <a:pt x="1425" y="1649"/>
                </a:lnTo>
                <a:cubicBezTo>
                  <a:pt x="1187" y="1608"/>
                  <a:pt x="876" y="1518"/>
                  <a:pt x="484" y="1371"/>
                </a:cubicBezTo>
                <a:cubicBezTo>
                  <a:pt x="344" y="1330"/>
                  <a:pt x="279" y="1297"/>
                  <a:pt x="263" y="1297"/>
                </a:cubicBezTo>
                <a:cubicBezTo>
                  <a:pt x="238" y="1292"/>
                  <a:pt x="215" y="1290"/>
                  <a:pt x="193" y="1290"/>
                </a:cubicBezTo>
                <a:cubicBezTo>
                  <a:pt x="103" y="1290"/>
                  <a:pt x="47" y="1332"/>
                  <a:pt x="33" y="1411"/>
                </a:cubicBezTo>
                <a:cubicBezTo>
                  <a:pt x="1" y="1534"/>
                  <a:pt x="115" y="1698"/>
                  <a:pt x="344" y="1902"/>
                </a:cubicBezTo>
                <a:cubicBezTo>
                  <a:pt x="459" y="1993"/>
                  <a:pt x="525" y="2058"/>
                  <a:pt x="549" y="2099"/>
                </a:cubicBezTo>
                <a:cubicBezTo>
                  <a:pt x="958" y="2606"/>
                  <a:pt x="1228" y="2975"/>
                  <a:pt x="1343" y="3179"/>
                </a:cubicBezTo>
                <a:lnTo>
                  <a:pt x="1490" y="3482"/>
                </a:lnTo>
                <a:lnTo>
                  <a:pt x="1056" y="4202"/>
                </a:lnTo>
                <a:cubicBezTo>
                  <a:pt x="819" y="4603"/>
                  <a:pt x="664" y="4857"/>
                  <a:pt x="615" y="4980"/>
                </a:cubicBezTo>
                <a:cubicBezTo>
                  <a:pt x="557" y="5094"/>
                  <a:pt x="516" y="5184"/>
                  <a:pt x="484" y="5225"/>
                </a:cubicBezTo>
                <a:cubicBezTo>
                  <a:pt x="451" y="5266"/>
                  <a:pt x="434" y="5307"/>
                  <a:pt x="418" y="5348"/>
                </a:cubicBezTo>
                <a:cubicBezTo>
                  <a:pt x="402" y="5446"/>
                  <a:pt x="443" y="5495"/>
                  <a:pt x="541" y="5512"/>
                </a:cubicBezTo>
                <a:cubicBezTo>
                  <a:pt x="552" y="5514"/>
                  <a:pt x="565" y="5516"/>
                  <a:pt x="578" y="5516"/>
                </a:cubicBezTo>
                <a:cubicBezTo>
                  <a:pt x="692" y="5516"/>
                  <a:pt x="886" y="5424"/>
                  <a:pt x="1171" y="5242"/>
                </a:cubicBezTo>
                <a:cubicBezTo>
                  <a:pt x="1302" y="5152"/>
                  <a:pt x="1376" y="5102"/>
                  <a:pt x="1392" y="5094"/>
                </a:cubicBezTo>
                <a:cubicBezTo>
                  <a:pt x="1842" y="4865"/>
                  <a:pt x="2243" y="4660"/>
                  <a:pt x="2587" y="4480"/>
                </a:cubicBezTo>
                <a:lnTo>
                  <a:pt x="2652" y="4489"/>
                </a:lnTo>
                <a:cubicBezTo>
                  <a:pt x="2783" y="4521"/>
                  <a:pt x="2939" y="4644"/>
                  <a:pt x="3102" y="4849"/>
                </a:cubicBezTo>
                <a:cubicBezTo>
                  <a:pt x="3266" y="5053"/>
                  <a:pt x="3405" y="5274"/>
                  <a:pt x="3520" y="5503"/>
                </a:cubicBezTo>
                <a:cubicBezTo>
                  <a:pt x="3831" y="6125"/>
                  <a:pt x="4035" y="6445"/>
                  <a:pt x="4125" y="6469"/>
                </a:cubicBezTo>
                <a:cubicBezTo>
                  <a:pt x="4146" y="6473"/>
                  <a:pt x="4165" y="6475"/>
                  <a:pt x="4183" y="6475"/>
                </a:cubicBezTo>
                <a:cubicBezTo>
                  <a:pt x="4271" y="6475"/>
                  <a:pt x="4325" y="6424"/>
                  <a:pt x="4338" y="6322"/>
                </a:cubicBezTo>
                <a:cubicBezTo>
                  <a:pt x="4346" y="6240"/>
                  <a:pt x="4355" y="6003"/>
                  <a:pt x="4338" y="5618"/>
                </a:cubicBezTo>
                <a:cubicBezTo>
                  <a:pt x="4330" y="5225"/>
                  <a:pt x="4322" y="5021"/>
                  <a:pt x="4297" y="5012"/>
                </a:cubicBezTo>
                <a:cubicBezTo>
                  <a:pt x="4297" y="4980"/>
                  <a:pt x="4289" y="4857"/>
                  <a:pt x="4256" y="4636"/>
                </a:cubicBezTo>
                <a:cubicBezTo>
                  <a:pt x="4224" y="4407"/>
                  <a:pt x="4224" y="4227"/>
                  <a:pt x="4256" y="4079"/>
                </a:cubicBezTo>
                <a:lnTo>
                  <a:pt x="4265" y="4022"/>
                </a:lnTo>
                <a:cubicBezTo>
                  <a:pt x="4559" y="3940"/>
                  <a:pt x="4919" y="3752"/>
                  <a:pt x="5353" y="3457"/>
                </a:cubicBezTo>
                <a:cubicBezTo>
                  <a:pt x="5566" y="3302"/>
                  <a:pt x="5697" y="3212"/>
                  <a:pt x="5762" y="3179"/>
                </a:cubicBezTo>
                <a:cubicBezTo>
                  <a:pt x="5820" y="3138"/>
                  <a:pt x="5934" y="3097"/>
                  <a:pt x="6122" y="3032"/>
                </a:cubicBezTo>
                <a:cubicBezTo>
                  <a:pt x="6302" y="2966"/>
                  <a:pt x="6392" y="2917"/>
                  <a:pt x="6401" y="2876"/>
                </a:cubicBezTo>
                <a:cubicBezTo>
                  <a:pt x="6433" y="2729"/>
                  <a:pt x="6351" y="2639"/>
                  <a:pt x="6155" y="2598"/>
                </a:cubicBezTo>
                <a:lnTo>
                  <a:pt x="5148" y="2426"/>
                </a:lnTo>
                <a:cubicBezTo>
                  <a:pt x="4739" y="2344"/>
                  <a:pt x="4379" y="2263"/>
                  <a:pt x="4068" y="2181"/>
                </a:cubicBezTo>
                <a:lnTo>
                  <a:pt x="4068" y="1927"/>
                </a:lnTo>
                <a:cubicBezTo>
                  <a:pt x="4044" y="1084"/>
                  <a:pt x="4052" y="552"/>
                  <a:pt x="4101" y="307"/>
                </a:cubicBezTo>
                <a:cubicBezTo>
                  <a:pt x="4109" y="266"/>
                  <a:pt x="4093" y="208"/>
                  <a:pt x="4044" y="135"/>
                </a:cubicBezTo>
                <a:cubicBezTo>
                  <a:pt x="3986" y="61"/>
                  <a:pt x="3929" y="12"/>
                  <a:pt x="3855" y="4"/>
                </a:cubicBezTo>
                <a:cubicBezTo>
                  <a:pt x="3845" y="1"/>
                  <a:pt x="3834" y="0"/>
                  <a:pt x="38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548" name="Google Shape;6548;p27"/>
          <p:cNvGrpSpPr/>
          <p:nvPr/>
        </p:nvGrpSpPr>
        <p:grpSpPr>
          <a:xfrm>
            <a:off x="-106602" y="4143172"/>
            <a:ext cx="1186976" cy="1112852"/>
            <a:chOff x="3281667" y="1132683"/>
            <a:chExt cx="612601" cy="574375"/>
          </a:xfrm>
        </p:grpSpPr>
        <p:sp>
          <p:nvSpPr>
            <p:cNvPr id="6549" name="Google Shape;6549;p27"/>
            <p:cNvSpPr/>
            <p:nvPr/>
          </p:nvSpPr>
          <p:spPr>
            <a:xfrm>
              <a:off x="3281667" y="1132683"/>
              <a:ext cx="612601" cy="574375"/>
            </a:xfrm>
            <a:custGeom>
              <a:avLst/>
              <a:gdLst/>
              <a:ahLst/>
              <a:cxnLst/>
              <a:rect l="l" t="t" r="r" b="b"/>
              <a:pathLst>
                <a:path w="33558" h="31464" extrusionOk="0">
                  <a:moveTo>
                    <a:pt x="22719" y="0"/>
                  </a:moveTo>
                  <a:cubicBezTo>
                    <a:pt x="22470" y="0"/>
                    <a:pt x="22250" y="39"/>
                    <a:pt x="22068" y="125"/>
                  </a:cubicBezTo>
                  <a:cubicBezTo>
                    <a:pt x="21490" y="368"/>
                    <a:pt x="21278" y="2466"/>
                    <a:pt x="21278" y="2466"/>
                  </a:cubicBezTo>
                  <a:lnTo>
                    <a:pt x="21186" y="308"/>
                  </a:lnTo>
                  <a:cubicBezTo>
                    <a:pt x="21186" y="308"/>
                    <a:pt x="16171" y="490"/>
                    <a:pt x="15624" y="1827"/>
                  </a:cubicBezTo>
                  <a:cubicBezTo>
                    <a:pt x="15472" y="2162"/>
                    <a:pt x="17174" y="8849"/>
                    <a:pt x="16414" y="10460"/>
                  </a:cubicBezTo>
                  <a:cubicBezTo>
                    <a:pt x="16414" y="10460"/>
                    <a:pt x="15411" y="9305"/>
                    <a:pt x="14803" y="2314"/>
                  </a:cubicBezTo>
                  <a:cubicBezTo>
                    <a:pt x="14803" y="2314"/>
                    <a:pt x="10153" y="2678"/>
                    <a:pt x="9879" y="4137"/>
                  </a:cubicBezTo>
                  <a:cubicBezTo>
                    <a:pt x="9579" y="5610"/>
                    <a:pt x="13022" y="13472"/>
                    <a:pt x="11866" y="13472"/>
                  </a:cubicBezTo>
                  <a:cubicBezTo>
                    <a:pt x="11853" y="13472"/>
                    <a:pt x="11839" y="13471"/>
                    <a:pt x="11825" y="13469"/>
                  </a:cubicBezTo>
                  <a:cubicBezTo>
                    <a:pt x="10518" y="13317"/>
                    <a:pt x="10335" y="11493"/>
                    <a:pt x="10153" y="10065"/>
                  </a:cubicBezTo>
                  <a:cubicBezTo>
                    <a:pt x="9940" y="8666"/>
                    <a:pt x="9119" y="4441"/>
                    <a:pt x="9119" y="4441"/>
                  </a:cubicBezTo>
                  <a:cubicBezTo>
                    <a:pt x="9119" y="4441"/>
                    <a:pt x="6141" y="4867"/>
                    <a:pt x="6201" y="5900"/>
                  </a:cubicBezTo>
                  <a:cubicBezTo>
                    <a:pt x="6232" y="6873"/>
                    <a:pt x="8177" y="11828"/>
                    <a:pt x="8937" y="13621"/>
                  </a:cubicBezTo>
                  <a:cubicBezTo>
                    <a:pt x="9272" y="14399"/>
                    <a:pt x="9146" y="14769"/>
                    <a:pt x="8832" y="14769"/>
                  </a:cubicBezTo>
                  <a:cubicBezTo>
                    <a:pt x="8434" y="14769"/>
                    <a:pt x="7737" y="14177"/>
                    <a:pt x="7296" y="13074"/>
                  </a:cubicBezTo>
                  <a:cubicBezTo>
                    <a:pt x="6475" y="11128"/>
                    <a:pt x="5837" y="6691"/>
                    <a:pt x="5837" y="6691"/>
                  </a:cubicBezTo>
                  <a:cubicBezTo>
                    <a:pt x="5837" y="6691"/>
                    <a:pt x="1824" y="8180"/>
                    <a:pt x="2219" y="10095"/>
                  </a:cubicBezTo>
                  <a:cubicBezTo>
                    <a:pt x="2543" y="11690"/>
                    <a:pt x="4236" y="15408"/>
                    <a:pt x="3814" y="15408"/>
                  </a:cubicBezTo>
                  <a:cubicBezTo>
                    <a:pt x="3721" y="15408"/>
                    <a:pt x="3526" y="15228"/>
                    <a:pt x="3192" y="14806"/>
                  </a:cubicBezTo>
                  <a:lnTo>
                    <a:pt x="1277" y="12496"/>
                  </a:lnTo>
                  <a:lnTo>
                    <a:pt x="1277" y="12496"/>
                  </a:lnTo>
                  <a:cubicBezTo>
                    <a:pt x="1277" y="12496"/>
                    <a:pt x="1" y="15262"/>
                    <a:pt x="1551" y="18971"/>
                  </a:cubicBezTo>
                  <a:cubicBezTo>
                    <a:pt x="1855" y="19639"/>
                    <a:pt x="6141" y="20885"/>
                    <a:pt x="9150" y="21159"/>
                  </a:cubicBezTo>
                  <a:cubicBezTo>
                    <a:pt x="9150" y="21159"/>
                    <a:pt x="9162" y="21158"/>
                    <a:pt x="9181" y="21158"/>
                  </a:cubicBezTo>
                  <a:cubicBezTo>
                    <a:pt x="9313" y="21158"/>
                    <a:pt x="9781" y="21204"/>
                    <a:pt x="9119" y="21919"/>
                  </a:cubicBezTo>
                  <a:cubicBezTo>
                    <a:pt x="9119" y="21919"/>
                    <a:pt x="4925" y="27846"/>
                    <a:pt x="12980" y="31463"/>
                  </a:cubicBezTo>
                  <a:cubicBezTo>
                    <a:pt x="12980" y="31463"/>
                    <a:pt x="11095" y="25202"/>
                    <a:pt x="12220" y="24837"/>
                  </a:cubicBezTo>
                  <a:cubicBezTo>
                    <a:pt x="12220" y="24837"/>
                    <a:pt x="12221" y="24837"/>
                    <a:pt x="12224" y="24837"/>
                  </a:cubicBezTo>
                  <a:cubicBezTo>
                    <a:pt x="12291" y="24837"/>
                    <a:pt x="13120" y="24893"/>
                    <a:pt x="13557" y="27633"/>
                  </a:cubicBezTo>
                  <a:cubicBezTo>
                    <a:pt x="13892" y="29711"/>
                    <a:pt x="15163" y="31444"/>
                    <a:pt x="18155" y="31444"/>
                  </a:cubicBezTo>
                  <a:cubicBezTo>
                    <a:pt x="19234" y="31444"/>
                    <a:pt x="20536" y="31219"/>
                    <a:pt x="22098" y="30703"/>
                  </a:cubicBezTo>
                  <a:cubicBezTo>
                    <a:pt x="22098" y="30703"/>
                    <a:pt x="18147" y="29913"/>
                    <a:pt x="16870" y="27694"/>
                  </a:cubicBezTo>
                  <a:cubicBezTo>
                    <a:pt x="16817" y="27605"/>
                    <a:pt x="17002" y="27569"/>
                    <a:pt x="17350" y="27569"/>
                  </a:cubicBezTo>
                  <a:cubicBezTo>
                    <a:pt x="18721" y="27569"/>
                    <a:pt x="22609" y="28122"/>
                    <a:pt x="24277" y="28122"/>
                  </a:cubicBezTo>
                  <a:cubicBezTo>
                    <a:pt x="24345" y="28122"/>
                    <a:pt x="24409" y="28121"/>
                    <a:pt x="24469" y="28120"/>
                  </a:cubicBezTo>
                  <a:cubicBezTo>
                    <a:pt x="26171" y="28028"/>
                    <a:pt x="28299" y="27360"/>
                    <a:pt x="29849" y="23895"/>
                  </a:cubicBezTo>
                  <a:cubicBezTo>
                    <a:pt x="29849" y="23895"/>
                    <a:pt x="26718" y="23773"/>
                    <a:pt x="24256" y="23743"/>
                  </a:cubicBezTo>
                  <a:cubicBezTo>
                    <a:pt x="21855" y="23712"/>
                    <a:pt x="21217" y="22952"/>
                    <a:pt x="22706" y="22709"/>
                  </a:cubicBezTo>
                  <a:cubicBezTo>
                    <a:pt x="24196" y="22527"/>
                    <a:pt x="23466" y="22709"/>
                    <a:pt x="26080" y="22466"/>
                  </a:cubicBezTo>
                  <a:cubicBezTo>
                    <a:pt x="28755" y="22192"/>
                    <a:pt x="30913" y="22071"/>
                    <a:pt x="31126" y="21888"/>
                  </a:cubicBezTo>
                  <a:cubicBezTo>
                    <a:pt x="31339" y="21645"/>
                    <a:pt x="32159" y="17664"/>
                    <a:pt x="32159" y="17664"/>
                  </a:cubicBezTo>
                  <a:lnTo>
                    <a:pt x="32159" y="17664"/>
                  </a:lnTo>
                  <a:cubicBezTo>
                    <a:pt x="32159" y="17664"/>
                    <a:pt x="24834" y="18545"/>
                    <a:pt x="23375" y="18819"/>
                  </a:cubicBezTo>
                  <a:cubicBezTo>
                    <a:pt x="23133" y="18853"/>
                    <a:pt x="22906" y="18869"/>
                    <a:pt x="22699" y="18869"/>
                  </a:cubicBezTo>
                  <a:cubicBezTo>
                    <a:pt x="21633" y="18869"/>
                    <a:pt x="21097" y="18441"/>
                    <a:pt x="21734" y="17907"/>
                  </a:cubicBezTo>
                  <a:cubicBezTo>
                    <a:pt x="21973" y="17704"/>
                    <a:pt x="22240" y="17644"/>
                    <a:pt x="22584" y="17644"/>
                  </a:cubicBezTo>
                  <a:cubicBezTo>
                    <a:pt x="23089" y="17644"/>
                    <a:pt x="23758" y="17774"/>
                    <a:pt x="24746" y="17774"/>
                  </a:cubicBezTo>
                  <a:cubicBezTo>
                    <a:pt x="25303" y="17774"/>
                    <a:pt x="25962" y="17733"/>
                    <a:pt x="26749" y="17603"/>
                  </a:cubicBezTo>
                  <a:cubicBezTo>
                    <a:pt x="29849" y="17056"/>
                    <a:pt x="32342" y="16752"/>
                    <a:pt x="32676" y="15384"/>
                  </a:cubicBezTo>
                  <a:cubicBezTo>
                    <a:pt x="32676" y="15384"/>
                    <a:pt x="33557" y="9183"/>
                    <a:pt x="31521" y="8636"/>
                  </a:cubicBezTo>
                  <a:cubicBezTo>
                    <a:pt x="31413" y="8601"/>
                    <a:pt x="31291" y="8586"/>
                    <a:pt x="31158" y="8586"/>
                  </a:cubicBezTo>
                  <a:cubicBezTo>
                    <a:pt x="30245" y="8586"/>
                    <a:pt x="28833" y="9305"/>
                    <a:pt x="28117" y="9305"/>
                  </a:cubicBezTo>
                  <a:cubicBezTo>
                    <a:pt x="27266" y="9305"/>
                    <a:pt x="29910" y="7663"/>
                    <a:pt x="30153" y="7299"/>
                  </a:cubicBezTo>
                  <a:cubicBezTo>
                    <a:pt x="30427" y="6903"/>
                    <a:pt x="29758" y="4411"/>
                    <a:pt x="29758" y="4411"/>
                  </a:cubicBezTo>
                  <a:cubicBezTo>
                    <a:pt x="29758" y="4411"/>
                    <a:pt x="25047" y="9517"/>
                    <a:pt x="24317" y="9609"/>
                  </a:cubicBezTo>
                  <a:cubicBezTo>
                    <a:pt x="24222" y="9628"/>
                    <a:pt x="24135" y="9638"/>
                    <a:pt x="24057" y="9638"/>
                  </a:cubicBezTo>
                  <a:cubicBezTo>
                    <a:pt x="23541" y="9638"/>
                    <a:pt x="23465" y="9193"/>
                    <a:pt x="24469" y="8241"/>
                  </a:cubicBezTo>
                  <a:cubicBezTo>
                    <a:pt x="25381" y="7390"/>
                    <a:pt x="29363" y="3651"/>
                    <a:pt x="29393" y="3043"/>
                  </a:cubicBezTo>
                  <a:cubicBezTo>
                    <a:pt x="29393" y="3043"/>
                    <a:pt x="24927" y="0"/>
                    <a:pt x="227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0" name="Google Shape;6550;p27"/>
            <p:cNvSpPr/>
            <p:nvPr/>
          </p:nvSpPr>
          <p:spPr>
            <a:xfrm>
              <a:off x="3328838" y="1234290"/>
              <a:ext cx="462783" cy="359569"/>
            </a:xfrm>
            <a:custGeom>
              <a:avLst/>
              <a:gdLst/>
              <a:ahLst/>
              <a:cxnLst/>
              <a:rect l="l" t="t" r="r" b="b"/>
              <a:pathLst>
                <a:path w="25351" h="19697" extrusionOk="0">
                  <a:moveTo>
                    <a:pt x="16262" y="0"/>
                  </a:moveTo>
                  <a:lnTo>
                    <a:pt x="16262" y="0"/>
                  </a:lnTo>
                  <a:cubicBezTo>
                    <a:pt x="16262" y="2"/>
                    <a:pt x="15016" y="7204"/>
                    <a:pt x="15228" y="9483"/>
                  </a:cubicBezTo>
                  <a:cubicBezTo>
                    <a:pt x="14560" y="10183"/>
                    <a:pt x="13861" y="10882"/>
                    <a:pt x="13101" y="11550"/>
                  </a:cubicBezTo>
                  <a:cubicBezTo>
                    <a:pt x="12645" y="11003"/>
                    <a:pt x="10821" y="7447"/>
                    <a:pt x="10092" y="1398"/>
                  </a:cubicBezTo>
                  <a:lnTo>
                    <a:pt x="10092" y="1398"/>
                  </a:lnTo>
                  <a:cubicBezTo>
                    <a:pt x="10092" y="1399"/>
                    <a:pt x="10001" y="7691"/>
                    <a:pt x="12614" y="11946"/>
                  </a:cubicBezTo>
                  <a:cubicBezTo>
                    <a:pt x="11399" y="12979"/>
                    <a:pt x="10092" y="13891"/>
                    <a:pt x="8785" y="14529"/>
                  </a:cubicBezTo>
                  <a:lnTo>
                    <a:pt x="8541" y="14651"/>
                  </a:lnTo>
                  <a:cubicBezTo>
                    <a:pt x="4742" y="12918"/>
                    <a:pt x="2098" y="6688"/>
                    <a:pt x="2098" y="6687"/>
                  </a:cubicBezTo>
                  <a:lnTo>
                    <a:pt x="2098" y="6687"/>
                  </a:lnTo>
                  <a:cubicBezTo>
                    <a:pt x="3101" y="11094"/>
                    <a:pt x="7022" y="14347"/>
                    <a:pt x="7873" y="14955"/>
                  </a:cubicBezTo>
                  <a:cubicBezTo>
                    <a:pt x="2584" y="17265"/>
                    <a:pt x="335" y="16171"/>
                    <a:pt x="213" y="16748"/>
                  </a:cubicBezTo>
                  <a:cubicBezTo>
                    <a:pt x="61" y="17386"/>
                    <a:pt x="0" y="17690"/>
                    <a:pt x="395" y="17721"/>
                  </a:cubicBezTo>
                  <a:cubicBezTo>
                    <a:pt x="395" y="17721"/>
                    <a:pt x="406" y="17721"/>
                    <a:pt x="426" y="17721"/>
                  </a:cubicBezTo>
                  <a:cubicBezTo>
                    <a:pt x="839" y="17721"/>
                    <a:pt x="5335" y="17638"/>
                    <a:pt x="10548" y="14134"/>
                  </a:cubicBezTo>
                  <a:lnTo>
                    <a:pt x="10578" y="14164"/>
                  </a:lnTo>
                  <a:cubicBezTo>
                    <a:pt x="10578" y="14164"/>
                    <a:pt x="14377" y="18572"/>
                    <a:pt x="18511" y="19696"/>
                  </a:cubicBezTo>
                  <a:cubicBezTo>
                    <a:pt x="18511" y="19696"/>
                    <a:pt x="12736" y="16474"/>
                    <a:pt x="11125" y="13769"/>
                  </a:cubicBezTo>
                  <a:cubicBezTo>
                    <a:pt x="12371" y="12857"/>
                    <a:pt x="13709" y="11763"/>
                    <a:pt x="15016" y="10395"/>
                  </a:cubicBezTo>
                  <a:cubicBezTo>
                    <a:pt x="15666" y="10689"/>
                    <a:pt x="17678" y="11461"/>
                    <a:pt x="19971" y="11461"/>
                  </a:cubicBezTo>
                  <a:cubicBezTo>
                    <a:pt x="21000" y="11461"/>
                    <a:pt x="22086" y="11305"/>
                    <a:pt x="23131" y="10882"/>
                  </a:cubicBezTo>
                  <a:lnTo>
                    <a:pt x="23131" y="10882"/>
                  </a:lnTo>
                  <a:cubicBezTo>
                    <a:pt x="23131" y="10882"/>
                    <a:pt x="21994" y="11087"/>
                    <a:pt x="20481" y="11087"/>
                  </a:cubicBezTo>
                  <a:cubicBezTo>
                    <a:pt x="18913" y="11087"/>
                    <a:pt x="16942" y="10867"/>
                    <a:pt x="15411" y="9970"/>
                  </a:cubicBezTo>
                  <a:cubicBezTo>
                    <a:pt x="15988" y="9332"/>
                    <a:pt x="16535" y="8754"/>
                    <a:pt x="17143" y="7994"/>
                  </a:cubicBezTo>
                  <a:cubicBezTo>
                    <a:pt x="17660" y="7994"/>
                    <a:pt x="22979" y="7143"/>
                    <a:pt x="25350" y="5714"/>
                  </a:cubicBezTo>
                  <a:lnTo>
                    <a:pt x="25350" y="5714"/>
                  </a:lnTo>
                  <a:cubicBezTo>
                    <a:pt x="25350" y="5715"/>
                    <a:pt x="20323" y="7362"/>
                    <a:pt x="17791" y="7362"/>
                  </a:cubicBezTo>
                  <a:cubicBezTo>
                    <a:pt x="17704" y="7362"/>
                    <a:pt x="17620" y="7360"/>
                    <a:pt x="17539" y="7356"/>
                  </a:cubicBezTo>
                  <a:cubicBezTo>
                    <a:pt x="18420" y="6231"/>
                    <a:pt x="21308" y="2310"/>
                    <a:pt x="22098" y="912"/>
                  </a:cubicBezTo>
                  <a:lnTo>
                    <a:pt x="22098" y="912"/>
                  </a:lnTo>
                  <a:cubicBezTo>
                    <a:pt x="22097" y="913"/>
                    <a:pt x="18116" y="5988"/>
                    <a:pt x="15715" y="9028"/>
                  </a:cubicBezTo>
                  <a:cubicBezTo>
                    <a:pt x="15715" y="8268"/>
                    <a:pt x="15836" y="3800"/>
                    <a:pt x="16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551" name="Google Shape;6551;p27"/>
          <p:cNvGrpSpPr/>
          <p:nvPr/>
        </p:nvGrpSpPr>
        <p:grpSpPr>
          <a:xfrm flipH="1">
            <a:off x="10" y="-14244"/>
            <a:ext cx="1890360" cy="1476643"/>
            <a:chOff x="5354121" y="3339639"/>
            <a:chExt cx="533247" cy="416543"/>
          </a:xfrm>
        </p:grpSpPr>
        <p:sp>
          <p:nvSpPr>
            <p:cNvPr id="6552" name="Google Shape;6552;p27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3" name="Google Shape;6553;p27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4" name="Google Shape;6554;p27"/>
            <p:cNvSpPr/>
            <p:nvPr/>
          </p:nvSpPr>
          <p:spPr>
            <a:xfrm>
              <a:off x="5354121" y="3394404"/>
              <a:ext cx="117106" cy="107650"/>
            </a:xfrm>
            <a:custGeom>
              <a:avLst/>
              <a:gdLst/>
              <a:ahLst/>
              <a:cxnLst/>
              <a:rect l="l" t="t" r="r" b="b"/>
              <a:pathLst>
                <a:path w="641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1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5" name="Google Shape;6555;p27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6" name="Google Shape;6556;p27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7" name="Google Shape;6557;p27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8" name="Google Shape;6558;p27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9" name="Google Shape;6559;p27"/>
            <p:cNvSpPr/>
            <p:nvPr/>
          </p:nvSpPr>
          <p:spPr>
            <a:xfrm>
              <a:off x="5373361" y="3340935"/>
              <a:ext cx="513458" cy="335910"/>
            </a:xfrm>
            <a:custGeom>
              <a:avLst/>
              <a:gdLst/>
              <a:ahLst/>
              <a:cxnLst/>
              <a:rect l="l" t="t" r="r" b="b"/>
              <a:pathLst>
                <a:path w="28127" h="18401" extrusionOk="0">
                  <a:moveTo>
                    <a:pt x="248" y="1"/>
                  </a:moveTo>
                  <a:cubicBezTo>
                    <a:pt x="135" y="1"/>
                    <a:pt x="0" y="123"/>
                    <a:pt x="41" y="285"/>
                  </a:cubicBezTo>
                  <a:cubicBezTo>
                    <a:pt x="1409" y="3355"/>
                    <a:pt x="3688" y="6181"/>
                    <a:pt x="5998" y="8522"/>
                  </a:cubicBezTo>
                  <a:cubicBezTo>
                    <a:pt x="11409" y="13993"/>
                    <a:pt x="18461" y="17306"/>
                    <a:pt x="26060" y="18248"/>
                  </a:cubicBezTo>
                  <a:cubicBezTo>
                    <a:pt x="26667" y="18340"/>
                    <a:pt x="27245" y="18370"/>
                    <a:pt x="27853" y="18400"/>
                  </a:cubicBezTo>
                  <a:cubicBezTo>
                    <a:pt x="28096" y="18400"/>
                    <a:pt x="28126" y="18066"/>
                    <a:pt x="27853" y="18036"/>
                  </a:cubicBezTo>
                  <a:cubicBezTo>
                    <a:pt x="19768" y="17428"/>
                    <a:pt x="12199" y="14115"/>
                    <a:pt x="6424" y="8370"/>
                  </a:cubicBezTo>
                  <a:cubicBezTo>
                    <a:pt x="4023" y="6029"/>
                    <a:pt x="1743" y="3172"/>
                    <a:pt x="375" y="102"/>
                  </a:cubicBezTo>
                  <a:cubicBezTo>
                    <a:pt x="355" y="31"/>
                    <a:pt x="304" y="1"/>
                    <a:pt x="248" y="1"/>
                  </a:cubicBez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0" name="Google Shape;6560;p27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1" name="Google Shape;6561;p27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2" name="Google Shape;6562;p27"/>
            <p:cNvSpPr/>
            <p:nvPr/>
          </p:nvSpPr>
          <p:spPr>
            <a:xfrm>
              <a:off x="5354121" y="3393291"/>
              <a:ext cx="117653" cy="107650"/>
            </a:xfrm>
            <a:custGeom>
              <a:avLst/>
              <a:gdLst/>
              <a:ahLst/>
              <a:cxnLst/>
              <a:rect l="l" t="t" r="r" b="b"/>
              <a:pathLst>
                <a:path w="644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4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3" name="Google Shape;6563;p27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4" name="Google Shape;6564;p27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5" name="Google Shape;6565;p27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6" name="Google Shape;6566;p27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7" name="Google Shape;6567;p27"/>
            <p:cNvSpPr/>
            <p:nvPr/>
          </p:nvSpPr>
          <p:spPr>
            <a:xfrm>
              <a:off x="5373891" y="3339639"/>
              <a:ext cx="513477" cy="336093"/>
            </a:xfrm>
            <a:custGeom>
              <a:avLst/>
              <a:gdLst/>
              <a:ahLst/>
              <a:cxnLst/>
              <a:rect l="l" t="t" r="r" b="b"/>
              <a:pathLst>
                <a:path w="28128" h="18411" extrusionOk="0">
                  <a:moveTo>
                    <a:pt x="256" y="1"/>
                  </a:moveTo>
                  <a:cubicBezTo>
                    <a:pt x="131" y="1"/>
                    <a:pt x="0" y="118"/>
                    <a:pt x="42" y="264"/>
                  </a:cubicBezTo>
                  <a:cubicBezTo>
                    <a:pt x="1410" y="3365"/>
                    <a:pt x="3690" y="6161"/>
                    <a:pt x="6030" y="8532"/>
                  </a:cubicBezTo>
                  <a:cubicBezTo>
                    <a:pt x="11410" y="13973"/>
                    <a:pt x="18492" y="17286"/>
                    <a:pt x="26091" y="18259"/>
                  </a:cubicBezTo>
                  <a:cubicBezTo>
                    <a:pt x="26699" y="18319"/>
                    <a:pt x="27246" y="18350"/>
                    <a:pt x="27854" y="18411"/>
                  </a:cubicBezTo>
                  <a:cubicBezTo>
                    <a:pt x="28097" y="18411"/>
                    <a:pt x="28128" y="18046"/>
                    <a:pt x="27854" y="18015"/>
                  </a:cubicBezTo>
                  <a:cubicBezTo>
                    <a:pt x="19769" y="17408"/>
                    <a:pt x="12200" y="14094"/>
                    <a:pt x="6425" y="8380"/>
                  </a:cubicBezTo>
                  <a:cubicBezTo>
                    <a:pt x="4054" y="6009"/>
                    <a:pt x="1775" y="3152"/>
                    <a:pt x="407" y="82"/>
                  </a:cubicBezTo>
                  <a:cubicBezTo>
                    <a:pt x="369" y="25"/>
                    <a:pt x="313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568" name="Google Shape;6568;p27"/>
          <p:cNvSpPr/>
          <p:nvPr/>
        </p:nvSpPr>
        <p:spPr>
          <a:xfrm>
            <a:off x="2027970" y="636456"/>
            <a:ext cx="5088061" cy="1258150"/>
          </a:xfrm>
          <a:custGeom>
            <a:avLst/>
            <a:gdLst/>
            <a:ahLst/>
            <a:cxnLst/>
            <a:rect l="l" t="t" r="r" b="b"/>
            <a:pathLst>
              <a:path w="192438" h="50326" extrusionOk="0">
                <a:moveTo>
                  <a:pt x="11085" y="3547"/>
                </a:moveTo>
                <a:lnTo>
                  <a:pt x="0" y="47001"/>
                </a:lnTo>
                <a:lnTo>
                  <a:pt x="192438" y="50326"/>
                </a:lnTo>
                <a:lnTo>
                  <a:pt x="1882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569" name="Google Shape;6569;p27"/>
          <p:cNvSpPr txBox="1">
            <a:spLocks noGrp="1"/>
          </p:cNvSpPr>
          <p:nvPr>
            <p:ph type="title"/>
          </p:nvPr>
        </p:nvSpPr>
        <p:spPr>
          <a:xfrm>
            <a:off x="2105250" y="517906"/>
            <a:ext cx="4933500" cy="12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8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43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43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43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43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43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43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43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43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570" name="Google Shape;6570;p27"/>
          <p:cNvSpPr txBox="1"/>
          <p:nvPr/>
        </p:nvSpPr>
        <p:spPr>
          <a:xfrm flipH="1">
            <a:off x="2226900" y="3791108"/>
            <a:ext cx="4690200" cy="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>
                <a:solidFill>
                  <a:srgbClr val="3F4B4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CREDITS</a:t>
            </a:r>
            <a:r>
              <a:rPr lang="en" sz="1200">
                <a:solidFill>
                  <a:srgbClr val="3F4B4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This presentation template was created by </a:t>
            </a:r>
            <a:r>
              <a:rPr lang="en" sz="1200" b="1">
                <a:solidFill>
                  <a:srgbClr val="3F4B4C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rgbClr val="3F4B4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</a:t>
            </a:r>
            <a:r>
              <a:rPr lang="en" sz="1200">
                <a:solidFill>
                  <a:srgbClr val="3F4B4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including icons by </a:t>
            </a:r>
            <a:r>
              <a:rPr lang="en" sz="1200" b="1">
                <a:solidFill>
                  <a:srgbClr val="3F4B4C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3F4B4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infographics &amp; images by </a:t>
            </a:r>
            <a:r>
              <a:rPr lang="en" sz="1200" b="1">
                <a:solidFill>
                  <a:srgbClr val="3F4B4C"/>
                </a:solidFill>
                <a:uFill>
                  <a:noFill/>
                </a:uFill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rgbClr val="3F4B4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200">
              <a:solidFill>
                <a:srgbClr val="3F4B4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71" name="Google Shape;6571;p27"/>
          <p:cNvSpPr txBox="1">
            <a:spLocks noGrp="1"/>
          </p:cNvSpPr>
          <p:nvPr>
            <p:ph type="subTitle" idx="1"/>
          </p:nvPr>
        </p:nvSpPr>
        <p:spPr>
          <a:xfrm>
            <a:off x="2787300" y="2034128"/>
            <a:ext cx="3569400" cy="9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096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3" name="Google Shape;6573;p28"/>
          <p:cNvSpPr/>
          <p:nvPr/>
        </p:nvSpPr>
        <p:spPr>
          <a:xfrm>
            <a:off x="6021765" y="-1155928"/>
            <a:ext cx="3771522" cy="2786614"/>
          </a:xfrm>
          <a:custGeom>
            <a:avLst/>
            <a:gdLst/>
            <a:ahLst/>
            <a:cxnLst/>
            <a:rect l="l" t="t" r="r" b="b"/>
            <a:pathLst>
              <a:path w="115496" h="85335" extrusionOk="0">
                <a:moveTo>
                  <a:pt x="53261" y="1"/>
                </a:moveTo>
                <a:cubicBezTo>
                  <a:pt x="33998" y="1"/>
                  <a:pt x="2308" y="13935"/>
                  <a:pt x="986" y="33567"/>
                </a:cubicBezTo>
                <a:cubicBezTo>
                  <a:pt x="0" y="41269"/>
                  <a:pt x="5742" y="47981"/>
                  <a:pt x="12651" y="47981"/>
                </a:cubicBezTo>
                <a:cubicBezTo>
                  <a:pt x="13488" y="47981"/>
                  <a:pt x="14341" y="47883"/>
                  <a:pt x="15201" y="47676"/>
                </a:cubicBezTo>
                <a:cubicBezTo>
                  <a:pt x="23331" y="45398"/>
                  <a:pt x="32655" y="37507"/>
                  <a:pt x="41649" y="37507"/>
                </a:cubicBezTo>
                <a:cubicBezTo>
                  <a:pt x="44544" y="37507"/>
                  <a:pt x="47404" y="38325"/>
                  <a:pt x="50179" y="40409"/>
                </a:cubicBezTo>
                <a:cubicBezTo>
                  <a:pt x="56710" y="45614"/>
                  <a:pt x="55867" y="51817"/>
                  <a:pt x="64837" y="54428"/>
                </a:cubicBezTo>
                <a:cubicBezTo>
                  <a:pt x="73144" y="56858"/>
                  <a:pt x="76998" y="55696"/>
                  <a:pt x="81188" y="64584"/>
                </a:cubicBezTo>
                <a:cubicBezTo>
                  <a:pt x="83365" y="70116"/>
                  <a:pt x="84364" y="77507"/>
                  <a:pt x="88890" y="82196"/>
                </a:cubicBezTo>
                <a:cubicBezTo>
                  <a:pt x="91068" y="84073"/>
                  <a:pt x="94487" y="85334"/>
                  <a:pt x="97723" y="85334"/>
                </a:cubicBezTo>
                <a:cubicBezTo>
                  <a:pt x="101441" y="85334"/>
                  <a:pt x="104918" y="83670"/>
                  <a:pt x="105994" y="79364"/>
                </a:cubicBezTo>
                <a:lnTo>
                  <a:pt x="106248" y="79782"/>
                </a:lnTo>
                <a:cubicBezTo>
                  <a:pt x="115495" y="51457"/>
                  <a:pt x="87105" y="4056"/>
                  <a:pt x="58093" y="340"/>
                </a:cubicBezTo>
                <a:cubicBezTo>
                  <a:pt x="56602" y="112"/>
                  <a:pt x="54981" y="1"/>
                  <a:pt x="532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74" name="Google Shape;6574;p28"/>
          <p:cNvSpPr/>
          <p:nvPr/>
        </p:nvSpPr>
        <p:spPr>
          <a:xfrm>
            <a:off x="-606950" y="3644349"/>
            <a:ext cx="2981821" cy="2110490"/>
          </a:xfrm>
          <a:custGeom>
            <a:avLst/>
            <a:gdLst/>
            <a:ahLst/>
            <a:cxnLst/>
            <a:rect l="l" t="t" r="r" b="b"/>
            <a:pathLst>
              <a:path w="90461" h="64027" extrusionOk="0">
                <a:moveTo>
                  <a:pt x="15782" y="1"/>
                </a:moveTo>
                <a:cubicBezTo>
                  <a:pt x="12821" y="1"/>
                  <a:pt x="9653" y="1218"/>
                  <a:pt x="7104" y="3863"/>
                </a:cubicBezTo>
                <a:cubicBezTo>
                  <a:pt x="1" y="12055"/>
                  <a:pt x="2071" y="28807"/>
                  <a:pt x="7972" y="36860"/>
                </a:cubicBezTo>
                <a:cubicBezTo>
                  <a:pt x="19185" y="52644"/>
                  <a:pt x="47079" y="64026"/>
                  <a:pt x="67230" y="64026"/>
                </a:cubicBezTo>
                <a:cubicBezTo>
                  <a:pt x="68184" y="64026"/>
                  <a:pt x="69122" y="64001"/>
                  <a:pt x="70039" y="63949"/>
                </a:cubicBezTo>
                <a:cubicBezTo>
                  <a:pt x="81406" y="63564"/>
                  <a:pt x="89230" y="58842"/>
                  <a:pt x="89811" y="46714"/>
                </a:cubicBezTo>
                <a:cubicBezTo>
                  <a:pt x="90460" y="35433"/>
                  <a:pt x="84773" y="30908"/>
                  <a:pt x="75820" y="30908"/>
                </a:cubicBezTo>
                <a:cubicBezTo>
                  <a:pt x="74160" y="30908"/>
                  <a:pt x="72387" y="31064"/>
                  <a:pt x="70522" y="31361"/>
                </a:cubicBezTo>
                <a:cubicBezTo>
                  <a:pt x="69135" y="31582"/>
                  <a:pt x="68034" y="31714"/>
                  <a:pt x="67093" y="31714"/>
                </a:cubicBezTo>
                <a:cubicBezTo>
                  <a:pt x="63819" y="31714"/>
                  <a:pt x="62498" y="30108"/>
                  <a:pt x="57927" y="25034"/>
                </a:cubicBezTo>
                <a:cubicBezTo>
                  <a:pt x="54989" y="21771"/>
                  <a:pt x="52960" y="20359"/>
                  <a:pt x="50439" y="20359"/>
                </a:cubicBezTo>
                <a:cubicBezTo>
                  <a:pt x="48914" y="20359"/>
                  <a:pt x="47208" y="20875"/>
                  <a:pt x="45012" y="21810"/>
                </a:cubicBezTo>
                <a:cubicBezTo>
                  <a:pt x="41180" y="23520"/>
                  <a:pt x="38428" y="26414"/>
                  <a:pt x="34630" y="26414"/>
                </a:cubicBezTo>
                <a:cubicBezTo>
                  <a:pt x="33537" y="26414"/>
                  <a:pt x="32358" y="26175"/>
                  <a:pt x="31042" y="25599"/>
                </a:cubicBezTo>
                <a:cubicBezTo>
                  <a:pt x="26312" y="23619"/>
                  <a:pt x="23431" y="18561"/>
                  <a:pt x="24716" y="12006"/>
                </a:cubicBezTo>
                <a:cubicBezTo>
                  <a:pt x="26401" y="4497"/>
                  <a:pt x="21472" y="1"/>
                  <a:pt x="157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575" name="Google Shape;6575;p28"/>
          <p:cNvGrpSpPr/>
          <p:nvPr/>
        </p:nvGrpSpPr>
        <p:grpSpPr>
          <a:xfrm>
            <a:off x="7875852" y="3859971"/>
            <a:ext cx="1436648" cy="1426508"/>
            <a:chOff x="1173550" y="238600"/>
            <a:chExt cx="5252825" cy="5215750"/>
          </a:xfrm>
        </p:grpSpPr>
        <p:sp>
          <p:nvSpPr>
            <p:cNvPr id="6576" name="Google Shape;6576;p28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7" name="Google Shape;6577;p28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8" name="Google Shape;6578;p28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9" name="Google Shape;6579;p28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0" name="Google Shape;6580;p28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1" name="Google Shape;6581;p28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2" name="Google Shape;6582;p28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3" name="Google Shape;6583;p28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4" name="Google Shape;6584;p28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5" name="Google Shape;6585;p28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6" name="Google Shape;6586;p28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7" name="Google Shape;6587;p28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8" name="Google Shape;6588;p28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9" name="Google Shape;6589;p28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0" name="Google Shape;6590;p28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1" name="Google Shape;6591;p28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2" name="Google Shape;6592;p28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3" name="Google Shape;6593;p28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4" name="Google Shape;6594;p28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5" name="Google Shape;6595;p28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6" name="Google Shape;6596;p28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7" name="Google Shape;6597;p28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8" name="Google Shape;6598;p28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9" name="Google Shape;6599;p28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0" name="Google Shape;6600;p28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1" name="Google Shape;6601;p28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2" name="Google Shape;6602;p28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3" name="Google Shape;6603;p28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4" name="Google Shape;6604;p28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5" name="Google Shape;6605;p28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6" name="Google Shape;6606;p28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7" name="Google Shape;6607;p28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8" name="Google Shape;6608;p28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9" name="Google Shape;6609;p28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0" name="Google Shape;6610;p28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1" name="Google Shape;6611;p28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2" name="Google Shape;6612;p28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3" name="Google Shape;6613;p28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4" name="Google Shape;6614;p28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5" name="Google Shape;6615;p28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6" name="Google Shape;6616;p28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7" name="Google Shape;6617;p28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8" name="Google Shape;6618;p28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9" name="Google Shape;6619;p28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0" name="Google Shape;6620;p28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1" name="Google Shape;6621;p28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2" name="Google Shape;6622;p28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3" name="Google Shape;6623;p28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4" name="Google Shape;6624;p28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5" name="Google Shape;6625;p28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6" name="Google Shape;6626;p28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7" name="Google Shape;6627;p28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8" name="Google Shape;6628;p28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9" name="Google Shape;6629;p28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0" name="Google Shape;6630;p28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1" name="Google Shape;6631;p28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2" name="Google Shape;6632;p28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3" name="Google Shape;6633;p28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4" name="Google Shape;6634;p28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5" name="Google Shape;6635;p28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6" name="Google Shape;6636;p28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7" name="Google Shape;6637;p28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8" name="Google Shape;6638;p28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9" name="Google Shape;6639;p28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0" name="Google Shape;6640;p28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1" name="Google Shape;6641;p28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2" name="Google Shape;6642;p28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3" name="Google Shape;6643;p28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4" name="Google Shape;6644;p28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5" name="Google Shape;6645;p28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6" name="Google Shape;6646;p28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7" name="Google Shape;6647;p28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8" name="Google Shape;6648;p28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9" name="Google Shape;6649;p28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0" name="Google Shape;6650;p28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1" name="Google Shape;6651;p28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2" name="Google Shape;6652;p28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3" name="Google Shape;6653;p28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4" name="Google Shape;6654;p28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5" name="Google Shape;6655;p28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6" name="Google Shape;6656;p28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7" name="Google Shape;6657;p28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8" name="Google Shape;6658;p28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9" name="Google Shape;6659;p28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0" name="Google Shape;6660;p28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1" name="Google Shape;6661;p28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2" name="Google Shape;6662;p28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3" name="Google Shape;6663;p28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4" name="Google Shape;6664;p28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5" name="Google Shape;6665;p28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6" name="Google Shape;6666;p28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7" name="Google Shape;6667;p28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8" name="Google Shape;6668;p28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9" name="Google Shape;6669;p28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0" name="Google Shape;6670;p28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1" name="Google Shape;6671;p28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2" name="Google Shape;6672;p28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3" name="Google Shape;6673;p28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4" name="Google Shape;6674;p28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5" name="Google Shape;6675;p28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6" name="Google Shape;6676;p28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7" name="Google Shape;6677;p28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8" name="Google Shape;6678;p28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9" name="Google Shape;6679;p28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0" name="Google Shape;6680;p28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1" name="Google Shape;6681;p28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2" name="Google Shape;6682;p28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3" name="Google Shape;6683;p28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4" name="Google Shape;6684;p28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5" name="Google Shape;6685;p28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6" name="Google Shape;6686;p28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7" name="Google Shape;6687;p28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8" name="Google Shape;6688;p28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9" name="Google Shape;6689;p28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0" name="Google Shape;6690;p28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1" name="Google Shape;6691;p28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2" name="Google Shape;6692;p28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3" name="Google Shape;6693;p28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4" name="Google Shape;6694;p28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5" name="Google Shape;6695;p28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6" name="Google Shape;6696;p28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7" name="Google Shape;6697;p28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8" name="Google Shape;6698;p28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9" name="Google Shape;6699;p28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0" name="Google Shape;6700;p28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1" name="Google Shape;6701;p28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2" name="Google Shape;6702;p28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3" name="Google Shape;6703;p28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4" name="Google Shape;6704;p28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5" name="Google Shape;6705;p28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6" name="Google Shape;6706;p28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7" name="Google Shape;6707;p28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8" name="Google Shape;6708;p28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9" name="Google Shape;6709;p28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0" name="Google Shape;6710;p28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1" name="Google Shape;6711;p28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2" name="Google Shape;6712;p28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3" name="Google Shape;6713;p28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4" name="Google Shape;6714;p28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5" name="Google Shape;6715;p28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6" name="Google Shape;6716;p28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7" name="Google Shape;6717;p28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8" name="Google Shape;6718;p28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9" name="Google Shape;6719;p28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0" name="Google Shape;6720;p28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1" name="Google Shape;6721;p28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2" name="Google Shape;6722;p28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3" name="Google Shape;6723;p28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4" name="Google Shape;6724;p28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5" name="Google Shape;6725;p28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6" name="Google Shape;6726;p28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7" name="Google Shape;6727;p28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8" name="Google Shape;6728;p28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9" name="Google Shape;6729;p28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0" name="Google Shape;6730;p28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1" name="Google Shape;6731;p28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2" name="Google Shape;6732;p28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3" name="Google Shape;6733;p28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4" name="Google Shape;6734;p28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5" name="Google Shape;6735;p28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6" name="Google Shape;6736;p28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7" name="Google Shape;6737;p28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8" name="Google Shape;6738;p28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9" name="Google Shape;6739;p28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0" name="Google Shape;6740;p28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1" name="Google Shape;6741;p28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2" name="Google Shape;6742;p28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3" name="Google Shape;6743;p28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4" name="Google Shape;6744;p28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5" name="Google Shape;6745;p28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6" name="Google Shape;6746;p28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7" name="Google Shape;6747;p28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8" name="Google Shape;6748;p28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9" name="Google Shape;6749;p28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0" name="Google Shape;6750;p28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1" name="Google Shape;6751;p28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2" name="Google Shape;6752;p28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3" name="Google Shape;6753;p28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4" name="Google Shape;6754;p28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5" name="Google Shape;6755;p28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6" name="Google Shape;6756;p28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7" name="Google Shape;6757;p28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8" name="Google Shape;6758;p28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9" name="Google Shape;6759;p28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0" name="Google Shape;6760;p28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61" name="Google Shape;6761;p28"/>
          <p:cNvSpPr/>
          <p:nvPr/>
        </p:nvSpPr>
        <p:spPr>
          <a:xfrm flipH="1">
            <a:off x="8044275" y="3555150"/>
            <a:ext cx="630379" cy="635322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762" name="Google Shape;6762;p28"/>
          <p:cNvSpPr/>
          <p:nvPr/>
        </p:nvSpPr>
        <p:spPr>
          <a:xfrm flipH="1">
            <a:off x="7655199" y="124122"/>
            <a:ext cx="504651" cy="507977"/>
          </a:xfrm>
          <a:custGeom>
            <a:avLst/>
            <a:gdLst/>
            <a:ahLst/>
            <a:cxnLst/>
            <a:rect l="l" t="t" r="r" b="b"/>
            <a:pathLst>
              <a:path w="6434" h="6476" extrusionOk="0">
                <a:moveTo>
                  <a:pt x="3823" y="0"/>
                </a:moveTo>
                <a:cubicBezTo>
                  <a:pt x="3758" y="0"/>
                  <a:pt x="3688" y="40"/>
                  <a:pt x="3618" y="110"/>
                </a:cubicBezTo>
                <a:cubicBezTo>
                  <a:pt x="3536" y="192"/>
                  <a:pt x="3446" y="315"/>
                  <a:pt x="3364" y="462"/>
                </a:cubicBezTo>
                <a:cubicBezTo>
                  <a:pt x="3282" y="601"/>
                  <a:pt x="3209" y="708"/>
                  <a:pt x="3168" y="749"/>
                </a:cubicBezTo>
                <a:lnTo>
                  <a:pt x="2423" y="1894"/>
                </a:lnTo>
                <a:lnTo>
                  <a:pt x="1425" y="1649"/>
                </a:lnTo>
                <a:cubicBezTo>
                  <a:pt x="1187" y="1608"/>
                  <a:pt x="876" y="1518"/>
                  <a:pt x="484" y="1371"/>
                </a:cubicBezTo>
                <a:cubicBezTo>
                  <a:pt x="344" y="1330"/>
                  <a:pt x="279" y="1297"/>
                  <a:pt x="263" y="1297"/>
                </a:cubicBezTo>
                <a:cubicBezTo>
                  <a:pt x="238" y="1292"/>
                  <a:pt x="215" y="1290"/>
                  <a:pt x="193" y="1290"/>
                </a:cubicBezTo>
                <a:cubicBezTo>
                  <a:pt x="103" y="1290"/>
                  <a:pt x="47" y="1332"/>
                  <a:pt x="33" y="1411"/>
                </a:cubicBezTo>
                <a:cubicBezTo>
                  <a:pt x="1" y="1534"/>
                  <a:pt x="115" y="1698"/>
                  <a:pt x="344" y="1902"/>
                </a:cubicBezTo>
                <a:cubicBezTo>
                  <a:pt x="459" y="1993"/>
                  <a:pt x="525" y="2058"/>
                  <a:pt x="549" y="2099"/>
                </a:cubicBezTo>
                <a:cubicBezTo>
                  <a:pt x="958" y="2606"/>
                  <a:pt x="1228" y="2975"/>
                  <a:pt x="1343" y="3179"/>
                </a:cubicBezTo>
                <a:lnTo>
                  <a:pt x="1490" y="3482"/>
                </a:lnTo>
                <a:lnTo>
                  <a:pt x="1056" y="4202"/>
                </a:lnTo>
                <a:cubicBezTo>
                  <a:pt x="819" y="4603"/>
                  <a:pt x="664" y="4857"/>
                  <a:pt x="615" y="4980"/>
                </a:cubicBezTo>
                <a:cubicBezTo>
                  <a:pt x="557" y="5094"/>
                  <a:pt x="516" y="5184"/>
                  <a:pt x="484" y="5225"/>
                </a:cubicBezTo>
                <a:cubicBezTo>
                  <a:pt x="451" y="5266"/>
                  <a:pt x="434" y="5307"/>
                  <a:pt x="418" y="5348"/>
                </a:cubicBezTo>
                <a:cubicBezTo>
                  <a:pt x="402" y="5446"/>
                  <a:pt x="443" y="5495"/>
                  <a:pt x="541" y="5512"/>
                </a:cubicBezTo>
                <a:cubicBezTo>
                  <a:pt x="552" y="5514"/>
                  <a:pt x="565" y="5516"/>
                  <a:pt x="578" y="5516"/>
                </a:cubicBezTo>
                <a:cubicBezTo>
                  <a:pt x="692" y="5516"/>
                  <a:pt x="886" y="5424"/>
                  <a:pt x="1171" y="5242"/>
                </a:cubicBezTo>
                <a:cubicBezTo>
                  <a:pt x="1302" y="5152"/>
                  <a:pt x="1376" y="5102"/>
                  <a:pt x="1392" y="5094"/>
                </a:cubicBezTo>
                <a:cubicBezTo>
                  <a:pt x="1842" y="4865"/>
                  <a:pt x="2243" y="4660"/>
                  <a:pt x="2587" y="4480"/>
                </a:cubicBezTo>
                <a:lnTo>
                  <a:pt x="2652" y="4489"/>
                </a:lnTo>
                <a:cubicBezTo>
                  <a:pt x="2783" y="4521"/>
                  <a:pt x="2939" y="4644"/>
                  <a:pt x="3102" y="4849"/>
                </a:cubicBezTo>
                <a:cubicBezTo>
                  <a:pt x="3266" y="5053"/>
                  <a:pt x="3405" y="5274"/>
                  <a:pt x="3520" y="5503"/>
                </a:cubicBezTo>
                <a:cubicBezTo>
                  <a:pt x="3831" y="6125"/>
                  <a:pt x="4035" y="6445"/>
                  <a:pt x="4125" y="6469"/>
                </a:cubicBezTo>
                <a:cubicBezTo>
                  <a:pt x="4146" y="6473"/>
                  <a:pt x="4165" y="6475"/>
                  <a:pt x="4183" y="6475"/>
                </a:cubicBezTo>
                <a:cubicBezTo>
                  <a:pt x="4271" y="6475"/>
                  <a:pt x="4325" y="6424"/>
                  <a:pt x="4338" y="6322"/>
                </a:cubicBezTo>
                <a:cubicBezTo>
                  <a:pt x="4346" y="6240"/>
                  <a:pt x="4355" y="6003"/>
                  <a:pt x="4338" y="5618"/>
                </a:cubicBezTo>
                <a:cubicBezTo>
                  <a:pt x="4330" y="5225"/>
                  <a:pt x="4322" y="5021"/>
                  <a:pt x="4297" y="5012"/>
                </a:cubicBezTo>
                <a:cubicBezTo>
                  <a:pt x="4297" y="4980"/>
                  <a:pt x="4289" y="4857"/>
                  <a:pt x="4256" y="4636"/>
                </a:cubicBezTo>
                <a:cubicBezTo>
                  <a:pt x="4224" y="4407"/>
                  <a:pt x="4224" y="4227"/>
                  <a:pt x="4256" y="4079"/>
                </a:cubicBezTo>
                <a:lnTo>
                  <a:pt x="4265" y="4022"/>
                </a:lnTo>
                <a:cubicBezTo>
                  <a:pt x="4559" y="3940"/>
                  <a:pt x="4919" y="3752"/>
                  <a:pt x="5353" y="3457"/>
                </a:cubicBezTo>
                <a:cubicBezTo>
                  <a:pt x="5566" y="3302"/>
                  <a:pt x="5697" y="3212"/>
                  <a:pt x="5762" y="3179"/>
                </a:cubicBezTo>
                <a:cubicBezTo>
                  <a:pt x="5820" y="3138"/>
                  <a:pt x="5934" y="3097"/>
                  <a:pt x="6122" y="3032"/>
                </a:cubicBezTo>
                <a:cubicBezTo>
                  <a:pt x="6302" y="2966"/>
                  <a:pt x="6392" y="2917"/>
                  <a:pt x="6401" y="2876"/>
                </a:cubicBezTo>
                <a:cubicBezTo>
                  <a:pt x="6433" y="2729"/>
                  <a:pt x="6351" y="2639"/>
                  <a:pt x="6155" y="2598"/>
                </a:cubicBezTo>
                <a:lnTo>
                  <a:pt x="5148" y="2426"/>
                </a:lnTo>
                <a:cubicBezTo>
                  <a:pt x="4739" y="2344"/>
                  <a:pt x="4379" y="2263"/>
                  <a:pt x="4068" y="2181"/>
                </a:cubicBezTo>
                <a:lnTo>
                  <a:pt x="4068" y="1927"/>
                </a:lnTo>
                <a:cubicBezTo>
                  <a:pt x="4044" y="1084"/>
                  <a:pt x="4052" y="552"/>
                  <a:pt x="4101" y="307"/>
                </a:cubicBezTo>
                <a:cubicBezTo>
                  <a:pt x="4109" y="266"/>
                  <a:pt x="4093" y="208"/>
                  <a:pt x="4044" y="135"/>
                </a:cubicBezTo>
                <a:cubicBezTo>
                  <a:pt x="3986" y="61"/>
                  <a:pt x="3929" y="12"/>
                  <a:pt x="3855" y="4"/>
                </a:cubicBezTo>
                <a:cubicBezTo>
                  <a:pt x="3845" y="1"/>
                  <a:pt x="3834" y="0"/>
                  <a:pt x="38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763" name="Google Shape;6763;p28"/>
          <p:cNvGrpSpPr/>
          <p:nvPr/>
        </p:nvGrpSpPr>
        <p:grpSpPr>
          <a:xfrm>
            <a:off x="-106602" y="4143172"/>
            <a:ext cx="1186976" cy="1112852"/>
            <a:chOff x="3281667" y="1132683"/>
            <a:chExt cx="612601" cy="574375"/>
          </a:xfrm>
        </p:grpSpPr>
        <p:sp>
          <p:nvSpPr>
            <p:cNvPr id="6764" name="Google Shape;6764;p28"/>
            <p:cNvSpPr/>
            <p:nvPr/>
          </p:nvSpPr>
          <p:spPr>
            <a:xfrm>
              <a:off x="3281667" y="1132683"/>
              <a:ext cx="612601" cy="574375"/>
            </a:xfrm>
            <a:custGeom>
              <a:avLst/>
              <a:gdLst/>
              <a:ahLst/>
              <a:cxnLst/>
              <a:rect l="l" t="t" r="r" b="b"/>
              <a:pathLst>
                <a:path w="33558" h="31464" extrusionOk="0">
                  <a:moveTo>
                    <a:pt x="22719" y="0"/>
                  </a:moveTo>
                  <a:cubicBezTo>
                    <a:pt x="22470" y="0"/>
                    <a:pt x="22250" y="39"/>
                    <a:pt x="22068" y="125"/>
                  </a:cubicBezTo>
                  <a:cubicBezTo>
                    <a:pt x="21490" y="368"/>
                    <a:pt x="21278" y="2466"/>
                    <a:pt x="21278" y="2466"/>
                  </a:cubicBezTo>
                  <a:lnTo>
                    <a:pt x="21186" y="308"/>
                  </a:lnTo>
                  <a:cubicBezTo>
                    <a:pt x="21186" y="308"/>
                    <a:pt x="16171" y="490"/>
                    <a:pt x="15624" y="1827"/>
                  </a:cubicBezTo>
                  <a:cubicBezTo>
                    <a:pt x="15472" y="2162"/>
                    <a:pt x="17174" y="8849"/>
                    <a:pt x="16414" y="10460"/>
                  </a:cubicBezTo>
                  <a:cubicBezTo>
                    <a:pt x="16414" y="10460"/>
                    <a:pt x="15411" y="9305"/>
                    <a:pt x="14803" y="2314"/>
                  </a:cubicBezTo>
                  <a:cubicBezTo>
                    <a:pt x="14803" y="2314"/>
                    <a:pt x="10153" y="2678"/>
                    <a:pt x="9879" y="4137"/>
                  </a:cubicBezTo>
                  <a:cubicBezTo>
                    <a:pt x="9579" y="5610"/>
                    <a:pt x="13022" y="13472"/>
                    <a:pt x="11866" y="13472"/>
                  </a:cubicBezTo>
                  <a:cubicBezTo>
                    <a:pt x="11853" y="13472"/>
                    <a:pt x="11839" y="13471"/>
                    <a:pt x="11825" y="13469"/>
                  </a:cubicBezTo>
                  <a:cubicBezTo>
                    <a:pt x="10518" y="13317"/>
                    <a:pt x="10335" y="11493"/>
                    <a:pt x="10153" y="10065"/>
                  </a:cubicBezTo>
                  <a:cubicBezTo>
                    <a:pt x="9940" y="8666"/>
                    <a:pt x="9119" y="4441"/>
                    <a:pt x="9119" y="4441"/>
                  </a:cubicBezTo>
                  <a:cubicBezTo>
                    <a:pt x="9119" y="4441"/>
                    <a:pt x="6141" y="4867"/>
                    <a:pt x="6201" y="5900"/>
                  </a:cubicBezTo>
                  <a:cubicBezTo>
                    <a:pt x="6232" y="6873"/>
                    <a:pt x="8177" y="11828"/>
                    <a:pt x="8937" y="13621"/>
                  </a:cubicBezTo>
                  <a:cubicBezTo>
                    <a:pt x="9272" y="14399"/>
                    <a:pt x="9146" y="14769"/>
                    <a:pt x="8832" y="14769"/>
                  </a:cubicBezTo>
                  <a:cubicBezTo>
                    <a:pt x="8434" y="14769"/>
                    <a:pt x="7737" y="14177"/>
                    <a:pt x="7296" y="13074"/>
                  </a:cubicBezTo>
                  <a:cubicBezTo>
                    <a:pt x="6475" y="11128"/>
                    <a:pt x="5837" y="6691"/>
                    <a:pt x="5837" y="6691"/>
                  </a:cubicBezTo>
                  <a:cubicBezTo>
                    <a:pt x="5837" y="6691"/>
                    <a:pt x="1824" y="8180"/>
                    <a:pt x="2219" y="10095"/>
                  </a:cubicBezTo>
                  <a:cubicBezTo>
                    <a:pt x="2543" y="11690"/>
                    <a:pt x="4236" y="15408"/>
                    <a:pt x="3814" y="15408"/>
                  </a:cubicBezTo>
                  <a:cubicBezTo>
                    <a:pt x="3721" y="15408"/>
                    <a:pt x="3526" y="15228"/>
                    <a:pt x="3192" y="14806"/>
                  </a:cubicBezTo>
                  <a:lnTo>
                    <a:pt x="1277" y="12496"/>
                  </a:lnTo>
                  <a:lnTo>
                    <a:pt x="1277" y="12496"/>
                  </a:lnTo>
                  <a:cubicBezTo>
                    <a:pt x="1277" y="12496"/>
                    <a:pt x="1" y="15262"/>
                    <a:pt x="1551" y="18971"/>
                  </a:cubicBezTo>
                  <a:cubicBezTo>
                    <a:pt x="1855" y="19639"/>
                    <a:pt x="6141" y="20885"/>
                    <a:pt x="9150" y="21159"/>
                  </a:cubicBezTo>
                  <a:cubicBezTo>
                    <a:pt x="9150" y="21159"/>
                    <a:pt x="9162" y="21158"/>
                    <a:pt x="9181" y="21158"/>
                  </a:cubicBezTo>
                  <a:cubicBezTo>
                    <a:pt x="9313" y="21158"/>
                    <a:pt x="9781" y="21204"/>
                    <a:pt x="9119" y="21919"/>
                  </a:cubicBezTo>
                  <a:cubicBezTo>
                    <a:pt x="9119" y="21919"/>
                    <a:pt x="4925" y="27846"/>
                    <a:pt x="12980" y="31463"/>
                  </a:cubicBezTo>
                  <a:cubicBezTo>
                    <a:pt x="12980" y="31463"/>
                    <a:pt x="11095" y="25202"/>
                    <a:pt x="12220" y="24837"/>
                  </a:cubicBezTo>
                  <a:cubicBezTo>
                    <a:pt x="12220" y="24837"/>
                    <a:pt x="12221" y="24837"/>
                    <a:pt x="12224" y="24837"/>
                  </a:cubicBezTo>
                  <a:cubicBezTo>
                    <a:pt x="12291" y="24837"/>
                    <a:pt x="13120" y="24893"/>
                    <a:pt x="13557" y="27633"/>
                  </a:cubicBezTo>
                  <a:cubicBezTo>
                    <a:pt x="13892" y="29711"/>
                    <a:pt x="15163" y="31444"/>
                    <a:pt x="18155" y="31444"/>
                  </a:cubicBezTo>
                  <a:cubicBezTo>
                    <a:pt x="19234" y="31444"/>
                    <a:pt x="20536" y="31219"/>
                    <a:pt x="22098" y="30703"/>
                  </a:cubicBezTo>
                  <a:cubicBezTo>
                    <a:pt x="22098" y="30703"/>
                    <a:pt x="18147" y="29913"/>
                    <a:pt x="16870" y="27694"/>
                  </a:cubicBezTo>
                  <a:cubicBezTo>
                    <a:pt x="16817" y="27605"/>
                    <a:pt x="17002" y="27569"/>
                    <a:pt x="17350" y="27569"/>
                  </a:cubicBezTo>
                  <a:cubicBezTo>
                    <a:pt x="18721" y="27569"/>
                    <a:pt x="22609" y="28122"/>
                    <a:pt x="24277" y="28122"/>
                  </a:cubicBezTo>
                  <a:cubicBezTo>
                    <a:pt x="24345" y="28122"/>
                    <a:pt x="24409" y="28121"/>
                    <a:pt x="24469" y="28120"/>
                  </a:cubicBezTo>
                  <a:cubicBezTo>
                    <a:pt x="26171" y="28028"/>
                    <a:pt x="28299" y="27360"/>
                    <a:pt x="29849" y="23895"/>
                  </a:cubicBezTo>
                  <a:cubicBezTo>
                    <a:pt x="29849" y="23895"/>
                    <a:pt x="26718" y="23773"/>
                    <a:pt x="24256" y="23743"/>
                  </a:cubicBezTo>
                  <a:cubicBezTo>
                    <a:pt x="21855" y="23712"/>
                    <a:pt x="21217" y="22952"/>
                    <a:pt x="22706" y="22709"/>
                  </a:cubicBezTo>
                  <a:cubicBezTo>
                    <a:pt x="24196" y="22527"/>
                    <a:pt x="23466" y="22709"/>
                    <a:pt x="26080" y="22466"/>
                  </a:cubicBezTo>
                  <a:cubicBezTo>
                    <a:pt x="28755" y="22192"/>
                    <a:pt x="30913" y="22071"/>
                    <a:pt x="31126" y="21888"/>
                  </a:cubicBezTo>
                  <a:cubicBezTo>
                    <a:pt x="31339" y="21645"/>
                    <a:pt x="32159" y="17664"/>
                    <a:pt x="32159" y="17664"/>
                  </a:cubicBezTo>
                  <a:lnTo>
                    <a:pt x="32159" y="17664"/>
                  </a:lnTo>
                  <a:cubicBezTo>
                    <a:pt x="32159" y="17664"/>
                    <a:pt x="24834" y="18545"/>
                    <a:pt x="23375" y="18819"/>
                  </a:cubicBezTo>
                  <a:cubicBezTo>
                    <a:pt x="23133" y="18853"/>
                    <a:pt x="22906" y="18869"/>
                    <a:pt x="22699" y="18869"/>
                  </a:cubicBezTo>
                  <a:cubicBezTo>
                    <a:pt x="21633" y="18869"/>
                    <a:pt x="21097" y="18441"/>
                    <a:pt x="21734" y="17907"/>
                  </a:cubicBezTo>
                  <a:cubicBezTo>
                    <a:pt x="21973" y="17704"/>
                    <a:pt x="22240" y="17644"/>
                    <a:pt x="22584" y="17644"/>
                  </a:cubicBezTo>
                  <a:cubicBezTo>
                    <a:pt x="23089" y="17644"/>
                    <a:pt x="23758" y="17774"/>
                    <a:pt x="24746" y="17774"/>
                  </a:cubicBezTo>
                  <a:cubicBezTo>
                    <a:pt x="25303" y="17774"/>
                    <a:pt x="25962" y="17733"/>
                    <a:pt x="26749" y="17603"/>
                  </a:cubicBezTo>
                  <a:cubicBezTo>
                    <a:pt x="29849" y="17056"/>
                    <a:pt x="32342" y="16752"/>
                    <a:pt x="32676" y="15384"/>
                  </a:cubicBezTo>
                  <a:cubicBezTo>
                    <a:pt x="32676" y="15384"/>
                    <a:pt x="33557" y="9183"/>
                    <a:pt x="31521" y="8636"/>
                  </a:cubicBezTo>
                  <a:cubicBezTo>
                    <a:pt x="31413" y="8601"/>
                    <a:pt x="31291" y="8586"/>
                    <a:pt x="31158" y="8586"/>
                  </a:cubicBezTo>
                  <a:cubicBezTo>
                    <a:pt x="30245" y="8586"/>
                    <a:pt x="28833" y="9305"/>
                    <a:pt x="28117" y="9305"/>
                  </a:cubicBezTo>
                  <a:cubicBezTo>
                    <a:pt x="27266" y="9305"/>
                    <a:pt x="29910" y="7663"/>
                    <a:pt x="30153" y="7299"/>
                  </a:cubicBezTo>
                  <a:cubicBezTo>
                    <a:pt x="30427" y="6903"/>
                    <a:pt x="29758" y="4411"/>
                    <a:pt x="29758" y="4411"/>
                  </a:cubicBezTo>
                  <a:cubicBezTo>
                    <a:pt x="29758" y="4411"/>
                    <a:pt x="25047" y="9517"/>
                    <a:pt x="24317" y="9609"/>
                  </a:cubicBezTo>
                  <a:cubicBezTo>
                    <a:pt x="24222" y="9628"/>
                    <a:pt x="24135" y="9638"/>
                    <a:pt x="24057" y="9638"/>
                  </a:cubicBezTo>
                  <a:cubicBezTo>
                    <a:pt x="23541" y="9638"/>
                    <a:pt x="23465" y="9193"/>
                    <a:pt x="24469" y="8241"/>
                  </a:cubicBezTo>
                  <a:cubicBezTo>
                    <a:pt x="25381" y="7390"/>
                    <a:pt x="29363" y="3651"/>
                    <a:pt x="29393" y="3043"/>
                  </a:cubicBezTo>
                  <a:cubicBezTo>
                    <a:pt x="29393" y="3043"/>
                    <a:pt x="24927" y="0"/>
                    <a:pt x="227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5" name="Google Shape;6765;p28"/>
            <p:cNvSpPr/>
            <p:nvPr/>
          </p:nvSpPr>
          <p:spPr>
            <a:xfrm>
              <a:off x="3328838" y="1234290"/>
              <a:ext cx="462783" cy="359569"/>
            </a:xfrm>
            <a:custGeom>
              <a:avLst/>
              <a:gdLst/>
              <a:ahLst/>
              <a:cxnLst/>
              <a:rect l="l" t="t" r="r" b="b"/>
              <a:pathLst>
                <a:path w="25351" h="19697" extrusionOk="0">
                  <a:moveTo>
                    <a:pt x="16262" y="0"/>
                  </a:moveTo>
                  <a:lnTo>
                    <a:pt x="16262" y="0"/>
                  </a:lnTo>
                  <a:cubicBezTo>
                    <a:pt x="16262" y="2"/>
                    <a:pt x="15016" y="7204"/>
                    <a:pt x="15228" y="9483"/>
                  </a:cubicBezTo>
                  <a:cubicBezTo>
                    <a:pt x="14560" y="10183"/>
                    <a:pt x="13861" y="10882"/>
                    <a:pt x="13101" y="11550"/>
                  </a:cubicBezTo>
                  <a:cubicBezTo>
                    <a:pt x="12645" y="11003"/>
                    <a:pt x="10821" y="7447"/>
                    <a:pt x="10092" y="1398"/>
                  </a:cubicBezTo>
                  <a:lnTo>
                    <a:pt x="10092" y="1398"/>
                  </a:lnTo>
                  <a:cubicBezTo>
                    <a:pt x="10092" y="1399"/>
                    <a:pt x="10001" y="7691"/>
                    <a:pt x="12614" y="11946"/>
                  </a:cubicBezTo>
                  <a:cubicBezTo>
                    <a:pt x="11399" y="12979"/>
                    <a:pt x="10092" y="13891"/>
                    <a:pt x="8785" y="14529"/>
                  </a:cubicBezTo>
                  <a:lnTo>
                    <a:pt x="8541" y="14651"/>
                  </a:lnTo>
                  <a:cubicBezTo>
                    <a:pt x="4742" y="12918"/>
                    <a:pt x="2098" y="6688"/>
                    <a:pt x="2098" y="6687"/>
                  </a:cubicBezTo>
                  <a:lnTo>
                    <a:pt x="2098" y="6687"/>
                  </a:lnTo>
                  <a:cubicBezTo>
                    <a:pt x="3101" y="11094"/>
                    <a:pt x="7022" y="14347"/>
                    <a:pt x="7873" y="14955"/>
                  </a:cubicBezTo>
                  <a:cubicBezTo>
                    <a:pt x="2584" y="17265"/>
                    <a:pt x="335" y="16171"/>
                    <a:pt x="213" y="16748"/>
                  </a:cubicBezTo>
                  <a:cubicBezTo>
                    <a:pt x="61" y="17386"/>
                    <a:pt x="0" y="17690"/>
                    <a:pt x="395" y="17721"/>
                  </a:cubicBezTo>
                  <a:cubicBezTo>
                    <a:pt x="395" y="17721"/>
                    <a:pt x="406" y="17721"/>
                    <a:pt x="426" y="17721"/>
                  </a:cubicBezTo>
                  <a:cubicBezTo>
                    <a:pt x="839" y="17721"/>
                    <a:pt x="5335" y="17638"/>
                    <a:pt x="10548" y="14134"/>
                  </a:cubicBezTo>
                  <a:lnTo>
                    <a:pt x="10578" y="14164"/>
                  </a:lnTo>
                  <a:cubicBezTo>
                    <a:pt x="10578" y="14164"/>
                    <a:pt x="14377" y="18572"/>
                    <a:pt x="18511" y="19696"/>
                  </a:cubicBezTo>
                  <a:cubicBezTo>
                    <a:pt x="18511" y="19696"/>
                    <a:pt x="12736" y="16474"/>
                    <a:pt x="11125" y="13769"/>
                  </a:cubicBezTo>
                  <a:cubicBezTo>
                    <a:pt x="12371" y="12857"/>
                    <a:pt x="13709" y="11763"/>
                    <a:pt x="15016" y="10395"/>
                  </a:cubicBezTo>
                  <a:cubicBezTo>
                    <a:pt x="15666" y="10689"/>
                    <a:pt x="17678" y="11461"/>
                    <a:pt x="19971" y="11461"/>
                  </a:cubicBezTo>
                  <a:cubicBezTo>
                    <a:pt x="21000" y="11461"/>
                    <a:pt x="22086" y="11305"/>
                    <a:pt x="23131" y="10882"/>
                  </a:cubicBezTo>
                  <a:lnTo>
                    <a:pt x="23131" y="10882"/>
                  </a:lnTo>
                  <a:cubicBezTo>
                    <a:pt x="23131" y="10882"/>
                    <a:pt x="21994" y="11087"/>
                    <a:pt x="20481" y="11087"/>
                  </a:cubicBezTo>
                  <a:cubicBezTo>
                    <a:pt x="18913" y="11087"/>
                    <a:pt x="16942" y="10867"/>
                    <a:pt x="15411" y="9970"/>
                  </a:cubicBezTo>
                  <a:cubicBezTo>
                    <a:pt x="15988" y="9332"/>
                    <a:pt x="16535" y="8754"/>
                    <a:pt x="17143" y="7994"/>
                  </a:cubicBezTo>
                  <a:cubicBezTo>
                    <a:pt x="17660" y="7994"/>
                    <a:pt x="22979" y="7143"/>
                    <a:pt x="25350" y="5714"/>
                  </a:cubicBezTo>
                  <a:lnTo>
                    <a:pt x="25350" y="5714"/>
                  </a:lnTo>
                  <a:cubicBezTo>
                    <a:pt x="25350" y="5715"/>
                    <a:pt x="20323" y="7362"/>
                    <a:pt x="17791" y="7362"/>
                  </a:cubicBezTo>
                  <a:cubicBezTo>
                    <a:pt x="17704" y="7362"/>
                    <a:pt x="17620" y="7360"/>
                    <a:pt x="17539" y="7356"/>
                  </a:cubicBezTo>
                  <a:cubicBezTo>
                    <a:pt x="18420" y="6231"/>
                    <a:pt x="21308" y="2310"/>
                    <a:pt x="22098" y="912"/>
                  </a:cubicBezTo>
                  <a:lnTo>
                    <a:pt x="22098" y="912"/>
                  </a:lnTo>
                  <a:cubicBezTo>
                    <a:pt x="22097" y="913"/>
                    <a:pt x="18116" y="5988"/>
                    <a:pt x="15715" y="9028"/>
                  </a:cubicBezTo>
                  <a:cubicBezTo>
                    <a:pt x="15715" y="8268"/>
                    <a:pt x="15836" y="3800"/>
                    <a:pt x="16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766" name="Google Shape;6766;p28"/>
          <p:cNvGrpSpPr/>
          <p:nvPr/>
        </p:nvGrpSpPr>
        <p:grpSpPr>
          <a:xfrm flipH="1">
            <a:off x="10" y="-14244"/>
            <a:ext cx="1890360" cy="1476643"/>
            <a:chOff x="5354121" y="3339639"/>
            <a:chExt cx="533247" cy="416543"/>
          </a:xfrm>
        </p:grpSpPr>
        <p:sp>
          <p:nvSpPr>
            <p:cNvPr id="6767" name="Google Shape;6767;p28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8" name="Google Shape;6768;p28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9" name="Google Shape;6769;p28"/>
            <p:cNvSpPr/>
            <p:nvPr/>
          </p:nvSpPr>
          <p:spPr>
            <a:xfrm>
              <a:off x="5354121" y="3394404"/>
              <a:ext cx="117106" cy="107650"/>
            </a:xfrm>
            <a:custGeom>
              <a:avLst/>
              <a:gdLst/>
              <a:ahLst/>
              <a:cxnLst/>
              <a:rect l="l" t="t" r="r" b="b"/>
              <a:pathLst>
                <a:path w="641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1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0" name="Google Shape;6770;p28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1" name="Google Shape;6771;p28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2" name="Google Shape;6772;p28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3" name="Google Shape;6773;p28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4" name="Google Shape;6774;p28"/>
            <p:cNvSpPr/>
            <p:nvPr/>
          </p:nvSpPr>
          <p:spPr>
            <a:xfrm>
              <a:off x="5373361" y="3340935"/>
              <a:ext cx="513458" cy="335910"/>
            </a:xfrm>
            <a:custGeom>
              <a:avLst/>
              <a:gdLst/>
              <a:ahLst/>
              <a:cxnLst/>
              <a:rect l="l" t="t" r="r" b="b"/>
              <a:pathLst>
                <a:path w="28127" h="18401" extrusionOk="0">
                  <a:moveTo>
                    <a:pt x="248" y="1"/>
                  </a:moveTo>
                  <a:cubicBezTo>
                    <a:pt x="135" y="1"/>
                    <a:pt x="0" y="123"/>
                    <a:pt x="41" y="285"/>
                  </a:cubicBezTo>
                  <a:cubicBezTo>
                    <a:pt x="1409" y="3355"/>
                    <a:pt x="3688" y="6181"/>
                    <a:pt x="5998" y="8522"/>
                  </a:cubicBezTo>
                  <a:cubicBezTo>
                    <a:pt x="11409" y="13993"/>
                    <a:pt x="18461" y="17306"/>
                    <a:pt x="26060" y="18248"/>
                  </a:cubicBezTo>
                  <a:cubicBezTo>
                    <a:pt x="26667" y="18340"/>
                    <a:pt x="27245" y="18370"/>
                    <a:pt x="27853" y="18400"/>
                  </a:cubicBezTo>
                  <a:cubicBezTo>
                    <a:pt x="28096" y="18400"/>
                    <a:pt x="28126" y="18066"/>
                    <a:pt x="27853" y="18036"/>
                  </a:cubicBezTo>
                  <a:cubicBezTo>
                    <a:pt x="19768" y="17428"/>
                    <a:pt x="12199" y="14115"/>
                    <a:pt x="6424" y="8370"/>
                  </a:cubicBezTo>
                  <a:cubicBezTo>
                    <a:pt x="4023" y="6029"/>
                    <a:pt x="1743" y="3172"/>
                    <a:pt x="375" y="102"/>
                  </a:cubicBezTo>
                  <a:cubicBezTo>
                    <a:pt x="355" y="31"/>
                    <a:pt x="304" y="1"/>
                    <a:pt x="248" y="1"/>
                  </a:cubicBez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5" name="Google Shape;6775;p28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6" name="Google Shape;6776;p28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7" name="Google Shape;6777;p28"/>
            <p:cNvSpPr/>
            <p:nvPr/>
          </p:nvSpPr>
          <p:spPr>
            <a:xfrm>
              <a:off x="5354121" y="3393291"/>
              <a:ext cx="117653" cy="107650"/>
            </a:xfrm>
            <a:custGeom>
              <a:avLst/>
              <a:gdLst/>
              <a:ahLst/>
              <a:cxnLst/>
              <a:rect l="l" t="t" r="r" b="b"/>
              <a:pathLst>
                <a:path w="644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4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8" name="Google Shape;6778;p28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9" name="Google Shape;6779;p28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0" name="Google Shape;6780;p28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1" name="Google Shape;6781;p28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2" name="Google Shape;6782;p28"/>
            <p:cNvSpPr/>
            <p:nvPr/>
          </p:nvSpPr>
          <p:spPr>
            <a:xfrm>
              <a:off x="5373891" y="3339639"/>
              <a:ext cx="513477" cy="336093"/>
            </a:xfrm>
            <a:custGeom>
              <a:avLst/>
              <a:gdLst/>
              <a:ahLst/>
              <a:cxnLst/>
              <a:rect l="l" t="t" r="r" b="b"/>
              <a:pathLst>
                <a:path w="28128" h="18411" extrusionOk="0">
                  <a:moveTo>
                    <a:pt x="256" y="1"/>
                  </a:moveTo>
                  <a:cubicBezTo>
                    <a:pt x="131" y="1"/>
                    <a:pt x="0" y="118"/>
                    <a:pt x="42" y="264"/>
                  </a:cubicBezTo>
                  <a:cubicBezTo>
                    <a:pt x="1410" y="3365"/>
                    <a:pt x="3690" y="6161"/>
                    <a:pt x="6030" y="8532"/>
                  </a:cubicBezTo>
                  <a:cubicBezTo>
                    <a:pt x="11410" y="13973"/>
                    <a:pt x="18492" y="17286"/>
                    <a:pt x="26091" y="18259"/>
                  </a:cubicBezTo>
                  <a:cubicBezTo>
                    <a:pt x="26699" y="18319"/>
                    <a:pt x="27246" y="18350"/>
                    <a:pt x="27854" y="18411"/>
                  </a:cubicBezTo>
                  <a:cubicBezTo>
                    <a:pt x="28097" y="18411"/>
                    <a:pt x="28128" y="18046"/>
                    <a:pt x="27854" y="18015"/>
                  </a:cubicBezTo>
                  <a:cubicBezTo>
                    <a:pt x="19769" y="17408"/>
                    <a:pt x="12200" y="14094"/>
                    <a:pt x="6425" y="8380"/>
                  </a:cubicBezTo>
                  <a:cubicBezTo>
                    <a:pt x="4054" y="6009"/>
                    <a:pt x="1775" y="3152"/>
                    <a:pt x="407" y="82"/>
                  </a:cubicBezTo>
                  <a:cubicBezTo>
                    <a:pt x="369" y="25"/>
                    <a:pt x="313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22757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4" name="Google Shape;6784;p29"/>
          <p:cNvGrpSpPr/>
          <p:nvPr/>
        </p:nvGrpSpPr>
        <p:grpSpPr>
          <a:xfrm flipH="1">
            <a:off x="10" y="-14244"/>
            <a:ext cx="1890360" cy="1476643"/>
            <a:chOff x="5354121" y="3339639"/>
            <a:chExt cx="533247" cy="416543"/>
          </a:xfrm>
        </p:grpSpPr>
        <p:sp>
          <p:nvSpPr>
            <p:cNvPr id="6785" name="Google Shape;6785;p29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6" name="Google Shape;6786;p29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7" name="Google Shape;6787;p29"/>
            <p:cNvSpPr/>
            <p:nvPr/>
          </p:nvSpPr>
          <p:spPr>
            <a:xfrm>
              <a:off x="5354121" y="3394404"/>
              <a:ext cx="117106" cy="107650"/>
            </a:xfrm>
            <a:custGeom>
              <a:avLst/>
              <a:gdLst/>
              <a:ahLst/>
              <a:cxnLst/>
              <a:rect l="l" t="t" r="r" b="b"/>
              <a:pathLst>
                <a:path w="641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1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8" name="Google Shape;6788;p29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9" name="Google Shape;6789;p29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0" name="Google Shape;6790;p29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1" name="Google Shape;6791;p29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2" name="Google Shape;6792;p29"/>
            <p:cNvSpPr/>
            <p:nvPr/>
          </p:nvSpPr>
          <p:spPr>
            <a:xfrm>
              <a:off x="5373361" y="3340935"/>
              <a:ext cx="513458" cy="335910"/>
            </a:xfrm>
            <a:custGeom>
              <a:avLst/>
              <a:gdLst/>
              <a:ahLst/>
              <a:cxnLst/>
              <a:rect l="l" t="t" r="r" b="b"/>
              <a:pathLst>
                <a:path w="28127" h="18401" extrusionOk="0">
                  <a:moveTo>
                    <a:pt x="248" y="1"/>
                  </a:moveTo>
                  <a:cubicBezTo>
                    <a:pt x="135" y="1"/>
                    <a:pt x="0" y="123"/>
                    <a:pt x="41" y="285"/>
                  </a:cubicBezTo>
                  <a:cubicBezTo>
                    <a:pt x="1409" y="3355"/>
                    <a:pt x="3688" y="6181"/>
                    <a:pt x="5998" y="8522"/>
                  </a:cubicBezTo>
                  <a:cubicBezTo>
                    <a:pt x="11409" y="13993"/>
                    <a:pt x="18461" y="17306"/>
                    <a:pt x="26060" y="18248"/>
                  </a:cubicBezTo>
                  <a:cubicBezTo>
                    <a:pt x="26667" y="18340"/>
                    <a:pt x="27245" y="18370"/>
                    <a:pt x="27853" y="18400"/>
                  </a:cubicBezTo>
                  <a:cubicBezTo>
                    <a:pt x="28096" y="18400"/>
                    <a:pt x="28126" y="18066"/>
                    <a:pt x="27853" y="18036"/>
                  </a:cubicBezTo>
                  <a:cubicBezTo>
                    <a:pt x="19768" y="17428"/>
                    <a:pt x="12199" y="14115"/>
                    <a:pt x="6424" y="8370"/>
                  </a:cubicBezTo>
                  <a:cubicBezTo>
                    <a:pt x="4023" y="6029"/>
                    <a:pt x="1743" y="3172"/>
                    <a:pt x="375" y="102"/>
                  </a:cubicBezTo>
                  <a:cubicBezTo>
                    <a:pt x="355" y="31"/>
                    <a:pt x="304" y="1"/>
                    <a:pt x="248" y="1"/>
                  </a:cubicBez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3" name="Google Shape;6793;p29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4" name="Google Shape;6794;p29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5" name="Google Shape;6795;p29"/>
            <p:cNvSpPr/>
            <p:nvPr/>
          </p:nvSpPr>
          <p:spPr>
            <a:xfrm>
              <a:off x="5354121" y="3393291"/>
              <a:ext cx="117653" cy="107650"/>
            </a:xfrm>
            <a:custGeom>
              <a:avLst/>
              <a:gdLst/>
              <a:ahLst/>
              <a:cxnLst/>
              <a:rect l="l" t="t" r="r" b="b"/>
              <a:pathLst>
                <a:path w="644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4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6" name="Google Shape;6796;p29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7" name="Google Shape;6797;p29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8" name="Google Shape;6798;p29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9" name="Google Shape;6799;p29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0" name="Google Shape;6800;p29"/>
            <p:cNvSpPr/>
            <p:nvPr/>
          </p:nvSpPr>
          <p:spPr>
            <a:xfrm>
              <a:off x="5373891" y="3339639"/>
              <a:ext cx="513477" cy="336093"/>
            </a:xfrm>
            <a:custGeom>
              <a:avLst/>
              <a:gdLst/>
              <a:ahLst/>
              <a:cxnLst/>
              <a:rect l="l" t="t" r="r" b="b"/>
              <a:pathLst>
                <a:path w="28128" h="18411" extrusionOk="0">
                  <a:moveTo>
                    <a:pt x="256" y="1"/>
                  </a:moveTo>
                  <a:cubicBezTo>
                    <a:pt x="131" y="1"/>
                    <a:pt x="0" y="118"/>
                    <a:pt x="42" y="264"/>
                  </a:cubicBezTo>
                  <a:cubicBezTo>
                    <a:pt x="1410" y="3365"/>
                    <a:pt x="3690" y="6161"/>
                    <a:pt x="6030" y="8532"/>
                  </a:cubicBezTo>
                  <a:cubicBezTo>
                    <a:pt x="11410" y="13973"/>
                    <a:pt x="18492" y="17286"/>
                    <a:pt x="26091" y="18259"/>
                  </a:cubicBezTo>
                  <a:cubicBezTo>
                    <a:pt x="26699" y="18319"/>
                    <a:pt x="27246" y="18350"/>
                    <a:pt x="27854" y="18411"/>
                  </a:cubicBezTo>
                  <a:cubicBezTo>
                    <a:pt x="28097" y="18411"/>
                    <a:pt x="28128" y="18046"/>
                    <a:pt x="27854" y="18015"/>
                  </a:cubicBezTo>
                  <a:cubicBezTo>
                    <a:pt x="19769" y="17408"/>
                    <a:pt x="12200" y="14094"/>
                    <a:pt x="6425" y="8380"/>
                  </a:cubicBezTo>
                  <a:cubicBezTo>
                    <a:pt x="4054" y="6009"/>
                    <a:pt x="1775" y="3152"/>
                    <a:pt x="407" y="82"/>
                  </a:cubicBezTo>
                  <a:cubicBezTo>
                    <a:pt x="369" y="25"/>
                    <a:pt x="313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01" name="Google Shape;6801;p29"/>
          <p:cNvSpPr/>
          <p:nvPr/>
        </p:nvSpPr>
        <p:spPr>
          <a:xfrm rot="-9000130" flipH="1">
            <a:off x="7668268" y="-263585"/>
            <a:ext cx="2190182" cy="1737679"/>
          </a:xfrm>
          <a:custGeom>
            <a:avLst/>
            <a:gdLst/>
            <a:ahLst/>
            <a:cxnLst/>
            <a:rect l="l" t="t" r="r" b="b"/>
            <a:pathLst>
              <a:path w="103255" h="81922" extrusionOk="0">
                <a:moveTo>
                  <a:pt x="69943" y="1"/>
                </a:moveTo>
                <a:cubicBezTo>
                  <a:pt x="61020" y="1"/>
                  <a:pt x="54968" y="8277"/>
                  <a:pt x="50275" y="15064"/>
                </a:cubicBezTo>
                <a:cubicBezTo>
                  <a:pt x="44865" y="22511"/>
                  <a:pt x="37722" y="26189"/>
                  <a:pt x="29089" y="27982"/>
                </a:cubicBezTo>
                <a:cubicBezTo>
                  <a:pt x="19910" y="29836"/>
                  <a:pt x="11855" y="29077"/>
                  <a:pt x="7022" y="38590"/>
                </a:cubicBezTo>
                <a:cubicBezTo>
                  <a:pt x="1" y="52025"/>
                  <a:pt x="6809" y="73089"/>
                  <a:pt x="21004" y="79108"/>
                </a:cubicBezTo>
                <a:cubicBezTo>
                  <a:pt x="25873" y="81091"/>
                  <a:pt x="30454" y="81922"/>
                  <a:pt x="34843" y="81922"/>
                </a:cubicBezTo>
                <a:cubicBezTo>
                  <a:pt x="48209" y="81922"/>
                  <a:pt x="59796" y="74222"/>
                  <a:pt x="72312" y="67953"/>
                </a:cubicBezTo>
                <a:cubicBezTo>
                  <a:pt x="77996" y="65065"/>
                  <a:pt x="82707" y="61387"/>
                  <a:pt x="88999" y="60506"/>
                </a:cubicBezTo>
                <a:cubicBezTo>
                  <a:pt x="91674" y="60110"/>
                  <a:pt x="103255" y="57952"/>
                  <a:pt x="97723" y="52907"/>
                </a:cubicBezTo>
                <a:lnTo>
                  <a:pt x="97115" y="52420"/>
                </a:lnTo>
                <a:cubicBezTo>
                  <a:pt x="92981" y="51113"/>
                  <a:pt x="93467" y="45581"/>
                  <a:pt x="93619" y="42177"/>
                </a:cubicBezTo>
                <a:cubicBezTo>
                  <a:pt x="93467" y="34274"/>
                  <a:pt x="93011" y="26432"/>
                  <a:pt x="90458" y="18833"/>
                </a:cubicBezTo>
                <a:cubicBezTo>
                  <a:pt x="87510" y="10383"/>
                  <a:pt x="82130" y="2268"/>
                  <a:pt x="72373" y="201"/>
                </a:cubicBezTo>
                <a:cubicBezTo>
                  <a:pt x="71540" y="65"/>
                  <a:pt x="70730" y="1"/>
                  <a:pt x="699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02" name="Google Shape;6802;p29"/>
          <p:cNvSpPr/>
          <p:nvPr/>
        </p:nvSpPr>
        <p:spPr>
          <a:xfrm rot="4834728" flipH="1">
            <a:off x="-892979" y="3915844"/>
            <a:ext cx="2414995" cy="1453027"/>
          </a:xfrm>
          <a:custGeom>
            <a:avLst/>
            <a:gdLst/>
            <a:ahLst/>
            <a:cxnLst/>
            <a:rect l="l" t="t" r="r" b="b"/>
            <a:pathLst>
              <a:path w="63889" h="38440" extrusionOk="0">
                <a:moveTo>
                  <a:pt x="12768" y="1"/>
                </a:moveTo>
                <a:cubicBezTo>
                  <a:pt x="10441" y="1"/>
                  <a:pt x="7997" y="1212"/>
                  <a:pt x="5472" y="3942"/>
                </a:cubicBezTo>
                <a:cubicBezTo>
                  <a:pt x="1" y="9809"/>
                  <a:pt x="1368" y="15645"/>
                  <a:pt x="6444" y="21238"/>
                </a:cubicBezTo>
                <a:cubicBezTo>
                  <a:pt x="14331" y="30357"/>
                  <a:pt x="30829" y="38440"/>
                  <a:pt x="43690" y="38440"/>
                </a:cubicBezTo>
                <a:cubicBezTo>
                  <a:pt x="45103" y="38440"/>
                  <a:pt x="46473" y="38342"/>
                  <a:pt x="47783" y="38138"/>
                </a:cubicBezTo>
                <a:cubicBezTo>
                  <a:pt x="54318" y="37226"/>
                  <a:pt x="63163" y="30508"/>
                  <a:pt x="63771" y="23396"/>
                </a:cubicBezTo>
                <a:cubicBezTo>
                  <a:pt x="63889" y="18833"/>
                  <a:pt x="60609" y="15556"/>
                  <a:pt x="57135" y="15556"/>
                </a:cubicBezTo>
                <a:cubicBezTo>
                  <a:pt x="55240" y="15556"/>
                  <a:pt x="53286" y="16531"/>
                  <a:pt x="51795" y="18806"/>
                </a:cubicBezTo>
                <a:cubicBezTo>
                  <a:pt x="50001" y="21409"/>
                  <a:pt x="47562" y="22642"/>
                  <a:pt x="45180" y="22642"/>
                </a:cubicBezTo>
                <a:cubicBezTo>
                  <a:pt x="44252" y="22642"/>
                  <a:pt x="43333" y="22455"/>
                  <a:pt x="42463" y="22089"/>
                </a:cubicBezTo>
                <a:cubicBezTo>
                  <a:pt x="38542" y="20478"/>
                  <a:pt x="39029" y="17073"/>
                  <a:pt x="37813" y="13730"/>
                </a:cubicBezTo>
                <a:cubicBezTo>
                  <a:pt x="36426" y="10079"/>
                  <a:pt x="35197" y="9063"/>
                  <a:pt x="31281" y="9063"/>
                </a:cubicBezTo>
                <a:cubicBezTo>
                  <a:pt x="30991" y="9063"/>
                  <a:pt x="30686" y="9069"/>
                  <a:pt x="30366" y="9079"/>
                </a:cubicBezTo>
                <a:cubicBezTo>
                  <a:pt x="29044" y="9135"/>
                  <a:pt x="27993" y="9183"/>
                  <a:pt x="27129" y="9183"/>
                </a:cubicBezTo>
                <a:cubicBezTo>
                  <a:pt x="24218" y="9183"/>
                  <a:pt x="23433" y="8641"/>
                  <a:pt x="21581" y="6040"/>
                </a:cubicBezTo>
                <a:cubicBezTo>
                  <a:pt x="18927" y="2278"/>
                  <a:pt x="15958" y="1"/>
                  <a:pt x="127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803" name="Google Shape;6803;p29"/>
          <p:cNvGrpSpPr/>
          <p:nvPr/>
        </p:nvGrpSpPr>
        <p:grpSpPr>
          <a:xfrm rot="10800000" flipH="1">
            <a:off x="8378069" y="1339328"/>
            <a:ext cx="538940" cy="535136"/>
            <a:chOff x="1173550" y="238600"/>
            <a:chExt cx="5252825" cy="5215750"/>
          </a:xfrm>
        </p:grpSpPr>
        <p:sp>
          <p:nvSpPr>
            <p:cNvPr id="6804" name="Google Shape;6804;p29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5" name="Google Shape;6805;p29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6" name="Google Shape;6806;p29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7" name="Google Shape;6807;p29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8" name="Google Shape;6808;p29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9" name="Google Shape;6809;p29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0" name="Google Shape;6810;p29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1" name="Google Shape;6811;p29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2" name="Google Shape;6812;p29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3" name="Google Shape;6813;p29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4" name="Google Shape;6814;p29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5" name="Google Shape;6815;p29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6" name="Google Shape;6816;p29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7" name="Google Shape;6817;p29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8" name="Google Shape;6818;p29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9" name="Google Shape;6819;p29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0" name="Google Shape;6820;p29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1" name="Google Shape;6821;p29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2" name="Google Shape;6822;p29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3" name="Google Shape;6823;p29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4" name="Google Shape;6824;p29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5" name="Google Shape;6825;p29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6" name="Google Shape;6826;p29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7" name="Google Shape;6827;p29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8" name="Google Shape;6828;p29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9" name="Google Shape;6829;p29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0" name="Google Shape;6830;p29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1" name="Google Shape;6831;p29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2" name="Google Shape;6832;p29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3" name="Google Shape;6833;p29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4" name="Google Shape;6834;p29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5" name="Google Shape;6835;p29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6" name="Google Shape;6836;p29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7" name="Google Shape;6837;p29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8" name="Google Shape;6838;p29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9" name="Google Shape;6839;p29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0" name="Google Shape;6840;p29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1" name="Google Shape;6841;p29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2" name="Google Shape;6842;p29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3" name="Google Shape;6843;p29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4" name="Google Shape;6844;p29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5" name="Google Shape;6845;p29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6" name="Google Shape;6846;p29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7" name="Google Shape;6847;p29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8" name="Google Shape;6848;p29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9" name="Google Shape;6849;p29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0" name="Google Shape;6850;p29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1" name="Google Shape;6851;p29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2" name="Google Shape;6852;p29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3" name="Google Shape;6853;p29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4" name="Google Shape;6854;p29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5" name="Google Shape;6855;p29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6" name="Google Shape;6856;p29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7" name="Google Shape;6857;p29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8" name="Google Shape;6858;p29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9" name="Google Shape;6859;p29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0" name="Google Shape;6860;p29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1" name="Google Shape;6861;p29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2" name="Google Shape;6862;p29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3" name="Google Shape;6863;p29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4" name="Google Shape;6864;p29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5" name="Google Shape;6865;p29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6" name="Google Shape;6866;p29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7" name="Google Shape;6867;p29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8" name="Google Shape;6868;p29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9" name="Google Shape;6869;p29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0" name="Google Shape;6870;p29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1" name="Google Shape;6871;p29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2" name="Google Shape;6872;p29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3" name="Google Shape;6873;p29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4" name="Google Shape;6874;p29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5" name="Google Shape;6875;p29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6" name="Google Shape;6876;p29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7" name="Google Shape;6877;p29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8" name="Google Shape;6878;p29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9" name="Google Shape;6879;p29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0" name="Google Shape;6880;p29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1" name="Google Shape;6881;p29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2" name="Google Shape;6882;p29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3" name="Google Shape;6883;p29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4" name="Google Shape;6884;p29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5" name="Google Shape;6885;p29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6" name="Google Shape;6886;p29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7" name="Google Shape;6887;p29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8" name="Google Shape;6888;p29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9" name="Google Shape;6889;p29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0" name="Google Shape;6890;p29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1" name="Google Shape;6891;p29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2" name="Google Shape;6892;p29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3" name="Google Shape;6893;p29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4" name="Google Shape;6894;p29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5" name="Google Shape;6895;p29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6" name="Google Shape;6896;p29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7" name="Google Shape;6897;p29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8" name="Google Shape;6898;p29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9" name="Google Shape;6899;p29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0" name="Google Shape;6900;p29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1" name="Google Shape;6901;p29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2" name="Google Shape;6902;p29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3" name="Google Shape;6903;p29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4" name="Google Shape;6904;p29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5" name="Google Shape;6905;p29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6" name="Google Shape;6906;p29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7" name="Google Shape;6907;p29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8" name="Google Shape;6908;p29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9" name="Google Shape;6909;p29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0" name="Google Shape;6910;p29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1" name="Google Shape;6911;p29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2" name="Google Shape;6912;p29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3" name="Google Shape;6913;p29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4" name="Google Shape;6914;p29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5" name="Google Shape;6915;p29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6" name="Google Shape;6916;p29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7" name="Google Shape;6917;p29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8" name="Google Shape;6918;p29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9" name="Google Shape;6919;p29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0" name="Google Shape;6920;p29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1" name="Google Shape;6921;p29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2" name="Google Shape;6922;p29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3" name="Google Shape;6923;p29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4" name="Google Shape;6924;p29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5" name="Google Shape;6925;p29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6" name="Google Shape;6926;p29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7" name="Google Shape;6927;p29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8" name="Google Shape;6928;p29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9" name="Google Shape;6929;p29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0" name="Google Shape;6930;p29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1" name="Google Shape;6931;p29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2" name="Google Shape;6932;p29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3" name="Google Shape;6933;p29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4" name="Google Shape;6934;p29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5" name="Google Shape;6935;p29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6" name="Google Shape;6936;p29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7" name="Google Shape;6937;p29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8" name="Google Shape;6938;p29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9" name="Google Shape;6939;p29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0" name="Google Shape;6940;p29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1" name="Google Shape;6941;p29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2" name="Google Shape;6942;p29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3" name="Google Shape;6943;p29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4" name="Google Shape;6944;p29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5" name="Google Shape;6945;p29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6" name="Google Shape;6946;p29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7" name="Google Shape;6947;p29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8" name="Google Shape;6948;p29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9" name="Google Shape;6949;p29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0" name="Google Shape;6950;p29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1" name="Google Shape;6951;p29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2" name="Google Shape;6952;p29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3" name="Google Shape;6953;p29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4" name="Google Shape;6954;p29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5" name="Google Shape;6955;p29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6" name="Google Shape;6956;p29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7" name="Google Shape;6957;p29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8" name="Google Shape;6958;p29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9" name="Google Shape;6959;p29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0" name="Google Shape;6960;p29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1" name="Google Shape;6961;p29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2" name="Google Shape;6962;p29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3" name="Google Shape;6963;p29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4" name="Google Shape;6964;p29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5" name="Google Shape;6965;p29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6" name="Google Shape;6966;p29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7" name="Google Shape;6967;p29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8" name="Google Shape;6968;p29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9" name="Google Shape;6969;p29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0" name="Google Shape;6970;p29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1" name="Google Shape;6971;p29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2" name="Google Shape;6972;p29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3" name="Google Shape;6973;p29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4" name="Google Shape;6974;p29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5" name="Google Shape;6975;p29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6" name="Google Shape;6976;p29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7" name="Google Shape;6977;p29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8" name="Google Shape;6978;p29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9" name="Google Shape;6979;p29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0" name="Google Shape;6980;p29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1" name="Google Shape;6981;p29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2" name="Google Shape;6982;p29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3" name="Google Shape;6983;p29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4" name="Google Shape;6984;p29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5" name="Google Shape;6985;p29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6" name="Google Shape;6986;p29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7" name="Google Shape;6987;p29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8" name="Google Shape;6988;p29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89" name="Google Shape;6989;p29"/>
          <p:cNvSpPr/>
          <p:nvPr/>
        </p:nvSpPr>
        <p:spPr>
          <a:xfrm>
            <a:off x="8528278" y="2696574"/>
            <a:ext cx="201312" cy="202891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rgbClr val="FDF6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990" name="Google Shape;6990;p29"/>
          <p:cNvSpPr/>
          <p:nvPr/>
        </p:nvSpPr>
        <p:spPr>
          <a:xfrm>
            <a:off x="8672317" y="2992351"/>
            <a:ext cx="125399" cy="126217"/>
          </a:xfrm>
          <a:custGeom>
            <a:avLst/>
            <a:gdLst/>
            <a:ahLst/>
            <a:cxnLst/>
            <a:rect l="l" t="t" r="r" b="b"/>
            <a:pathLst>
              <a:path w="6434" h="6476" extrusionOk="0">
                <a:moveTo>
                  <a:pt x="3823" y="0"/>
                </a:moveTo>
                <a:cubicBezTo>
                  <a:pt x="3758" y="0"/>
                  <a:pt x="3688" y="40"/>
                  <a:pt x="3618" y="110"/>
                </a:cubicBezTo>
                <a:cubicBezTo>
                  <a:pt x="3536" y="192"/>
                  <a:pt x="3446" y="315"/>
                  <a:pt x="3364" y="462"/>
                </a:cubicBezTo>
                <a:cubicBezTo>
                  <a:pt x="3282" y="601"/>
                  <a:pt x="3209" y="708"/>
                  <a:pt x="3168" y="749"/>
                </a:cubicBezTo>
                <a:lnTo>
                  <a:pt x="2423" y="1894"/>
                </a:lnTo>
                <a:lnTo>
                  <a:pt x="1425" y="1649"/>
                </a:lnTo>
                <a:cubicBezTo>
                  <a:pt x="1187" y="1608"/>
                  <a:pt x="876" y="1518"/>
                  <a:pt x="484" y="1371"/>
                </a:cubicBezTo>
                <a:cubicBezTo>
                  <a:pt x="344" y="1330"/>
                  <a:pt x="279" y="1297"/>
                  <a:pt x="263" y="1297"/>
                </a:cubicBezTo>
                <a:cubicBezTo>
                  <a:pt x="238" y="1292"/>
                  <a:pt x="215" y="1290"/>
                  <a:pt x="193" y="1290"/>
                </a:cubicBezTo>
                <a:cubicBezTo>
                  <a:pt x="103" y="1290"/>
                  <a:pt x="47" y="1332"/>
                  <a:pt x="33" y="1411"/>
                </a:cubicBezTo>
                <a:cubicBezTo>
                  <a:pt x="1" y="1534"/>
                  <a:pt x="115" y="1698"/>
                  <a:pt x="344" y="1902"/>
                </a:cubicBezTo>
                <a:cubicBezTo>
                  <a:pt x="459" y="1993"/>
                  <a:pt x="525" y="2058"/>
                  <a:pt x="549" y="2099"/>
                </a:cubicBezTo>
                <a:cubicBezTo>
                  <a:pt x="958" y="2606"/>
                  <a:pt x="1228" y="2975"/>
                  <a:pt x="1343" y="3179"/>
                </a:cubicBezTo>
                <a:lnTo>
                  <a:pt x="1490" y="3482"/>
                </a:lnTo>
                <a:lnTo>
                  <a:pt x="1056" y="4202"/>
                </a:lnTo>
                <a:cubicBezTo>
                  <a:pt x="819" y="4603"/>
                  <a:pt x="664" y="4857"/>
                  <a:pt x="615" y="4980"/>
                </a:cubicBezTo>
                <a:cubicBezTo>
                  <a:pt x="557" y="5094"/>
                  <a:pt x="516" y="5184"/>
                  <a:pt x="484" y="5225"/>
                </a:cubicBezTo>
                <a:cubicBezTo>
                  <a:pt x="451" y="5266"/>
                  <a:pt x="434" y="5307"/>
                  <a:pt x="418" y="5348"/>
                </a:cubicBezTo>
                <a:cubicBezTo>
                  <a:pt x="402" y="5446"/>
                  <a:pt x="443" y="5495"/>
                  <a:pt x="541" y="5512"/>
                </a:cubicBezTo>
                <a:cubicBezTo>
                  <a:pt x="552" y="5514"/>
                  <a:pt x="565" y="5516"/>
                  <a:pt x="578" y="5516"/>
                </a:cubicBezTo>
                <a:cubicBezTo>
                  <a:pt x="692" y="5516"/>
                  <a:pt x="886" y="5424"/>
                  <a:pt x="1171" y="5242"/>
                </a:cubicBezTo>
                <a:cubicBezTo>
                  <a:pt x="1302" y="5152"/>
                  <a:pt x="1376" y="5102"/>
                  <a:pt x="1392" y="5094"/>
                </a:cubicBezTo>
                <a:cubicBezTo>
                  <a:pt x="1842" y="4865"/>
                  <a:pt x="2243" y="4660"/>
                  <a:pt x="2587" y="4480"/>
                </a:cubicBezTo>
                <a:lnTo>
                  <a:pt x="2652" y="4489"/>
                </a:lnTo>
                <a:cubicBezTo>
                  <a:pt x="2783" y="4521"/>
                  <a:pt x="2939" y="4644"/>
                  <a:pt x="3102" y="4849"/>
                </a:cubicBezTo>
                <a:cubicBezTo>
                  <a:pt x="3266" y="5053"/>
                  <a:pt x="3405" y="5274"/>
                  <a:pt x="3520" y="5503"/>
                </a:cubicBezTo>
                <a:cubicBezTo>
                  <a:pt x="3831" y="6125"/>
                  <a:pt x="4035" y="6445"/>
                  <a:pt x="4125" y="6469"/>
                </a:cubicBezTo>
                <a:cubicBezTo>
                  <a:pt x="4146" y="6473"/>
                  <a:pt x="4165" y="6475"/>
                  <a:pt x="4183" y="6475"/>
                </a:cubicBezTo>
                <a:cubicBezTo>
                  <a:pt x="4271" y="6475"/>
                  <a:pt x="4325" y="6424"/>
                  <a:pt x="4338" y="6322"/>
                </a:cubicBezTo>
                <a:cubicBezTo>
                  <a:pt x="4346" y="6240"/>
                  <a:pt x="4355" y="6003"/>
                  <a:pt x="4338" y="5618"/>
                </a:cubicBezTo>
                <a:cubicBezTo>
                  <a:pt x="4330" y="5225"/>
                  <a:pt x="4322" y="5021"/>
                  <a:pt x="4297" y="5012"/>
                </a:cubicBezTo>
                <a:cubicBezTo>
                  <a:pt x="4297" y="4980"/>
                  <a:pt x="4289" y="4857"/>
                  <a:pt x="4256" y="4636"/>
                </a:cubicBezTo>
                <a:cubicBezTo>
                  <a:pt x="4224" y="4407"/>
                  <a:pt x="4224" y="4227"/>
                  <a:pt x="4256" y="4079"/>
                </a:cubicBezTo>
                <a:lnTo>
                  <a:pt x="4265" y="4022"/>
                </a:lnTo>
                <a:cubicBezTo>
                  <a:pt x="4559" y="3940"/>
                  <a:pt x="4919" y="3752"/>
                  <a:pt x="5353" y="3457"/>
                </a:cubicBezTo>
                <a:cubicBezTo>
                  <a:pt x="5566" y="3302"/>
                  <a:pt x="5697" y="3212"/>
                  <a:pt x="5762" y="3179"/>
                </a:cubicBezTo>
                <a:cubicBezTo>
                  <a:pt x="5820" y="3138"/>
                  <a:pt x="5934" y="3097"/>
                  <a:pt x="6122" y="3032"/>
                </a:cubicBezTo>
                <a:cubicBezTo>
                  <a:pt x="6302" y="2966"/>
                  <a:pt x="6392" y="2917"/>
                  <a:pt x="6401" y="2876"/>
                </a:cubicBezTo>
                <a:cubicBezTo>
                  <a:pt x="6433" y="2729"/>
                  <a:pt x="6351" y="2639"/>
                  <a:pt x="6155" y="2598"/>
                </a:cubicBezTo>
                <a:lnTo>
                  <a:pt x="5148" y="2426"/>
                </a:lnTo>
                <a:cubicBezTo>
                  <a:pt x="4739" y="2344"/>
                  <a:pt x="4379" y="2263"/>
                  <a:pt x="4068" y="2181"/>
                </a:cubicBezTo>
                <a:lnTo>
                  <a:pt x="4068" y="1927"/>
                </a:lnTo>
                <a:cubicBezTo>
                  <a:pt x="4044" y="1084"/>
                  <a:pt x="4052" y="552"/>
                  <a:pt x="4101" y="307"/>
                </a:cubicBezTo>
                <a:cubicBezTo>
                  <a:pt x="4109" y="266"/>
                  <a:pt x="4093" y="208"/>
                  <a:pt x="4044" y="135"/>
                </a:cubicBezTo>
                <a:cubicBezTo>
                  <a:pt x="3986" y="61"/>
                  <a:pt x="3929" y="12"/>
                  <a:pt x="3855" y="4"/>
                </a:cubicBezTo>
                <a:cubicBezTo>
                  <a:pt x="3845" y="1"/>
                  <a:pt x="3834" y="0"/>
                  <a:pt x="3823" y="0"/>
                </a:cubicBezTo>
                <a:close/>
              </a:path>
            </a:pathLst>
          </a:custGeom>
          <a:solidFill>
            <a:srgbClr val="FDF6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991" name="Google Shape;6991;p29"/>
          <p:cNvSpPr/>
          <p:nvPr/>
        </p:nvSpPr>
        <p:spPr>
          <a:xfrm>
            <a:off x="338890" y="3803061"/>
            <a:ext cx="201312" cy="202891"/>
          </a:xfrm>
          <a:custGeom>
            <a:avLst/>
            <a:gdLst/>
            <a:ahLst/>
            <a:cxnLst/>
            <a:rect l="l" t="t" r="r" b="b"/>
            <a:pathLst>
              <a:path w="10329" h="10410" extrusionOk="0">
                <a:moveTo>
                  <a:pt x="6144" y="0"/>
                </a:moveTo>
                <a:cubicBezTo>
                  <a:pt x="6044" y="0"/>
                  <a:pt x="5939" y="59"/>
                  <a:pt x="5828" y="178"/>
                </a:cubicBezTo>
                <a:cubicBezTo>
                  <a:pt x="5688" y="317"/>
                  <a:pt x="5558" y="505"/>
                  <a:pt x="5418" y="742"/>
                </a:cubicBezTo>
                <a:cubicBezTo>
                  <a:pt x="5279" y="971"/>
                  <a:pt x="5173" y="1127"/>
                  <a:pt x="5099" y="1201"/>
                </a:cubicBezTo>
                <a:lnTo>
                  <a:pt x="3888" y="3042"/>
                </a:lnTo>
                <a:lnTo>
                  <a:pt x="2284" y="2641"/>
                </a:lnTo>
                <a:cubicBezTo>
                  <a:pt x="1916" y="2559"/>
                  <a:pt x="1408" y="2420"/>
                  <a:pt x="770" y="2191"/>
                </a:cubicBezTo>
                <a:cubicBezTo>
                  <a:pt x="565" y="2109"/>
                  <a:pt x="451" y="2068"/>
                  <a:pt x="434" y="2068"/>
                </a:cubicBezTo>
                <a:cubicBezTo>
                  <a:pt x="382" y="2057"/>
                  <a:pt x="335" y="2051"/>
                  <a:pt x="294" y="2051"/>
                </a:cubicBezTo>
                <a:cubicBezTo>
                  <a:pt x="151" y="2051"/>
                  <a:pt x="67" y="2117"/>
                  <a:pt x="42" y="2256"/>
                </a:cubicBezTo>
                <a:cubicBezTo>
                  <a:pt x="1" y="2461"/>
                  <a:pt x="181" y="2723"/>
                  <a:pt x="557" y="3050"/>
                </a:cubicBezTo>
                <a:cubicBezTo>
                  <a:pt x="721" y="3198"/>
                  <a:pt x="819" y="3296"/>
                  <a:pt x="876" y="3361"/>
                </a:cubicBezTo>
                <a:cubicBezTo>
                  <a:pt x="1531" y="4188"/>
                  <a:pt x="1948" y="4761"/>
                  <a:pt x="2128" y="5096"/>
                </a:cubicBezTo>
                <a:lnTo>
                  <a:pt x="2374" y="5571"/>
                </a:lnTo>
                <a:lnTo>
                  <a:pt x="1678" y="6741"/>
                </a:lnTo>
                <a:cubicBezTo>
                  <a:pt x="1294" y="7371"/>
                  <a:pt x="1048" y="7789"/>
                  <a:pt x="966" y="7985"/>
                </a:cubicBezTo>
                <a:cubicBezTo>
                  <a:pt x="876" y="8173"/>
                  <a:pt x="803" y="8312"/>
                  <a:pt x="754" y="8378"/>
                </a:cubicBezTo>
                <a:cubicBezTo>
                  <a:pt x="688" y="8452"/>
                  <a:pt x="655" y="8525"/>
                  <a:pt x="647" y="8583"/>
                </a:cubicBezTo>
                <a:cubicBezTo>
                  <a:pt x="623" y="8730"/>
                  <a:pt x="680" y="8820"/>
                  <a:pt x="844" y="8853"/>
                </a:cubicBezTo>
                <a:cubicBezTo>
                  <a:pt x="858" y="8856"/>
                  <a:pt x="873" y="8857"/>
                  <a:pt x="890" y="8857"/>
                </a:cubicBezTo>
                <a:cubicBezTo>
                  <a:pt x="1061" y="8857"/>
                  <a:pt x="1380" y="8708"/>
                  <a:pt x="1834" y="8411"/>
                </a:cubicBezTo>
                <a:cubicBezTo>
                  <a:pt x="2055" y="8280"/>
                  <a:pt x="2178" y="8206"/>
                  <a:pt x="2202" y="8190"/>
                </a:cubicBezTo>
                <a:cubicBezTo>
                  <a:pt x="2939" y="7838"/>
                  <a:pt x="3585" y="7510"/>
                  <a:pt x="4142" y="7208"/>
                </a:cubicBezTo>
                <a:lnTo>
                  <a:pt x="4240" y="7224"/>
                </a:lnTo>
                <a:cubicBezTo>
                  <a:pt x="4461" y="7273"/>
                  <a:pt x="4715" y="7461"/>
                  <a:pt x="4968" y="7797"/>
                </a:cubicBezTo>
                <a:cubicBezTo>
                  <a:pt x="5222" y="8132"/>
                  <a:pt x="5451" y="8484"/>
                  <a:pt x="5631" y="8853"/>
                </a:cubicBezTo>
                <a:cubicBezTo>
                  <a:pt x="6130" y="9859"/>
                  <a:pt x="6458" y="10367"/>
                  <a:pt x="6605" y="10399"/>
                </a:cubicBezTo>
                <a:cubicBezTo>
                  <a:pt x="6635" y="10406"/>
                  <a:pt x="6664" y="10410"/>
                  <a:pt x="6690" y="10410"/>
                </a:cubicBezTo>
                <a:cubicBezTo>
                  <a:pt x="6821" y="10410"/>
                  <a:pt x="6907" y="10326"/>
                  <a:pt x="6941" y="10162"/>
                </a:cubicBezTo>
                <a:cubicBezTo>
                  <a:pt x="6965" y="10039"/>
                  <a:pt x="6973" y="9663"/>
                  <a:pt x="6957" y="9024"/>
                </a:cubicBezTo>
                <a:cubicBezTo>
                  <a:pt x="6949" y="8378"/>
                  <a:pt x="6932" y="8051"/>
                  <a:pt x="6900" y="8042"/>
                </a:cubicBezTo>
                <a:cubicBezTo>
                  <a:pt x="6892" y="8001"/>
                  <a:pt x="6867" y="7797"/>
                  <a:pt x="6826" y="7437"/>
                </a:cubicBezTo>
                <a:cubicBezTo>
                  <a:pt x="6777" y="7085"/>
                  <a:pt x="6785" y="6782"/>
                  <a:pt x="6826" y="6561"/>
                </a:cubicBezTo>
                <a:lnTo>
                  <a:pt x="6851" y="6455"/>
                </a:lnTo>
                <a:cubicBezTo>
                  <a:pt x="7309" y="6324"/>
                  <a:pt x="7890" y="6029"/>
                  <a:pt x="8586" y="5546"/>
                </a:cubicBezTo>
                <a:cubicBezTo>
                  <a:pt x="8921" y="5301"/>
                  <a:pt x="9150" y="5162"/>
                  <a:pt x="9240" y="5104"/>
                </a:cubicBezTo>
                <a:cubicBezTo>
                  <a:pt x="9330" y="5055"/>
                  <a:pt x="9527" y="4973"/>
                  <a:pt x="9813" y="4875"/>
                </a:cubicBezTo>
                <a:cubicBezTo>
                  <a:pt x="10108" y="4761"/>
                  <a:pt x="10263" y="4679"/>
                  <a:pt x="10271" y="4613"/>
                </a:cubicBezTo>
                <a:cubicBezTo>
                  <a:pt x="10329" y="4384"/>
                  <a:pt x="10190" y="4237"/>
                  <a:pt x="9887" y="4180"/>
                </a:cubicBezTo>
                <a:lnTo>
                  <a:pt x="8250" y="3901"/>
                </a:lnTo>
                <a:cubicBezTo>
                  <a:pt x="7595" y="3770"/>
                  <a:pt x="7022" y="3631"/>
                  <a:pt x="6531" y="3500"/>
                </a:cubicBezTo>
                <a:lnTo>
                  <a:pt x="6531" y="3083"/>
                </a:lnTo>
                <a:cubicBezTo>
                  <a:pt x="6490" y="1749"/>
                  <a:pt x="6499" y="881"/>
                  <a:pt x="6581" y="497"/>
                </a:cubicBezTo>
                <a:cubicBezTo>
                  <a:pt x="6589" y="423"/>
                  <a:pt x="6564" y="317"/>
                  <a:pt x="6482" y="210"/>
                </a:cubicBezTo>
                <a:cubicBezTo>
                  <a:pt x="6409" y="96"/>
                  <a:pt x="6302" y="22"/>
                  <a:pt x="6196" y="6"/>
                </a:cubicBezTo>
                <a:cubicBezTo>
                  <a:pt x="6179" y="2"/>
                  <a:pt x="6161" y="0"/>
                  <a:pt x="61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992" name="Google Shape;6992;p29"/>
          <p:cNvSpPr/>
          <p:nvPr/>
        </p:nvSpPr>
        <p:spPr>
          <a:xfrm>
            <a:off x="482930" y="4098839"/>
            <a:ext cx="125399" cy="126217"/>
          </a:xfrm>
          <a:custGeom>
            <a:avLst/>
            <a:gdLst/>
            <a:ahLst/>
            <a:cxnLst/>
            <a:rect l="l" t="t" r="r" b="b"/>
            <a:pathLst>
              <a:path w="6434" h="6476" extrusionOk="0">
                <a:moveTo>
                  <a:pt x="3823" y="0"/>
                </a:moveTo>
                <a:cubicBezTo>
                  <a:pt x="3758" y="0"/>
                  <a:pt x="3688" y="40"/>
                  <a:pt x="3618" y="110"/>
                </a:cubicBezTo>
                <a:cubicBezTo>
                  <a:pt x="3536" y="192"/>
                  <a:pt x="3446" y="315"/>
                  <a:pt x="3364" y="462"/>
                </a:cubicBezTo>
                <a:cubicBezTo>
                  <a:pt x="3282" y="601"/>
                  <a:pt x="3209" y="708"/>
                  <a:pt x="3168" y="749"/>
                </a:cubicBezTo>
                <a:lnTo>
                  <a:pt x="2423" y="1894"/>
                </a:lnTo>
                <a:lnTo>
                  <a:pt x="1425" y="1649"/>
                </a:lnTo>
                <a:cubicBezTo>
                  <a:pt x="1187" y="1608"/>
                  <a:pt x="876" y="1518"/>
                  <a:pt x="484" y="1371"/>
                </a:cubicBezTo>
                <a:cubicBezTo>
                  <a:pt x="344" y="1330"/>
                  <a:pt x="279" y="1297"/>
                  <a:pt x="263" y="1297"/>
                </a:cubicBezTo>
                <a:cubicBezTo>
                  <a:pt x="238" y="1292"/>
                  <a:pt x="215" y="1290"/>
                  <a:pt x="193" y="1290"/>
                </a:cubicBezTo>
                <a:cubicBezTo>
                  <a:pt x="103" y="1290"/>
                  <a:pt x="47" y="1332"/>
                  <a:pt x="33" y="1411"/>
                </a:cubicBezTo>
                <a:cubicBezTo>
                  <a:pt x="1" y="1534"/>
                  <a:pt x="115" y="1698"/>
                  <a:pt x="344" y="1902"/>
                </a:cubicBezTo>
                <a:cubicBezTo>
                  <a:pt x="459" y="1993"/>
                  <a:pt x="525" y="2058"/>
                  <a:pt x="549" y="2099"/>
                </a:cubicBezTo>
                <a:cubicBezTo>
                  <a:pt x="958" y="2606"/>
                  <a:pt x="1228" y="2975"/>
                  <a:pt x="1343" y="3179"/>
                </a:cubicBezTo>
                <a:lnTo>
                  <a:pt x="1490" y="3482"/>
                </a:lnTo>
                <a:lnTo>
                  <a:pt x="1056" y="4202"/>
                </a:lnTo>
                <a:cubicBezTo>
                  <a:pt x="819" y="4603"/>
                  <a:pt x="664" y="4857"/>
                  <a:pt x="615" y="4980"/>
                </a:cubicBezTo>
                <a:cubicBezTo>
                  <a:pt x="557" y="5094"/>
                  <a:pt x="516" y="5184"/>
                  <a:pt x="484" y="5225"/>
                </a:cubicBezTo>
                <a:cubicBezTo>
                  <a:pt x="451" y="5266"/>
                  <a:pt x="434" y="5307"/>
                  <a:pt x="418" y="5348"/>
                </a:cubicBezTo>
                <a:cubicBezTo>
                  <a:pt x="402" y="5446"/>
                  <a:pt x="443" y="5495"/>
                  <a:pt x="541" y="5512"/>
                </a:cubicBezTo>
                <a:cubicBezTo>
                  <a:pt x="552" y="5514"/>
                  <a:pt x="565" y="5516"/>
                  <a:pt x="578" y="5516"/>
                </a:cubicBezTo>
                <a:cubicBezTo>
                  <a:pt x="692" y="5516"/>
                  <a:pt x="886" y="5424"/>
                  <a:pt x="1171" y="5242"/>
                </a:cubicBezTo>
                <a:cubicBezTo>
                  <a:pt x="1302" y="5152"/>
                  <a:pt x="1376" y="5102"/>
                  <a:pt x="1392" y="5094"/>
                </a:cubicBezTo>
                <a:cubicBezTo>
                  <a:pt x="1842" y="4865"/>
                  <a:pt x="2243" y="4660"/>
                  <a:pt x="2587" y="4480"/>
                </a:cubicBezTo>
                <a:lnTo>
                  <a:pt x="2652" y="4489"/>
                </a:lnTo>
                <a:cubicBezTo>
                  <a:pt x="2783" y="4521"/>
                  <a:pt x="2939" y="4644"/>
                  <a:pt x="3102" y="4849"/>
                </a:cubicBezTo>
                <a:cubicBezTo>
                  <a:pt x="3266" y="5053"/>
                  <a:pt x="3405" y="5274"/>
                  <a:pt x="3520" y="5503"/>
                </a:cubicBezTo>
                <a:cubicBezTo>
                  <a:pt x="3831" y="6125"/>
                  <a:pt x="4035" y="6445"/>
                  <a:pt x="4125" y="6469"/>
                </a:cubicBezTo>
                <a:cubicBezTo>
                  <a:pt x="4146" y="6473"/>
                  <a:pt x="4165" y="6475"/>
                  <a:pt x="4183" y="6475"/>
                </a:cubicBezTo>
                <a:cubicBezTo>
                  <a:pt x="4271" y="6475"/>
                  <a:pt x="4325" y="6424"/>
                  <a:pt x="4338" y="6322"/>
                </a:cubicBezTo>
                <a:cubicBezTo>
                  <a:pt x="4346" y="6240"/>
                  <a:pt x="4355" y="6003"/>
                  <a:pt x="4338" y="5618"/>
                </a:cubicBezTo>
                <a:cubicBezTo>
                  <a:pt x="4330" y="5225"/>
                  <a:pt x="4322" y="5021"/>
                  <a:pt x="4297" y="5012"/>
                </a:cubicBezTo>
                <a:cubicBezTo>
                  <a:pt x="4297" y="4980"/>
                  <a:pt x="4289" y="4857"/>
                  <a:pt x="4256" y="4636"/>
                </a:cubicBezTo>
                <a:cubicBezTo>
                  <a:pt x="4224" y="4407"/>
                  <a:pt x="4224" y="4227"/>
                  <a:pt x="4256" y="4079"/>
                </a:cubicBezTo>
                <a:lnTo>
                  <a:pt x="4265" y="4022"/>
                </a:lnTo>
                <a:cubicBezTo>
                  <a:pt x="4559" y="3940"/>
                  <a:pt x="4919" y="3752"/>
                  <a:pt x="5353" y="3457"/>
                </a:cubicBezTo>
                <a:cubicBezTo>
                  <a:pt x="5566" y="3302"/>
                  <a:pt x="5697" y="3212"/>
                  <a:pt x="5762" y="3179"/>
                </a:cubicBezTo>
                <a:cubicBezTo>
                  <a:pt x="5820" y="3138"/>
                  <a:pt x="5934" y="3097"/>
                  <a:pt x="6122" y="3032"/>
                </a:cubicBezTo>
                <a:cubicBezTo>
                  <a:pt x="6302" y="2966"/>
                  <a:pt x="6392" y="2917"/>
                  <a:pt x="6401" y="2876"/>
                </a:cubicBezTo>
                <a:cubicBezTo>
                  <a:pt x="6433" y="2729"/>
                  <a:pt x="6351" y="2639"/>
                  <a:pt x="6155" y="2598"/>
                </a:cubicBezTo>
                <a:lnTo>
                  <a:pt x="5148" y="2426"/>
                </a:lnTo>
                <a:cubicBezTo>
                  <a:pt x="4739" y="2344"/>
                  <a:pt x="4379" y="2263"/>
                  <a:pt x="4068" y="2181"/>
                </a:cubicBezTo>
                <a:lnTo>
                  <a:pt x="4068" y="1927"/>
                </a:lnTo>
                <a:cubicBezTo>
                  <a:pt x="4044" y="1084"/>
                  <a:pt x="4052" y="552"/>
                  <a:pt x="4101" y="307"/>
                </a:cubicBezTo>
                <a:cubicBezTo>
                  <a:pt x="4109" y="266"/>
                  <a:pt x="4093" y="208"/>
                  <a:pt x="4044" y="135"/>
                </a:cubicBezTo>
                <a:cubicBezTo>
                  <a:pt x="3986" y="61"/>
                  <a:pt x="3929" y="12"/>
                  <a:pt x="3855" y="4"/>
                </a:cubicBezTo>
                <a:cubicBezTo>
                  <a:pt x="3845" y="1"/>
                  <a:pt x="3834" y="0"/>
                  <a:pt x="3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993" name="Google Shape;6993;p29"/>
          <p:cNvGrpSpPr/>
          <p:nvPr/>
        </p:nvGrpSpPr>
        <p:grpSpPr>
          <a:xfrm rot="6518212" flipH="1">
            <a:off x="-212592" y="4387189"/>
            <a:ext cx="1546423" cy="1207795"/>
            <a:chOff x="2462675" y="1514486"/>
            <a:chExt cx="650334" cy="507927"/>
          </a:xfrm>
        </p:grpSpPr>
        <p:sp>
          <p:nvSpPr>
            <p:cNvPr id="6994" name="Google Shape;6994;p29"/>
            <p:cNvSpPr/>
            <p:nvPr/>
          </p:nvSpPr>
          <p:spPr>
            <a:xfrm>
              <a:off x="2609919" y="1651545"/>
              <a:ext cx="424301" cy="370869"/>
            </a:xfrm>
            <a:custGeom>
              <a:avLst/>
              <a:gdLst/>
              <a:ahLst/>
              <a:cxnLst/>
              <a:rect l="l" t="t" r="r" b="b"/>
              <a:pathLst>
                <a:path w="23243" h="20316" extrusionOk="0">
                  <a:moveTo>
                    <a:pt x="23242" y="1"/>
                  </a:moveTo>
                  <a:lnTo>
                    <a:pt x="23242" y="1"/>
                  </a:lnTo>
                  <a:cubicBezTo>
                    <a:pt x="23242" y="1"/>
                    <a:pt x="16312" y="305"/>
                    <a:pt x="10658" y="4104"/>
                  </a:cubicBezTo>
                  <a:cubicBezTo>
                    <a:pt x="5005" y="7903"/>
                    <a:pt x="1874" y="13283"/>
                    <a:pt x="20" y="19727"/>
                  </a:cubicBezTo>
                  <a:cubicBezTo>
                    <a:pt x="1" y="19727"/>
                    <a:pt x="66" y="20315"/>
                    <a:pt x="260" y="20315"/>
                  </a:cubicBezTo>
                  <a:cubicBezTo>
                    <a:pt x="374" y="20315"/>
                    <a:pt x="535" y="20109"/>
                    <a:pt x="749" y="19454"/>
                  </a:cubicBezTo>
                  <a:cubicBezTo>
                    <a:pt x="810" y="19180"/>
                    <a:pt x="3971" y="9545"/>
                    <a:pt x="10810" y="4560"/>
                  </a:cubicBezTo>
                  <a:cubicBezTo>
                    <a:pt x="14640" y="1763"/>
                    <a:pt x="23242" y="31"/>
                    <a:pt x="2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5" name="Google Shape;6995;p29"/>
            <p:cNvSpPr/>
            <p:nvPr/>
          </p:nvSpPr>
          <p:spPr>
            <a:xfrm>
              <a:off x="3017554" y="1593713"/>
              <a:ext cx="95455" cy="59511"/>
            </a:xfrm>
            <a:custGeom>
              <a:avLst/>
              <a:gdLst/>
              <a:ahLst/>
              <a:cxnLst/>
              <a:rect l="l" t="t" r="r" b="b"/>
              <a:pathLst>
                <a:path w="5229" h="3260" extrusionOk="0">
                  <a:moveTo>
                    <a:pt x="5112" y="1"/>
                  </a:moveTo>
                  <a:cubicBezTo>
                    <a:pt x="4662" y="1"/>
                    <a:pt x="2908" y="223"/>
                    <a:pt x="0" y="3260"/>
                  </a:cubicBezTo>
                  <a:cubicBezTo>
                    <a:pt x="0" y="3260"/>
                    <a:pt x="5228" y="889"/>
                    <a:pt x="5228" y="7"/>
                  </a:cubicBezTo>
                  <a:cubicBezTo>
                    <a:pt x="5228" y="7"/>
                    <a:pt x="5189" y="1"/>
                    <a:pt x="5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6" name="Google Shape;6996;p29"/>
            <p:cNvSpPr/>
            <p:nvPr/>
          </p:nvSpPr>
          <p:spPr>
            <a:xfrm>
              <a:off x="3006454" y="1586630"/>
              <a:ext cx="53834" cy="67708"/>
            </a:xfrm>
            <a:custGeom>
              <a:avLst/>
              <a:gdLst/>
              <a:ahLst/>
              <a:cxnLst/>
              <a:rect l="l" t="t" r="r" b="b"/>
              <a:pathLst>
                <a:path w="2949" h="3709" extrusionOk="0">
                  <a:moveTo>
                    <a:pt x="2949" y="0"/>
                  </a:moveTo>
                  <a:lnTo>
                    <a:pt x="2949" y="0"/>
                  </a:lnTo>
                  <a:cubicBezTo>
                    <a:pt x="2948" y="0"/>
                    <a:pt x="1003" y="1733"/>
                    <a:pt x="0" y="3709"/>
                  </a:cubicBezTo>
                  <a:cubicBezTo>
                    <a:pt x="0" y="3709"/>
                    <a:pt x="2766" y="2219"/>
                    <a:pt x="29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7" name="Google Shape;6997;p29"/>
            <p:cNvSpPr/>
            <p:nvPr/>
          </p:nvSpPr>
          <p:spPr>
            <a:xfrm>
              <a:off x="2993128" y="1573870"/>
              <a:ext cx="49416" cy="87679"/>
            </a:xfrm>
            <a:custGeom>
              <a:avLst/>
              <a:gdLst/>
              <a:ahLst/>
              <a:cxnLst/>
              <a:rect l="l" t="t" r="r" b="b"/>
              <a:pathLst>
                <a:path w="2707" h="4803" extrusionOk="0">
                  <a:moveTo>
                    <a:pt x="2706" y="0"/>
                  </a:moveTo>
                  <a:cubicBezTo>
                    <a:pt x="2706" y="1"/>
                    <a:pt x="609" y="3283"/>
                    <a:pt x="1" y="4803"/>
                  </a:cubicBezTo>
                  <a:cubicBezTo>
                    <a:pt x="1" y="4803"/>
                    <a:pt x="2615" y="1945"/>
                    <a:pt x="27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8" name="Google Shape;6998;p29"/>
            <p:cNvSpPr/>
            <p:nvPr/>
          </p:nvSpPr>
          <p:spPr>
            <a:xfrm>
              <a:off x="2977593" y="1564980"/>
              <a:ext cx="37204" cy="99910"/>
            </a:xfrm>
            <a:custGeom>
              <a:avLst/>
              <a:gdLst/>
              <a:ahLst/>
              <a:cxnLst/>
              <a:rect l="l" t="t" r="r" b="b"/>
              <a:pathLst>
                <a:path w="2038" h="5473" extrusionOk="0">
                  <a:moveTo>
                    <a:pt x="1976" y="1"/>
                  </a:moveTo>
                  <a:cubicBezTo>
                    <a:pt x="1976" y="1"/>
                    <a:pt x="214" y="3405"/>
                    <a:pt x="1" y="5472"/>
                  </a:cubicBezTo>
                  <a:cubicBezTo>
                    <a:pt x="1" y="5472"/>
                    <a:pt x="2037" y="2280"/>
                    <a:pt x="1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9" name="Google Shape;6999;p29"/>
            <p:cNvSpPr/>
            <p:nvPr/>
          </p:nvSpPr>
          <p:spPr>
            <a:xfrm>
              <a:off x="2950959" y="1558882"/>
              <a:ext cx="44232" cy="104893"/>
            </a:xfrm>
            <a:custGeom>
              <a:avLst/>
              <a:gdLst/>
              <a:ahLst/>
              <a:cxnLst/>
              <a:rect l="l" t="t" r="r" b="b"/>
              <a:pathLst>
                <a:path w="2423" h="5746" extrusionOk="0">
                  <a:moveTo>
                    <a:pt x="1703" y="0"/>
                  </a:moveTo>
                  <a:cubicBezTo>
                    <a:pt x="1703" y="1"/>
                    <a:pt x="1" y="4134"/>
                    <a:pt x="457" y="5715"/>
                  </a:cubicBezTo>
                  <a:cubicBezTo>
                    <a:pt x="462" y="5736"/>
                    <a:pt x="471" y="5746"/>
                    <a:pt x="486" y="5746"/>
                  </a:cubicBezTo>
                  <a:cubicBezTo>
                    <a:pt x="743" y="5746"/>
                    <a:pt x="2423" y="2505"/>
                    <a:pt x="1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0" name="Google Shape;7000;p29"/>
            <p:cNvSpPr/>
            <p:nvPr/>
          </p:nvSpPr>
          <p:spPr>
            <a:xfrm>
              <a:off x="2935461" y="1551672"/>
              <a:ext cx="28277" cy="115992"/>
            </a:xfrm>
            <a:custGeom>
              <a:avLst/>
              <a:gdLst/>
              <a:ahLst/>
              <a:cxnLst/>
              <a:rect l="l" t="t" r="r" b="b"/>
              <a:pathLst>
                <a:path w="1549" h="6354" extrusionOk="0">
                  <a:moveTo>
                    <a:pt x="272" y="0"/>
                  </a:moveTo>
                  <a:cubicBezTo>
                    <a:pt x="270" y="0"/>
                    <a:pt x="1" y="4293"/>
                    <a:pt x="576" y="6353"/>
                  </a:cubicBezTo>
                  <a:cubicBezTo>
                    <a:pt x="576" y="6353"/>
                    <a:pt x="1549" y="2858"/>
                    <a:pt x="272" y="0"/>
                  </a:cubicBezTo>
                  <a:cubicBezTo>
                    <a:pt x="272" y="0"/>
                    <a:pt x="272" y="0"/>
                    <a:pt x="2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1" name="Google Shape;7001;p29"/>
            <p:cNvSpPr/>
            <p:nvPr/>
          </p:nvSpPr>
          <p:spPr>
            <a:xfrm>
              <a:off x="2904354" y="1546122"/>
              <a:ext cx="42735" cy="129300"/>
            </a:xfrm>
            <a:custGeom>
              <a:avLst/>
              <a:gdLst/>
              <a:ahLst/>
              <a:cxnLst/>
              <a:rect l="l" t="t" r="r" b="b"/>
              <a:pathLst>
                <a:path w="2341" h="7083" extrusionOk="0">
                  <a:moveTo>
                    <a:pt x="1429" y="0"/>
                  </a:moveTo>
                  <a:cubicBezTo>
                    <a:pt x="1429" y="31"/>
                    <a:pt x="1" y="4377"/>
                    <a:pt x="1125" y="7083"/>
                  </a:cubicBezTo>
                  <a:cubicBezTo>
                    <a:pt x="1125" y="7083"/>
                    <a:pt x="2341" y="4803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2" name="Google Shape;7002;p29"/>
            <p:cNvSpPr/>
            <p:nvPr/>
          </p:nvSpPr>
          <p:spPr>
            <a:xfrm>
              <a:off x="3024764" y="1639442"/>
              <a:ext cx="85470" cy="15827"/>
            </a:xfrm>
            <a:custGeom>
              <a:avLst/>
              <a:gdLst/>
              <a:ahLst/>
              <a:cxnLst/>
              <a:rect l="l" t="t" r="r" b="b"/>
              <a:pathLst>
                <a:path w="4682" h="867" extrusionOk="0">
                  <a:moveTo>
                    <a:pt x="3069" y="0"/>
                  </a:moveTo>
                  <a:cubicBezTo>
                    <a:pt x="1554" y="0"/>
                    <a:pt x="0" y="785"/>
                    <a:pt x="0" y="785"/>
                  </a:cubicBezTo>
                  <a:cubicBezTo>
                    <a:pt x="478" y="843"/>
                    <a:pt x="944" y="867"/>
                    <a:pt x="1385" y="867"/>
                  </a:cubicBezTo>
                  <a:cubicBezTo>
                    <a:pt x="3251" y="867"/>
                    <a:pt x="4681" y="445"/>
                    <a:pt x="4681" y="420"/>
                  </a:cubicBezTo>
                  <a:cubicBezTo>
                    <a:pt x="4206" y="112"/>
                    <a:pt x="3640" y="0"/>
                    <a:pt x="3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3" name="Google Shape;7003;p29"/>
            <p:cNvSpPr/>
            <p:nvPr/>
          </p:nvSpPr>
          <p:spPr>
            <a:xfrm>
              <a:off x="3006454" y="1654319"/>
              <a:ext cx="87131" cy="24425"/>
            </a:xfrm>
            <a:custGeom>
              <a:avLst/>
              <a:gdLst/>
              <a:ahLst/>
              <a:cxnLst/>
              <a:rect l="l" t="t" r="r" b="b"/>
              <a:pathLst>
                <a:path w="4773" h="1338" extrusionOk="0">
                  <a:moveTo>
                    <a:pt x="0" y="1"/>
                  </a:moveTo>
                  <a:lnTo>
                    <a:pt x="0" y="1"/>
                  </a:lnTo>
                  <a:cubicBezTo>
                    <a:pt x="2158" y="1308"/>
                    <a:pt x="4772" y="1338"/>
                    <a:pt x="4772" y="1338"/>
                  </a:cubicBezTo>
                  <a:cubicBezTo>
                    <a:pt x="3496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4" name="Google Shape;7004;p29"/>
            <p:cNvSpPr/>
            <p:nvPr/>
          </p:nvSpPr>
          <p:spPr>
            <a:xfrm>
              <a:off x="2973157" y="1664524"/>
              <a:ext cx="83809" cy="34210"/>
            </a:xfrm>
            <a:custGeom>
              <a:avLst/>
              <a:gdLst/>
              <a:ahLst/>
              <a:cxnLst/>
              <a:rect l="l" t="t" r="r" b="b"/>
              <a:pathLst>
                <a:path w="4591" h="1874" extrusionOk="0">
                  <a:moveTo>
                    <a:pt x="469" y="1"/>
                  </a:moveTo>
                  <a:cubicBezTo>
                    <a:pt x="179" y="1"/>
                    <a:pt x="1" y="19"/>
                    <a:pt x="1" y="19"/>
                  </a:cubicBezTo>
                  <a:cubicBezTo>
                    <a:pt x="2067" y="1356"/>
                    <a:pt x="4590" y="1873"/>
                    <a:pt x="4590" y="1873"/>
                  </a:cubicBezTo>
                  <a:cubicBezTo>
                    <a:pt x="3566" y="197"/>
                    <a:pt x="1418" y="1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5" name="Google Shape;7005;p29"/>
            <p:cNvSpPr/>
            <p:nvPr/>
          </p:nvSpPr>
          <p:spPr>
            <a:xfrm>
              <a:off x="2947071" y="1665419"/>
              <a:ext cx="84922" cy="50530"/>
            </a:xfrm>
            <a:custGeom>
              <a:avLst/>
              <a:gdLst/>
              <a:ahLst/>
              <a:cxnLst/>
              <a:rect l="l" t="t" r="r" b="b"/>
              <a:pathLst>
                <a:path w="4652" h="2768" extrusionOk="0">
                  <a:moveTo>
                    <a:pt x="1" y="0"/>
                  </a:moveTo>
                  <a:lnTo>
                    <a:pt x="1" y="0"/>
                  </a:lnTo>
                  <a:cubicBezTo>
                    <a:pt x="1317" y="928"/>
                    <a:pt x="4547" y="2768"/>
                    <a:pt x="4649" y="2768"/>
                  </a:cubicBezTo>
                  <a:cubicBezTo>
                    <a:pt x="4651" y="2768"/>
                    <a:pt x="4652" y="2767"/>
                    <a:pt x="4652" y="2766"/>
                  </a:cubicBezTo>
                  <a:cubicBezTo>
                    <a:pt x="3375" y="852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6" name="Google Shape;7006;p29"/>
            <p:cNvSpPr/>
            <p:nvPr/>
          </p:nvSpPr>
          <p:spPr>
            <a:xfrm>
              <a:off x="2918228" y="1678179"/>
              <a:ext cx="94342" cy="5828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0" y="1"/>
                  </a:moveTo>
                  <a:lnTo>
                    <a:pt x="0" y="1"/>
                  </a:lnTo>
                  <a:cubicBezTo>
                    <a:pt x="1277" y="1672"/>
                    <a:pt x="5168" y="3192"/>
                    <a:pt x="5168" y="3192"/>
                  </a:cubicBezTo>
                  <a:cubicBezTo>
                    <a:pt x="3830" y="94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7" name="Google Shape;7007;p29"/>
            <p:cNvSpPr/>
            <p:nvPr/>
          </p:nvSpPr>
          <p:spPr>
            <a:xfrm>
              <a:off x="2887158" y="1689278"/>
              <a:ext cx="97664" cy="56609"/>
            </a:xfrm>
            <a:custGeom>
              <a:avLst/>
              <a:gdLst/>
              <a:ahLst/>
              <a:cxnLst/>
              <a:rect l="l" t="t" r="r" b="b"/>
              <a:pathLst>
                <a:path w="5350" h="3101" extrusionOk="0">
                  <a:moveTo>
                    <a:pt x="0" y="0"/>
                  </a:moveTo>
                  <a:lnTo>
                    <a:pt x="0" y="0"/>
                  </a:lnTo>
                  <a:cubicBezTo>
                    <a:pt x="1702" y="1611"/>
                    <a:pt x="5350" y="3101"/>
                    <a:pt x="5350" y="3101"/>
                  </a:cubicBezTo>
                  <a:cubicBezTo>
                    <a:pt x="3222" y="487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8" name="Google Shape;7008;p29"/>
            <p:cNvSpPr/>
            <p:nvPr/>
          </p:nvSpPr>
          <p:spPr>
            <a:xfrm>
              <a:off x="2877173" y="1546670"/>
              <a:ext cx="31088" cy="142626"/>
            </a:xfrm>
            <a:custGeom>
              <a:avLst/>
              <a:gdLst/>
              <a:ahLst/>
              <a:cxnLst/>
              <a:rect l="l" t="t" r="r" b="b"/>
              <a:pathLst>
                <a:path w="1703" h="7813" extrusionOk="0">
                  <a:moveTo>
                    <a:pt x="1520" y="1"/>
                  </a:moveTo>
                  <a:cubicBezTo>
                    <a:pt x="1520" y="1"/>
                    <a:pt x="0" y="4925"/>
                    <a:pt x="547" y="7812"/>
                  </a:cubicBezTo>
                  <a:cubicBezTo>
                    <a:pt x="547" y="7812"/>
                    <a:pt x="1702" y="5229"/>
                    <a:pt x="15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9" name="Google Shape;7009;p29"/>
            <p:cNvSpPr/>
            <p:nvPr/>
          </p:nvSpPr>
          <p:spPr>
            <a:xfrm>
              <a:off x="2848859" y="1702604"/>
              <a:ext cx="120428" cy="62158"/>
            </a:xfrm>
            <a:custGeom>
              <a:avLst/>
              <a:gdLst/>
              <a:ahLst/>
              <a:cxnLst/>
              <a:rect l="l" t="t" r="r" b="b"/>
              <a:pathLst>
                <a:path w="6597" h="3405" extrusionOk="0">
                  <a:moveTo>
                    <a:pt x="665" y="0"/>
                  </a:moveTo>
                  <a:cubicBezTo>
                    <a:pt x="243" y="0"/>
                    <a:pt x="1" y="61"/>
                    <a:pt x="1" y="61"/>
                  </a:cubicBezTo>
                  <a:cubicBezTo>
                    <a:pt x="1118" y="1026"/>
                    <a:pt x="6519" y="3341"/>
                    <a:pt x="6596" y="3403"/>
                  </a:cubicBezTo>
                  <a:lnTo>
                    <a:pt x="6596" y="3403"/>
                  </a:lnTo>
                  <a:cubicBezTo>
                    <a:pt x="4112" y="414"/>
                    <a:pt x="1770" y="0"/>
                    <a:pt x="665" y="0"/>
                  </a:cubicBezTo>
                  <a:close/>
                  <a:moveTo>
                    <a:pt x="6596" y="3403"/>
                  </a:moveTo>
                  <a:cubicBezTo>
                    <a:pt x="6596" y="3404"/>
                    <a:pt x="6597" y="3404"/>
                    <a:pt x="6597" y="3404"/>
                  </a:cubicBezTo>
                  <a:cubicBezTo>
                    <a:pt x="6597" y="3404"/>
                    <a:pt x="6597" y="3404"/>
                    <a:pt x="6596" y="34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0" name="Google Shape;7010;p29"/>
            <p:cNvSpPr/>
            <p:nvPr/>
          </p:nvSpPr>
          <p:spPr>
            <a:xfrm>
              <a:off x="2818355" y="1721461"/>
              <a:ext cx="127073" cy="56609"/>
            </a:xfrm>
            <a:custGeom>
              <a:avLst/>
              <a:gdLst/>
              <a:ahLst/>
              <a:cxnLst/>
              <a:rect l="l" t="t" r="r" b="b"/>
              <a:pathLst>
                <a:path w="6961" h="3101" extrusionOk="0">
                  <a:moveTo>
                    <a:pt x="0" y="0"/>
                  </a:moveTo>
                  <a:lnTo>
                    <a:pt x="0" y="0"/>
                  </a:lnTo>
                  <a:cubicBezTo>
                    <a:pt x="1824" y="1368"/>
                    <a:pt x="6961" y="3101"/>
                    <a:pt x="6961" y="3101"/>
                  </a:cubicBezTo>
                  <a:cubicBezTo>
                    <a:pt x="5319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1" name="Google Shape;7011;p29"/>
            <p:cNvSpPr/>
            <p:nvPr/>
          </p:nvSpPr>
          <p:spPr>
            <a:xfrm>
              <a:off x="2793930" y="1736449"/>
              <a:ext cx="135963" cy="74919"/>
            </a:xfrm>
            <a:custGeom>
              <a:avLst/>
              <a:gdLst/>
              <a:ahLst/>
              <a:cxnLst/>
              <a:rect l="l" t="t" r="r" b="b"/>
              <a:pathLst>
                <a:path w="7448" h="4104" extrusionOk="0">
                  <a:moveTo>
                    <a:pt x="1" y="0"/>
                  </a:moveTo>
                  <a:lnTo>
                    <a:pt x="1" y="0"/>
                  </a:lnTo>
                  <a:cubicBezTo>
                    <a:pt x="1147" y="785"/>
                    <a:pt x="7386" y="4055"/>
                    <a:pt x="7447" y="4103"/>
                  </a:cubicBezTo>
                  <a:lnTo>
                    <a:pt x="7447" y="4103"/>
                  </a:lnTo>
                  <a:cubicBezTo>
                    <a:pt x="5016" y="395"/>
                    <a:pt x="1" y="0"/>
                    <a:pt x="1" y="0"/>
                  </a:cubicBezTo>
                  <a:close/>
                  <a:moveTo>
                    <a:pt x="7447" y="4103"/>
                  </a:moveTo>
                  <a:lnTo>
                    <a:pt x="7447" y="4103"/>
                  </a:lnTo>
                  <a:cubicBezTo>
                    <a:pt x="7447" y="4103"/>
                    <a:pt x="7448" y="4103"/>
                    <a:pt x="7448" y="4103"/>
                  </a:cubicBezTo>
                  <a:cubicBezTo>
                    <a:pt x="7448" y="4103"/>
                    <a:pt x="7448" y="4103"/>
                    <a:pt x="7447" y="41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2" name="Google Shape;7012;p29"/>
            <p:cNvSpPr/>
            <p:nvPr/>
          </p:nvSpPr>
          <p:spPr>
            <a:xfrm>
              <a:off x="2772298" y="1755854"/>
              <a:ext cx="135397" cy="87697"/>
            </a:xfrm>
            <a:custGeom>
              <a:avLst/>
              <a:gdLst/>
              <a:ahLst/>
              <a:cxnLst/>
              <a:rect l="l" t="t" r="r" b="b"/>
              <a:pathLst>
                <a:path w="7417" h="4804" extrusionOk="0">
                  <a:moveTo>
                    <a:pt x="0" y="1"/>
                  </a:moveTo>
                  <a:cubicBezTo>
                    <a:pt x="0" y="1"/>
                    <a:pt x="5228" y="2645"/>
                    <a:pt x="7417" y="4803"/>
                  </a:cubicBezTo>
                  <a:cubicBezTo>
                    <a:pt x="7417" y="4803"/>
                    <a:pt x="5897" y="3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3" name="Google Shape;7013;p29"/>
            <p:cNvSpPr/>
            <p:nvPr/>
          </p:nvSpPr>
          <p:spPr>
            <a:xfrm>
              <a:off x="2838874" y="1541120"/>
              <a:ext cx="41640" cy="159275"/>
            </a:xfrm>
            <a:custGeom>
              <a:avLst/>
              <a:gdLst/>
              <a:ahLst/>
              <a:cxnLst/>
              <a:rect l="l" t="t" r="r" b="b"/>
              <a:pathLst>
                <a:path w="2281" h="8725" extrusionOk="0">
                  <a:moveTo>
                    <a:pt x="2250" y="1"/>
                  </a:moveTo>
                  <a:lnTo>
                    <a:pt x="2250" y="1"/>
                  </a:lnTo>
                  <a:cubicBezTo>
                    <a:pt x="1" y="2189"/>
                    <a:pt x="1004" y="8724"/>
                    <a:pt x="1004" y="8724"/>
                  </a:cubicBezTo>
                  <a:cubicBezTo>
                    <a:pt x="2280" y="6627"/>
                    <a:pt x="2250" y="1"/>
                    <a:pt x="2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4" name="Google Shape;7014;p29"/>
            <p:cNvSpPr/>
            <p:nvPr/>
          </p:nvSpPr>
          <p:spPr>
            <a:xfrm>
              <a:off x="2808369" y="1534475"/>
              <a:ext cx="40508" cy="183682"/>
            </a:xfrm>
            <a:custGeom>
              <a:avLst/>
              <a:gdLst/>
              <a:ahLst/>
              <a:cxnLst/>
              <a:rect l="l" t="t" r="r" b="b"/>
              <a:pathLst>
                <a:path w="2219" h="10062" extrusionOk="0">
                  <a:moveTo>
                    <a:pt x="2219" y="0"/>
                  </a:moveTo>
                  <a:lnTo>
                    <a:pt x="2219" y="0"/>
                  </a:lnTo>
                  <a:cubicBezTo>
                    <a:pt x="0" y="2614"/>
                    <a:pt x="1489" y="10061"/>
                    <a:pt x="1489" y="10061"/>
                  </a:cubicBezTo>
                  <a:cubicBezTo>
                    <a:pt x="2097" y="7113"/>
                    <a:pt x="2219" y="0"/>
                    <a:pt x="2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5" name="Google Shape;7015;p29"/>
            <p:cNvSpPr/>
            <p:nvPr/>
          </p:nvSpPr>
          <p:spPr>
            <a:xfrm>
              <a:off x="2755649" y="1532796"/>
              <a:ext cx="66047" cy="188684"/>
            </a:xfrm>
            <a:custGeom>
              <a:avLst/>
              <a:gdLst/>
              <a:ahLst/>
              <a:cxnLst/>
              <a:rect l="l" t="t" r="r" b="b"/>
              <a:pathLst>
                <a:path w="3618" h="10336" extrusionOk="0">
                  <a:moveTo>
                    <a:pt x="2189" y="1"/>
                  </a:moveTo>
                  <a:cubicBezTo>
                    <a:pt x="0" y="2554"/>
                    <a:pt x="3162" y="10335"/>
                    <a:pt x="3162" y="10335"/>
                  </a:cubicBezTo>
                  <a:cubicBezTo>
                    <a:pt x="3618" y="8603"/>
                    <a:pt x="2341" y="274"/>
                    <a:pt x="2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6" name="Google Shape;7016;p29"/>
            <p:cNvSpPr/>
            <p:nvPr/>
          </p:nvSpPr>
          <p:spPr>
            <a:xfrm>
              <a:off x="2716802" y="1514486"/>
              <a:ext cx="88245" cy="224756"/>
            </a:xfrm>
            <a:custGeom>
              <a:avLst/>
              <a:gdLst/>
              <a:ahLst/>
              <a:cxnLst/>
              <a:rect l="l" t="t" r="r" b="b"/>
              <a:pathLst>
                <a:path w="4834" h="12312" extrusionOk="0">
                  <a:moveTo>
                    <a:pt x="1885" y="1"/>
                  </a:moveTo>
                  <a:lnTo>
                    <a:pt x="1885" y="1"/>
                  </a:lnTo>
                  <a:cubicBezTo>
                    <a:pt x="1" y="4287"/>
                    <a:pt x="4013" y="12311"/>
                    <a:pt x="4013" y="12311"/>
                  </a:cubicBezTo>
                  <a:cubicBezTo>
                    <a:pt x="4834" y="11004"/>
                    <a:pt x="2372" y="973"/>
                    <a:pt x="1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7" name="Google Shape;7017;p29"/>
            <p:cNvSpPr/>
            <p:nvPr/>
          </p:nvSpPr>
          <p:spPr>
            <a:xfrm>
              <a:off x="2761199" y="1769728"/>
              <a:ext cx="149837" cy="94908"/>
            </a:xfrm>
            <a:custGeom>
              <a:avLst/>
              <a:gdLst/>
              <a:ahLst/>
              <a:cxnLst/>
              <a:rect l="l" t="t" r="r" b="b"/>
              <a:pathLst>
                <a:path w="8208" h="5199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5897" y="5168"/>
                    <a:pt x="8207" y="5198"/>
                  </a:cubicBezTo>
                  <a:cubicBezTo>
                    <a:pt x="8207" y="5198"/>
                    <a:pt x="2736" y="18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8" name="Google Shape;7018;p29"/>
            <p:cNvSpPr/>
            <p:nvPr/>
          </p:nvSpPr>
          <p:spPr>
            <a:xfrm>
              <a:off x="2745664" y="1776938"/>
              <a:ext cx="145949" cy="103798"/>
            </a:xfrm>
            <a:custGeom>
              <a:avLst/>
              <a:gdLst/>
              <a:ahLst/>
              <a:cxnLst/>
              <a:rect l="l" t="t" r="r" b="b"/>
              <a:pathLst>
                <a:path w="7995" h="5686" extrusionOk="0">
                  <a:moveTo>
                    <a:pt x="0" y="1"/>
                  </a:moveTo>
                  <a:cubicBezTo>
                    <a:pt x="1059" y="2421"/>
                    <a:pt x="7901" y="5685"/>
                    <a:pt x="7994" y="5685"/>
                  </a:cubicBezTo>
                  <a:cubicBezTo>
                    <a:pt x="7994" y="5685"/>
                    <a:pt x="7994" y="5685"/>
                    <a:pt x="7994" y="5685"/>
                  </a:cubicBezTo>
                  <a:cubicBezTo>
                    <a:pt x="5624" y="328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9" name="Google Shape;7019;p29"/>
            <p:cNvSpPr/>
            <p:nvPr/>
          </p:nvSpPr>
          <p:spPr>
            <a:xfrm>
              <a:off x="2704042" y="1551106"/>
              <a:ext cx="68274" cy="204766"/>
            </a:xfrm>
            <a:custGeom>
              <a:avLst/>
              <a:gdLst/>
              <a:ahLst/>
              <a:cxnLst/>
              <a:rect l="l" t="t" r="r" b="b"/>
              <a:pathLst>
                <a:path w="3740" h="11217" extrusionOk="0">
                  <a:moveTo>
                    <a:pt x="31" y="1"/>
                  </a:moveTo>
                  <a:cubicBezTo>
                    <a:pt x="1" y="1"/>
                    <a:pt x="1095" y="8694"/>
                    <a:pt x="3739" y="11217"/>
                  </a:cubicBezTo>
                  <a:cubicBezTo>
                    <a:pt x="3739" y="11217"/>
                    <a:pt x="1824" y="307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0" name="Google Shape;7020;p29"/>
            <p:cNvSpPr/>
            <p:nvPr/>
          </p:nvSpPr>
          <p:spPr>
            <a:xfrm>
              <a:off x="2669650" y="1559430"/>
              <a:ext cx="85470" cy="211977"/>
            </a:xfrm>
            <a:custGeom>
              <a:avLst/>
              <a:gdLst/>
              <a:ahLst/>
              <a:cxnLst/>
              <a:rect l="l" t="t" r="r" b="b"/>
              <a:pathLst>
                <a:path w="4682" h="11612" extrusionOk="0">
                  <a:moveTo>
                    <a:pt x="517" y="1"/>
                  </a:moveTo>
                  <a:cubicBezTo>
                    <a:pt x="517" y="31"/>
                    <a:pt x="0" y="8694"/>
                    <a:pt x="4681" y="11612"/>
                  </a:cubicBezTo>
                  <a:cubicBezTo>
                    <a:pt x="4681" y="11612"/>
                    <a:pt x="1976" y="6809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1" name="Google Shape;7021;p29"/>
            <p:cNvSpPr/>
            <p:nvPr/>
          </p:nvSpPr>
          <p:spPr>
            <a:xfrm>
              <a:off x="2721238" y="1804686"/>
              <a:ext cx="168713" cy="88811"/>
            </a:xfrm>
            <a:custGeom>
              <a:avLst/>
              <a:gdLst/>
              <a:ahLst/>
              <a:cxnLst/>
              <a:rect l="l" t="t" r="r" b="b"/>
              <a:pathLst>
                <a:path w="9242" h="4865" extrusionOk="0">
                  <a:moveTo>
                    <a:pt x="1" y="1"/>
                  </a:moveTo>
                  <a:lnTo>
                    <a:pt x="1" y="1"/>
                  </a:lnTo>
                  <a:cubicBezTo>
                    <a:pt x="2316" y="2977"/>
                    <a:pt x="9092" y="4794"/>
                    <a:pt x="9239" y="4862"/>
                  </a:cubicBezTo>
                  <a:lnTo>
                    <a:pt x="9239" y="4862"/>
                  </a:lnTo>
                  <a:cubicBezTo>
                    <a:pt x="6198" y="2826"/>
                    <a:pt x="1" y="1"/>
                    <a:pt x="1" y="1"/>
                  </a:cubicBezTo>
                  <a:close/>
                  <a:moveTo>
                    <a:pt x="9239" y="4862"/>
                  </a:moveTo>
                  <a:cubicBezTo>
                    <a:pt x="9240" y="4863"/>
                    <a:pt x="9240" y="4863"/>
                    <a:pt x="9241" y="4864"/>
                  </a:cubicBezTo>
                  <a:cubicBezTo>
                    <a:pt x="9241" y="4864"/>
                    <a:pt x="9240" y="4863"/>
                    <a:pt x="9239" y="48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2" name="Google Shape;7022;p29"/>
            <p:cNvSpPr/>
            <p:nvPr/>
          </p:nvSpPr>
          <p:spPr>
            <a:xfrm>
              <a:off x="2700154" y="1824109"/>
              <a:ext cx="193667" cy="74444"/>
            </a:xfrm>
            <a:custGeom>
              <a:avLst/>
              <a:gdLst/>
              <a:ahLst/>
              <a:cxnLst/>
              <a:rect l="l" t="t" r="r" b="b"/>
              <a:pathLst>
                <a:path w="10609" h="4078" extrusionOk="0">
                  <a:moveTo>
                    <a:pt x="1" y="1"/>
                  </a:moveTo>
                  <a:lnTo>
                    <a:pt x="1" y="1"/>
                  </a:lnTo>
                  <a:cubicBezTo>
                    <a:pt x="3071" y="3775"/>
                    <a:pt x="9559" y="4078"/>
                    <a:pt x="10495" y="4078"/>
                  </a:cubicBezTo>
                  <a:cubicBezTo>
                    <a:pt x="10570" y="4078"/>
                    <a:pt x="10609" y="4076"/>
                    <a:pt x="10609" y="4074"/>
                  </a:cubicBezTo>
                  <a:cubicBezTo>
                    <a:pt x="7661" y="364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3" name="Google Shape;7023;p29"/>
            <p:cNvSpPr/>
            <p:nvPr/>
          </p:nvSpPr>
          <p:spPr>
            <a:xfrm>
              <a:off x="2681844" y="1857406"/>
              <a:ext cx="213657" cy="64933"/>
            </a:xfrm>
            <a:custGeom>
              <a:avLst/>
              <a:gdLst/>
              <a:ahLst/>
              <a:cxnLst/>
              <a:rect l="l" t="t" r="r" b="b"/>
              <a:pathLst>
                <a:path w="11704" h="3557" extrusionOk="0">
                  <a:moveTo>
                    <a:pt x="1" y="0"/>
                  </a:moveTo>
                  <a:lnTo>
                    <a:pt x="1" y="0"/>
                  </a:lnTo>
                  <a:cubicBezTo>
                    <a:pt x="3496" y="2888"/>
                    <a:pt x="11703" y="3557"/>
                    <a:pt x="11703" y="3557"/>
                  </a:cubicBezTo>
                  <a:cubicBezTo>
                    <a:pt x="7509" y="152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4" name="Google Shape;7024;p29"/>
            <p:cNvSpPr/>
            <p:nvPr/>
          </p:nvSpPr>
          <p:spPr>
            <a:xfrm>
              <a:off x="2608623" y="1567207"/>
              <a:ext cx="129282" cy="220849"/>
            </a:xfrm>
            <a:custGeom>
              <a:avLst/>
              <a:gdLst/>
              <a:ahLst/>
              <a:cxnLst/>
              <a:rect l="l" t="t" r="r" b="b"/>
              <a:pathLst>
                <a:path w="7082" h="12098" extrusionOk="0">
                  <a:moveTo>
                    <a:pt x="2735" y="0"/>
                  </a:moveTo>
                  <a:lnTo>
                    <a:pt x="2735" y="0"/>
                  </a:lnTo>
                  <a:cubicBezTo>
                    <a:pt x="2735" y="1"/>
                    <a:pt x="0" y="8086"/>
                    <a:pt x="7082" y="12098"/>
                  </a:cubicBezTo>
                  <a:cubicBezTo>
                    <a:pt x="7082" y="12098"/>
                    <a:pt x="1671" y="5411"/>
                    <a:pt x="2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5" name="Google Shape;7025;p29"/>
            <p:cNvSpPr/>
            <p:nvPr/>
          </p:nvSpPr>
          <p:spPr>
            <a:xfrm>
              <a:off x="2593636" y="1591066"/>
              <a:ext cx="127639" cy="218092"/>
            </a:xfrm>
            <a:custGeom>
              <a:avLst/>
              <a:gdLst/>
              <a:ahLst/>
              <a:cxnLst/>
              <a:rect l="l" t="t" r="r" b="b"/>
              <a:pathLst>
                <a:path w="6992" h="11947" extrusionOk="0">
                  <a:moveTo>
                    <a:pt x="821" y="0"/>
                  </a:moveTo>
                  <a:lnTo>
                    <a:pt x="821" y="0"/>
                  </a:lnTo>
                  <a:cubicBezTo>
                    <a:pt x="821" y="1"/>
                    <a:pt x="0" y="8299"/>
                    <a:pt x="6900" y="11946"/>
                  </a:cubicBezTo>
                  <a:cubicBezTo>
                    <a:pt x="6901" y="11946"/>
                    <a:pt x="6902" y="11946"/>
                    <a:pt x="6902" y="11946"/>
                  </a:cubicBezTo>
                  <a:cubicBezTo>
                    <a:pt x="6992" y="11946"/>
                    <a:pt x="2421" y="7339"/>
                    <a:pt x="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6" name="Google Shape;7026;p29"/>
            <p:cNvSpPr/>
            <p:nvPr/>
          </p:nvSpPr>
          <p:spPr>
            <a:xfrm>
              <a:off x="2568663" y="1620475"/>
              <a:ext cx="140947" cy="207851"/>
            </a:xfrm>
            <a:custGeom>
              <a:avLst/>
              <a:gdLst/>
              <a:ahLst/>
              <a:cxnLst/>
              <a:rect l="l" t="t" r="r" b="b"/>
              <a:pathLst>
                <a:path w="7721" h="11386" extrusionOk="0">
                  <a:moveTo>
                    <a:pt x="1094" y="0"/>
                  </a:moveTo>
                  <a:lnTo>
                    <a:pt x="1094" y="0"/>
                  </a:lnTo>
                  <a:cubicBezTo>
                    <a:pt x="1094" y="1"/>
                    <a:pt x="0" y="4682"/>
                    <a:pt x="2705" y="8055"/>
                  </a:cubicBezTo>
                  <a:cubicBezTo>
                    <a:pt x="5104" y="11090"/>
                    <a:pt x="6891" y="11386"/>
                    <a:pt x="7497" y="11386"/>
                  </a:cubicBezTo>
                  <a:cubicBezTo>
                    <a:pt x="7643" y="11386"/>
                    <a:pt x="7721" y="11368"/>
                    <a:pt x="7721" y="11368"/>
                  </a:cubicBezTo>
                  <a:cubicBezTo>
                    <a:pt x="7721" y="11368"/>
                    <a:pt x="1581" y="9028"/>
                    <a:pt x="1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7" name="Google Shape;7027;p29"/>
            <p:cNvSpPr/>
            <p:nvPr/>
          </p:nvSpPr>
          <p:spPr>
            <a:xfrm>
              <a:off x="2665196" y="1884040"/>
              <a:ext cx="234175" cy="63473"/>
            </a:xfrm>
            <a:custGeom>
              <a:avLst/>
              <a:gdLst/>
              <a:ahLst/>
              <a:cxnLst/>
              <a:rect l="l" t="t" r="r" b="b"/>
              <a:pathLst>
                <a:path w="12828" h="3477" extrusionOk="0">
                  <a:moveTo>
                    <a:pt x="1" y="0"/>
                  </a:moveTo>
                  <a:cubicBezTo>
                    <a:pt x="1" y="0"/>
                    <a:pt x="7068" y="3477"/>
                    <a:pt x="12318" y="3477"/>
                  </a:cubicBezTo>
                  <a:cubicBezTo>
                    <a:pt x="12490" y="3477"/>
                    <a:pt x="12660" y="3473"/>
                    <a:pt x="12828" y="3465"/>
                  </a:cubicBezTo>
                  <a:cubicBezTo>
                    <a:pt x="12828" y="3465"/>
                    <a:pt x="3983" y="12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8" name="Google Shape;7028;p29"/>
            <p:cNvSpPr/>
            <p:nvPr/>
          </p:nvSpPr>
          <p:spPr>
            <a:xfrm>
              <a:off x="2657437" y="1901784"/>
              <a:ext cx="225303" cy="79665"/>
            </a:xfrm>
            <a:custGeom>
              <a:avLst/>
              <a:gdLst/>
              <a:ahLst/>
              <a:cxnLst/>
              <a:rect l="l" t="t" r="r" b="b"/>
              <a:pathLst>
                <a:path w="12342" h="4364" extrusionOk="0">
                  <a:moveTo>
                    <a:pt x="0" y="1"/>
                  </a:moveTo>
                  <a:cubicBezTo>
                    <a:pt x="1" y="1"/>
                    <a:pt x="4235" y="4363"/>
                    <a:pt x="9304" y="4363"/>
                  </a:cubicBezTo>
                  <a:cubicBezTo>
                    <a:pt x="10293" y="4363"/>
                    <a:pt x="11314" y="4197"/>
                    <a:pt x="12341" y="3800"/>
                  </a:cubicBezTo>
                  <a:cubicBezTo>
                    <a:pt x="12341" y="3800"/>
                    <a:pt x="5928" y="310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9" name="Google Shape;7029;p29"/>
            <p:cNvSpPr/>
            <p:nvPr/>
          </p:nvSpPr>
          <p:spPr>
            <a:xfrm>
              <a:off x="2533139" y="1668741"/>
              <a:ext cx="157614" cy="186530"/>
            </a:xfrm>
            <a:custGeom>
              <a:avLst/>
              <a:gdLst/>
              <a:ahLst/>
              <a:cxnLst/>
              <a:rect l="l" t="t" r="r" b="b"/>
              <a:pathLst>
                <a:path w="8634" h="10218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52" y="1"/>
                    <a:pt x="1" y="4256"/>
                    <a:pt x="2980" y="7539"/>
                  </a:cubicBezTo>
                  <a:cubicBezTo>
                    <a:pt x="4402" y="9165"/>
                    <a:pt x="6653" y="10218"/>
                    <a:pt x="7975" y="10218"/>
                  </a:cubicBezTo>
                  <a:cubicBezTo>
                    <a:pt x="8235" y="10218"/>
                    <a:pt x="8459" y="10177"/>
                    <a:pt x="8633" y="10092"/>
                  </a:cubicBezTo>
                  <a:cubicBezTo>
                    <a:pt x="8633" y="10092"/>
                    <a:pt x="2584" y="7357"/>
                    <a:pt x="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0" name="Google Shape;7030;p29"/>
            <p:cNvSpPr/>
            <p:nvPr/>
          </p:nvSpPr>
          <p:spPr>
            <a:xfrm>
              <a:off x="2503182" y="1701490"/>
              <a:ext cx="173696" cy="179812"/>
            </a:xfrm>
            <a:custGeom>
              <a:avLst/>
              <a:gdLst/>
              <a:ahLst/>
              <a:cxnLst/>
              <a:rect l="l" t="t" r="r" b="b"/>
              <a:pathLst>
                <a:path w="9515" h="985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153" y="5046"/>
                    <a:pt x="4073" y="8481"/>
                  </a:cubicBezTo>
                  <a:cubicBezTo>
                    <a:pt x="5349" y="9603"/>
                    <a:pt x="6899" y="9850"/>
                    <a:pt x="8019" y="9850"/>
                  </a:cubicBezTo>
                  <a:cubicBezTo>
                    <a:pt x="8900" y="9850"/>
                    <a:pt x="9514" y="9696"/>
                    <a:pt x="9514" y="9696"/>
                  </a:cubicBezTo>
                  <a:cubicBezTo>
                    <a:pt x="9514" y="9696"/>
                    <a:pt x="2706" y="814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1" name="Google Shape;7031;p29"/>
            <p:cNvSpPr/>
            <p:nvPr/>
          </p:nvSpPr>
          <p:spPr>
            <a:xfrm>
              <a:off x="2462675" y="1722575"/>
              <a:ext cx="194781" cy="185051"/>
            </a:xfrm>
            <a:custGeom>
              <a:avLst/>
              <a:gdLst/>
              <a:ahLst/>
              <a:cxnLst/>
              <a:rect l="l" t="t" r="r" b="b"/>
              <a:pathLst>
                <a:path w="10670" h="10137" extrusionOk="0">
                  <a:moveTo>
                    <a:pt x="912" y="0"/>
                  </a:moveTo>
                  <a:lnTo>
                    <a:pt x="912" y="0"/>
                  </a:lnTo>
                  <a:cubicBezTo>
                    <a:pt x="912" y="1"/>
                    <a:pt x="1" y="4924"/>
                    <a:pt x="3861" y="8298"/>
                  </a:cubicBezTo>
                  <a:cubicBezTo>
                    <a:pt x="5507" y="9741"/>
                    <a:pt x="7063" y="10137"/>
                    <a:pt x="8398" y="10137"/>
                  </a:cubicBezTo>
                  <a:cubicBezTo>
                    <a:pt x="9258" y="10137"/>
                    <a:pt x="10027" y="9973"/>
                    <a:pt x="10669" y="9818"/>
                  </a:cubicBezTo>
                  <a:cubicBezTo>
                    <a:pt x="10669" y="9818"/>
                    <a:pt x="1885" y="9028"/>
                    <a:pt x="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32" name="Google Shape;7032;p29"/>
          <p:cNvGrpSpPr/>
          <p:nvPr/>
        </p:nvGrpSpPr>
        <p:grpSpPr>
          <a:xfrm rot="-3683806">
            <a:off x="7399586" y="-303325"/>
            <a:ext cx="868874" cy="765590"/>
            <a:chOff x="3686179" y="3187228"/>
            <a:chExt cx="428919" cy="377933"/>
          </a:xfrm>
        </p:grpSpPr>
        <p:sp>
          <p:nvSpPr>
            <p:cNvPr id="7033" name="Google Shape;7033;p29"/>
            <p:cNvSpPr/>
            <p:nvPr/>
          </p:nvSpPr>
          <p:spPr>
            <a:xfrm>
              <a:off x="3686179" y="3187228"/>
              <a:ext cx="428919" cy="377933"/>
            </a:xfrm>
            <a:custGeom>
              <a:avLst/>
              <a:gdLst/>
              <a:ahLst/>
              <a:cxnLst/>
              <a:rect l="l" t="t" r="r" b="b"/>
              <a:pathLst>
                <a:path w="23496" h="20703" extrusionOk="0">
                  <a:moveTo>
                    <a:pt x="9348" y="0"/>
                  </a:moveTo>
                  <a:cubicBezTo>
                    <a:pt x="8176" y="0"/>
                    <a:pt x="6718" y="315"/>
                    <a:pt x="6718" y="315"/>
                  </a:cubicBezTo>
                  <a:lnTo>
                    <a:pt x="7021" y="1744"/>
                  </a:lnTo>
                  <a:cubicBezTo>
                    <a:pt x="7021" y="1744"/>
                    <a:pt x="6474" y="407"/>
                    <a:pt x="6079" y="346"/>
                  </a:cubicBezTo>
                  <a:cubicBezTo>
                    <a:pt x="6034" y="338"/>
                    <a:pt x="5987" y="334"/>
                    <a:pt x="5938" y="334"/>
                  </a:cubicBezTo>
                  <a:cubicBezTo>
                    <a:pt x="4539" y="334"/>
                    <a:pt x="1702" y="3568"/>
                    <a:pt x="1702" y="3568"/>
                  </a:cubicBezTo>
                  <a:cubicBezTo>
                    <a:pt x="1854" y="3963"/>
                    <a:pt x="5167" y="5726"/>
                    <a:pt x="5927" y="6151"/>
                  </a:cubicBezTo>
                  <a:cubicBezTo>
                    <a:pt x="6869" y="6699"/>
                    <a:pt x="6748" y="7033"/>
                    <a:pt x="6262" y="7033"/>
                  </a:cubicBezTo>
                  <a:cubicBezTo>
                    <a:pt x="6259" y="7033"/>
                    <a:pt x="6256" y="7033"/>
                    <a:pt x="6253" y="7033"/>
                  </a:cubicBezTo>
                  <a:cubicBezTo>
                    <a:pt x="5728" y="7033"/>
                    <a:pt x="1703" y="4480"/>
                    <a:pt x="1702" y="4480"/>
                  </a:cubicBezTo>
                  <a:lnTo>
                    <a:pt x="1702" y="4480"/>
                  </a:lnTo>
                  <a:cubicBezTo>
                    <a:pt x="1702" y="4480"/>
                    <a:pt x="1702" y="6243"/>
                    <a:pt x="1915" y="6455"/>
                  </a:cubicBezTo>
                  <a:cubicBezTo>
                    <a:pt x="2158" y="6699"/>
                    <a:pt x="4195" y="7306"/>
                    <a:pt x="3648" y="7458"/>
                  </a:cubicBezTo>
                  <a:cubicBezTo>
                    <a:pt x="3537" y="7487"/>
                    <a:pt x="3400" y="7498"/>
                    <a:pt x="3247" y="7498"/>
                  </a:cubicBezTo>
                  <a:cubicBezTo>
                    <a:pt x="2889" y="7498"/>
                    <a:pt x="2443" y="7442"/>
                    <a:pt x="2046" y="7442"/>
                  </a:cubicBezTo>
                  <a:cubicBezTo>
                    <a:pt x="1724" y="7442"/>
                    <a:pt x="1433" y="7478"/>
                    <a:pt x="1246" y="7610"/>
                  </a:cubicBezTo>
                  <a:cubicBezTo>
                    <a:pt x="0" y="8370"/>
                    <a:pt x="1672" y="12322"/>
                    <a:pt x="1672" y="12322"/>
                  </a:cubicBezTo>
                  <a:cubicBezTo>
                    <a:pt x="1917" y="12779"/>
                    <a:pt x="2521" y="12920"/>
                    <a:pt x="3363" y="12920"/>
                  </a:cubicBezTo>
                  <a:cubicBezTo>
                    <a:pt x="4088" y="12920"/>
                    <a:pt x="4989" y="12815"/>
                    <a:pt x="5988" y="12717"/>
                  </a:cubicBezTo>
                  <a:cubicBezTo>
                    <a:pt x="7804" y="12563"/>
                    <a:pt x="8501" y="11979"/>
                    <a:pt x="9057" y="11979"/>
                  </a:cubicBezTo>
                  <a:cubicBezTo>
                    <a:pt x="9161" y="11979"/>
                    <a:pt x="9261" y="12000"/>
                    <a:pt x="9362" y="12048"/>
                  </a:cubicBezTo>
                  <a:cubicBezTo>
                    <a:pt x="10031" y="12352"/>
                    <a:pt x="9484" y="12838"/>
                    <a:pt x="8450" y="12960"/>
                  </a:cubicBezTo>
                  <a:cubicBezTo>
                    <a:pt x="7447" y="13082"/>
                    <a:pt x="2432" y="13750"/>
                    <a:pt x="2432" y="13750"/>
                  </a:cubicBezTo>
                  <a:cubicBezTo>
                    <a:pt x="2432" y="13750"/>
                    <a:pt x="3708" y="16273"/>
                    <a:pt x="3860" y="16364"/>
                  </a:cubicBezTo>
                  <a:cubicBezTo>
                    <a:pt x="3882" y="16382"/>
                    <a:pt x="3933" y="16390"/>
                    <a:pt x="4008" y="16390"/>
                  </a:cubicBezTo>
                  <a:cubicBezTo>
                    <a:pt x="4452" y="16390"/>
                    <a:pt x="5767" y="16112"/>
                    <a:pt x="7325" y="15878"/>
                  </a:cubicBezTo>
                  <a:cubicBezTo>
                    <a:pt x="9149" y="15574"/>
                    <a:pt x="8602" y="15574"/>
                    <a:pt x="9635" y="15452"/>
                  </a:cubicBezTo>
                  <a:cubicBezTo>
                    <a:pt x="9706" y="15446"/>
                    <a:pt x="9770" y="15443"/>
                    <a:pt x="9828" y="15443"/>
                  </a:cubicBezTo>
                  <a:cubicBezTo>
                    <a:pt x="10626" y="15443"/>
                    <a:pt x="10288" y="16000"/>
                    <a:pt x="8815" y="16425"/>
                  </a:cubicBezTo>
                  <a:cubicBezTo>
                    <a:pt x="7173" y="16881"/>
                    <a:pt x="5107" y="17489"/>
                    <a:pt x="5107" y="17489"/>
                  </a:cubicBezTo>
                  <a:cubicBezTo>
                    <a:pt x="6372" y="19036"/>
                    <a:pt x="7584" y="19426"/>
                    <a:pt x="8602" y="19426"/>
                  </a:cubicBezTo>
                  <a:cubicBezTo>
                    <a:pt x="8904" y="19426"/>
                    <a:pt x="9189" y="19392"/>
                    <a:pt x="9453" y="19343"/>
                  </a:cubicBezTo>
                  <a:cubicBezTo>
                    <a:pt x="10607" y="19096"/>
                    <a:pt x="13798" y="17681"/>
                    <a:pt x="14355" y="17681"/>
                  </a:cubicBezTo>
                  <a:cubicBezTo>
                    <a:pt x="14414" y="17681"/>
                    <a:pt x="14444" y="17697"/>
                    <a:pt x="14438" y="17732"/>
                  </a:cubicBezTo>
                  <a:cubicBezTo>
                    <a:pt x="13921" y="19465"/>
                    <a:pt x="11459" y="20680"/>
                    <a:pt x="11459" y="20680"/>
                  </a:cubicBezTo>
                  <a:cubicBezTo>
                    <a:pt x="11713" y="20695"/>
                    <a:pt x="11956" y="20702"/>
                    <a:pt x="12188" y="20702"/>
                  </a:cubicBezTo>
                  <a:cubicBezTo>
                    <a:pt x="15841" y="20702"/>
                    <a:pt x="16798" y="18953"/>
                    <a:pt x="16627" y="17124"/>
                  </a:cubicBezTo>
                  <a:cubicBezTo>
                    <a:pt x="16444" y="15148"/>
                    <a:pt x="17052" y="15027"/>
                    <a:pt x="17052" y="15027"/>
                  </a:cubicBezTo>
                  <a:cubicBezTo>
                    <a:pt x="17873" y="15088"/>
                    <a:pt x="17721" y="19556"/>
                    <a:pt x="17721" y="19556"/>
                  </a:cubicBezTo>
                  <a:cubicBezTo>
                    <a:pt x="22432" y="15756"/>
                    <a:pt x="18602" y="12565"/>
                    <a:pt x="18602" y="12565"/>
                  </a:cubicBezTo>
                  <a:cubicBezTo>
                    <a:pt x="17964" y="12139"/>
                    <a:pt x="18450" y="12079"/>
                    <a:pt x="18450" y="12079"/>
                  </a:cubicBezTo>
                  <a:cubicBezTo>
                    <a:pt x="20396" y="11379"/>
                    <a:pt x="23040" y="9799"/>
                    <a:pt x="23131" y="9282"/>
                  </a:cubicBezTo>
                  <a:cubicBezTo>
                    <a:pt x="23496" y="6547"/>
                    <a:pt x="22159" y="4936"/>
                    <a:pt x="22159" y="4936"/>
                  </a:cubicBezTo>
                  <a:lnTo>
                    <a:pt x="21338" y="6790"/>
                  </a:lnTo>
                  <a:cubicBezTo>
                    <a:pt x="21176" y="7142"/>
                    <a:pt x="21072" y="7290"/>
                    <a:pt x="21007" y="7290"/>
                  </a:cubicBezTo>
                  <a:cubicBezTo>
                    <a:pt x="20733" y="7290"/>
                    <a:pt x="21193" y="4590"/>
                    <a:pt x="21095" y="3507"/>
                  </a:cubicBezTo>
                  <a:cubicBezTo>
                    <a:pt x="21034" y="2109"/>
                    <a:pt x="18116" y="1866"/>
                    <a:pt x="18116" y="1866"/>
                  </a:cubicBezTo>
                  <a:lnTo>
                    <a:pt x="18116" y="1866"/>
                  </a:lnTo>
                  <a:cubicBezTo>
                    <a:pt x="18116" y="1866"/>
                    <a:pt x="18481" y="4905"/>
                    <a:pt x="18298" y="6334"/>
                  </a:cubicBezTo>
                  <a:cubicBezTo>
                    <a:pt x="18188" y="7213"/>
                    <a:pt x="17781" y="7739"/>
                    <a:pt x="17514" y="7739"/>
                  </a:cubicBezTo>
                  <a:cubicBezTo>
                    <a:pt x="17338" y="7739"/>
                    <a:pt x="17223" y="7510"/>
                    <a:pt x="17295" y="7002"/>
                  </a:cubicBezTo>
                  <a:cubicBezTo>
                    <a:pt x="17508" y="5665"/>
                    <a:pt x="17903" y="2048"/>
                    <a:pt x="17751" y="1349"/>
                  </a:cubicBezTo>
                  <a:cubicBezTo>
                    <a:pt x="17596" y="987"/>
                    <a:pt x="16892" y="908"/>
                    <a:pt x="16313" y="908"/>
                  </a:cubicBezTo>
                  <a:cubicBezTo>
                    <a:pt x="15871" y="908"/>
                    <a:pt x="15502" y="954"/>
                    <a:pt x="15502" y="954"/>
                  </a:cubicBezTo>
                  <a:cubicBezTo>
                    <a:pt x="15502" y="954"/>
                    <a:pt x="15684" y="3902"/>
                    <a:pt x="15806" y="4875"/>
                  </a:cubicBezTo>
                  <a:cubicBezTo>
                    <a:pt x="15897" y="5817"/>
                    <a:pt x="16079" y="7063"/>
                    <a:pt x="15259" y="7398"/>
                  </a:cubicBezTo>
                  <a:cubicBezTo>
                    <a:pt x="15234" y="7408"/>
                    <a:pt x="15211" y="7414"/>
                    <a:pt x="15190" y="7414"/>
                  </a:cubicBezTo>
                  <a:cubicBezTo>
                    <a:pt x="14493" y="7414"/>
                    <a:pt x="15367" y="1806"/>
                    <a:pt x="14924" y="863"/>
                  </a:cubicBezTo>
                  <a:cubicBezTo>
                    <a:pt x="14725" y="451"/>
                    <a:pt x="14010" y="335"/>
                    <a:pt x="13268" y="335"/>
                  </a:cubicBezTo>
                  <a:cubicBezTo>
                    <a:pt x="12311" y="335"/>
                    <a:pt x="11307" y="528"/>
                    <a:pt x="11307" y="528"/>
                  </a:cubicBezTo>
                  <a:cubicBezTo>
                    <a:pt x="12098" y="5270"/>
                    <a:pt x="11702" y="6182"/>
                    <a:pt x="11702" y="6182"/>
                  </a:cubicBezTo>
                  <a:cubicBezTo>
                    <a:pt x="10882" y="5270"/>
                    <a:pt x="10851" y="528"/>
                    <a:pt x="10699" y="346"/>
                  </a:cubicBezTo>
                  <a:cubicBezTo>
                    <a:pt x="10491" y="86"/>
                    <a:pt x="9959" y="0"/>
                    <a:pt x="9348" y="0"/>
                  </a:cubicBezTo>
                  <a:close/>
                </a:path>
              </a:pathLst>
            </a:custGeom>
            <a:solidFill>
              <a:srgbClr val="96C2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4" name="Google Shape;7034;p29"/>
            <p:cNvSpPr/>
            <p:nvPr/>
          </p:nvSpPr>
          <p:spPr>
            <a:xfrm>
              <a:off x="3762741" y="3246794"/>
              <a:ext cx="344034" cy="248615"/>
            </a:xfrm>
            <a:custGeom>
              <a:avLst/>
              <a:gdLst/>
              <a:ahLst/>
              <a:cxnLst/>
              <a:rect l="l" t="t" r="r" b="b"/>
              <a:pathLst>
                <a:path w="18846" h="13619" extrusionOk="0">
                  <a:moveTo>
                    <a:pt x="9271" y="1"/>
                  </a:moveTo>
                  <a:cubicBezTo>
                    <a:pt x="9879" y="4135"/>
                    <a:pt x="9271" y="6840"/>
                    <a:pt x="9059" y="7265"/>
                  </a:cubicBezTo>
                  <a:cubicBezTo>
                    <a:pt x="8451" y="6961"/>
                    <a:pt x="7843" y="6597"/>
                    <a:pt x="7265" y="6262"/>
                  </a:cubicBezTo>
                  <a:cubicBezTo>
                    <a:pt x="7083" y="4712"/>
                    <a:pt x="4986" y="124"/>
                    <a:pt x="4986" y="122"/>
                  </a:cubicBezTo>
                  <a:lnTo>
                    <a:pt x="4986" y="122"/>
                  </a:lnTo>
                  <a:cubicBezTo>
                    <a:pt x="5928" y="2554"/>
                    <a:pt x="6809" y="5502"/>
                    <a:pt x="6961" y="6050"/>
                  </a:cubicBezTo>
                  <a:cubicBezTo>
                    <a:pt x="4834" y="4439"/>
                    <a:pt x="1308" y="1764"/>
                    <a:pt x="1308" y="1764"/>
                  </a:cubicBezTo>
                  <a:lnTo>
                    <a:pt x="1308" y="1764"/>
                  </a:lnTo>
                  <a:cubicBezTo>
                    <a:pt x="2098" y="2554"/>
                    <a:pt x="4682" y="4651"/>
                    <a:pt x="5472" y="5259"/>
                  </a:cubicBezTo>
                  <a:cubicBezTo>
                    <a:pt x="4682" y="5502"/>
                    <a:pt x="3314" y="5563"/>
                    <a:pt x="2144" y="5563"/>
                  </a:cubicBezTo>
                  <a:cubicBezTo>
                    <a:pt x="973" y="5563"/>
                    <a:pt x="1" y="5502"/>
                    <a:pt x="1" y="5502"/>
                  </a:cubicBezTo>
                  <a:lnTo>
                    <a:pt x="1" y="5502"/>
                  </a:lnTo>
                  <a:cubicBezTo>
                    <a:pt x="725" y="5720"/>
                    <a:pt x="1747" y="5788"/>
                    <a:pt x="2736" y="5788"/>
                  </a:cubicBezTo>
                  <a:cubicBezTo>
                    <a:pt x="4238" y="5788"/>
                    <a:pt x="5665" y="5630"/>
                    <a:pt x="5867" y="5594"/>
                  </a:cubicBezTo>
                  <a:cubicBezTo>
                    <a:pt x="6384" y="6019"/>
                    <a:pt x="6840" y="6262"/>
                    <a:pt x="7356" y="6566"/>
                  </a:cubicBezTo>
                  <a:cubicBezTo>
                    <a:pt x="5685" y="8238"/>
                    <a:pt x="2372" y="8542"/>
                    <a:pt x="2372" y="8542"/>
                  </a:cubicBezTo>
                  <a:cubicBezTo>
                    <a:pt x="2584" y="8568"/>
                    <a:pt x="2795" y="8580"/>
                    <a:pt x="3003" y="8580"/>
                  </a:cubicBezTo>
                  <a:cubicBezTo>
                    <a:pt x="5235" y="8580"/>
                    <a:pt x="7162" y="7199"/>
                    <a:pt x="7691" y="6809"/>
                  </a:cubicBezTo>
                  <a:cubicBezTo>
                    <a:pt x="8785" y="7478"/>
                    <a:pt x="9849" y="7995"/>
                    <a:pt x="10852" y="8360"/>
                  </a:cubicBezTo>
                  <a:cubicBezTo>
                    <a:pt x="10274" y="10457"/>
                    <a:pt x="6961" y="13618"/>
                    <a:pt x="6961" y="13618"/>
                  </a:cubicBezTo>
                  <a:cubicBezTo>
                    <a:pt x="9484" y="12129"/>
                    <a:pt x="11217" y="8542"/>
                    <a:pt x="11217" y="8542"/>
                  </a:cubicBezTo>
                  <a:lnTo>
                    <a:pt x="11217" y="8512"/>
                  </a:lnTo>
                  <a:cubicBezTo>
                    <a:pt x="13179" y="9194"/>
                    <a:pt x="14893" y="9378"/>
                    <a:pt x="16175" y="9378"/>
                  </a:cubicBezTo>
                  <a:cubicBezTo>
                    <a:pt x="17692" y="9378"/>
                    <a:pt x="18603" y="9119"/>
                    <a:pt x="18603" y="9119"/>
                  </a:cubicBezTo>
                  <a:cubicBezTo>
                    <a:pt x="18846" y="8998"/>
                    <a:pt x="18724" y="8816"/>
                    <a:pt x="18542" y="8451"/>
                  </a:cubicBezTo>
                  <a:cubicBezTo>
                    <a:pt x="18514" y="8391"/>
                    <a:pt x="18461" y="8366"/>
                    <a:pt x="18377" y="8366"/>
                  </a:cubicBezTo>
                  <a:cubicBezTo>
                    <a:pt x="18029" y="8366"/>
                    <a:pt x="17151" y="8783"/>
                    <a:pt x="15352" y="8783"/>
                  </a:cubicBezTo>
                  <a:cubicBezTo>
                    <a:pt x="14735" y="8783"/>
                    <a:pt x="14011" y="8734"/>
                    <a:pt x="13162" y="8603"/>
                  </a:cubicBezTo>
                  <a:cubicBezTo>
                    <a:pt x="13557" y="8056"/>
                    <a:pt x="15624" y="5168"/>
                    <a:pt x="15533" y="2098"/>
                  </a:cubicBezTo>
                  <a:lnTo>
                    <a:pt x="15533" y="2098"/>
                  </a:lnTo>
                  <a:cubicBezTo>
                    <a:pt x="15533" y="2099"/>
                    <a:pt x="14864" y="6688"/>
                    <a:pt x="12645" y="8512"/>
                  </a:cubicBezTo>
                  <a:cubicBezTo>
                    <a:pt x="12584" y="8512"/>
                    <a:pt x="12554" y="8481"/>
                    <a:pt x="12463" y="8481"/>
                  </a:cubicBezTo>
                  <a:cubicBezTo>
                    <a:pt x="11490" y="8268"/>
                    <a:pt x="10457" y="7904"/>
                    <a:pt x="9454" y="7448"/>
                  </a:cubicBezTo>
                  <a:cubicBezTo>
                    <a:pt x="10457" y="4165"/>
                    <a:pt x="9272" y="2"/>
                    <a:pt x="9271" y="1"/>
                  </a:cubicBezTo>
                  <a:close/>
                </a:path>
              </a:pathLst>
            </a:custGeom>
            <a:solidFill>
              <a:srgbClr val="008F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01118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7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6" name="Google Shape;7036;p30"/>
          <p:cNvGrpSpPr/>
          <p:nvPr/>
        </p:nvGrpSpPr>
        <p:grpSpPr>
          <a:xfrm>
            <a:off x="7370260" y="-76194"/>
            <a:ext cx="1890360" cy="1476643"/>
            <a:chOff x="5354121" y="3339639"/>
            <a:chExt cx="533247" cy="416543"/>
          </a:xfrm>
        </p:grpSpPr>
        <p:sp>
          <p:nvSpPr>
            <p:cNvPr id="7037" name="Google Shape;7037;p30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8" name="Google Shape;7038;p30"/>
            <p:cNvSpPr/>
            <p:nvPr/>
          </p:nvSpPr>
          <p:spPr>
            <a:xfrm>
              <a:off x="5464545" y="3498713"/>
              <a:ext cx="108763" cy="117088"/>
            </a:xfrm>
            <a:custGeom>
              <a:avLst/>
              <a:gdLst/>
              <a:ahLst/>
              <a:cxnLst/>
              <a:rect l="l" t="t" r="r" b="b"/>
              <a:pathLst>
                <a:path w="5958" h="6414" extrusionOk="0">
                  <a:moveTo>
                    <a:pt x="1307" y="0"/>
                  </a:moveTo>
                  <a:lnTo>
                    <a:pt x="0" y="6414"/>
                  </a:lnTo>
                  <a:lnTo>
                    <a:pt x="0" y="6414"/>
                  </a:lnTo>
                  <a:lnTo>
                    <a:pt x="5958" y="3709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9" name="Google Shape;7039;p30"/>
            <p:cNvSpPr/>
            <p:nvPr/>
          </p:nvSpPr>
          <p:spPr>
            <a:xfrm>
              <a:off x="5354121" y="3394404"/>
              <a:ext cx="117106" cy="107650"/>
            </a:xfrm>
            <a:custGeom>
              <a:avLst/>
              <a:gdLst/>
              <a:ahLst/>
              <a:cxnLst/>
              <a:rect l="l" t="t" r="r" b="b"/>
              <a:pathLst>
                <a:path w="641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1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0" name="Google Shape;7040;p30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1" name="Google Shape;7041;p30"/>
            <p:cNvSpPr/>
            <p:nvPr/>
          </p:nvSpPr>
          <p:spPr>
            <a:xfrm>
              <a:off x="5713123" y="3638547"/>
              <a:ext cx="104327" cy="117635"/>
            </a:xfrm>
            <a:custGeom>
              <a:avLst/>
              <a:gdLst/>
              <a:ahLst/>
              <a:cxnLst/>
              <a:rect l="l" t="t" r="r" b="b"/>
              <a:pathLst>
                <a:path w="5715" h="6444" extrusionOk="0">
                  <a:moveTo>
                    <a:pt x="1" y="0"/>
                  </a:moveTo>
                  <a:lnTo>
                    <a:pt x="1216" y="6444"/>
                  </a:lnTo>
                  <a:lnTo>
                    <a:pt x="5715" y="16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2" name="Google Shape;7042;p30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570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3" name="Google Shape;7043;p30"/>
            <p:cNvSpPr/>
            <p:nvPr/>
          </p:nvSpPr>
          <p:spPr>
            <a:xfrm>
              <a:off x="5593827" y="3581390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92" y="0"/>
                  </a:moveTo>
                  <a:lnTo>
                    <a:pt x="0" y="6535"/>
                  </a:lnTo>
                  <a:lnTo>
                    <a:pt x="0" y="6535"/>
                  </a:lnTo>
                  <a:lnTo>
                    <a:pt x="5320" y="273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4" name="Google Shape;7044;p30"/>
            <p:cNvSpPr/>
            <p:nvPr/>
          </p:nvSpPr>
          <p:spPr>
            <a:xfrm>
              <a:off x="5373361" y="3340935"/>
              <a:ext cx="513458" cy="335910"/>
            </a:xfrm>
            <a:custGeom>
              <a:avLst/>
              <a:gdLst/>
              <a:ahLst/>
              <a:cxnLst/>
              <a:rect l="l" t="t" r="r" b="b"/>
              <a:pathLst>
                <a:path w="28127" h="18401" extrusionOk="0">
                  <a:moveTo>
                    <a:pt x="248" y="1"/>
                  </a:moveTo>
                  <a:cubicBezTo>
                    <a:pt x="135" y="1"/>
                    <a:pt x="0" y="123"/>
                    <a:pt x="41" y="285"/>
                  </a:cubicBezTo>
                  <a:cubicBezTo>
                    <a:pt x="1409" y="3355"/>
                    <a:pt x="3688" y="6181"/>
                    <a:pt x="5998" y="8522"/>
                  </a:cubicBezTo>
                  <a:cubicBezTo>
                    <a:pt x="11409" y="13993"/>
                    <a:pt x="18461" y="17306"/>
                    <a:pt x="26060" y="18248"/>
                  </a:cubicBezTo>
                  <a:cubicBezTo>
                    <a:pt x="26667" y="18340"/>
                    <a:pt x="27245" y="18370"/>
                    <a:pt x="27853" y="18400"/>
                  </a:cubicBezTo>
                  <a:cubicBezTo>
                    <a:pt x="28096" y="18400"/>
                    <a:pt x="28126" y="18066"/>
                    <a:pt x="27853" y="18036"/>
                  </a:cubicBezTo>
                  <a:cubicBezTo>
                    <a:pt x="19768" y="17428"/>
                    <a:pt x="12199" y="14115"/>
                    <a:pt x="6424" y="8370"/>
                  </a:cubicBezTo>
                  <a:cubicBezTo>
                    <a:pt x="4023" y="6029"/>
                    <a:pt x="1743" y="3172"/>
                    <a:pt x="375" y="102"/>
                  </a:cubicBezTo>
                  <a:cubicBezTo>
                    <a:pt x="355" y="31"/>
                    <a:pt x="304" y="1"/>
                    <a:pt x="248" y="1"/>
                  </a:cubicBezTo>
                  <a:close/>
                </a:path>
              </a:pathLst>
            </a:custGeom>
            <a:solidFill>
              <a:srgbClr val="FFFFFF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5" name="Google Shape;7045;p30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6" name="Google Shape;7046;p30"/>
            <p:cNvSpPr/>
            <p:nvPr/>
          </p:nvSpPr>
          <p:spPr>
            <a:xfrm>
              <a:off x="5464545" y="3497052"/>
              <a:ext cx="109329" cy="117653"/>
            </a:xfrm>
            <a:custGeom>
              <a:avLst/>
              <a:gdLst/>
              <a:ahLst/>
              <a:cxnLst/>
              <a:rect l="l" t="t" r="r" b="b"/>
              <a:pathLst>
                <a:path w="5989" h="6445" extrusionOk="0">
                  <a:moveTo>
                    <a:pt x="1368" y="0"/>
                  </a:moveTo>
                  <a:lnTo>
                    <a:pt x="0" y="6444"/>
                  </a:lnTo>
                  <a:lnTo>
                    <a:pt x="5988" y="3739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7" name="Google Shape;7047;p30"/>
            <p:cNvSpPr/>
            <p:nvPr/>
          </p:nvSpPr>
          <p:spPr>
            <a:xfrm>
              <a:off x="5354121" y="3393291"/>
              <a:ext cx="117653" cy="107650"/>
            </a:xfrm>
            <a:custGeom>
              <a:avLst/>
              <a:gdLst/>
              <a:ahLst/>
              <a:cxnLst/>
              <a:rect l="l" t="t" r="r" b="b"/>
              <a:pathLst>
                <a:path w="6445" h="5897" extrusionOk="0">
                  <a:moveTo>
                    <a:pt x="2797" y="0"/>
                  </a:moveTo>
                  <a:lnTo>
                    <a:pt x="1" y="5897"/>
                  </a:lnTo>
                  <a:lnTo>
                    <a:pt x="6444" y="4681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8" name="Google Shape;7048;p30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9" name="Google Shape;7049;p30"/>
            <p:cNvSpPr/>
            <p:nvPr/>
          </p:nvSpPr>
          <p:spPr>
            <a:xfrm>
              <a:off x="5714237" y="3637433"/>
              <a:ext cx="103214" cy="117088"/>
            </a:xfrm>
            <a:custGeom>
              <a:avLst/>
              <a:gdLst/>
              <a:ahLst/>
              <a:cxnLst/>
              <a:rect l="l" t="t" r="r" b="b"/>
              <a:pathLst>
                <a:path w="5654" h="6414" extrusionOk="0">
                  <a:moveTo>
                    <a:pt x="0" y="0"/>
                  </a:moveTo>
                  <a:lnTo>
                    <a:pt x="1216" y="6414"/>
                  </a:lnTo>
                  <a:lnTo>
                    <a:pt x="5654" y="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50" name="Google Shape;7050;p30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51" name="Google Shape;7051;p30"/>
            <p:cNvSpPr/>
            <p:nvPr/>
          </p:nvSpPr>
          <p:spPr>
            <a:xfrm>
              <a:off x="5594940" y="3579729"/>
              <a:ext cx="97117" cy="119315"/>
            </a:xfrm>
            <a:custGeom>
              <a:avLst/>
              <a:gdLst/>
              <a:ahLst/>
              <a:cxnLst/>
              <a:rect l="l" t="t" r="r" b="b"/>
              <a:pathLst>
                <a:path w="5320" h="6536" extrusionOk="0">
                  <a:moveTo>
                    <a:pt x="61" y="0"/>
                  </a:moveTo>
                  <a:lnTo>
                    <a:pt x="0" y="6535"/>
                  </a:lnTo>
                  <a:lnTo>
                    <a:pt x="5320" y="273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52" name="Google Shape;7052;p30"/>
            <p:cNvSpPr/>
            <p:nvPr/>
          </p:nvSpPr>
          <p:spPr>
            <a:xfrm>
              <a:off x="5373891" y="3339639"/>
              <a:ext cx="513477" cy="336093"/>
            </a:xfrm>
            <a:custGeom>
              <a:avLst/>
              <a:gdLst/>
              <a:ahLst/>
              <a:cxnLst/>
              <a:rect l="l" t="t" r="r" b="b"/>
              <a:pathLst>
                <a:path w="28128" h="18411" extrusionOk="0">
                  <a:moveTo>
                    <a:pt x="256" y="1"/>
                  </a:moveTo>
                  <a:cubicBezTo>
                    <a:pt x="131" y="1"/>
                    <a:pt x="0" y="118"/>
                    <a:pt x="42" y="264"/>
                  </a:cubicBezTo>
                  <a:cubicBezTo>
                    <a:pt x="1410" y="3365"/>
                    <a:pt x="3690" y="6161"/>
                    <a:pt x="6030" y="8532"/>
                  </a:cubicBezTo>
                  <a:cubicBezTo>
                    <a:pt x="11410" y="13973"/>
                    <a:pt x="18492" y="17286"/>
                    <a:pt x="26091" y="18259"/>
                  </a:cubicBezTo>
                  <a:cubicBezTo>
                    <a:pt x="26699" y="18319"/>
                    <a:pt x="27246" y="18350"/>
                    <a:pt x="27854" y="18411"/>
                  </a:cubicBezTo>
                  <a:cubicBezTo>
                    <a:pt x="28097" y="18411"/>
                    <a:pt x="28128" y="18046"/>
                    <a:pt x="27854" y="18015"/>
                  </a:cubicBezTo>
                  <a:cubicBezTo>
                    <a:pt x="19769" y="17408"/>
                    <a:pt x="12200" y="14094"/>
                    <a:pt x="6425" y="8380"/>
                  </a:cubicBezTo>
                  <a:cubicBezTo>
                    <a:pt x="4054" y="6009"/>
                    <a:pt x="1775" y="3152"/>
                    <a:pt x="407" y="82"/>
                  </a:cubicBezTo>
                  <a:cubicBezTo>
                    <a:pt x="369" y="25"/>
                    <a:pt x="313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053" name="Google Shape;7053;p30"/>
          <p:cNvSpPr/>
          <p:nvPr/>
        </p:nvSpPr>
        <p:spPr>
          <a:xfrm rot="8399990">
            <a:off x="-763099" y="-198745"/>
            <a:ext cx="2192203" cy="1335356"/>
          </a:xfrm>
          <a:custGeom>
            <a:avLst/>
            <a:gdLst/>
            <a:ahLst/>
            <a:cxnLst/>
            <a:rect l="l" t="t" r="r" b="b"/>
            <a:pathLst>
              <a:path w="83073" h="50603" extrusionOk="0">
                <a:moveTo>
                  <a:pt x="69445" y="1"/>
                </a:moveTo>
                <a:cubicBezTo>
                  <a:pt x="64932" y="1"/>
                  <a:pt x="60915" y="3349"/>
                  <a:pt x="61522" y="9543"/>
                </a:cubicBezTo>
                <a:cubicBezTo>
                  <a:pt x="61886" y="15409"/>
                  <a:pt x="58816" y="19513"/>
                  <a:pt x="54500" y="20729"/>
                </a:cubicBezTo>
                <a:cubicBezTo>
                  <a:pt x="53641" y="20978"/>
                  <a:pt x="52860" y="21089"/>
                  <a:pt x="52139" y="21089"/>
                </a:cubicBezTo>
                <a:cubicBezTo>
                  <a:pt x="48295" y="21089"/>
                  <a:pt x="46136" y="17938"/>
                  <a:pt x="42707" y="15865"/>
                </a:cubicBezTo>
                <a:cubicBezTo>
                  <a:pt x="40580" y="14606"/>
                  <a:pt x="38979" y="13931"/>
                  <a:pt x="37440" y="13931"/>
                </a:cubicBezTo>
                <a:cubicBezTo>
                  <a:pt x="35525" y="13931"/>
                  <a:pt x="33708" y="14975"/>
                  <a:pt x="31096" y="17233"/>
                </a:cubicBezTo>
                <a:cubicBezTo>
                  <a:pt x="27023" y="20697"/>
                  <a:pt x="25502" y="22059"/>
                  <a:pt x="23218" y="22059"/>
                </a:cubicBezTo>
                <a:cubicBezTo>
                  <a:pt x="22195" y="22059"/>
                  <a:pt x="21020" y="21786"/>
                  <a:pt x="19393" y="21306"/>
                </a:cubicBezTo>
                <a:cubicBezTo>
                  <a:pt x="16822" y="20546"/>
                  <a:pt x="14418" y="20135"/>
                  <a:pt x="12247" y="20135"/>
                </a:cubicBezTo>
                <a:cubicBezTo>
                  <a:pt x="5821" y="20135"/>
                  <a:pt x="1443" y="23737"/>
                  <a:pt x="852" y="32552"/>
                </a:cubicBezTo>
                <a:cubicBezTo>
                  <a:pt x="1" y="43191"/>
                  <a:pt x="6323" y="48206"/>
                  <a:pt x="16141" y="49787"/>
                </a:cubicBezTo>
                <a:cubicBezTo>
                  <a:pt x="19084" y="50337"/>
                  <a:pt x="22307" y="50602"/>
                  <a:pt x="25690" y="50602"/>
                </a:cubicBezTo>
                <a:cubicBezTo>
                  <a:pt x="42502" y="50602"/>
                  <a:pt x="63275" y="44036"/>
                  <a:pt x="73346" y="33130"/>
                </a:cubicBezTo>
                <a:cubicBezTo>
                  <a:pt x="79364" y="26747"/>
                  <a:pt x="83072" y="12370"/>
                  <a:pt x="77783" y="4437"/>
                </a:cubicBezTo>
                <a:cubicBezTo>
                  <a:pt x="75560" y="1432"/>
                  <a:pt x="72396" y="1"/>
                  <a:pt x="6944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54" name="Google Shape;7054;p30"/>
          <p:cNvSpPr/>
          <p:nvPr/>
        </p:nvSpPr>
        <p:spPr>
          <a:xfrm rot="6738505">
            <a:off x="7899366" y="4129251"/>
            <a:ext cx="1863668" cy="1509873"/>
          </a:xfrm>
          <a:custGeom>
            <a:avLst/>
            <a:gdLst/>
            <a:ahLst/>
            <a:cxnLst/>
            <a:rect l="l" t="t" r="r" b="b"/>
            <a:pathLst>
              <a:path w="54989" h="44550" extrusionOk="0">
                <a:moveTo>
                  <a:pt x="17090" y="0"/>
                </a:moveTo>
                <a:cubicBezTo>
                  <a:pt x="16357" y="0"/>
                  <a:pt x="15822" y="459"/>
                  <a:pt x="15755" y="1736"/>
                </a:cubicBezTo>
                <a:lnTo>
                  <a:pt x="15755" y="2194"/>
                </a:lnTo>
                <a:cubicBezTo>
                  <a:pt x="16631" y="4346"/>
                  <a:pt x="14159" y="6032"/>
                  <a:pt x="12710" y="7121"/>
                </a:cubicBezTo>
                <a:cubicBezTo>
                  <a:pt x="9478" y="9862"/>
                  <a:pt x="6360" y="12727"/>
                  <a:pt x="4068" y="16360"/>
                </a:cubicBezTo>
                <a:cubicBezTo>
                  <a:pt x="1556" y="20460"/>
                  <a:pt x="1" y="25436"/>
                  <a:pt x="2456" y="30175"/>
                </a:cubicBezTo>
                <a:cubicBezTo>
                  <a:pt x="4533" y="33754"/>
                  <a:pt x="8393" y="34519"/>
                  <a:pt x="12210" y="34519"/>
                </a:cubicBezTo>
                <a:cubicBezTo>
                  <a:pt x="13552" y="34519"/>
                  <a:pt x="14888" y="34424"/>
                  <a:pt x="16139" y="34324"/>
                </a:cubicBezTo>
                <a:cubicBezTo>
                  <a:pt x="16488" y="34304"/>
                  <a:pt x="16832" y="34295"/>
                  <a:pt x="17171" y="34295"/>
                </a:cubicBezTo>
                <a:cubicBezTo>
                  <a:pt x="21618" y="34295"/>
                  <a:pt x="25278" y="35967"/>
                  <a:pt x="28677" y="38727"/>
                </a:cubicBezTo>
                <a:cubicBezTo>
                  <a:pt x="32035" y="41498"/>
                  <a:pt x="34293" y="44550"/>
                  <a:pt x="38443" y="44550"/>
                </a:cubicBezTo>
                <a:cubicBezTo>
                  <a:pt x="39098" y="44550"/>
                  <a:pt x="39800" y="44474"/>
                  <a:pt x="40560" y="44308"/>
                </a:cubicBezTo>
                <a:cubicBezTo>
                  <a:pt x="48540" y="42672"/>
                  <a:pt x="54989" y="32704"/>
                  <a:pt x="52656" y="24749"/>
                </a:cubicBezTo>
                <a:cubicBezTo>
                  <a:pt x="49309" y="13840"/>
                  <a:pt x="39701" y="11286"/>
                  <a:pt x="30617" y="7219"/>
                </a:cubicBezTo>
                <a:cubicBezTo>
                  <a:pt x="27482" y="5828"/>
                  <a:pt x="24356" y="5132"/>
                  <a:pt x="21876" y="2799"/>
                </a:cubicBezTo>
                <a:cubicBezTo>
                  <a:pt x="21150" y="2118"/>
                  <a:pt x="18664" y="0"/>
                  <a:pt x="170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55" name="Google Shape;7055;p30"/>
          <p:cNvSpPr/>
          <p:nvPr/>
        </p:nvSpPr>
        <p:spPr>
          <a:xfrm>
            <a:off x="268544" y="872201"/>
            <a:ext cx="200878" cy="207468"/>
          </a:xfrm>
          <a:custGeom>
            <a:avLst/>
            <a:gdLst/>
            <a:ahLst/>
            <a:cxnLst/>
            <a:rect l="l" t="t" r="r" b="b"/>
            <a:pathLst>
              <a:path w="11004" h="11365" extrusionOk="0">
                <a:moveTo>
                  <a:pt x="6784" y="0"/>
                </a:moveTo>
                <a:cubicBezTo>
                  <a:pt x="6680" y="0"/>
                  <a:pt x="6562" y="45"/>
                  <a:pt x="6444" y="163"/>
                </a:cubicBezTo>
                <a:cubicBezTo>
                  <a:pt x="6292" y="284"/>
                  <a:pt x="6110" y="497"/>
                  <a:pt x="5958" y="740"/>
                </a:cubicBezTo>
                <a:cubicBezTo>
                  <a:pt x="5806" y="1014"/>
                  <a:pt x="5654" y="1166"/>
                  <a:pt x="5593" y="1227"/>
                </a:cubicBezTo>
                <a:lnTo>
                  <a:pt x="4165" y="3172"/>
                </a:lnTo>
                <a:lnTo>
                  <a:pt x="2462" y="2625"/>
                </a:lnTo>
                <a:cubicBezTo>
                  <a:pt x="2037" y="2534"/>
                  <a:pt x="1520" y="2321"/>
                  <a:pt x="821" y="2078"/>
                </a:cubicBezTo>
                <a:cubicBezTo>
                  <a:pt x="639" y="1956"/>
                  <a:pt x="487" y="1926"/>
                  <a:pt x="487" y="1926"/>
                </a:cubicBezTo>
                <a:cubicBezTo>
                  <a:pt x="434" y="1910"/>
                  <a:pt x="384" y="1903"/>
                  <a:pt x="339" y="1903"/>
                </a:cubicBezTo>
                <a:cubicBezTo>
                  <a:pt x="204" y="1903"/>
                  <a:pt x="107" y="1971"/>
                  <a:pt x="61" y="2108"/>
                </a:cubicBezTo>
                <a:cubicBezTo>
                  <a:pt x="0" y="2321"/>
                  <a:pt x="183" y="2625"/>
                  <a:pt x="578" y="3020"/>
                </a:cubicBezTo>
                <a:cubicBezTo>
                  <a:pt x="760" y="3172"/>
                  <a:pt x="882" y="3293"/>
                  <a:pt x="912" y="3354"/>
                </a:cubicBezTo>
                <a:cubicBezTo>
                  <a:pt x="1551" y="4296"/>
                  <a:pt x="1976" y="4965"/>
                  <a:pt x="2158" y="5330"/>
                </a:cubicBezTo>
                <a:lnTo>
                  <a:pt x="2402" y="5877"/>
                </a:lnTo>
                <a:lnTo>
                  <a:pt x="1551" y="7093"/>
                </a:lnTo>
                <a:cubicBezTo>
                  <a:pt x="1095" y="7731"/>
                  <a:pt x="851" y="8187"/>
                  <a:pt x="730" y="8369"/>
                </a:cubicBezTo>
                <a:cubicBezTo>
                  <a:pt x="608" y="8552"/>
                  <a:pt x="548" y="8704"/>
                  <a:pt x="456" y="8795"/>
                </a:cubicBezTo>
                <a:cubicBezTo>
                  <a:pt x="396" y="8856"/>
                  <a:pt x="335" y="8947"/>
                  <a:pt x="335" y="9008"/>
                </a:cubicBezTo>
                <a:cubicBezTo>
                  <a:pt x="304" y="9160"/>
                  <a:pt x="335" y="9281"/>
                  <a:pt x="548" y="9312"/>
                </a:cubicBezTo>
                <a:cubicBezTo>
                  <a:pt x="570" y="9321"/>
                  <a:pt x="596" y="9325"/>
                  <a:pt x="628" y="9325"/>
                </a:cubicBezTo>
                <a:cubicBezTo>
                  <a:pt x="810" y="9325"/>
                  <a:pt x="1149" y="9176"/>
                  <a:pt x="1642" y="8917"/>
                </a:cubicBezTo>
                <a:cubicBezTo>
                  <a:pt x="1855" y="8765"/>
                  <a:pt x="2007" y="8673"/>
                  <a:pt x="2067" y="8673"/>
                </a:cubicBezTo>
                <a:cubicBezTo>
                  <a:pt x="2888" y="8339"/>
                  <a:pt x="3617" y="8035"/>
                  <a:pt x="4225" y="7731"/>
                </a:cubicBezTo>
                <a:lnTo>
                  <a:pt x="4347" y="7762"/>
                </a:lnTo>
                <a:cubicBezTo>
                  <a:pt x="4590" y="7792"/>
                  <a:pt x="4833" y="8035"/>
                  <a:pt x="5107" y="8400"/>
                </a:cubicBezTo>
                <a:cubicBezTo>
                  <a:pt x="5320" y="8795"/>
                  <a:pt x="5563" y="9160"/>
                  <a:pt x="5745" y="9585"/>
                </a:cubicBezTo>
                <a:cubicBezTo>
                  <a:pt x="6201" y="10740"/>
                  <a:pt x="6535" y="11287"/>
                  <a:pt x="6687" y="11348"/>
                </a:cubicBezTo>
                <a:cubicBezTo>
                  <a:pt x="6720" y="11359"/>
                  <a:pt x="6751" y="11364"/>
                  <a:pt x="6781" y="11364"/>
                </a:cubicBezTo>
                <a:cubicBezTo>
                  <a:pt x="6921" y="11364"/>
                  <a:pt x="7033" y="11255"/>
                  <a:pt x="7083" y="11105"/>
                </a:cubicBezTo>
                <a:cubicBezTo>
                  <a:pt x="7113" y="10983"/>
                  <a:pt x="7143" y="10588"/>
                  <a:pt x="7052" y="9828"/>
                </a:cubicBezTo>
                <a:cubicBezTo>
                  <a:pt x="7113" y="9129"/>
                  <a:pt x="7113" y="8765"/>
                  <a:pt x="7052" y="8765"/>
                </a:cubicBezTo>
                <a:cubicBezTo>
                  <a:pt x="7052" y="8704"/>
                  <a:pt x="7052" y="8491"/>
                  <a:pt x="7022" y="8096"/>
                </a:cubicBezTo>
                <a:cubicBezTo>
                  <a:pt x="7022" y="7731"/>
                  <a:pt x="7022" y="7397"/>
                  <a:pt x="7113" y="7154"/>
                </a:cubicBezTo>
                <a:lnTo>
                  <a:pt x="7143" y="7032"/>
                </a:lnTo>
                <a:cubicBezTo>
                  <a:pt x="7630" y="6941"/>
                  <a:pt x="8268" y="6637"/>
                  <a:pt x="9089" y="6181"/>
                </a:cubicBezTo>
                <a:cubicBezTo>
                  <a:pt x="9453" y="5938"/>
                  <a:pt x="9697" y="5786"/>
                  <a:pt x="9788" y="5755"/>
                </a:cubicBezTo>
                <a:cubicBezTo>
                  <a:pt x="9909" y="5725"/>
                  <a:pt x="10153" y="5634"/>
                  <a:pt x="10457" y="5512"/>
                </a:cubicBezTo>
                <a:cubicBezTo>
                  <a:pt x="10760" y="5421"/>
                  <a:pt x="10943" y="5330"/>
                  <a:pt x="10943" y="5269"/>
                </a:cubicBezTo>
                <a:cubicBezTo>
                  <a:pt x="11004" y="5026"/>
                  <a:pt x="10912" y="4844"/>
                  <a:pt x="10548" y="4752"/>
                </a:cubicBezTo>
                <a:lnTo>
                  <a:pt x="8815" y="4357"/>
                </a:lnTo>
                <a:cubicBezTo>
                  <a:pt x="8116" y="4144"/>
                  <a:pt x="7508" y="3992"/>
                  <a:pt x="6991" y="3810"/>
                </a:cubicBezTo>
                <a:lnTo>
                  <a:pt x="7022" y="3354"/>
                </a:lnTo>
                <a:cubicBezTo>
                  <a:pt x="7052" y="1926"/>
                  <a:pt x="7143" y="953"/>
                  <a:pt x="7265" y="558"/>
                </a:cubicBezTo>
                <a:cubicBezTo>
                  <a:pt x="7295" y="467"/>
                  <a:pt x="7265" y="345"/>
                  <a:pt x="7174" y="254"/>
                </a:cubicBezTo>
                <a:cubicBezTo>
                  <a:pt x="7113" y="132"/>
                  <a:pt x="6991" y="41"/>
                  <a:pt x="6870" y="11"/>
                </a:cubicBezTo>
                <a:cubicBezTo>
                  <a:pt x="6843" y="4"/>
                  <a:pt x="6814" y="0"/>
                  <a:pt x="67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7056" name="Google Shape;7056;p30"/>
          <p:cNvGrpSpPr/>
          <p:nvPr/>
        </p:nvGrpSpPr>
        <p:grpSpPr>
          <a:xfrm rot="10800000">
            <a:off x="8500461" y="3735514"/>
            <a:ext cx="774792" cy="769323"/>
            <a:chOff x="1173550" y="238600"/>
            <a:chExt cx="5252825" cy="5215750"/>
          </a:xfrm>
        </p:grpSpPr>
        <p:sp>
          <p:nvSpPr>
            <p:cNvPr id="7057" name="Google Shape;7057;p30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58" name="Google Shape;7058;p30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59" name="Google Shape;7059;p30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0" name="Google Shape;7060;p30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1" name="Google Shape;7061;p30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2" name="Google Shape;7062;p30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3" name="Google Shape;7063;p30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4" name="Google Shape;7064;p30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5" name="Google Shape;7065;p30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6" name="Google Shape;7066;p30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7" name="Google Shape;7067;p30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8" name="Google Shape;7068;p30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9" name="Google Shape;7069;p30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0" name="Google Shape;7070;p30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1" name="Google Shape;7071;p30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2" name="Google Shape;7072;p30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3" name="Google Shape;7073;p30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4" name="Google Shape;7074;p30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5" name="Google Shape;7075;p30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6" name="Google Shape;7076;p30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7" name="Google Shape;7077;p30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8" name="Google Shape;7078;p30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9" name="Google Shape;7079;p30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0" name="Google Shape;7080;p30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1" name="Google Shape;7081;p30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2" name="Google Shape;7082;p30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3" name="Google Shape;7083;p30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4" name="Google Shape;7084;p30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5" name="Google Shape;7085;p30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6" name="Google Shape;7086;p30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7" name="Google Shape;7087;p30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8" name="Google Shape;7088;p30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9" name="Google Shape;7089;p30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0" name="Google Shape;7090;p30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1" name="Google Shape;7091;p30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2" name="Google Shape;7092;p30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3" name="Google Shape;7093;p30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4" name="Google Shape;7094;p30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5" name="Google Shape;7095;p30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6" name="Google Shape;7096;p30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7" name="Google Shape;7097;p30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8" name="Google Shape;7098;p30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9" name="Google Shape;7099;p30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0" name="Google Shape;7100;p30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1" name="Google Shape;7101;p30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2" name="Google Shape;7102;p30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3" name="Google Shape;7103;p30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4" name="Google Shape;7104;p30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5" name="Google Shape;7105;p30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6" name="Google Shape;7106;p30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7" name="Google Shape;7107;p30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8" name="Google Shape;7108;p30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9" name="Google Shape;7109;p30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0" name="Google Shape;7110;p30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1" name="Google Shape;7111;p30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2" name="Google Shape;7112;p30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3" name="Google Shape;7113;p30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4" name="Google Shape;7114;p30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5" name="Google Shape;7115;p30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6" name="Google Shape;7116;p30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7" name="Google Shape;7117;p30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8" name="Google Shape;7118;p30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9" name="Google Shape;7119;p30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0" name="Google Shape;7120;p30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1" name="Google Shape;7121;p30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2" name="Google Shape;7122;p30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3" name="Google Shape;7123;p30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4" name="Google Shape;7124;p30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5" name="Google Shape;7125;p30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6" name="Google Shape;7126;p30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7" name="Google Shape;7127;p30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8" name="Google Shape;7128;p30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9" name="Google Shape;7129;p30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0" name="Google Shape;7130;p30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1" name="Google Shape;7131;p30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2" name="Google Shape;7132;p30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3" name="Google Shape;7133;p30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4" name="Google Shape;7134;p30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5" name="Google Shape;7135;p30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6" name="Google Shape;7136;p30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7" name="Google Shape;7137;p30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8" name="Google Shape;7138;p30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9" name="Google Shape;7139;p30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0" name="Google Shape;7140;p30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1" name="Google Shape;7141;p30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2" name="Google Shape;7142;p30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3" name="Google Shape;7143;p30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4" name="Google Shape;7144;p30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5" name="Google Shape;7145;p30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6" name="Google Shape;7146;p30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7" name="Google Shape;7147;p30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8" name="Google Shape;7148;p30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9" name="Google Shape;7149;p30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0" name="Google Shape;7150;p30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1" name="Google Shape;7151;p30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2" name="Google Shape;7152;p30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3" name="Google Shape;7153;p30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4" name="Google Shape;7154;p30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5" name="Google Shape;7155;p30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6" name="Google Shape;7156;p30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7" name="Google Shape;7157;p30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8" name="Google Shape;7158;p30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9" name="Google Shape;7159;p30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0" name="Google Shape;7160;p30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1" name="Google Shape;7161;p30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2" name="Google Shape;7162;p30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3" name="Google Shape;7163;p30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4" name="Google Shape;7164;p30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5" name="Google Shape;7165;p30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6" name="Google Shape;7166;p30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7" name="Google Shape;7167;p30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8" name="Google Shape;7168;p30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9" name="Google Shape;7169;p30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0" name="Google Shape;7170;p30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1" name="Google Shape;7171;p30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2" name="Google Shape;7172;p30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3" name="Google Shape;7173;p30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4" name="Google Shape;7174;p30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5" name="Google Shape;7175;p30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6" name="Google Shape;7176;p30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7" name="Google Shape;7177;p30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8" name="Google Shape;7178;p30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9" name="Google Shape;7179;p30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0" name="Google Shape;7180;p30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1" name="Google Shape;7181;p30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2" name="Google Shape;7182;p30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3" name="Google Shape;7183;p30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4" name="Google Shape;7184;p30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5" name="Google Shape;7185;p30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6" name="Google Shape;7186;p30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7" name="Google Shape;7187;p30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8" name="Google Shape;7188;p30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9" name="Google Shape;7189;p30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0" name="Google Shape;7190;p30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1" name="Google Shape;7191;p30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2" name="Google Shape;7192;p30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3" name="Google Shape;7193;p30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4" name="Google Shape;7194;p30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5" name="Google Shape;7195;p30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6" name="Google Shape;7196;p30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7" name="Google Shape;7197;p30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8" name="Google Shape;7198;p30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9" name="Google Shape;7199;p30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0" name="Google Shape;7200;p30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1" name="Google Shape;7201;p30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2" name="Google Shape;7202;p30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3" name="Google Shape;7203;p30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4" name="Google Shape;7204;p30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5" name="Google Shape;7205;p30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6" name="Google Shape;7206;p30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7" name="Google Shape;7207;p30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8" name="Google Shape;7208;p30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9" name="Google Shape;7209;p30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0" name="Google Shape;7210;p30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1" name="Google Shape;7211;p30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2" name="Google Shape;7212;p30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3" name="Google Shape;7213;p30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4" name="Google Shape;7214;p30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5" name="Google Shape;7215;p30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6" name="Google Shape;7216;p30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7" name="Google Shape;7217;p30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8" name="Google Shape;7218;p30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9" name="Google Shape;7219;p30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0" name="Google Shape;7220;p30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1" name="Google Shape;7221;p30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2" name="Google Shape;7222;p30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3" name="Google Shape;7223;p30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4" name="Google Shape;7224;p30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5" name="Google Shape;7225;p30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6" name="Google Shape;7226;p30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7" name="Google Shape;7227;p30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8" name="Google Shape;7228;p30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9" name="Google Shape;7229;p30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0" name="Google Shape;7230;p30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1" name="Google Shape;7231;p30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2" name="Google Shape;7232;p30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3" name="Google Shape;7233;p30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4" name="Google Shape;7234;p30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5" name="Google Shape;7235;p30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6" name="Google Shape;7236;p30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7" name="Google Shape;7237;p30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8" name="Google Shape;7238;p30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9" name="Google Shape;7239;p30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0" name="Google Shape;7240;p30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1" name="Google Shape;7241;p30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242" name="Google Shape;7242;p30"/>
          <p:cNvGrpSpPr/>
          <p:nvPr/>
        </p:nvGrpSpPr>
        <p:grpSpPr>
          <a:xfrm rot="-2939854">
            <a:off x="-238441" y="4377157"/>
            <a:ext cx="1009992" cy="979909"/>
            <a:chOff x="3058061" y="4534101"/>
            <a:chExt cx="674175" cy="654095"/>
          </a:xfrm>
        </p:grpSpPr>
        <p:sp>
          <p:nvSpPr>
            <p:cNvPr id="7243" name="Google Shape;7243;p30"/>
            <p:cNvSpPr/>
            <p:nvPr/>
          </p:nvSpPr>
          <p:spPr>
            <a:xfrm>
              <a:off x="3301638" y="4626215"/>
              <a:ext cx="346261" cy="561980"/>
            </a:xfrm>
            <a:custGeom>
              <a:avLst/>
              <a:gdLst/>
              <a:ahLst/>
              <a:cxnLst/>
              <a:rect l="l" t="t" r="r" b="b"/>
              <a:pathLst>
                <a:path w="18968" h="30785" extrusionOk="0">
                  <a:moveTo>
                    <a:pt x="18968" y="0"/>
                  </a:moveTo>
                  <a:cubicBezTo>
                    <a:pt x="18967" y="1"/>
                    <a:pt x="11399" y="2827"/>
                    <a:pt x="6475" y="9088"/>
                  </a:cubicBezTo>
                  <a:cubicBezTo>
                    <a:pt x="1521" y="15350"/>
                    <a:pt x="1" y="22432"/>
                    <a:pt x="244" y="30213"/>
                  </a:cubicBezTo>
                  <a:cubicBezTo>
                    <a:pt x="262" y="30213"/>
                    <a:pt x="550" y="30785"/>
                    <a:pt x="767" y="30785"/>
                  </a:cubicBezTo>
                  <a:cubicBezTo>
                    <a:pt x="914" y="30785"/>
                    <a:pt x="1028" y="30521"/>
                    <a:pt x="1004" y="29636"/>
                  </a:cubicBezTo>
                  <a:cubicBezTo>
                    <a:pt x="1004" y="29302"/>
                    <a:pt x="1034" y="17478"/>
                    <a:pt x="6809" y="9514"/>
                  </a:cubicBezTo>
                  <a:cubicBezTo>
                    <a:pt x="10062" y="5016"/>
                    <a:pt x="18967" y="1"/>
                    <a:pt x="18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4" name="Google Shape;7244;p30"/>
            <p:cNvSpPr/>
            <p:nvPr/>
          </p:nvSpPr>
          <p:spPr>
            <a:xfrm>
              <a:off x="3630684" y="4534101"/>
              <a:ext cx="89906" cy="99891"/>
            </a:xfrm>
            <a:custGeom>
              <a:avLst/>
              <a:gdLst/>
              <a:ahLst/>
              <a:cxnLst/>
              <a:rect l="l" t="t" r="r" b="b"/>
              <a:pathLst>
                <a:path w="4925" h="5472" extrusionOk="0">
                  <a:moveTo>
                    <a:pt x="4651" y="1"/>
                  </a:moveTo>
                  <a:cubicBezTo>
                    <a:pt x="4651" y="1"/>
                    <a:pt x="2523" y="305"/>
                    <a:pt x="0" y="5472"/>
                  </a:cubicBezTo>
                  <a:cubicBezTo>
                    <a:pt x="0" y="5472"/>
                    <a:pt x="4925" y="943"/>
                    <a:pt x="4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5" name="Google Shape;7245;p30"/>
            <p:cNvSpPr/>
            <p:nvPr/>
          </p:nvSpPr>
          <p:spPr>
            <a:xfrm>
              <a:off x="3619585" y="4544652"/>
              <a:ext cx="46076" cy="94889"/>
            </a:xfrm>
            <a:custGeom>
              <a:avLst/>
              <a:gdLst/>
              <a:ahLst/>
              <a:cxnLst/>
              <a:rect l="l" t="t" r="r" b="b"/>
              <a:pathLst>
                <a:path w="2524" h="5198" extrusionOk="0">
                  <a:moveTo>
                    <a:pt x="1976" y="0"/>
                  </a:moveTo>
                  <a:cubicBezTo>
                    <a:pt x="1916" y="0"/>
                    <a:pt x="396" y="2614"/>
                    <a:pt x="1" y="5198"/>
                  </a:cubicBezTo>
                  <a:cubicBezTo>
                    <a:pt x="1" y="5198"/>
                    <a:pt x="2523" y="2584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6" name="Google Shape;7246;p30"/>
            <p:cNvSpPr/>
            <p:nvPr/>
          </p:nvSpPr>
          <p:spPr>
            <a:xfrm>
              <a:off x="3606825" y="4536328"/>
              <a:ext cx="33863" cy="114879"/>
            </a:xfrm>
            <a:custGeom>
              <a:avLst/>
              <a:gdLst/>
              <a:ahLst/>
              <a:cxnLst/>
              <a:rect l="l" t="t" r="r" b="b"/>
              <a:pathLst>
                <a:path w="1855" h="6293" extrusionOk="0">
                  <a:moveTo>
                    <a:pt x="1307" y="0"/>
                  </a:moveTo>
                  <a:cubicBezTo>
                    <a:pt x="1307" y="31"/>
                    <a:pt x="152" y="4407"/>
                    <a:pt x="0" y="6292"/>
                  </a:cubicBezTo>
                  <a:cubicBezTo>
                    <a:pt x="0" y="6292"/>
                    <a:pt x="1855" y="2189"/>
                    <a:pt x="1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7" name="Google Shape;7247;p30"/>
            <p:cNvSpPr/>
            <p:nvPr/>
          </p:nvSpPr>
          <p:spPr>
            <a:xfrm>
              <a:off x="3581304" y="4537423"/>
              <a:ext cx="29975" cy="123769"/>
            </a:xfrm>
            <a:custGeom>
              <a:avLst/>
              <a:gdLst/>
              <a:ahLst/>
              <a:cxnLst/>
              <a:rect l="l" t="t" r="r" b="b"/>
              <a:pathLst>
                <a:path w="1642" h="6780" extrusionOk="0">
                  <a:moveTo>
                    <a:pt x="760" y="1"/>
                  </a:moveTo>
                  <a:cubicBezTo>
                    <a:pt x="760" y="1"/>
                    <a:pt x="0" y="4408"/>
                    <a:pt x="517" y="6779"/>
                  </a:cubicBezTo>
                  <a:cubicBezTo>
                    <a:pt x="517" y="6779"/>
                    <a:pt x="1642" y="2524"/>
                    <a:pt x="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8" name="Google Shape;7248;p30"/>
            <p:cNvSpPr/>
            <p:nvPr/>
          </p:nvSpPr>
          <p:spPr>
            <a:xfrm>
              <a:off x="3550234" y="4541877"/>
              <a:ext cx="38737" cy="124682"/>
            </a:xfrm>
            <a:custGeom>
              <a:avLst/>
              <a:gdLst/>
              <a:ahLst/>
              <a:cxnLst/>
              <a:rect l="l" t="t" r="r" b="b"/>
              <a:pathLst>
                <a:path w="2122" h="6830" extrusionOk="0">
                  <a:moveTo>
                    <a:pt x="456" y="0"/>
                  </a:moveTo>
                  <a:cubicBezTo>
                    <a:pt x="456" y="1"/>
                    <a:pt x="0" y="5198"/>
                    <a:pt x="1094" y="6809"/>
                  </a:cubicBezTo>
                  <a:cubicBezTo>
                    <a:pt x="1105" y="6823"/>
                    <a:pt x="1116" y="6830"/>
                    <a:pt x="1128" y="6830"/>
                  </a:cubicBezTo>
                  <a:cubicBezTo>
                    <a:pt x="1428" y="6830"/>
                    <a:pt x="2121" y="260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9" name="Google Shape;7249;p30"/>
            <p:cNvSpPr/>
            <p:nvPr/>
          </p:nvSpPr>
          <p:spPr>
            <a:xfrm>
              <a:off x="3509161" y="4547974"/>
              <a:ext cx="47189" cy="127091"/>
            </a:xfrm>
            <a:custGeom>
              <a:avLst/>
              <a:gdLst/>
              <a:ahLst/>
              <a:cxnLst/>
              <a:rect l="l" t="t" r="r" b="b"/>
              <a:pathLst>
                <a:path w="2585" h="6962" extrusionOk="0">
                  <a:moveTo>
                    <a:pt x="1" y="0"/>
                  </a:moveTo>
                  <a:cubicBezTo>
                    <a:pt x="1" y="1"/>
                    <a:pt x="1247" y="4955"/>
                    <a:pt x="2584" y="6961"/>
                  </a:cubicBezTo>
                  <a:cubicBezTo>
                    <a:pt x="2584" y="6961"/>
                    <a:pt x="2432" y="270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0" name="Google Shape;7250;p30"/>
            <p:cNvSpPr/>
            <p:nvPr/>
          </p:nvSpPr>
          <p:spPr>
            <a:xfrm>
              <a:off x="3495853" y="4546861"/>
              <a:ext cx="50512" cy="144835"/>
            </a:xfrm>
            <a:custGeom>
              <a:avLst/>
              <a:gdLst/>
              <a:ahLst/>
              <a:cxnLst/>
              <a:rect l="l" t="t" r="r" b="b"/>
              <a:pathLst>
                <a:path w="2767" h="7934" extrusionOk="0">
                  <a:moveTo>
                    <a:pt x="31" y="1"/>
                  </a:moveTo>
                  <a:cubicBezTo>
                    <a:pt x="31" y="1"/>
                    <a:pt x="0" y="5320"/>
                    <a:pt x="2250" y="7934"/>
                  </a:cubicBezTo>
                  <a:cubicBezTo>
                    <a:pt x="2250" y="7934"/>
                    <a:pt x="2766" y="4955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1" name="Google Shape;7251;p30"/>
            <p:cNvSpPr/>
            <p:nvPr/>
          </p:nvSpPr>
          <p:spPr>
            <a:xfrm>
              <a:off x="3640122" y="4592370"/>
              <a:ext cx="92115" cy="38847"/>
            </a:xfrm>
            <a:custGeom>
              <a:avLst/>
              <a:gdLst/>
              <a:ahLst/>
              <a:cxnLst/>
              <a:rect l="l" t="t" r="r" b="b"/>
              <a:pathLst>
                <a:path w="5046" h="2128" extrusionOk="0">
                  <a:moveTo>
                    <a:pt x="4321" y="0"/>
                  </a:moveTo>
                  <a:cubicBezTo>
                    <a:pt x="2201" y="0"/>
                    <a:pt x="0" y="2128"/>
                    <a:pt x="0" y="2128"/>
                  </a:cubicBezTo>
                  <a:cubicBezTo>
                    <a:pt x="2827" y="1611"/>
                    <a:pt x="5046" y="122"/>
                    <a:pt x="5046" y="91"/>
                  </a:cubicBezTo>
                  <a:cubicBezTo>
                    <a:pt x="4808" y="29"/>
                    <a:pt x="4565" y="0"/>
                    <a:pt x="4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2" name="Google Shape;7252;p30"/>
            <p:cNvSpPr/>
            <p:nvPr/>
          </p:nvSpPr>
          <p:spPr>
            <a:xfrm>
              <a:off x="3619585" y="4628150"/>
              <a:ext cx="105441" cy="15736"/>
            </a:xfrm>
            <a:custGeom>
              <a:avLst/>
              <a:gdLst/>
              <a:ahLst/>
              <a:cxnLst/>
              <a:rect l="l" t="t" r="r" b="b"/>
              <a:pathLst>
                <a:path w="5776" h="862" extrusionOk="0">
                  <a:moveTo>
                    <a:pt x="3737" y="1"/>
                  </a:moveTo>
                  <a:cubicBezTo>
                    <a:pt x="1930" y="1"/>
                    <a:pt x="1" y="624"/>
                    <a:pt x="1" y="624"/>
                  </a:cubicBezTo>
                  <a:cubicBezTo>
                    <a:pt x="788" y="798"/>
                    <a:pt x="1576" y="861"/>
                    <a:pt x="2305" y="861"/>
                  </a:cubicBezTo>
                  <a:cubicBezTo>
                    <a:pt x="4248" y="861"/>
                    <a:pt x="5776" y="411"/>
                    <a:pt x="5776" y="411"/>
                  </a:cubicBezTo>
                  <a:cubicBezTo>
                    <a:pt x="5214" y="108"/>
                    <a:pt x="4486" y="1"/>
                    <a:pt x="37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3" name="Google Shape;7253;p30"/>
            <p:cNvSpPr/>
            <p:nvPr/>
          </p:nvSpPr>
          <p:spPr>
            <a:xfrm>
              <a:off x="3586288" y="4652466"/>
              <a:ext cx="105441" cy="18930"/>
            </a:xfrm>
            <a:custGeom>
              <a:avLst/>
              <a:gdLst/>
              <a:ahLst/>
              <a:cxnLst/>
              <a:rect l="l" t="t" r="r" b="b"/>
              <a:pathLst>
                <a:path w="5776" h="1037" extrusionOk="0">
                  <a:moveTo>
                    <a:pt x="5775" y="993"/>
                  </a:moveTo>
                  <a:cubicBezTo>
                    <a:pt x="5775" y="993"/>
                    <a:pt x="5776" y="994"/>
                    <a:pt x="5776" y="994"/>
                  </a:cubicBezTo>
                  <a:cubicBezTo>
                    <a:pt x="5776" y="994"/>
                    <a:pt x="5776" y="993"/>
                    <a:pt x="5775" y="993"/>
                  </a:cubicBezTo>
                  <a:close/>
                  <a:moveTo>
                    <a:pt x="2887" y="0"/>
                  </a:moveTo>
                  <a:cubicBezTo>
                    <a:pt x="1336" y="0"/>
                    <a:pt x="1" y="599"/>
                    <a:pt x="1" y="599"/>
                  </a:cubicBezTo>
                  <a:cubicBezTo>
                    <a:pt x="1508" y="959"/>
                    <a:pt x="3067" y="1037"/>
                    <a:pt x="4185" y="1037"/>
                  </a:cubicBezTo>
                  <a:cubicBezTo>
                    <a:pt x="5038" y="1037"/>
                    <a:pt x="5634" y="992"/>
                    <a:pt x="5754" y="992"/>
                  </a:cubicBezTo>
                  <a:cubicBezTo>
                    <a:pt x="5765" y="992"/>
                    <a:pt x="5773" y="992"/>
                    <a:pt x="5775" y="993"/>
                  </a:cubicBezTo>
                  <a:lnTo>
                    <a:pt x="5775" y="993"/>
                  </a:lnTo>
                  <a:cubicBezTo>
                    <a:pt x="4910" y="234"/>
                    <a:pt x="3857" y="0"/>
                    <a:pt x="28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4" name="Google Shape;7254;p30"/>
            <p:cNvSpPr/>
            <p:nvPr/>
          </p:nvSpPr>
          <p:spPr>
            <a:xfrm>
              <a:off x="3557445" y="4672437"/>
              <a:ext cx="112652" cy="26488"/>
            </a:xfrm>
            <a:custGeom>
              <a:avLst/>
              <a:gdLst/>
              <a:ahLst/>
              <a:cxnLst/>
              <a:rect l="l" t="t" r="r" b="b"/>
              <a:pathLst>
                <a:path w="6171" h="1451" extrusionOk="0">
                  <a:moveTo>
                    <a:pt x="719" y="1"/>
                  </a:moveTo>
                  <a:cubicBezTo>
                    <a:pt x="275" y="1"/>
                    <a:pt x="0" y="21"/>
                    <a:pt x="0" y="21"/>
                  </a:cubicBezTo>
                  <a:cubicBezTo>
                    <a:pt x="1763" y="589"/>
                    <a:pt x="6024" y="1451"/>
                    <a:pt x="6167" y="1451"/>
                  </a:cubicBezTo>
                  <a:cubicBezTo>
                    <a:pt x="6169" y="1451"/>
                    <a:pt x="6171" y="1451"/>
                    <a:pt x="6171" y="1450"/>
                  </a:cubicBezTo>
                  <a:cubicBezTo>
                    <a:pt x="4618" y="168"/>
                    <a:pt x="1983" y="1"/>
                    <a:pt x="7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5" name="Google Shape;7255;p30"/>
            <p:cNvSpPr/>
            <p:nvPr/>
          </p:nvSpPr>
          <p:spPr>
            <a:xfrm>
              <a:off x="3529698" y="4695767"/>
              <a:ext cx="125978" cy="32001"/>
            </a:xfrm>
            <a:custGeom>
              <a:avLst/>
              <a:gdLst/>
              <a:ahLst/>
              <a:cxnLst/>
              <a:rect l="l" t="t" r="r" b="b"/>
              <a:pathLst>
                <a:path w="6901" h="1753" extrusionOk="0">
                  <a:moveTo>
                    <a:pt x="727" y="0"/>
                  </a:moveTo>
                  <a:cubicBezTo>
                    <a:pt x="277" y="0"/>
                    <a:pt x="0" y="20"/>
                    <a:pt x="0" y="20"/>
                  </a:cubicBezTo>
                  <a:cubicBezTo>
                    <a:pt x="2067" y="1449"/>
                    <a:pt x="6900" y="1753"/>
                    <a:pt x="6900" y="1753"/>
                  </a:cubicBezTo>
                  <a:cubicBezTo>
                    <a:pt x="5178" y="191"/>
                    <a:pt x="2119" y="0"/>
                    <a:pt x="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6" name="Google Shape;7256;p30"/>
            <p:cNvSpPr/>
            <p:nvPr/>
          </p:nvSpPr>
          <p:spPr>
            <a:xfrm>
              <a:off x="3498628" y="4718549"/>
              <a:ext cx="129300" cy="29756"/>
            </a:xfrm>
            <a:custGeom>
              <a:avLst/>
              <a:gdLst/>
              <a:ahLst/>
              <a:cxnLst/>
              <a:rect l="l" t="t" r="r" b="b"/>
              <a:pathLst>
                <a:path w="7083" h="1630" extrusionOk="0">
                  <a:moveTo>
                    <a:pt x="1271" y="0"/>
                  </a:moveTo>
                  <a:cubicBezTo>
                    <a:pt x="490" y="0"/>
                    <a:pt x="0" y="79"/>
                    <a:pt x="0" y="79"/>
                  </a:cubicBezTo>
                  <a:cubicBezTo>
                    <a:pt x="2523" y="1295"/>
                    <a:pt x="7083" y="1629"/>
                    <a:pt x="7083" y="1629"/>
                  </a:cubicBezTo>
                  <a:cubicBezTo>
                    <a:pt x="4963" y="249"/>
                    <a:pt x="2658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7" name="Google Shape;7257;p30"/>
            <p:cNvSpPr/>
            <p:nvPr/>
          </p:nvSpPr>
          <p:spPr>
            <a:xfrm>
              <a:off x="3468105" y="4556299"/>
              <a:ext cx="37751" cy="163711"/>
            </a:xfrm>
            <a:custGeom>
              <a:avLst/>
              <a:gdLst/>
              <a:ahLst/>
              <a:cxnLst/>
              <a:rect l="l" t="t" r="r" b="b"/>
              <a:pathLst>
                <a:path w="2068" h="896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92" y="5958"/>
                    <a:pt x="1672" y="8967"/>
                  </a:cubicBezTo>
                  <a:cubicBezTo>
                    <a:pt x="1672" y="8967"/>
                    <a:pt x="2067" y="571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8" name="Google Shape;7258;p30"/>
            <p:cNvSpPr/>
            <p:nvPr/>
          </p:nvSpPr>
          <p:spPr>
            <a:xfrm>
              <a:off x="3462008" y="4739049"/>
              <a:ext cx="155934" cy="35323"/>
            </a:xfrm>
            <a:custGeom>
              <a:avLst/>
              <a:gdLst/>
              <a:ahLst/>
              <a:cxnLst/>
              <a:rect l="l" t="t" r="r" b="b"/>
              <a:pathLst>
                <a:path w="8542" h="1935" extrusionOk="0">
                  <a:moveTo>
                    <a:pt x="2681" y="1"/>
                  </a:moveTo>
                  <a:cubicBezTo>
                    <a:pt x="950" y="1"/>
                    <a:pt x="0" y="597"/>
                    <a:pt x="0" y="597"/>
                  </a:cubicBezTo>
                  <a:cubicBezTo>
                    <a:pt x="1642" y="1266"/>
                    <a:pt x="8511" y="1935"/>
                    <a:pt x="8541" y="1935"/>
                  </a:cubicBezTo>
                  <a:cubicBezTo>
                    <a:pt x="6110" y="415"/>
                    <a:pt x="4124" y="1"/>
                    <a:pt x="2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9" name="Google Shape;7259;p30"/>
            <p:cNvSpPr/>
            <p:nvPr/>
          </p:nvSpPr>
          <p:spPr>
            <a:xfrm>
              <a:off x="3434808" y="4769316"/>
              <a:ext cx="160936" cy="28916"/>
            </a:xfrm>
            <a:custGeom>
              <a:avLst/>
              <a:gdLst/>
              <a:ahLst/>
              <a:cxnLst/>
              <a:rect l="l" t="t" r="r" b="b"/>
              <a:pathLst>
                <a:path w="8816" h="1584" extrusionOk="0">
                  <a:moveTo>
                    <a:pt x="4151" y="1"/>
                  </a:moveTo>
                  <a:cubicBezTo>
                    <a:pt x="1944" y="1"/>
                    <a:pt x="1" y="642"/>
                    <a:pt x="1" y="642"/>
                  </a:cubicBezTo>
                  <a:cubicBezTo>
                    <a:pt x="2524" y="1523"/>
                    <a:pt x="8816" y="1584"/>
                    <a:pt x="8816" y="1584"/>
                  </a:cubicBezTo>
                  <a:cubicBezTo>
                    <a:pt x="7572" y="354"/>
                    <a:pt x="5789" y="1"/>
                    <a:pt x="4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0" name="Google Shape;7260;p30"/>
            <p:cNvSpPr/>
            <p:nvPr/>
          </p:nvSpPr>
          <p:spPr>
            <a:xfrm>
              <a:off x="3413176" y="4801025"/>
              <a:ext cx="178680" cy="39942"/>
            </a:xfrm>
            <a:custGeom>
              <a:avLst/>
              <a:gdLst/>
              <a:ahLst/>
              <a:cxnLst/>
              <a:rect l="l" t="t" r="r" b="b"/>
              <a:pathLst>
                <a:path w="9788" h="2188" extrusionOk="0">
                  <a:moveTo>
                    <a:pt x="2816" y="0"/>
                  </a:moveTo>
                  <a:cubicBezTo>
                    <a:pt x="1164" y="0"/>
                    <a:pt x="0" y="272"/>
                    <a:pt x="0" y="272"/>
                  </a:cubicBezTo>
                  <a:cubicBezTo>
                    <a:pt x="1517" y="758"/>
                    <a:pt x="9690" y="2120"/>
                    <a:pt x="9787" y="2187"/>
                  </a:cubicBezTo>
                  <a:lnTo>
                    <a:pt x="9787" y="2187"/>
                  </a:lnTo>
                  <a:cubicBezTo>
                    <a:pt x="7552" y="403"/>
                    <a:pt x="4824" y="0"/>
                    <a:pt x="2816" y="0"/>
                  </a:cubicBezTo>
                  <a:close/>
                  <a:moveTo>
                    <a:pt x="9787" y="2187"/>
                  </a:moveTo>
                  <a:cubicBezTo>
                    <a:pt x="9787" y="2187"/>
                    <a:pt x="9788" y="2187"/>
                    <a:pt x="9788" y="2187"/>
                  </a:cubicBezTo>
                  <a:cubicBezTo>
                    <a:pt x="9788" y="2187"/>
                    <a:pt x="9787" y="2187"/>
                    <a:pt x="9787" y="21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1" name="Google Shape;7261;p30"/>
            <p:cNvSpPr/>
            <p:nvPr/>
          </p:nvSpPr>
          <p:spPr>
            <a:xfrm>
              <a:off x="3395414" y="4826272"/>
              <a:ext cx="182568" cy="59073"/>
            </a:xfrm>
            <a:custGeom>
              <a:avLst/>
              <a:gdLst/>
              <a:ahLst/>
              <a:cxnLst/>
              <a:rect l="l" t="t" r="r" b="b"/>
              <a:pathLst>
                <a:path w="10001" h="3236" extrusionOk="0">
                  <a:moveTo>
                    <a:pt x="3255" y="1"/>
                  </a:moveTo>
                  <a:cubicBezTo>
                    <a:pt x="2283" y="1"/>
                    <a:pt x="1208" y="155"/>
                    <a:pt x="31" y="531"/>
                  </a:cubicBezTo>
                  <a:cubicBezTo>
                    <a:pt x="1" y="531"/>
                    <a:pt x="6718" y="1595"/>
                    <a:pt x="10001" y="3236"/>
                  </a:cubicBezTo>
                  <a:cubicBezTo>
                    <a:pt x="10001" y="3236"/>
                    <a:pt x="7707" y="1"/>
                    <a:pt x="32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2" name="Google Shape;7262;p30"/>
            <p:cNvSpPr/>
            <p:nvPr/>
          </p:nvSpPr>
          <p:spPr>
            <a:xfrm>
              <a:off x="3407079" y="4558507"/>
              <a:ext cx="75466" cy="185361"/>
            </a:xfrm>
            <a:custGeom>
              <a:avLst/>
              <a:gdLst/>
              <a:ahLst/>
              <a:cxnLst/>
              <a:rect l="l" t="t" r="r" b="b"/>
              <a:pathLst>
                <a:path w="4134" h="10154" extrusionOk="0">
                  <a:moveTo>
                    <a:pt x="1702" y="1"/>
                  </a:moveTo>
                  <a:cubicBezTo>
                    <a:pt x="0" y="3253"/>
                    <a:pt x="3465" y="10153"/>
                    <a:pt x="3465" y="10153"/>
                  </a:cubicBezTo>
                  <a:cubicBezTo>
                    <a:pt x="4134" y="7357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3" name="Google Shape;7263;p30"/>
            <p:cNvSpPr/>
            <p:nvPr/>
          </p:nvSpPr>
          <p:spPr>
            <a:xfrm>
              <a:off x="3373216" y="4562396"/>
              <a:ext cx="78825" cy="209202"/>
            </a:xfrm>
            <a:custGeom>
              <a:avLst/>
              <a:gdLst/>
              <a:ahLst/>
              <a:cxnLst/>
              <a:rect l="l" t="t" r="r" b="b"/>
              <a:pathLst>
                <a:path w="4318" h="11460" extrusionOk="0">
                  <a:moveTo>
                    <a:pt x="1521" y="1"/>
                  </a:moveTo>
                  <a:lnTo>
                    <a:pt x="1521" y="1"/>
                  </a:lnTo>
                  <a:cubicBezTo>
                    <a:pt x="1" y="3709"/>
                    <a:pt x="4317" y="11460"/>
                    <a:pt x="4317" y="11460"/>
                  </a:cubicBezTo>
                  <a:cubicBezTo>
                    <a:pt x="3952" y="7964"/>
                    <a:pt x="1521" y="1"/>
                    <a:pt x="1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4" name="Google Shape;7264;p30"/>
            <p:cNvSpPr/>
            <p:nvPr/>
          </p:nvSpPr>
          <p:spPr>
            <a:xfrm>
              <a:off x="3313850" y="4580706"/>
              <a:ext cx="115426" cy="202557"/>
            </a:xfrm>
            <a:custGeom>
              <a:avLst/>
              <a:gdLst/>
              <a:ahLst/>
              <a:cxnLst/>
              <a:rect l="l" t="t" r="r" b="b"/>
              <a:pathLst>
                <a:path w="6323" h="11096" extrusionOk="0">
                  <a:moveTo>
                    <a:pt x="1520" y="1"/>
                  </a:moveTo>
                  <a:cubicBezTo>
                    <a:pt x="1" y="3557"/>
                    <a:pt x="6323" y="11095"/>
                    <a:pt x="6323" y="11095"/>
                  </a:cubicBezTo>
                  <a:cubicBezTo>
                    <a:pt x="6201" y="8998"/>
                    <a:pt x="1763" y="183"/>
                    <a:pt x="15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5" name="Google Shape;7265;p30"/>
            <p:cNvSpPr/>
            <p:nvPr/>
          </p:nvSpPr>
          <p:spPr>
            <a:xfrm>
              <a:off x="3275570" y="4575722"/>
              <a:ext cx="142060" cy="235270"/>
            </a:xfrm>
            <a:custGeom>
              <a:avLst/>
              <a:gdLst/>
              <a:ahLst/>
              <a:cxnLst/>
              <a:rect l="l" t="t" r="r" b="b"/>
              <a:pathLst>
                <a:path w="7782" h="12888" extrusionOk="0">
                  <a:moveTo>
                    <a:pt x="547" y="0"/>
                  </a:moveTo>
                  <a:cubicBezTo>
                    <a:pt x="0" y="5441"/>
                    <a:pt x="7326" y="12888"/>
                    <a:pt x="7326" y="12888"/>
                  </a:cubicBezTo>
                  <a:cubicBezTo>
                    <a:pt x="7782" y="11125"/>
                    <a:pt x="1459" y="912"/>
                    <a:pt x="5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6" name="Google Shape;7266;p30"/>
            <p:cNvSpPr/>
            <p:nvPr/>
          </p:nvSpPr>
          <p:spPr>
            <a:xfrm>
              <a:off x="3389317" y="4852888"/>
              <a:ext cx="199764" cy="55477"/>
            </a:xfrm>
            <a:custGeom>
              <a:avLst/>
              <a:gdLst/>
              <a:ahLst/>
              <a:cxnLst/>
              <a:rect l="l" t="t" r="r" b="b"/>
              <a:pathLst>
                <a:path w="10943" h="3039" extrusionOk="0">
                  <a:moveTo>
                    <a:pt x="1004" y="1"/>
                  </a:moveTo>
                  <a:cubicBezTo>
                    <a:pt x="633" y="1"/>
                    <a:pt x="294" y="33"/>
                    <a:pt x="0" y="106"/>
                  </a:cubicBezTo>
                  <a:cubicBezTo>
                    <a:pt x="0" y="106"/>
                    <a:pt x="6859" y="3039"/>
                    <a:pt x="10061" y="3039"/>
                  </a:cubicBezTo>
                  <a:cubicBezTo>
                    <a:pt x="10400" y="3039"/>
                    <a:pt x="10698" y="3006"/>
                    <a:pt x="10943" y="2933"/>
                  </a:cubicBezTo>
                  <a:cubicBezTo>
                    <a:pt x="10943" y="2933"/>
                    <a:pt x="4506" y="1"/>
                    <a:pt x="1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7" name="Google Shape;7267;p30"/>
            <p:cNvSpPr/>
            <p:nvPr/>
          </p:nvSpPr>
          <p:spPr>
            <a:xfrm>
              <a:off x="3373782" y="4869244"/>
              <a:ext cx="199217" cy="62158"/>
            </a:xfrm>
            <a:custGeom>
              <a:avLst/>
              <a:gdLst/>
              <a:ahLst/>
              <a:cxnLst/>
              <a:rect l="l" t="t" r="r" b="b"/>
              <a:pathLst>
                <a:path w="10913" h="3405" extrusionOk="0">
                  <a:moveTo>
                    <a:pt x="0" y="0"/>
                  </a:moveTo>
                  <a:lnTo>
                    <a:pt x="0" y="0"/>
                  </a:lnTo>
                  <a:cubicBezTo>
                    <a:pt x="2067" y="2311"/>
                    <a:pt x="10912" y="3405"/>
                    <a:pt x="10912" y="3405"/>
                  </a:cubicBezTo>
                  <a:cubicBezTo>
                    <a:pt x="7417" y="1642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8" name="Google Shape;7268;p30"/>
            <p:cNvSpPr/>
            <p:nvPr/>
          </p:nvSpPr>
          <p:spPr>
            <a:xfrm>
              <a:off x="3246161" y="4632860"/>
              <a:ext cx="149271" cy="203105"/>
            </a:xfrm>
            <a:custGeom>
              <a:avLst/>
              <a:gdLst/>
              <a:ahLst/>
              <a:cxnLst/>
              <a:rect l="l" t="t" r="r" b="b"/>
              <a:pathLst>
                <a:path w="8177" h="11126" extrusionOk="0">
                  <a:moveTo>
                    <a:pt x="0" y="1"/>
                  </a:moveTo>
                  <a:cubicBezTo>
                    <a:pt x="1" y="2"/>
                    <a:pt x="4347" y="9272"/>
                    <a:pt x="8177" y="11126"/>
                  </a:cubicBezTo>
                  <a:cubicBezTo>
                    <a:pt x="8177" y="11126"/>
                    <a:pt x="3070" y="279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9" name="Google Shape;7269;p30"/>
            <p:cNvSpPr/>
            <p:nvPr/>
          </p:nvSpPr>
          <p:spPr>
            <a:xfrm>
              <a:off x="3221188" y="4651188"/>
              <a:ext cx="160936" cy="208089"/>
            </a:xfrm>
            <a:custGeom>
              <a:avLst/>
              <a:gdLst/>
              <a:ahLst/>
              <a:cxnLst/>
              <a:rect l="l" t="t" r="r" b="b"/>
              <a:pathLst>
                <a:path w="8816" h="11399" extrusionOk="0">
                  <a:moveTo>
                    <a:pt x="0" y="0"/>
                  </a:moveTo>
                  <a:cubicBezTo>
                    <a:pt x="0" y="61"/>
                    <a:pt x="2614" y="9848"/>
                    <a:pt x="8815" y="11398"/>
                  </a:cubicBezTo>
                  <a:cubicBezTo>
                    <a:pt x="8815" y="11398"/>
                    <a:pt x="4073" y="699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0" name="Google Shape;7270;p30"/>
            <p:cNvSpPr/>
            <p:nvPr/>
          </p:nvSpPr>
          <p:spPr>
            <a:xfrm>
              <a:off x="3356585" y="4908638"/>
              <a:ext cx="219188" cy="37715"/>
            </a:xfrm>
            <a:custGeom>
              <a:avLst/>
              <a:gdLst/>
              <a:ahLst/>
              <a:cxnLst/>
              <a:rect l="l" t="t" r="r" b="b"/>
              <a:pathLst>
                <a:path w="12007" h="2066" extrusionOk="0">
                  <a:moveTo>
                    <a:pt x="0" y="1"/>
                  </a:moveTo>
                  <a:lnTo>
                    <a:pt x="0" y="1"/>
                  </a:lnTo>
                  <a:cubicBezTo>
                    <a:pt x="2733" y="1830"/>
                    <a:pt x="8034" y="2065"/>
                    <a:pt x="10578" y="2065"/>
                  </a:cubicBezTo>
                  <a:cubicBezTo>
                    <a:pt x="11457" y="2065"/>
                    <a:pt x="12006" y="2037"/>
                    <a:pt x="12006" y="2037"/>
                  </a:cubicBezTo>
                  <a:cubicBezTo>
                    <a:pt x="7873" y="88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1" name="Google Shape;7271;p30"/>
            <p:cNvSpPr/>
            <p:nvPr/>
          </p:nvSpPr>
          <p:spPr>
            <a:xfrm>
              <a:off x="3340484" y="4938047"/>
              <a:ext cx="241386" cy="30413"/>
            </a:xfrm>
            <a:custGeom>
              <a:avLst/>
              <a:gdLst/>
              <a:ahLst/>
              <a:cxnLst/>
              <a:rect l="l" t="t" r="r" b="b"/>
              <a:pathLst>
                <a:path w="13223" h="1666" extrusionOk="0">
                  <a:moveTo>
                    <a:pt x="1" y="1"/>
                  </a:moveTo>
                  <a:lnTo>
                    <a:pt x="1" y="1"/>
                  </a:lnTo>
                  <a:cubicBezTo>
                    <a:pt x="1996" y="1276"/>
                    <a:pt x="4437" y="1666"/>
                    <a:pt x="6675" y="1666"/>
                  </a:cubicBezTo>
                  <a:cubicBezTo>
                    <a:pt x="10199" y="1666"/>
                    <a:pt x="13222" y="700"/>
                    <a:pt x="13223" y="700"/>
                  </a:cubicBezTo>
                  <a:lnTo>
                    <a:pt x="13223" y="700"/>
                  </a:lnTo>
                  <a:cubicBezTo>
                    <a:pt x="12583" y="806"/>
                    <a:pt x="11730" y="850"/>
                    <a:pt x="10764" y="850"/>
                  </a:cubicBezTo>
                  <a:cubicBezTo>
                    <a:pt x="6490" y="85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2" name="Google Shape;7272;p30"/>
            <p:cNvSpPr/>
            <p:nvPr/>
          </p:nvSpPr>
          <p:spPr>
            <a:xfrm>
              <a:off x="3331613" y="4971728"/>
              <a:ext cx="260243" cy="24097"/>
            </a:xfrm>
            <a:custGeom>
              <a:avLst/>
              <a:gdLst/>
              <a:ahLst/>
              <a:cxnLst/>
              <a:rect l="l" t="t" r="r" b="b"/>
              <a:pathLst>
                <a:path w="14256" h="1320" extrusionOk="0">
                  <a:moveTo>
                    <a:pt x="9485" y="0"/>
                  </a:moveTo>
                  <a:cubicBezTo>
                    <a:pt x="4803" y="0"/>
                    <a:pt x="0" y="526"/>
                    <a:pt x="0" y="526"/>
                  </a:cubicBezTo>
                  <a:cubicBezTo>
                    <a:pt x="1490" y="1115"/>
                    <a:pt x="3385" y="1319"/>
                    <a:pt x="5304" y="1319"/>
                  </a:cubicBezTo>
                  <a:cubicBezTo>
                    <a:pt x="9666" y="1319"/>
                    <a:pt x="14148" y="262"/>
                    <a:pt x="14254" y="253"/>
                  </a:cubicBezTo>
                  <a:lnTo>
                    <a:pt x="14254" y="253"/>
                  </a:lnTo>
                  <a:cubicBezTo>
                    <a:pt x="14255" y="253"/>
                    <a:pt x="14255" y="253"/>
                    <a:pt x="14256" y="253"/>
                  </a:cubicBezTo>
                  <a:cubicBezTo>
                    <a:pt x="14256" y="253"/>
                    <a:pt x="14256" y="253"/>
                    <a:pt x="14255" y="253"/>
                  </a:cubicBezTo>
                  <a:cubicBezTo>
                    <a:pt x="14255" y="253"/>
                    <a:pt x="14254" y="253"/>
                    <a:pt x="14254" y="253"/>
                  </a:cubicBezTo>
                  <a:lnTo>
                    <a:pt x="14254" y="253"/>
                  </a:lnTo>
                  <a:cubicBezTo>
                    <a:pt x="12832" y="68"/>
                    <a:pt x="11166" y="0"/>
                    <a:pt x="94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3" name="Google Shape;7273;p30"/>
            <p:cNvSpPr/>
            <p:nvPr/>
          </p:nvSpPr>
          <p:spPr>
            <a:xfrm>
              <a:off x="3199556" y="4666723"/>
              <a:ext cx="169242" cy="216961"/>
            </a:xfrm>
            <a:custGeom>
              <a:avLst/>
              <a:gdLst/>
              <a:ahLst/>
              <a:cxnLst/>
              <a:rect l="l" t="t" r="r" b="b"/>
              <a:pathLst>
                <a:path w="9271" h="11885" extrusionOk="0">
                  <a:moveTo>
                    <a:pt x="122" y="0"/>
                  </a:moveTo>
                  <a:lnTo>
                    <a:pt x="122" y="0"/>
                  </a:lnTo>
                  <a:cubicBezTo>
                    <a:pt x="122" y="1"/>
                    <a:pt x="1" y="9970"/>
                    <a:pt x="9271" y="11885"/>
                  </a:cubicBezTo>
                  <a:cubicBezTo>
                    <a:pt x="9271" y="11885"/>
                    <a:pt x="912" y="6414"/>
                    <a:pt x="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4" name="Google Shape;7274;p30"/>
            <p:cNvSpPr/>
            <p:nvPr/>
          </p:nvSpPr>
          <p:spPr>
            <a:xfrm>
              <a:off x="3155269" y="4712215"/>
              <a:ext cx="205241" cy="201444"/>
            </a:xfrm>
            <a:custGeom>
              <a:avLst/>
              <a:gdLst/>
              <a:ahLst/>
              <a:cxnLst/>
              <a:rect l="l" t="t" r="r" b="b"/>
              <a:pathLst>
                <a:path w="11243" h="11035" extrusionOk="0">
                  <a:moveTo>
                    <a:pt x="55" y="0"/>
                  </a:moveTo>
                  <a:cubicBezTo>
                    <a:pt x="1" y="0"/>
                    <a:pt x="2045" y="9486"/>
                    <a:pt x="11058" y="11034"/>
                  </a:cubicBezTo>
                  <a:cubicBezTo>
                    <a:pt x="11059" y="11034"/>
                    <a:pt x="11060" y="11034"/>
                    <a:pt x="11061" y="11034"/>
                  </a:cubicBezTo>
                  <a:cubicBezTo>
                    <a:pt x="11243" y="11034"/>
                    <a:pt x="4444" y="7536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5" name="Google Shape;7275;p30"/>
            <p:cNvSpPr/>
            <p:nvPr/>
          </p:nvSpPr>
          <p:spPr>
            <a:xfrm>
              <a:off x="3143513" y="4752175"/>
              <a:ext cx="208636" cy="190838"/>
            </a:xfrm>
            <a:custGeom>
              <a:avLst/>
              <a:gdLst/>
              <a:ahLst/>
              <a:cxnLst/>
              <a:rect l="l" t="t" r="r" b="b"/>
              <a:pathLst>
                <a:path w="11429" h="10454" extrusionOk="0">
                  <a:moveTo>
                    <a:pt x="0" y="0"/>
                  </a:moveTo>
                  <a:cubicBezTo>
                    <a:pt x="0" y="1"/>
                    <a:pt x="456" y="5563"/>
                    <a:pt x="4681" y="8389"/>
                  </a:cubicBezTo>
                  <a:cubicBezTo>
                    <a:pt x="7248" y="10078"/>
                    <a:pt x="9045" y="10453"/>
                    <a:pt x="10136" y="10453"/>
                  </a:cubicBezTo>
                  <a:cubicBezTo>
                    <a:pt x="11009" y="10453"/>
                    <a:pt x="11429" y="10213"/>
                    <a:pt x="11429" y="10213"/>
                  </a:cubicBezTo>
                  <a:cubicBezTo>
                    <a:pt x="11429" y="10213"/>
                    <a:pt x="3800" y="978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6" name="Google Shape;7276;p30"/>
            <p:cNvSpPr/>
            <p:nvPr/>
          </p:nvSpPr>
          <p:spPr>
            <a:xfrm>
              <a:off x="3322722" y="5000698"/>
              <a:ext cx="283007" cy="23732"/>
            </a:xfrm>
            <a:custGeom>
              <a:avLst/>
              <a:gdLst/>
              <a:ahLst/>
              <a:cxnLst/>
              <a:rect l="l" t="t" r="r" b="b"/>
              <a:pathLst>
                <a:path w="15503" h="1300" extrusionOk="0">
                  <a:moveTo>
                    <a:pt x="10625" y="1"/>
                  </a:moveTo>
                  <a:cubicBezTo>
                    <a:pt x="7091" y="1"/>
                    <a:pt x="2510" y="154"/>
                    <a:pt x="1" y="854"/>
                  </a:cubicBezTo>
                  <a:cubicBezTo>
                    <a:pt x="1" y="854"/>
                    <a:pt x="3080" y="1300"/>
                    <a:pt x="6812" y="1300"/>
                  </a:cubicBezTo>
                  <a:cubicBezTo>
                    <a:pt x="9692" y="1300"/>
                    <a:pt x="12961" y="1034"/>
                    <a:pt x="15503" y="94"/>
                  </a:cubicBezTo>
                  <a:cubicBezTo>
                    <a:pt x="15503" y="94"/>
                    <a:pt x="13382" y="1"/>
                    <a:pt x="106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7" name="Google Shape;7277;p30"/>
            <p:cNvSpPr/>
            <p:nvPr/>
          </p:nvSpPr>
          <p:spPr>
            <a:xfrm>
              <a:off x="3320514" y="5035145"/>
              <a:ext cx="275231" cy="41256"/>
            </a:xfrm>
            <a:custGeom>
              <a:avLst/>
              <a:gdLst/>
              <a:ahLst/>
              <a:cxnLst/>
              <a:rect l="l" t="t" r="r" b="b"/>
              <a:pathLst>
                <a:path w="15077" h="2260" extrusionOk="0">
                  <a:moveTo>
                    <a:pt x="15077" y="1"/>
                  </a:moveTo>
                  <a:cubicBezTo>
                    <a:pt x="15076" y="1"/>
                    <a:pt x="11486" y="757"/>
                    <a:pt x="6690" y="757"/>
                  </a:cubicBezTo>
                  <a:cubicBezTo>
                    <a:pt x="4621" y="757"/>
                    <a:pt x="2327" y="617"/>
                    <a:pt x="0" y="214"/>
                  </a:cubicBezTo>
                  <a:lnTo>
                    <a:pt x="0" y="214"/>
                  </a:lnTo>
                  <a:cubicBezTo>
                    <a:pt x="1" y="214"/>
                    <a:pt x="3856" y="2259"/>
                    <a:pt x="8242" y="2259"/>
                  </a:cubicBezTo>
                  <a:cubicBezTo>
                    <a:pt x="10533" y="2259"/>
                    <a:pt x="12970" y="1701"/>
                    <a:pt x="150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8" name="Google Shape;7278;p30"/>
            <p:cNvSpPr/>
            <p:nvPr/>
          </p:nvSpPr>
          <p:spPr>
            <a:xfrm>
              <a:off x="3115765" y="4820412"/>
              <a:ext cx="224190" cy="163236"/>
            </a:xfrm>
            <a:custGeom>
              <a:avLst/>
              <a:gdLst/>
              <a:ahLst/>
              <a:cxnLst/>
              <a:rect l="l" t="t" r="r" b="b"/>
              <a:pathLst>
                <a:path w="12281" h="8942" extrusionOk="0">
                  <a:moveTo>
                    <a:pt x="0" y="1"/>
                  </a:moveTo>
                  <a:cubicBezTo>
                    <a:pt x="0" y="1"/>
                    <a:pt x="608" y="5016"/>
                    <a:pt x="5046" y="7600"/>
                  </a:cubicBezTo>
                  <a:cubicBezTo>
                    <a:pt x="6638" y="8496"/>
                    <a:pt x="8571" y="8941"/>
                    <a:pt x="10077" y="8941"/>
                  </a:cubicBezTo>
                  <a:cubicBezTo>
                    <a:pt x="11072" y="8941"/>
                    <a:pt x="11881" y="8747"/>
                    <a:pt x="12280" y="8359"/>
                  </a:cubicBezTo>
                  <a:cubicBezTo>
                    <a:pt x="12280" y="8359"/>
                    <a:pt x="4590" y="750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9" name="Google Shape;7279;p30"/>
            <p:cNvSpPr/>
            <p:nvPr/>
          </p:nvSpPr>
          <p:spPr>
            <a:xfrm>
              <a:off x="3077466" y="4872019"/>
              <a:ext cx="256373" cy="153871"/>
            </a:xfrm>
            <a:custGeom>
              <a:avLst/>
              <a:gdLst/>
              <a:ahLst/>
              <a:cxnLst/>
              <a:rect l="l" t="t" r="r" b="b"/>
              <a:pathLst>
                <a:path w="14044" h="8429" extrusionOk="0">
                  <a:moveTo>
                    <a:pt x="1" y="0"/>
                  </a:moveTo>
                  <a:cubicBezTo>
                    <a:pt x="1" y="1"/>
                    <a:pt x="2038" y="5533"/>
                    <a:pt x="7539" y="7934"/>
                  </a:cubicBezTo>
                  <a:cubicBezTo>
                    <a:pt x="8380" y="8295"/>
                    <a:pt x="9220" y="8429"/>
                    <a:pt x="10004" y="8429"/>
                  </a:cubicBezTo>
                  <a:cubicBezTo>
                    <a:pt x="12255" y="8429"/>
                    <a:pt x="14044" y="7326"/>
                    <a:pt x="14044" y="7326"/>
                  </a:cubicBezTo>
                  <a:lnTo>
                    <a:pt x="14044" y="7326"/>
                  </a:lnTo>
                  <a:cubicBezTo>
                    <a:pt x="14044" y="7326"/>
                    <a:pt x="13853" y="7343"/>
                    <a:pt x="13508" y="7343"/>
                  </a:cubicBezTo>
                  <a:cubicBezTo>
                    <a:pt x="11606" y="7343"/>
                    <a:pt x="5019" y="682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0" name="Google Shape;7280;p30"/>
            <p:cNvSpPr/>
            <p:nvPr/>
          </p:nvSpPr>
          <p:spPr>
            <a:xfrm>
              <a:off x="3058061" y="4903655"/>
              <a:ext cx="262470" cy="163181"/>
            </a:xfrm>
            <a:custGeom>
              <a:avLst/>
              <a:gdLst/>
              <a:ahLst/>
              <a:cxnLst/>
              <a:rect l="l" t="t" r="r" b="b"/>
              <a:pathLst>
                <a:path w="14378" h="8939" extrusionOk="0">
                  <a:moveTo>
                    <a:pt x="0" y="0"/>
                  </a:moveTo>
                  <a:cubicBezTo>
                    <a:pt x="0" y="1"/>
                    <a:pt x="760" y="5775"/>
                    <a:pt x="6322" y="8176"/>
                  </a:cubicBezTo>
                  <a:cubicBezTo>
                    <a:pt x="7596" y="8726"/>
                    <a:pt x="8732" y="8939"/>
                    <a:pt x="9744" y="8939"/>
                  </a:cubicBezTo>
                  <a:cubicBezTo>
                    <a:pt x="11751" y="8939"/>
                    <a:pt x="13266" y="8104"/>
                    <a:pt x="14377" y="7417"/>
                  </a:cubicBezTo>
                  <a:lnTo>
                    <a:pt x="14377" y="7417"/>
                  </a:lnTo>
                  <a:cubicBezTo>
                    <a:pt x="14377" y="7417"/>
                    <a:pt x="13365" y="7643"/>
                    <a:pt x="11845" y="7643"/>
                  </a:cubicBezTo>
                  <a:cubicBezTo>
                    <a:pt x="8579" y="7643"/>
                    <a:pt x="2966" y="659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48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8065080" y="-10"/>
            <a:ext cx="1210420" cy="868635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69058" y="647194"/>
            <a:ext cx="1860621" cy="811048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4122756" y="-152543"/>
            <a:ext cx="2525833" cy="1610805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179337" y="3565501"/>
            <a:ext cx="1391968" cy="1811051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5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775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0" r:id="rId4"/>
    <p:sldLayoutId id="2147483661" r:id="rId5"/>
    <p:sldLayoutId id="2147483663" r:id="rId6"/>
    <p:sldLayoutId id="2147483678" r:id="rId7"/>
    <p:sldLayoutId id="2147483679" r:id="rId8"/>
    <p:sldLayoutId id="2147483756" r:id="rId9"/>
    <p:sldLayoutId id="21474837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FC3757A-D7FC-45AC-8CA1-2EB472E1DDAF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04/10/2024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5A028414-4FC7-42F2-A172-4D68B13B396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65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rio"/>
              <a:buNone/>
              <a:defRPr sz="2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rio"/>
              <a:buNone/>
              <a:defRPr sz="2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rio"/>
              <a:buNone/>
              <a:defRPr sz="2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rio"/>
              <a:buNone/>
              <a:defRPr sz="2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rio"/>
              <a:buNone/>
              <a:defRPr sz="2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rio"/>
              <a:buNone/>
              <a:defRPr sz="2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rio"/>
              <a:buNone/>
              <a:defRPr sz="2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rio"/>
              <a:buNone/>
              <a:defRPr sz="2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rio"/>
              <a:buNone/>
              <a:defRPr sz="2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609675"/>
            <a:ext cx="7717800" cy="27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●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○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●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○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●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○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733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0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1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2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6" name="Google Shape;7296;p33"/>
          <p:cNvGrpSpPr/>
          <p:nvPr/>
        </p:nvGrpSpPr>
        <p:grpSpPr>
          <a:xfrm>
            <a:off x="-726214" y="1805720"/>
            <a:ext cx="1235990" cy="1227266"/>
            <a:chOff x="1173550" y="238600"/>
            <a:chExt cx="5252825" cy="5215750"/>
          </a:xfrm>
        </p:grpSpPr>
        <p:sp>
          <p:nvSpPr>
            <p:cNvPr id="7297" name="Google Shape;7297;p33"/>
            <p:cNvSpPr/>
            <p:nvPr/>
          </p:nvSpPr>
          <p:spPr>
            <a:xfrm>
              <a:off x="1903800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8" name="Google Shape;7298;p33"/>
            <p:cNvSpPr/>
            <p:nvPr/>
          </p:nvSpPr>
          <p:spPr>
            <a:xfrm>
              <a:off x="2268975" y="968425"/>
              <a:ext cx="138375" cy="104200"/>
            </a:xfrm>
            <a:custGeom>
              <a:avLst/>
              <a:gdLst/>
              <a:ahLst/>
              <a:cxnLst/>
              <a:rect l="l" t="t" r="r" b="b"/>
              <a:pathLst>
                <a:path w="5535" h="4168" extrusionOk="0">
                  <a:moveTo>
                    <a:pt x="2771" y="0"/>
                  </a:moveTo>
                  <a:cubicBezTo>
                    <a:pt x="2242" y="0"/>
                    <a:pt x="1714" y="206"/>
                    <a:pt x="1325" y="615"/>
                  </a:cubicBezTo>
                  <a:cubicBezTo>
                    <a:pt x="0" y="1919"/>
                    <a:pt x="924" y="4167"/>
                    <a:pt x="2770" y="4167"/>
                  </a:cubicBezTo>
                  <a:cubicBezTo>
                    <a:pt x="2778" y="4168"/>
                    <a:pt x="2787" y="4168"/>
                    <a:pt x="2795" y="4168"/>
                  </a:cubicBezTo>
                  <a:cubicBezTo>
                    <a:pt x="4625" y="4168"/>
                    <a:pt x="5534" y="1934"/>
                    <a:pt x="4236" y="635"/>
                  </a:cubicBezTo>
                  <a:cubicBezTo>
                    <a:pt x="3842" y="211"/>
                    <a:pt x="3306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9" name="Google Shape;7299;p33"/>
            <p:cNvSpPr/>
            <p:nvPr/>
          </p:nvSpPr>
          <p:spPr>
            <a:xfrm>
              <a:off x="2634075" y="603900"/>
              <a:ext cx="138225" cy="104375"/>
            </a:xfrm>
            <a:custGeom>
              <a:avLst/>
              <a:gdLst/>
              <a:ahLst/>
              <a:cxnLst/>
              <a:rect l="l" t="t" r="r" b="b"/>
              <a:pathLst>
                <a:path w="5529" h="4175" extrusionOk="0">
                  <a:moveTo>
                    <a:pt x="2750" y="1"/>
                  </a:moveTo>
                  <a:cubicBezTo>
                    <a:pt x="935" y="1"/>
                    <a:pt x="0" y="2201"/>
                    <a:pt x="1273" y="3514"/>
                  </a:cubicBezTo>
                  <a:cubicBezTo>
                    <a:pt x="1672" y="3953"/>
                    <a:pt x="2215" y="4174"/>
                    <a:pt x="2759" y="4174"/>
                  </a:cubicBezTo>
                  <a:cubicBezTo>
                    <a:pt x="3284" y="4174"/>
                    <a:pt x="3809" y="3968"/>
                    <a:pt x="4204" y="3554"/>
                  </a:cubicBezTo>
                  <a:cubicBezTo>
                    <a:pt x="5528" y="2290"/>
                    <a:pt x="4645" y="21"/>
                    <a:pt x="2799" y="1"/>
                  </a:cubicBezTo>
                  <a:cubicBezTo>
                    <a:pt x="2782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0" name="Google Shape;7300;p33"/>
            <p:cNvSpPr/>
            <p:nvPr/>
          </p:nvSpPr>
          <p:spPr>
            <a:xfrm>
              <a:off x="2999575" y="239125"/>
              <a:ext cx="137875" cy="103900"/>
            </a:xfrm>
            <a:custGeom>
              <a:avLst/>
              <a:gdLst/>
              <a:ahLst/>
              <a:cxnLst/>
              <a:rect l="l" t="t" r="r" b="b"/>
              <a:pathLst>
                <a:path w="5515" h="4156" extrusionOk="0">
                  <a:moveTo>
                    <a:pt x="2756" y="0"/>
                  </a:moveTo>
                  <a:cubicBezTo>
                    <a:pt x="2747" y="0"/>
                    <a:pt x="2739" y="0"/>
                    <a:pt x="2731" y="0"/>
                  </a:cubicBezTo>
                  <a:cubicBezTo>
                    <a:pt x="884" y="20"/>
                    <a:pt x="1" y="2248"/>
                    <a:pt x="1306" y="3533"/>
                  </a:cubicBezTo>
                  <a:cubicBezTo>
                    <a:pt x="1702" y="3949"/>
                    <a:pt x="2231" y="4155"/>
                    <a:pt x="2759" y="4155"/>
                  </a:cubicBezTo>
                  <a:cubicBezTo>
                    <a:pt x="3300" y="4155"/>
                    <a:pt x="3840" y="3939"/>
                    <a:pt x="4236" y="3513"/>
                  </a:cubicBezTo>
                  <a:cubicBezTo>
                    <a:pt x="5515" y="2194"/>
                    <a:pt x="4586" y="0"/>
                    <a:pt x="275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1" name="Google Shape;7301;p33"/>
            <p:cNvSpPr/>
            <p:nvPr/>
          </p:nvSpPr>
          <p:spPr>
            <a:xfrm>
              <a:off x="26342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5" y="633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3"/>
                  </a:cubicBezTo>
                  <a:cubicBezTo>
                    <a:pt x="3824" y="211"/>
                    <a:pt x="3292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2" name="Google Shape;7302;p33"/>
            <p:cNvSpPr/>
            <p:nvPr/>
          </p:nvSpPr>
          <p:spPr>
            <a:xfrm>
              <a:off x="2999575" y="603275"/>
              <a:ext cx="137575" cy="104200"/>
            </a:xfrm>
            <a:custGeom>
              <a:avLst/>
              <a:gdLst/>
              <a:ahLst/>
              <a:cxnLst/>
              <a:rect l="l" t="t" r="r" b="b"/>
              <a:pathLst>
                <a:path w="5503" h="4168" extrusionOk="0">
                  <a:moveTo>
                    <a:pt x="2736" y="1"/>
                  </a:moveTo>
                  <a:cubicBezTo>
                    <a:pt x="2265" y="1"/>
                    <a:pt x="1797" y="174"/>
                    <a:pt x="1406" y="528"/>
                  </a:cubicBezTo>
                  <a:cubicBezTo>
                    <a:pt x="1" y="1732"/>
                    <a:pt x="764" y="4041"/>
                    <a:pt x="2610" y="4161"/>
                  </a:cubicBezTo>
                  <a:cubicBezTo>
                    <a:pt x="2668" y="4166"/>
                    <a:pt x="2724" y="4168"/>
                    <a:pt x="2780" y="4168"/>
                  </a:cubicBezTo>
                  <a:cubicBezTo>
                    <a:pt x="4522" y="4168"/>
                    <a:pt x="5503" y="2091"/>
                    <a:pt x="4316" y="749"/>
                  </a:cubicBezTo>
                  <a:cubicBezTo>
                    <a:pt x="3877" y="254"/>
                    <a:pt x="3305" y="1"/>
                    <a:pt x="273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3" name="Google Shape;7303;p33"/>
            <p:cNvSpPr/>
            <p:nvPr/>
          </p:nvSpPr>
          <p:spPr>
            <a:xfrm>
              <a:off x="3364950" y="239050"/>
              <a:ext cx="137975" cy="104075"/>
            </a:xfrm>
            <a:custGeom>
              <a:avLst/>
              <a:gdLst/>
              <a:ahLst/>
              <a:cxnLst/>
              <a:rect l="l" t="t" r="r" b="b"/>
              <a:pathLst>
                <a:path w="5519" h="4163" extrusionOk="0">
                  <a:moveTo>
                    <a:pt x="2731" y="1"/>
                  </a:moveTo>
                  <a:cubicBezTo>
                    <a:pt x="966" y="1"/>
                    <a:pt x="1" y="2135"/>
                    <a:pt x="1223" y="3476"/>
                  </a:cubicBezTo>
                  <a:cubicBezTo>
                    <a:pt x="1625" y="3930"/>
                    <a:pt x="2188" y="4162"/>
                    <a:pt x="2752" y="4162"/>
                  </a:cubicBezTo>
                  <a:cubicBezTo>
                    <a:pt x="3258" y="4162"/>
                    <a:pt x="3764" y="3976"/>
                    <a:pt x="4153" y="3596"/>
                  </a:cubicBezTo>
                  <a:cubicBezTo>
                    <a:pt x="5518" y="2331"/>
                    <a:pt x="4675" y="63"/>
                    <a:pt x="2828" y="3"/>
                  </a:cubicBezTo>
                  <a:cubicBezTo>
                    <a:pt x="2796" y="2"/>
                    <a:pt x="2763" y="1"/>
                    <a:pt x="273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4" name="Google Shape;7304;p33"/>
            <p:cNvSpPr/>
            <p:nvPr/>
          </p:nvSpPr>
          <p:spPr>
            <a:xfrm>
              <a:off x="299957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1"/>
                  </a:moveTo>
                  <a:cubicBezTo>
                    <a:pt x="2229" y="1"/>
                    <a:pt x="1697" y="211"/>
                    <a:pt x="1306" y="633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3"/>
                  </a:cubicBezTo>
                  <a:cubicBezTo>
                    <a:pt x="3825" y="211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5" name="Google Shape;7305;p33"/>
            <p:cNvSpPr/>
            <p:nvPr/>
          </p:nvSpPr>
          <p:spPr>
            <a:xfrm>
              <a:off x="336467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0" y="1"/>
                  </a:moveTo>
                  <a:cubicBezTo>
                    <a:pt x="2202" y="1"/>
                    <a:pt x="1654" y="222"/>
                    <a:pt x="1254" y="664"/>
                  </a:cubicBezTo>
                  <a:cubicBezTo>
                    <a:pt x="1" y="1977"/>
                    <a:pt x="936" y="4157"/>
                    <a:pt x="2750" y="4157"/>
                  </a:cubicBezTo>
                  <a:cubicBezTo>
                    <a:pt x="2766" y="4157"/>
                    <a:pt x="2783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6" name="Google Shape;7306;p33"/>
            <p:cNvSpPr/>
            <p:nvPr/>
          </p:nvSpPr>
          <p:spPr>
            <a:xfrm>
              <a:off x="3729350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10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7" name="Google Shape;7307;p33"/>
            <p:cNvSpPr/>
            <p:nvPr/>
          </p:nvSpPr>
          <p:spPr>
            <a:xfrm>
              <a:off x="3364450" y="96867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5"/>
                    <a:pt x="1243" y="3475"/>
                  </a:cubicBezTo>
                  <a:cubicBezTo>
                    <a:pt x="1644" y="3940"/>
                    <a:pt x="2207" y="4177"/>
                    <a:pt x="2770" y="4177"/>
                  </a:cubicBezTo>
                  <a:cubicBezTo>
                    <a:pt x="3277" y="4177"/>
                    <a:pt x="3783" y="3985"/>
                    <a:pt x="4173" y="3595"/>
                  </a:cubicBezTo>
                  <a:cubicBezTo>
                    <a:pt x="5538" y="2351"/>
                    <a:pt x="4695" y="63"/>
                    <a:pt x="2848" y="3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8" name="Google Shape;7308;p33"/>
            <p:cNvSpPr/>
            <p:nvPr/>
          </p:nvSpPr>
          <p:spPr>
            <a:xfrm>
              <a:off x="3729200" y="603150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7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7"/>
                    <a:pt x="2763" y="4187"/>
                    <a:pt x="2780" y="4187"/>
                  </a:cubicBezTo>
                  <a:cubicBezTo>
                    <a:pt x="4594" y="4187"/>
                    <a:pt x="5529" y="2006"/>
                    <a:pt x="4276" y="674"/>
                  </a:cubicBezTo>
                  <a:cubicBezTo>
                    <a:pt x="3870" y="227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9" name="Google Shape;7309;p33"/>
            <p:cNvSpPr/>
            <p:nvPr/>
          </p:nvSpPr>
          <p:spPr>
            <a:xfrm>
              <a:off x="3729850" y="96822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7" y="0"/>
                  </a:moveTo>
                  <a:cubicBezTo>
                    <a:pt x="2213" y="0"/>
                    <a:pt x="1670" y="221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5"/>
                  </a:cubicBezTo>
                  <a:cubicBezTo>
                    <a:pt x="4631" y="4135"/>
                    <a:pt x="5514" y="1887"/>
                    <a:pt x="4190" y="603"/>
                  </a:cubicBezTo>
                  <a:cubicBezTo>
                    <a:pt x="3798" y="201"/>
                    <a:pt x="3277" y="0"/>
                    <a:pt x="275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0" name="Google Shape;7310;p33"/>
            <p:cNvSpPr/>
            <p:nvPr/>
          </p:nvSpPr>
          <p:spPr>
            <a:xfrm>
              <a:off x="2269525" y="60387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95" y="83"/>
                    <a:pt x="2849" y="2"/>
                  </a:cubicBezTo>
                  <a:cubicBezTo>
                    <a:pt x="2816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1" name="Google Shape;7311;p33"/>
            <p:cNvSpPr/>
            <p:nvPr/>
          </p:nvSpPr>
          <p:spPr>
            <a:xfrm>
              <a:off x="2675425" y="300325"/>
              <a:ext cx="79300" cy="42550"/>
            </a:xfrm>
            <a:custGeom>
              <a:avLst/>
              <a:gdLst/>
              <a:ahLst/>
              <a:cxnLst/>
              <a:rect l="l" t="t" r="r" b="b"/>
              <a:pathLst>
                <a:path w="3172" h="1702" extrusionOk="0">
                  <a:moveTo>
                    <a:pt x="3172" y="1"/>
                  </a:moveTo>
                  <a:cubicBezTo>
                    <a:pt x="2108" y="442"/>
                    <a:pt x="1064" y="884"/>
                    <a:pt x="1" y="1346"/>
                  </a:cubicBezTo>
                  <a:cubicBezTo>
                    <a:pt x="344" y="1586"/>
                    <a:pt x="739" y="1702"/>
                    <a:pt x="1132" y="1702"/>
                  </a:cubicBezTo>
                  <a:cubicBezTo>
                    <a:pt x="1658" y="1702"/>
                    <a:pt x="2179" y="1495"/>
                    <a:pt x="2570" y="1105"/>
                  </a:cubicBezTo>
                  <a:cubicBezTo>
                    <a:pt x="2871" y="804"/>
                    <a:pt x="3092" y="422"/>
                    <a:pt x="317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2" name="Google Shape;7312;p33"/>
            <p:cNvSpPr/>
            <p:nvPr/>
          </p:nvSpPr>
          <p:spPr>
            <a:xfrm>
              <a:off x="1252825" y="1724425"/>
              <a:ext cx="48200" cy="79325"/>
            </a:xfrm>
            <a:custGeom>
              <a:avLst/>
              <a:gdLst/>
              <a:ahLst/>
              <a:cxnLst/>
              <a:rect l="l" t="t" r="r" b="b"/>
              <a:pathLst>
                <a:path w="1928" h="3173" extrusionOk="0">
                  <a:moveTo>
                    <a:pt x="1366" y="1"/>
                  </a:moveTo>
                  <a:cubicBezTo>
                    <a:pt x="884" y="1045"/>
                    <a:pt x="442" y="2108"/>
                    <a:pt x="1" y="3172"/>
                  </a:cubicBezTo>
                  <a:cubicBezTo>
                    <a:pt x="402" y="3092"/>
                    <a:pt x="784" y="2891"/>
                    <a:pt x="1085" y="2590"/>
                  </a:cubicBezTo>
                  <a:cubicBezTo>
                    <a:pt x="1807" y="1908"/>
                    <a:pt x="1928" y="804"/>
                    <a:pt x="13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3" name="Google Shape;7313;p33"/>
            <p:cNvSpPr/>
            <p:nvPr/>
          </p:nvSpPr>
          <p:spPr>
            <a:xfrm>
              <a:off x="1539150" y="133552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9" y="1"/>
                  </a:moveTo>
                  <a:cubicBezTo>
                    <a:pt x="955" y="1"/>
                    <a:pt x="0" y="2181"/>
                    <a:pt x="1253" y="3514"/>
                  </a:cubicBezTo>
                  <a:cubicBezTo>
                    <a:pt x="1654" y="3956"/>
                    <a:pt x="2202" y="4176"/>
                    <a:pt x="2749" y="4176"/>
                  </a:cubicBezTo>
                  <a:cubicBezTo>
                    <a:pt x="3271" y="4176"/>
                    <a:pt x="3792" y="3976"/>
                    <a:pt x="4184" y="3574"/>
                  </a:cubicBezTo>
                  <a:cubicBezTo>
                    <a:pt x="5529" y="2289"/>
                    <a:pt x="4646" y="41"/>
                    <a:pt x="2819" y="1"/>
                  </a:cubicBezTo>
                  <a:cubicBezTo>
                    <a:pt x="2802" y="1"/>
                    <a:pt x="2786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4" name="Google Shape;7314;p33"/>
            <p:cNvSpPr/>
            <p:nvPr/>
          </p:nvSpPr>
          <p:spPr>
            <a:xfrm>
              <a:off x="117405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55" y="1"/>
                  </a:moveTo>
                  <a:cubicBezTo>
                    <a:pt x="2747" y="1"/>
                    <a:pt x="2739" y="1"/>
                    <a:pt x="2730" y="1"/>
                  </a:cubicBezTo>
                  <a:cubicBezTo>
                    <a:pt x="904" y="21"/>
                    <a:pt x="1" y="2269"/>
                    <a:pt x="1305" y="3553"/>
                  </a:cubicBezTo>
                  <a:cubicBezTo>
                    <a:pt x="1700" y="3967"/>
                    <a:pt x="2225" y="4173"/>
                    <a:pt x="2750" y="4173"/>
                  </a:cubicBezTo>
                  <a:cubicBezTo>
                    <a:pt x="3294" y="4173"/>
                    <a:pt x="3837" y="3952"/>
                    <a:pt x="4236" y="3513"/>
                  </a:cubicBezTo>
                  <a:cubicBezTo>
                    <a:pt x="5535" y="2214"/>
                    <a:pt x="4586" y="1"/>
                    <a:pt x="275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5" name="Google Shape;7315;p33"/>
            <p:cNvSpPr/>
            <p:nvPr/>
          </p:nvSpPr>
          <p:spPr>
            <a:xfrm>
              <a:off x="1550400" y="1700625"/>
              <a:ext cx="114925" cy="103350"/>
            </a:xfrm>
            <a:custGeom>
              <a:avLst/>
              <a:gdLst/>
              <a:ahLst/>
              <a:cxnLst/>
              <a:rect l="l" t="t" r="r" b="b"/>
              <a:pathLst>
                <a:path w="4597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6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6" name="Google Shape;7316;p33"/>
            <p:cNvSpPr/>
            <p:nvPr/>
          </p:nvSpPr>
          <p:spPr>
            <a:xfrm>
              <a:off x="1903950" y="1335525"/>
              <a:ext cx="138725" cy="104350"/>
            </a:xfrm>
            <a:custGeom>
              <a:avLst/>
              <a:gdLst/>
              <a:ahLst/>
              <a:cxnLst/>
              <a:rect l="l" t="t" r="r" b="b"/>
              <a:pathLst>
                <a:path w="554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4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7" name="Google Shape;7317;p33"/>
            <p:cNvSpPr/>
            <p:nvPr/>
          </p:nvSpPr>
          <p:spPr>
            <a:xfrm>
              <a:off x="1174050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8" name="Google Shape;7318;p33"/>
            <p:cNvSpPr/>
            <p:nvPr/>
          </p:nvSpPr>
          <p:spPr>
            <a:xfrm>
              <a:off x="153885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44" y="4099"/>
                    <a:pt x="2690" y="4180"/>
                  </a:cubicBezTo>
                  <a:cubicBezTo>
                    <a:pt x="2715" y="4180"/>
                    <a:pt x="2740" y="4181"/>
                    <a:pt x="2765" y="4181"/>
                  </a:cubicBezTo>
                  <a:cubicBezTo>
                    <a:pt x="4564" y="4181"/>
                    <a:pt x="5524" y="2033"/>
                    <a:pt x="4296" y="687"/>
                  </a:cubicBezTo>
                  <a:cubicBezTo>
                    <a:pt x="3894" y="232"/>
                    <a:pt x="3330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9" name="Google Shape;7319;p33"/>
            <p:cNvSpPr/>
            <p:nvPr/>
          </p:nvSpPr>
          <p:spPr>
            <a:xfrm>
              <a:off x="1903800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8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0" name="Google Shape;7320;p33"/>
            <p:cNvSpPr/>
            <p:nvPr/>
          </p:nvSpPr>
          <p:spPr>
            <a:xfrm>
              <a:off x="1174050" y="2795025"/>
              <a:ext cx="138525" cy="104125"/>
            </a:xfrm>
            <a:custGeom>
              <a:avLst/>
              <a:gdLst/>
              <a:ahLst/>
              <a:cxnLst/>
              <a:rect l="l" t="t" r="r" b="b"/>
              <a:pathLst>
                <a:path w="5541" h="4165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2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1" name="Google Shape;7321;p33"/>
            <p:cNvSpPr/>
            <p:nvPr/>
          </p:nvSpPr>
          <p:spPr>
            <a:xfrm>
              <a:off x="153915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3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2" y="4176"/>
                    <a:pt x="2799" y="4176"/>
                  </a:cubicBezTo>
                  <a:cubicBezTo>
                    <a:pt x="4646" y="4136"/>
                    <a:pt x="552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2" name="Google Shape;7322;p33"/>
            <p:cNvSpPr/>
            <p:nvPr/>
          </p:nvSpPr>
          <p:spPr>
            <a:xfrm>
              <a:off x="1903675" y="2065150"/>
              <a:ext cx="138875" cy="104400"/>
            </a:xfrm>
            <a:custGeom>
              <a:avLst/>
              <a:gdLst/>
              <a:ahLst/>
              <a:cxnLst/>
              <a:rect l="l" t="t" r="r" b="b"/>
              <a:pathLst>
                <a:path w="5555" h="4176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58" y="4176"/>
                    <a:pt x="2767" y="4176"/>
                    <a:pt x="2775" y="4176"/>
                  </a:cubicBezTo>
                  <a:cubicBezTo>
                    <a:pt x="4605" y="4176"/>
                    <a:pt x="5554" y="1982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3" name="Google Shape;7323;p33"/>
            <p:cNvSpPr/>
            <p:nvPr/>
          </p:nvSpPr>
          <p:spPr>
            <a:xfrm>
              <a:off x="1539425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6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4" name="Google Shape;7324;p33"/>
            <p:cNvSpPr/>
            <p:nvPr/>
          </p:nvSpPr>
          <p:spPr>
            <a:xfrm>
              <a:off x="1903675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48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5" name="Google Shape;7325;p33"/>
            <p:cNvSpPr/>
            <p:nvPr/>
          </p:nvSpPr>
          <p:spPr>
            <a:xfrm>
              <a:off x="1903950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6" name="Google Shape;7326;p33"/>
            <p:cNvSpPr/>
            <p:nvPr/>
          </p:nvSpPr>
          <p:spPr>
            <a:xfrm>
              <a:off x="2999075" y="1700850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7" name="Google Shape;7327;p33"/>
            <p:cNvSpPr/>
            <p:nvPr/>
          </p:nvSpPr>
          <p:spPr>
            <a:xfrm>
              <a:off x="3375425" y="1335525"/>
              <a:ext cx="110625" cy="103700"/>
            </a:xfrm>
            <a:custGeom>
              <a:avLst/>
              <a:gdLst/>
              <a:ahLst/>
              <a:cxnLst/>
              <a:rect l="l" t="t" r="r" b="b"/>
              <a:pathLst>
                <a:path w="4425" h="4148" extrusionOk="0">
                  <a:moveTo>
                    <a:pt x="2315" y="0"/>
                  </a:moveTo>
                  <a:cubicBezTo>
                    <a:pt x="1822" y="0"/>
                    <a:pt x="1320" y="180"/>
                    <a:pt x="904" y="583"/>
                  </a:cubicBezTo>
                  <a:cubicBezTo>
                    <a:pt x="41" y="1346"/>
                    <a:pt x="1" y="2691"/>
                    <a:pt x="824" y="3494"/>
                  </a:cubicBezTo>
                  <a:cubicBezTo>
                    <a:pt x="1248" y="3945"/>
                    <a:pt x="1784" y="4148"/>
                    <a:pt x="2310" y="4148"/>
                  </a:cubicBezTo>
                  <a:cubicBezTo>
                    <a:pt x="3351" y="4148"/>
                    <a:pt x="4357" y="3355"/>
                    <a:pt x="4397" y="2129"/>
                  </a:cubicBezTo>
                  <a:cubicBezTo>
                    <a:pt x="4424" y="861"/>
                    <a:pt x="3393" y="0"/>
                    <a:pt x="231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8" name="Google Shape;7328;p33"/>
            <p:cNvSpPr/>
            <p:nvPr/>
          </p:nvSpPr>
          <p:spPr>
            <a:xfrm>
              <a:off x="2268975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9" name="Google Shape;7329;p33"/>
            <p:cNvSpPr/>
            <p:nvPr/>
          </p:nvSpPr>
          <p:spPr>
            <a:xfrm>
              <a:off x="2634275" y="24299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68" y="0"/>
                  </a:moveTo>
                  <a:cubicBezTo>
                    <a:pt x="2248" y="0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12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0" name="Google Shape;7330;p33"/>
            <p:cNvSpPr/>
            <p:nvPr/>
          </p:nvSpPr>
          <p:spPr>
            <a:xfrm>
              <a:off x="3016300" y="2065900"/>
              <a:ext cx="110275" cy="103350"/>
            </a:xfrm>
            <a:custGeom>
              <a:avLst/>
              <a:gdLst/>
              <a:ahLst/>
              <a:cxnLst/>
              <a:rect l="l" t="t" r="r" b="b"/>
              <a:pathLst>
                <a:path w="4411" h="4134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24"/>
                    <a:pt x="1053" y="4134"/>
                    <a:pt x="2104" y="4134"/>
                  </a:cubicBezTo>
                  <a:cubicBezTo>
                    <a:pt x="2620" y="4134"/>
                    <a:pt x="3145" y="3939"/>
                    <a:pt x="3567" y="3503"/>
                  </a:cubicBezTo>
                  <a:cubicBezTo>
                    <a:pt x="4410" y="2700"/>
                    <a:pt x="4390" y="135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1" name="Google Shape;7331;p33"/>
            <p:cNvSpPr/>
            <p:nvPr/>
          </p:nvSpPr>
          <p:spPr>
            <a:xfrm>
              <a:off x="337592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4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4" y="3462"/>
                  </a:cubicBezTo>
                  <a:cubicBezTo>
                    <a:pt x="1186" y="3907"/>
                    <a:pt x="1745" y="4134"/>
                    <a:pt x="2307" y="4134"/>
                  </a:cubicBezTo>
                  <a:cubicBezTo>
                    <a:pt x="2810" y="4134"/>
                    <a:pt x="3316" y="3952"/>
                    <a:pt x="3714" y="3582"/>
                  </a:cubicBezTo>
                  <a:cubicBezTo>
                    <a:pt x="4537" y="2819"/>
                    <a:pt x="4597" y="1495"/>
                    <a:pt x="3835" y="672"/>
                  </a:cubicBezTo>
                  <a:cubicBezTo>
                    <a:pt x="3421" y="227"/>
                    <a:pt x="2863" y="0"/>
                    <a:pt x="230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2" name="Google Shape;7332;p33"/>
            <p:cNvSpPr/>
            <p:nvPr/>
          </p:nvSpPr>
          <p:spPr>
            <a:xfrm>
              <a:off x="3729475" y="1335525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5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3" name="Google Shape;7333;p33"/>
            <p:cNvSpPr/>
            <p:nvPr/>
          </p:nvSpPr>
          <p:spPr>
            <a:xfrm>
              <a:off x="263427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0" y="191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4" name="Google Shape;7334;p33"/>
            <p:cNvSpPr/>
            <p:nvPr/>
          </p:nvSpPr>
          <p:spPr>
            <a:xfrm>
              <a:off x="299957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2" y="178"/>
                    <a:pt x="1406" y="537"/>
                  </a:cubicBezTo>
                  <a:cubicBezTo>
                    <a:pt x="1" y="1741"/>
                    <a:pt x="764" y="4029"/>
                    <a:pt x="2610" y="4170"/>
                  </a:cubicBezTo>
                  <a:cubicBezTo>
                    <a:pt x="2668" y="4174"/>
                    <a:pt x="2724" y="4176"/>
                    <a:pt x="2780" y="4176"/>
                  </a:cubicBezTo>
                  <a:cubicBezTo>
                    <a:pt x="4522" y="4176"/>
                    <a:pt x="5503" y="2099"/>
                    <a:pt x="4316" y="737"/>
                  </a:cubicBezTo>
                  <a:cubicBezTo>
                    <a:pt x="3882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5" name="Google Shape;7335;p33"/>
            <p:cNvSpPr/>
            <p:nvPr/>
          </p:nvSpPr>
          <p:spPr>
            <a:xfrm>
              <a:off x="3364400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6" y="0"/>
                  </a:moveTo>
                  <a:cubicBezTo>
                    <a:pt x="2260" y="0"/>
                    <a:pt x="1754" y="187"/>
                    <a:pt x="1365" y="567"/>
                  </a:cubicBezTo>
                  <a:cubicBezTo>
                    <a:pt x="0" y="1811"/>
                    <a:pt x="823" y="4099"/>
                    <a:pt x="2670" y="4180"/>
                  </a:cubicBezTo>
                  <a:cubicBezTo>
                    <a:pt x="2695" y="4180"/>
                    <a:pt x="2720" y="4181"/>
                    <a:pt x="2744" y="4181"/>
                  </a:cubicBezTo>
                  <a:cubicBezTo>
                    <a:pt x="4544" y="4181"/>
                    <a:pt x="5523" y="2033"/>
                    <a:pt x="4296" y="687"/>
                  </a:cubicBezTo>
                  <a:cubicBezTo>
                    <a:pt x="3894" y="232"/>
                    <a:pt x="3330" y="0"/>
                    <a:pt x="276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6" name="Google Shape;7336;p33"/>
            <p:cNvSpPr/>
            <p:nvPr/>
          </p:nvSpPr>
          <p:spPr>
            <a:xfrm>
              <a:off x="3729850" y="1699900"/>
              <a:ext cx="137875" cy="104350"/>
            </a:xfrm>
            <a:custGeom>
              <a:avLst/>
              <a:gdLst/>
              <a:ahLst/>
              <a:cxnLst/>
              <a:rect l="l" t="t" r="r" b="b"/>
              <a:pathLst>
                <a:path w="5515" h="4174" extrusionOk="0">
                  <a:moveTo>
                    <a:pt x="2747" y="1"/>
                  </a:moveTo>
                  <a:cubicBezTo>
                    <a:pt x="2206" y="1"/>
                    <a:pt x="1667" y="221"/>
                    <a:pt x="1279" y="661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1"/>
                    <a:pt x="274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7" name="Google Shape;7337;p33"/>
            <p:cNvSpPr/>
            <p:nvPr/>
          </p:nvSpPr>
          <p:spPr>
            <a:xfrm>
              <a:off x="2999575" y="2795025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8" name="Google Shape;7338;p33"/>
            <p:cNvSpPr/>
            <p:nvPr/>
          </p:nvSpPr>
          <p:spPr>
            <a:xfrm>
              <a:off x="336467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0" y="0"/>
                  </a:moveTo>
                  <a:cubicBezTo>
                    <a:pt x="2202" y="0"/>
                    <a:pt x="1654" y="221"/>
                    <a:pt x="1254" y="663"/>
                  </a:cubicBezTo>
                  <a:cubicBezTo>
                    <a:pt x="0" y="1976"/>
                    <a:pt x="936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9" name="Google Shape;7339;p33"/>
            <p:cNvSpPr/>
            <p:nvPr/>
          </p:nvSpPr>
          <p:spPr>
            <a:xfrm>
              <a:off x="372920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0" name="Google Shape;7340;p33"/>
            <p:cNvSpPr/>
            <p:nvPr/>
          </p:nvSpPr>
          <p:spPr>
            <a:xfrm>
              <a:off x="3364450" y="2795725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1" name="Google Shape;7341;p33"/>
            <p:cNvSpPr/>
            <p:nvPr/>
          </p:nvSpPr>
          <p:spPr>
            <a:xfrm>
              <a:off x="3729200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88" y="0"/>
                  </a:moveTo>
                  <a:cubicBezTo>
                    <a:pt x="2268" y="0"/>
                    <a:pt x="1747" y="201"/>
                    <a:pt x="1345" y="603"/>
                  </a:cubicBezTo>
                  <a:cubicBezTo>
                    <a:pt x="0" y="1867"/>
                    <a:pt x="864" y="4116"/>
                    <a:pt x="2730" y="4176"/>
                  </a:cubicBezTo>
                  <a:cubicBezTo>
                    <a:pt x="2747" y="4176"/>
                    <a:pt x="2763" y="4176"/>
                    <a:pt x="2780" y="4176"/>
                  </a:cubicBezTo>
                  <a:cubicBezTo>
                    <a:pt x="4594" y="4176"/>
                    <a:pt x="5529" y="1996"/>
                    <a:pt x="4276" y="663"/>
                  </a:cubicBezTo>
                  <a:cubicBezTo>
                    <a:pt x="3875" y="221"/>
                    <a:pt x="3332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2" name="Google Shape;7342;p33"/>
            <p:cNvSpPr/>
            <p:nvPr/>
          </p:nvSpPr>
          <p:spPr>
            <a:xfrm>
              <a:off x="3729975" y="27952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0"/>
                  </a:moveTo>
                  <a:cubicBezTo>
                    <a:pt x="2201" y="0"/>
                    <a:pt x="1662" y="216"/>
                    <a:pt x="1274" y="645"/>
                  </a:cubicBezTo>
                  <a:cubicBezTo>
                    <a:pt x="1" y="1958"/>
                    <a:pt x="916" y="4159"/>
                    <a:pt x="2730" y="4159"/>
                  </a:cubicBezTo>
                  <a:cubicBezTo>
                    <a:pt x="2747" y="4159"/>
                    <a:pt x="2763" y="4158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0"/>
                    <a:pt x="274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3" name="Google Shape;7343;p33"/>
            <p:cNvSpPr/>
            <p:nvPr/>
          </p:nvSpPr>
          <p:spPr>
            <a:xfrm>
              <a:off x="227900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4" y="528"/>
                  </a:cubicBezTo>
                  <a:cubicBezTo>
                    <a:pt x="12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4" name="Google Shape;7344;p33"/>
            <p:cNvSpPr/>
            <p:nvPr/>
          </p:nvSpPr>
          <p:spPr>
            <a:xfrm>
              <a:off x="2280525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5" y="1"/>
                  </a:moveTo>
                  <a:cubicBezTo>
                    <a:pt x="1802" y="1"/>
                    <a:pt x="1299" y="178"/>
                    <a:pt x="883" y="575"/>
                  </a:cubicBezTo>
                  <a:cubicBezTo>
                    <a:pt x="20" y="1358"/>
                    <a:pt x="0" y="2703"/>
                    <a:pt x="823" y="3506"/>
                  </a:cubicBezTo>
                  <a:cubicBezTo>
                    <a:pt x="1248" y="3944"/>
                    <a:pt x="1778" y="4141"/>
                    <a:pt x="2299" y="4141"/>
                  </a:cubicBezTo>
                  <a:cubicBezTo>
                    <a:pt x="3351" y="4141"/>
                    <a:pt x="4362" y="3337"/>
                    <a:pt x="4376" y="2101"/>
                  </a:cubicBezTo>
                  <a:cubicBezTo>
                    <a:pt x="4403" y="848"/>
                    <a:pt x="3373" y="1"/>
                    <a:pt x="229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5" name="Google Shape;7345;p33"/>
            <p:cNvSpPr/>
            <p:nvPr/>
          </p:nvSpPr>
          <p:spPr>
            <a:xfrm>
              <a:off x="2651500" y="1335700"/>
              <a:ext cx="109750" cy="103600"/>
            </a:xfrm>
            <a:custGeom>
              <a:avLst/>
              <a:gdLst/>
              <a:ahLst/>
              <a:cxnLst/>
              <a:rect l="l" t="t" r="r" b="b"/>
              <a:pathLst>
                <a:path w="4390" h="4144" extrusionOk="0">
                  <a:moveTo>
                    <a:pt x="2100" y="1"/>
                  </a:moveTo>
                  <a:cubicBezTo>
                    <a:pt x="1045" y="1"/>
                    <a:pt x="28" y="817"/>
                    <a:pt x="14" y="2062"/>
                  </a:cubicBezTo>
                  <a:cubicBezTo>
                    <a:pt x="1" y="3316"/>
                    <a:pt x="1024" y="4144"/>
                    <a:pt x="2091" y="4144"/>
                  </a:cubicBezTo>
                  <a:cubicBezTo>
                    <a:pt x="2594" y="4144"/>
                    <a:pt x="3108" y="3959"/>
                    <a:pt x="3527" y="3547"/>
                  </a:cubicBezTo>
                  <a:cubicBezTo>
                    <a:pt x="4390" y="2764"/>
                    <a:pt x="4390" y="1419"/>
                    <a:pt x="3547" y="616"/>
                  </a:cubicBezTo>
                  <a:cubicBezTo>
                    <a:pt x="3128" y="191"/>
                    <a:pt x="2609" y="1"/>
                    <a:pt x="21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6" name="Google Shape;7346;p33"/>
            <p:cNvSpPr/>
            <p:nvPr/>
          </p:nvSpPr>
          <p:spPr>
            <a:xfrm>
              <a:off x="2280525" y="2065500"/>
              <a:ext cx="109750" cy="103725"/>
            </a:xfrm>
            <a:custGeom>
              <a:avLst/>
              <a:gdLst/>
              <a:ahLst/>
              <a:cxnLst/>
              <a:rect l="l" t="t" r="r" b="b"/>
              <a:pathLst>
                <a:path w="4390" h="4149" extrusionOk="0">
                  <a:moveTo>
                    <a:pt x="2288" y="1"/>
                  </a:moveTo>
                  <a:cubicBezTo>
                    <a:pt x="1790" y="1"/>
                    <a:pt x="1283" y="182"/>
                    <a:pt x="863" y="589"/>
                  </a:cubicBezTo>
                  <a:cubicBezTo>
                    <a:pt x="20" y="1372"/>
                    <a:pt x="0" y="2716"/>
                    <a:pt x="843" y="3519"/>
                  </a:cubicBezTo>
                  <a:cubicBezTo>
                    <a:pt x="1265" y="3954"/>
                    <a:pt x="1788" y="4149"/>
                    <a:pt x="2302" y="4149"/>
                  </a:cubicBezTo>
                  <a:cubicBezTo>
                    <a:pt x="3353" y="4149"/>
                    <a:pt x="4362" y="3334"/>
                    <a:pt x="4376" y="2094"/>
                  </a:cubicBezTo>
                  <a:cubicBezTo>
                    <a:pt x="4389" y="846"/>
                    <a:pt x="3363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7" name="Google Shape;7347;p33"/>
            <p:cNvSpPr/>
            <p:nvPr/>
          </p:nvSpPr>
          <p:spPr>
            <a:xfrm>
              <a:off x="2634825" y="1700800"/>
              <a:ext cx="137975" cy="104225"/>
            </a:xfrm>
            <a:custGeom>
              <a:avLst/>
              <a:gdLst/>
              <a:ahLst/>
              <a:cxnLst/>
              <a:rect l="l" t="t" r="r" b="b"/>
              <a:pathLst>
                <a:path w="5519" h="4169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3" y="3937"/>
                    <a:pt x="2182" y="4169"/>
                    <a:pt x="2742" y="4169"/>
                  </a:cubicBezTo>
                  <a:cubicBezTo>
                    <a:pt x="3252" y="4169"/>
                    <a:pt x="3762" y="3978"/>
                    <a:pt x="4154" y="3595"/>
                  </a:cubicBezTo>
                  <a:cubicBezTo>
                    <a:pt x="5519" y="2331"/>
                    <a:pt x="4675" y="6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8" name="Google Shape;7348;p33"/>
            <p:cNvSpPr/>
            <p:nvPr/>
          </p:nvSpPr>
          <p:spPr>
            <a:xfrm>
              <a:off x="299907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3" y="4180"/>
                    <a:pt x="3845" y="3964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9" name="Google Shape;7349;p33"/>
            <p:cNvSpPr/>
            <p:nvPr/>
          </p:nvSpPr>
          <p:spPr>
            <a:xfrm>
              <a:off x="2268975" y="2429975"/>
              <a:ext cx="138450" cy="104425"/>
            </a:xfrm>
            <a:custGeom>
              <a:avLst/>
              <a:gdLst/>
              <a:ahLst/>
              <a:cxnLst/>
              <a:rect l="l" t="t" r="r" b="b"/>
              <a:pathLst>
                <a:path w="5538" h="4177" extrusionOk="0">
                  <a:moveTo>
                    <a:pt x="2776" y="1"/>
                  </a:moveTo>
                  <a:cubicBezTo>
                    <a:pt x="2272" y="1"/>
                    <a:pt x="1764" y="192"/>
                    <a:pt x="1365" y="582"/>
                  </a:cubicBezTo>
                  <a:cubicBezTo>
                    <a:pt x="0" y="1826"/>
                    <a:pt x="84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38" y="2023"/>
                    <a:pt x="4296" y="702"/>
                  </a:cubicBezTo>
                  <a:cubicBezTo>
                    <a:pt x="3894" y="237"/>
                    <a:pt x="333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0" name="Google Shape;7350;p33"/>
            <p:cNvSpPr/>
            <p:nvPr/>
          </p:nvSpPr>
          <p:spPr>
            <a:xfrm>
              <a:off x="265150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9" y="0"/>
                    <a:pt x="28" y="804"/>
                    <a:pt x="14" y="2040"/>
                  </a:cubicBezTo>
                  <a:cubicBezTo>
                    <a:pt x="1" y="3299"/>
                    <a:pt x="1022" y="4138"/>
                    <a:pt x="2093" y="4138"/>
                  </a:cubicBezTo>
                  <a:cubicBezTo>
                    <a:pt x="2594" y="4138"/>
                    <a:pt x="3105" y="3954"/>
                    <a:pt x="3527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1" name="Google Shape;7351;p33"/>
            <p:cNvSpPr/>
            <p:nvPr/>
          </p:nvSpPr>
          <p:spPr>
            <a:xfrm>
              <a:off x="4097025" y="968425"/>
              <a:ext cx="138875" cy="104200"/>
            </a:xfrm>
            <a:custGeom>
              <a:avLst/>
              <a:gdLst/>
              <a:ahLst/>
              <a:cxnLst/>
              <a:rect l="l" t="t" r="r" b="b"/>
              <a:pathLst>
                <a:path w="5555" h="4168" extrusionOk="0">
                  <a:moveTo>
                    <a:pt x="2780" y="0"/>
                  </a:moveTo>
                  <a:cubicBezTo>
                    <a:pt x="2252" y="0"/>
                    <a:pt x="1724" y="206"/>
                    <a:pt x="1325" y="615"/>
                  </a:cubicBezTo>
                  <a:cubicBezTo>
                    <a:pt x="0" y="1919"/>
                    <a:pt x="923" y="4167"/>
                    <a:pt x="2770" y="4167"/>
                  </a:cubicBezTo>
                  <a:cubicBezTo>
                    <a:pt x="2778" y="4168"/>
                    <a:pt x="2786" y="4168"/>
                    <a:pt x="2795" y="4168"/>
                  </a:cubicBezTo>
                  <a:cubicBezTo>
                    <a:pt x="4625" y="4168"/>
                    <a:pt x="5554" y="1934"/>
                    <a:pt x="4255" y="635"/>
                  </a:cubicBezTo>
                  <a:cubicBezTo>
                    <a:pt x="3851" y="211"/>
                    <a:pt x="3316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2" name="Google Shape;7352;p33"/>
            <p:cNvSpPr/>
            <p:nvPr/>
          </p:nvSpPr>
          <p:spPr>
            <a:xfrm>
              <a:off x="4462600" y="603900"/>
              <a:ext cx="138250" cy="104375"/>
            </a:xfrm>
            <a:custGeom>
              <a:avLst/>
              <a:gdLst/>
              <a:ahLst/>
              <a:cxnLst/>
              <a:rect l="l" t="t" r="r" b="b"/>
              <a:pathLst>
                <a:path w="5530" h="4175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1" y="4174"/>
                    <a:pt x="2752" y="4174"/>
                  </a:cubicBezTo>
                  <a:cubicBezTo>
                    <a:pt x="3275" y="4174"/>
                    <a:pt x="3800" y="3968"/>
                    <a:pt x="4204" y="3554"/>
                  </a:cubicBezTo>
                  <a:cubicBezTo>
                    <a:pt x="5529" y="2290"/>
                    <a:pt x="4646" y="2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3" name="Google Shape;7353;p33"/>
            <p:cNvSpPr/>
            <p:nvPr/>
          </p:nvSpPr>
          <p:spPr>
            <a:xfrm>
              <a:off x="4845200" y="300325"/>
              <a:ext cx="79300" cy="42625"/>
            </a:xfrm>
            <a:custGeom>
              <a:avLst/>
              <a:gdLst/>
              <a:ahLst/>
              <a:cxnLst/>
              <a:rect l="l" t="t" r="r" b="b"/>
              <a:pathLst>
                <a:path w="3172" h="1705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422"/>
                    <a:pt x="301" y="804"/>
                    <a:pt x="602" y="1085"/>
                  </a:cubicBezTo>
                  <a:cubicBezTo>
                    <a:pt x="998" y="1492"/>
                    <a:pt x="1529" y="1704"/>
                    <a:pt x="2062" y="1704"/>
                  </a:cubicBezTo>
                  <a:cubicBezTo>
                    <a:pt x="2448" y="1704"/>
                    <a:pt x="2835" y="1593"/>
                    <a:pt x="3172" y="1366"/>
                  </a:cubicBezTo>
                  <a:cubicBezTo>
                    <a:pt x="2128" y="884"/>
                    <a:pt x="1064" y="44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4" name="Google Shape;7354;p33"/>
            <p:cNvSpPr/>
            <p:nvPr/>
          </p:nvSpPr>
          <p:spPr>
            <a:xfrm>
              <a:off x="4462325" y="9684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1"/>
                  </a:moveTo>
                  <a:cubicBezTo>
                    <a:pt x="2228" y="1"/>
                    <a:pt x="1696" y="211"/>
                    <a:pt x="1305" y="633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3"/>
                  </a:cubicBezTo>
                  <a:cubicBezTo>
                    <a:pt x="3824" y="211"/>
                    <a:pt x="3292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5" name="Google Shape;7355;p33"/>
            <p:cNvSpPr/>
            <p:nvPr/>
          </p:nvSpPr>
          <p:spPr>
            <a:xfrm>
              <a:off x="4840175" y="602850"/>
              <a:ext cx="115450" cy="103525"/>
            </a:xfrm>
            <a:custGeom>
              <a:avLst/>
              <a:gdLst/>
              <a:ahLst/>
              <a:cxnLst/>
              <a:rect l="l" t="t" r="r" b="b"/>
              <a:pathLst>
                <a:path w="4618" h="4141" extrusionOk="0">
                  <a:moveTo>
                    <a:pt x="2244" y="1"/>
                  </a:moveTo>
                  <a:cubicBezTo>
                    <a:pt x="1770" y="1"/>
                    <a:pt x="1297" y="179"/>
                    <a:pt x="904" y="545"/>
                  </a:cubicBezTo>
                  <a:cubicBezTo>
                    <a:pt x="81" y="1308"/>
                    <a:pt x="0" y="2572"/>
                    <a:pt x="743" y="3415"/>
                  </a:cubicBezTo>
                  <a:cubicBezTo>
                    <a:pt x="1157" y="3897"/>
                    <a:pt x="1734" y="4141"/>
                    <a:pt x="2312" y="4141"/>
                  </a:cubicBezTo>
                  <a:cubicBezTo>
                    <a:pt x="2771" y="4141"/>
                    <a:pt x="3232" y="3987"/>
                    <a:pt x="3613" y="3676"/>
                  </a:cubicBezTo>
                  <a:cubicBezTo>
                    <a:pt x="4517" y="2954"/>
                    <a:pt x="4617" y="1609"/>
                    <a:pt x="3814" y="746"/>
                  </a:cubicBezTo>
                  <a:cubicBezTo>
                    <a:pt x="3377" y="255"/>
                    <a:pt x="2810" y="1"/>
                    <a:pt x="224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6" name="Google Shape;7356;p33"/>
            <p:cNvSpPr/>
            <p:nvPr/>
          </p:nvSpPr>
          <p:spPr>
            <a:xfrm>
              <a:off x="4827125" y="968475"/>
              <a:ext cx="139025" cy="104150"/>
            </a:xfrm>
            <a:custGeom>
              <a:avLst/>
              <a:gdLst/>
              <a:ahLst/>
              <a:cxnLst/>
              <a:rect l="l" t="t" r="r" b="b"/>
              <a:pathLst>
                <a:path w="5561" h="4166" extrusionOk="0">
                  <a:moveTo>
                    <a:pt x="2781" y="1"/>
                  </a:moveTo>
                  <a:cubicBezTo>
                    <a:pt x="2249" y="1"/>
                    <a:pt x="1717" y="211"/>
                    <a:pt x="1325" y="633"/>
                  </a:cubicBezTo>
                  <a:cubicBezTo>
                    <a:pt x="1" y="1917"/>
                    <a:pt x="924" y="4165"/>
                    <a:pt x="2791" y="4165"/>
                  </a:cubicBezTo>
                  <a:cubicBezTo>
                    <a:pt x="4637" y="4165"/>
                    <a:pt x="5561" y="1917"/>
                    <a:pt x="4236" y="633"/>
                  </a:cubicBezTo>
                  <a:cubicBezTo>
                    <a:pt x="3844" y="211"/>
                    <a:pt x="3312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7" name="Google Shape;7357;p33"/>
            <p:cNvSpPr/>
            <p:nvPr/>
          </p:nvSpPr>
          <p:spPr>
            <a:xfrm>
              <a:off x="5192725" y="603400"/>
              <a:ext cx="137725" cy="103925"/>
            </a:xfrm>
            <a:custGeom>
              <a:avLst/>
              <a:gdLst/>
              <a:ahLst/>
              <a:cxnLst/>
              <a:rect l="l" t="t" r="r" b="b"/>
              <a:pathLst>
                <a:path w="5509" h="4157" extrusionOk="0">
                  <a:moveTo>
                    <a:pt x="2752" y="1"/>
                  </a:moveTo>
                  <a:cubicBezTo>
                    <a:pt x="2207" y="1"/>
                    <a:pt x="1664" y="222"/>
                    <a:pt x="1274" y="664"/>
                  </a:cubicBezTo>
                  <a:cubicBezTo>
                    <a:pt x="0" y="1977"/>
                    <a:pt x="935" y="4157"/>
                    <a:pt x="2749" y="4157"/>
                  </a:cubicBezTo>
                  <a:cubicBezTo>
                    <a:pt x="2766" y="4157"/>
                    <a:pt x="2782" y="4157"/>
                    <a:pt x="2799" y="415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2"/>
                    <a:pt x="3271" y="1"/>
                    <a:pt x="275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8" name="Google Shape;7358;p33"/>
            <p:cNvSpPr/>
            <p:nvPr/>
          </p:nvSpPr>
          <p:spPr>
            <a:xfrm>
              <a:off x="5193000" y="9686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5"/>
                    <a:pt x="1222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6" y="4177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3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9" name="Google Shape;7359;p33"/>
            <p:cNvSpPr/>
            <p:nvPr/>
          </p:nvSpPr>
          <p:spPr>
            <a:xfrm>
              <a:off x="5557375" y="96822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6" y="0"/>
                  </a:moveTo>
                  <a:cubicBezTo>
                    <a:pt x="2228" y="0"/>
                    <a:pt x="168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5"/>
                  </a:cubicBezTo>
                  <a:cubicBezTo>
                    <a:pt x="4652" y="4135"/>
                    <a:pt x="5535" y="1887"/>
                    <a:pt x="4210" y="603"/>
                  </a:cubicBezTo>
                  <a:cubicBezTo>
                    <a:pt x="3818" y="201"/>
                    <a:pt x="3297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0" name="Google Shape;7360;p33"/>
            <p:cNvSpPr/>
            <p:nvPr/>
          </p:nvSpPr>
          <p:spPr>
            <a:xfrm>
              <a:off x="4097150" y="238600"/>
              <a:ext cx="138875" cy="104425"/>
            </a:xfrm>
            <a:custGeom>
              <a:avLst/>
              <a:gdLst/>
              <a:ahLst/>
              <a:cxnLst/>
              <a:rect l="l" t="t" r="r" b="b"/>
              <a:pathLst>
                <a:path w="5555" h="4177" extrusionOk="0">
                  <a:moveTo>
                    <a:pt x="2780" y="1"/>
                  </a:moveTo>
                  <a:cubicBezTo>
                    <a:pt x="950" y="1"/>
                    <a:pt x="1" y="2215"/>
                    <a:pt x="1300" y="3534"/>
                  </a:cubicBezTo>
                  <a:cubicBezTo>
                    <a:pt x="1696" y="3960"/>
                    <a:pt x="2236" y="4176"/>
                    <a:pt x="2777" y="4176"/>
                  </a:cubicBezTo>
                  <a:cubicBezTo>
                    <a:pt x="3305" y="4176"/>
                    <a:pt x="3834" y="3970"/>
                    <a:pt x="4230" y="3554"/>
                  </a:cubicBezTo>
                  <a:cubicBezTo>
                    <a:pt x="5555" y="2269"/>
                    <a:pt x="4652" y="21"/>
                    <a:pt x="2805" y="1"/>
                  </a:cubicBezTo>
                  <a:cubicBezTo>
                    <a:pt x="2797" y="1"/>
                    <a:pt x="278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1" name="Google Shape;7361;p33"/>
            <p:cNvSpPr/>
            <p:nvPr/>
          </p:nvSpPr>
          <p:spPr>
            <a:xfrm>
              <a:off x="4097525" y="603300"/>
              <a:ext cx="137950" cy="104575"/>
            </a:xfrm>
            <a:custGeom>
              <a:avLst/>
              <a:gdLst/>
              <a:ahLst/>
              <a:cxnLst/>
              <a:rect l="l" t="t" r="r" b="b"/>
              <a:pathLst>
                <a:path w="5518" h="4183" extrusionOk="0">
                  <a:moveTo>
                    <a:pt x="2766" y="1"/>
                  </a:moveTo>
                  <a:cubicBezTo>
                    <a:pt x="2260" y="1"/>
                    <a:pt x="1754" y="188"/>
                    <a:pt x="1365" y="567"/>
                  </a:cubicBezTo>
                  <a:cubicBezTo>
                    <a:pt x="0" y="1812"/>
                    <a:pt x="823" y="4100"/>
                    <a:pt x="2690" y="4180"/>
                  </a:cubicBezTo>
                  <a:cubicBezTo>
                    <a:pt x="2723" y="4182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8"/>
                  </a:cubicBezTo>
                  <a:cubicBezTo>
                    <a:pt x="3894" y="233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2" name="Google Shape;7362;p33"/>
            <p:cNvSpPr/>
            <p:nvPr/>
          </p:nvSpPr>
          <p:spPr>
            <a:xfrm>
              <a:off x="4462475" y="23860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9" y="1"/>
                  </a:moveTo>
                  <a:cubicBezTo>
                    <a:pt x="949" y="1"/>
                    <a:pt x="0" y="2195"/>
                    <a:pt x="1279" y="3514"/>
                  </a:cubicBezTo>
                  <a:cubicBezTo>
                    <a:pt x="1680" y="3955"/>
                    <a:pt x="2228" y="4176"/>
                    <a:pt x="2775" y="4176"/>
                  </a:cubicBezTo>
                  <a:cubicBezTo>
                    <a:pt x="3297" y="4176"/>
                    <a:pt x="3818" y="3976"/>
                    <a:pt x="4209" y="3574"/>
                  </a:cubicBezTo>
                  <a:cubicBezTo>
                    <a:pt x="5534" y="2289"/>
                    <a:pt x="4651" y="41"/>
                    <a:pt x="2804" y="1"/>
                  </a:cubicBezTo>
                  <a:cubicBezTo>
                    <a:pt x="2796" y="1"/>
                    <a:pt x="2788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3" name="Google Shape;7363;p33"/>
            <p:cNvSpPr/>
            <p:nvPr/>
          </p:nvSpPr>
          <p:spPr>
            <a:xfrm>
              <a:off x="4827625" y="17008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4" name="Google Shape;7364;p33"/>
            <p:cNvSpPr/>
            <p:nvPr/>
          </p:nvSpPr>
          <p:spPr>
            <a:xfrm>
              <a:off x="5203475" y="1335525"/>
              <a:ext cx="110600" cy="103700"/>
            </a:xfrm>
            <a:custGeom>
              <a:avLst/>
              <a:gdLst/>
              <a:ahLst/>
              <a:cxnLst/>
              <a:rect l="l" t="t" r="r" b="b"/>
              <a:pathLst>
                <a:path w="4424" h="4148" extrusionOk="0">
                  <a:moveTo>
                    <a:pt x="2314" y="0"/>
                  </a:moveTo>
                  <a:cubicBezTo>
                    <a:pt x="1822" y="0"/>
                    <a:pt x="1319" y="180"/>
                    <a:pt x="904" y="583"/>
                  </a:cubicBezTo>
                  <a:cubicBezTo>
                    <a:pt x="41" y="1346"/>
                    <a:pt x="1" y="2691"/>
                    <a:pt x="823" y="3494"/>
                  </a:cubicBezTo>
                  <a:cubicBezTo>
                    <a:pt x="1255" y="3945"/>
                    <a:pt x="1795" y="4148"/>
                    <a:pt x="2323" y="4148"/>
                  </a:cubicBezTo>
                  <a:cubicBezTo>
                    <a:pt x="3369" y="4148"/>
                    <a:pt x="4370" y="3355"/>
                    <a:pt x="4396" y="2129"/>
                  </a:cubicBezTo>
                  <a:cubicBezTo>
                    <a:pt x="4424" y="861"/>
                    <a:pt x="3392" y="0"/>
                    <a:pt x="231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5" name="Google Shape;7365;p33"/>
            <p:cNvSpPr/>
            <p:nvPr/>
          </p:nvSpPr>
          <p:spPr>
            <a:xfrm>
              <a:off x="4097025" y="2795075"/>
              <a:ext cx="139000" cy="104600"/>
            </a:xfrm>
            <a:custGeom>
              <a:avLst/>
              <a:gdLst/>
              <a:ahLst/>
              <a:cxnLst/>
              <a:rect l="l" t="t" r="r" b="b"/>
              <a:pathLst>
                <a:path w="5560" h="4184" extrusionOk="0">
                  <a:moveTo>
                    <a:pt x="2781" y="1"/>
                  </a:moveTo>
                  <a:cubicBezTo>
                    <a:pt x="2252" y="1"/>
                    <a:pt x="1724" y="211"/>
                    <a:pt x="1325" y="630"/>
                  </a:cubicBezTo>
                  <a:cubicBezTo>
                    <a:pt x="0" y="1935"/>
                    <a:pt x="923" y="4163"/>
                    <a:pt x="2770" y="4183"/>
                  </a:cubicBezTo>
                  <a:cubicBezTo>
                    <a:pt x="4617" y="4183"/>
                    <a:pt x="5560" y="1955"/>
                    <a:pt x="4255" y="650"/>
                  </a:cubicBezTo>
                  <a:cubicBezTo>
                    <a:pt x="3852" y="216"/>
                    <a:pt x="3316" y="1"/>
                    <a:pt x="278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6" name="Google Shape;7366;p33"/>
            <p:cNvSpPr/>
            <p:nvPr/>
          </p:nvSpPr>
          <p:spPr>
            <a:xfrm>
              <a:off x="4462325" y="24299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60" y="0"/>
                  </a:moveTo>
                  <a:cubicBezTo>
                    <a:pt x="2238" y="0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55" y="221"/>
                    <a:pt x="3307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7" name="Google Shape;7367;p33"/>
            <p:cNvSpPr/>
            <p:nvPr/>
          </p:nvSpPr>
          <p:spPr>
            <a:xfrm>
              <a:off x="4844500" y="206590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24"/>
                    <a:pt x="1049" y="4134"/>
                    <a:pt x="2099" y="4134"/>
                  </a:cubicBezTo>
                  <a:cubicBezTo>
                    <a:pt x="2614" y="4134"/>
                    <a:pt x="3138" y="3939"/>
                    <a:pt x="3561" y="3503"/>
                  </a:cubicBezTo>
                  <a:cubicBezTo>
                    <a:pt x="4404" y="2700"/>
                    <a:pt x="4384" y="135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8" name="Google Shape;7368;p33"/>
            <p:cNvSpPr/>
            <p:nvPr/>
          </p:nvSpPr>
          <p:spPr>
            <a:xfrm>
              <a:off x="5203975" y="1700625"/>
              <a:ext cx="114950" cy="103350"/>
            </a:xfrm>
            <a:custGeom>
              <a:avLst/>
              <a:gdLst/>
              <a:ahLst/>
              <a:cxnLst/>
              <a:rect l="l" t="t" r="r" b="b"/>
              <a:pathLst>
                <a:path w="4598" h="4134" extrusionOk="0">
                  <a:moveTo>
                    <a:pt x="2303" y="0"/>
                  </a:moveTo>
                  <a:cubicBezTo>
                    <a:pt x="1803" y="0"/>
                    <a:pt x="1302" y="182"/>
                    <a:pt x="904" y="551"/>
                  </a:cubicBezTo>
                  <a:cubicBezTo>
                    <a:pt x="61" y="1314"/>
                    <a:pt x="1" y="2619"/>
                    <a:pt x="783" y="3462"/>
                  </a:cubicBezTo>
                  <a:cubicBezTo>
                    <a:pt x="1197" y="3907"/>
                    <a:pt x="1755" y="4134"/>
                    <a:pt x="2314" y="4134"/>
                  </a:cubicBezTo>
                  <a:cubicBezTo>
                    <a:pt x="2815" y="4134"/>
                    <a:pt x="3316" y="3952"/>
                    <a:pt x="3714" y="3582"/>
                  </a:cubicBezTo>
                  <a:cubicBezTo>
                    <a:pt x="4557" y="2819"/>
                    <a:pt x="4597" y="1495"/>
                    <a:pt x="3834" y="672"/>
                  </a:cubicBezTo>
                  <a:cubicBezTo>
                    <a:pt x="3421" y="227"/>
                    <a:pt x="2863" y="0"/>
                    <a:pt x="23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9" name="Google Shape;7369;p33"/>
            <p:cNvSpPr/>
            <p:nvPr/>
          </p:nvSpPr>
          <p:spPr>
            <a:xfrm>
              <a:off x="5557525" y="1335525"/>
              <a:ext cx="138225" cy="104350"/>
            </a:xfrm>
            <a:custGeom>
              <a:avLst/>
              <a:gdLst/>
              <a:ahLst/>
              <a:cxnLst/>
              <a:rect l="l" t="t" r="r" b="b"/>
              <a:pathLst>
                <a:path w="5529" h="4174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2" y="3953"/>
                    <a:pt x="2216" y="4174"/>
                    <a:pt x="2760" y="4174"/>
                  </a:cubicBezTo>
                  <a:cubicBezTo>
                    <a:pt x="3285" y="4174"/>
                    <a:pt x="3810" y="3968"/>
                    <a:pt x="4204" y="3554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0" name="Google Shape;7370;p33"/>
            <p:cNvSpPr/>
            <p:nvPr/>
          </p:nvSpPr>
          <p:spPr>
            <a:xfrm>
              <a:off x="4462325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17"/>
                    <a:pt x="924" y="4165"/>
                    <a:pt x="2770" y="4165"/>
                  </a:cubicBezTo>
                  <a:cubicBezTo>
                    <a:pt x="4617" y="4165"/>
                    <a:pt x="5520" y="191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1" name="Google Shape;7371;p33"/>
            <p:cNvSpPr/>
            <p:nvPr/>
          </p:nvSpPr>
          <p:spPr>
            <a:xfrm>
              <a:off x="4827625" y="2430100"/>
              <a:ext cx="137575" cy="104425"/>
            </a:xfrm>
            <a:custGeom>
              <a:avLst/>
              <a:gdLst/>
              <a:ahLst/>
              <a:cxnLst/>
              <a:rect l="l" t="t" r="r" b="b"/>
              <a:pathLst>
                <a:path w="5503" h="4177" extrusionOk="0">
                  <a:moveTo>
                    <a:pt x="2754" y="0"/>
                  </a:moveTo>
                  <a:cubicBezTo>
                    <a:pt x="2277" y="0"/>
                    <a:pt x="1801" y="178"/>
                    <a:pt x="1406" y="537"/>
                  </a:cubicBezTo>
                  <a:cubicBezTo>
                    <a:pt x="1" y="1741"/>
                    <a:pt x="763" y="4029"/>
                    <a:pt x="2610" y="4170"/>
                  </a:cubicBezTo>
                  <a:cubicBezTo>
                    <a:pt x="2667" y="4174"/>
                    <a:pt x="2724" y="4176"/>
                    <a:pt x="2780" y="4176"/>
                  </a:cubicBezTo>
                  <a:cubicBezTo>
                    <a:pt x="4522" y="4176"/>
                    <a:pt x="5502" y="2099"/>
                    <a:pt x="4316" y="737"/>
                  </a:cubicBezTo>
                  <a:cubicBezTo>
                    <a:pt x="3881" y="248"/>
                    <a:pt x="3317" y="0"/>
                    <a:pt x="27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2" name="Google Shape;7372;p33"/>
            <p:cNvSpPr/>
            <p:nvPr/>
          </p:nvSpPr>
          <p:spPr>
            <a:xfrm>
              <a:off x="5192425" y="2065050"/>
              <a:ext cx="138100" cy="104525"/>
            </a:xfrm>
            <a:custGeom>
              <a:avLst/>
              <a:gdLst/>
              <a:ahLst/>
              <a:cxnLst/>
              <a:rect l="l" t="t" r="r" b="b"/>
              <a:pathLst>
                <a:path w="5524" h="4181" extrusionOk="0">
                  <a:moveTo>
                    <a:pt x="2767" y="0"/>
                  </a:moveTo>
                  <a:cubicBezTo>
                    <a:pt x="2261" y="0"/>
                    <a:pt x="1755" y="187"/>
                    <a:pt x="1366" y="567"/>
                  </a:cubicBezTo>
                  <a:cubicBezTo>
                    <a:pt x="1" y="1811"/>
                    <a:pt x="824" y="4099"/>
                    <a:pt x="2670" y="4180"/>
                  </a:cubicBezTo>
                  <a:cubicBezTo>
                    <a:pt x="2695" y="4180"/>
                    <a:pt x="2720" y="4181"/>
                    <a:pt x="2745" y="4181"/>
                  </a:cubicBezTo>
                  <a:cubicBezTo>
                    <a:pt x="4544" y="4181"/>
                    <a:pt x="5524" y="2033"/>
                    <a:pt x="4296" y="687"/>
                  </a:cubicBezTo>
                  <a:cubicBezTo>
                    <a:pt x="3894" y="232"/>
                    <a:pt x="3331" y="0"/>
                    <a:pt x="276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3" name="Google Shape;7373;p33"/>
            <p:cNvSpPr/>
            <p:nvPr/>
          </p:nvSpPr>
          <p:spPr>
            <a:xfrm>
              <a:off x="5557375" y="169990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6" y="1"/>
                  </a:moveTo>
                  <a:cubicBezTo>
                    <a:pt x="2222" y="1"/>
                    <a:pt x="1678" y="221"/>
                    <a:pt x="1280" y="661"/>
                  </a:cubicBezTo>
                  <a:cubicBezTo>
                    <a:pt x="1" y="1979"/>
                    <a:pt x="950" y="4173"/>
                    <a:pt x="2780" y="4173"/>
                  </a:cubicBezTo>
                  <a:cubicBezTo>
                    <a:pt x="2789" y="4173"/>
                    <a:pt x="2797" y="4173"/>
                    <a:pt x="2805" y="4173"/>
                  </a:cubicBezTo>
                  <a:cubicBezTo>
                    <a:pt x="4652" y="4133"/>
                    <a:pt x="5535" y="1905"/>
                    <a:pt x="4210" y="620"/>
                  </a:cubicBezTo>
                  <a:cubicBezTo>
                    <a:pt x="3816" y="206"/>
                    <a:pt x="3291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4" name="Google Shape;7374;p33"/>
            <p:cNvSpPr/>
            <p:nvPr/>
          </p:nvSpPr>
          <p:spPr>
            <a:xfrm>
              <a:off x="4827125" y="2795025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5" name="Google Shape;7375;p33"/>
            <p:cNvSpPr/>
            <p:nvPr/>
          </p:nvSpPr>
          <p:spPr>
            <a:xfrm>
              <a:off x="5192725" y="2429950"/>
              <a:ext cx="137725" cy="104425"/>
            </a:xfrm>
            <a:custGeom>
              <a:avLst/>
              <a:gdLst/>
              <a:ahLst/>
              <a:cxnLst/>
              <a:rect l="l" t="t" r="r" b="b"/>
              <a:pathLst>
                <a:path w="5509" h="4177" extrusionOk="0">
                  <a:moveTo>
                    <a:pt x="2752" y="0"/>
                  </a:moveTo>
                  <a:cubicBezTo>
                    <a:pt x="2207" y="0"/>
                    <a:pt x="1664" y="221"/>
                    <a:pt x="1274" y="663"/>
                  </a:cubicBezTo>
                  <a:cubicBezTo>
                    <a:pt x="0" y="1976"/>
                    <a:pt x="935" y="4176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46" y="4136"/>
                    <a:pt x="5509" y="1888"/>
                    <a:pt x="4184" y="603"/>
                  </a:cubicBezTo>
                  <a:cubicBezTo>
                    <a:pt x="3792" y="201"/>
                    <a:pt x="3271" y="0"/>
                    <a:pt x="27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6" name="Google Shape;7376;p33"/>
            <p:cNvSpPr/>
            <p:nvPr/>
          </p:nvSpPr>
          <p:spPr>
            <a:xfrm>
              <a:off x="5557250" y="206515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38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7" name="Google Shape;7377;p33"/>
            <p:cNvSpPr/>
            <p:nvPr/>
          </p:nvSpPr>
          <p:spPr>
            <a:xfrm>
              <a:off x="5193000" y="27957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2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8" name="Google Shape;7378;p33"/>
            <p:cNvSpPr/>
            <p:nvPr/>
          </p:nvSpPr>
          <p:spPr>
            <a:xfrm>
              <a:off x="5557250" y="24299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95" y="0"/>
                  </a:moveTo>
                  <a:cubicBezTo>
                    <a:pt x="2273" y="0"/>
                    <a:pt x="1747" y="201"/>
                    <a:pt x="1345" y="603"/>
                  </a:cubicBezTo>
                  <a:cubicBezTo>
                    <a:pt x="0" y="1867"/>
                    <a:pt x="883" y="4116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49" y="1996"/>
                    <a:pt x="4275" y="663"/>
                  </a:cubicBezTo>
                  <a:cubicBezTo>
                    <a:pt x="3885" y="221"/>
                    <a:pt x="3342" y="0"/>
                    <a:pt x="279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9" name="Google Shape;7379;p33"/>
            <p:cNvSpPr/>
            <p:nvPr/>
          </p:nvSpPr>
          <p:spPr>
            <a:xfrm>
              <a:off x="5557525" y="27952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0"/>
                  </a:moveTo>
                  <a:cubicBezTo>
                    <a:pt x="2216" y="0"/>
                    <a:pt x="1672" y="216"/>
                    <a:pt x="1274" y="645"/>
                  </a:cubicBezTo>
                  <a:cubicBezTo>
                    <a:pt x="1" y="1958"/>
                    <a:pt x="936" y="4159"/>
                    <a:pt x="2750" y="4159"/>
                  </a:cubicBezTo>
                  <a:cubicBezTo>
                    <a:pt x="2766" y="4159"/>
                    <a:pt x="2783" y="4158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0" name="Google Shape;7380;p33"/>
            <p:cNvSpPr/>
            <p:nvPr/>
          </p:nvSpPr>
          <p:spPr>
            <a:xfrm>
              <a:off x="4107050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0"/>
                  </a:moveTo>
                  <a:cubicBezTo>
                    <a:pt x="1893" y="0"/>
                    <a:pt x="1424" y="174"/>
                    <a:pt x="1024" y="528"/>
                  </a:cubicBezTo>
                  <a:cubicBezTo>
                    <a:pt x="121" y="1271"/>
                    <a:pt x="1" y="2615"/>
                    <a:pt x="763" y="3499"/>
                  </a:cubicBezTo>
                  <a:cubicBezTo>
                    <a:pt x="1183" y="3972"/>
                    <a:pt x="1763" y="4214"/>
                    <a:pt x="2345" y="4214"/>
                  </a:cubicBezTo>
                  <a:cubicBezTo>
                    <a:pt x="2849" y="4214"/>
                    <a:pt x="3353" y="4032"/>
                    <a:pt x="3754" y="3659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4"/>
                    <a:pt x="2933" y="0"/>
                    <a:pt x="236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1" name="Google Shape;7381;p33"/>
            <p:cNvSpPr/>
            <p:nvPr/>
          </p:nvSpPr>
          <p:spPr>
            <a:xfrm>
              <a:off x="4108550" y="1700525"/>
              <a:ext cx="110100" cy="103525"/>
            </a:xfrm>
            <a:custGeom>
              <a:avLst/>
              <a:gdLst/>
              <a:ahLst/>
              <a:cxnLst/>
              <a:rect l="l" t="t" r="r" b="b"/>
              <a:pathLst>
                <a:path w="4404" h="4141" extrusionOk="0">
                  <a:moveTo>
                    <a:pt x="2296" y="1"/>
                  </a:moveTo>
                  <a:cubicBezTo>
                    <a:pt x="1803" y="1"/>
                    <a:pt x="1300" y="178"/>
                    <a:pt x="884" y="575"/>
                  </a:cubicBezTo>
                  <a:cubicBezTo>
                    <a:pt x="21" y="1358"/>
                    <a:pt x="1" y="2703"/>
                    <a:pt x="844" y="3506"/>
                  </a:cubicBezTo>
                  <a:cubicBezTo>
                    <a:pt x="1262" y="3944"/>
                    <a:pt x="1788" y="4141"/>
                    <a:pt x="2306" y="4141"/>
                  </a:cubicBezTo>
                  <a:cubicBezTo>
                    <a:pt x="3352" y="4141"/>
                    <a:pt x="4363" y="3337"/>
                    <a:pt x="4376" y="2101"/>
                  </a:cubicBezTo>
                  <a:cubicBezTo>
                    <a:pt x="4404" y="848"/>
                    <a:pt x="3374" y="1"/>
                    <a:pt x="22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2" name="Google Shape;7382;p33"/>
            <p:cNvSpPr/>
            <p:nvPr/>
          </p:nvSpPr>
          <p:spPr>
            <a:xfrm>
              <a:off x="4479875" y="1335700"/>
              <a:ext cx="109925" cy="103600"/>
            </a:xfrm>
            <a:custGeom>
              <a:avLst/>
              <a:gdLst/>
              <a:ahLst/>
              <a:cxnLst/>
              <a:rect l="l" t="t" r="r" b="b"/>
              <a:pathLst>
                <a:path w="4397" h="4144" extrusionOk="0">
                  <a:moveTo>
                    <a:pt x="2092" y="1"/>
                  </a:moveTo>
                  <a:cubicBezTo>
                    <a:pt x="1031" y="1"/>
                    <a:pt x="14" y="817"/>
                    <a:pt x="1" y="2062"/>
                  </a:cubicBezTo>
                  <a:cubicBezTo>
                    <a:pt x="1" y="3316"/>
                    <a:pt x="1019" y="4144"/>
                    <a:pt x="2081" y="4144"/>
                  </a:cubicBezTo>
                  <a:cubicBezTo>
                    <a:pt x="2583" y="4144"/>
                    <a:pt x="3095" y="3959"/>
                    <a:pt x="3513" y="3547"/>
                  </a:cubicBezTo>
                  <a:cubicBezTo>
                    <a:pt x="4377" y="2764"/>
                    <a:pt x="4397" y="1419"/>
                    <a:pt x="3554" y="616"/>
                  </a:cubicBezTo>
                  <a:cubicBezTo>
                    <a:pt x="3128" y="191"/>
                    <a:pt x="2605" y="1"/>
                    <a:pt x="209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3" name="Google Shape;7383;p33"/>
            <p:cNvSpPr/>
            <p:nvPr/>
          </p:nvSpPr>
          <p:spPr>
            <a:xfrm>
              <a:off x="4108550" y="2065500"/>
              <a:ext cx="109775" cy="103725"/>
            </a:xfrm>
            <a:custGeom>
              <a:avLst/>
              <a:gdLst/>
              <a:ahLst/>
              <a:cxnLst/>
              <a:rect l="l" t="t" r="r" b="b"/>
              <a:pathLst>
                <a:path w="4391" h="4149" extrusionOk="0">
                  <a:moveTo>
                    <a:pt x="2289" y="1"/>
                  </a:moveTo>
                  <a:cubicBezTo>
                    <a:pt x="1791" y="1"/>
                    <a:pt x="1283" y="182"/>
                    <a:pt x="864" y="589"/>
                  </a:cubicBezTo>
                  <a:cubicBezTo>
                    <a:pt x="21" y="1372"/>
                    <a:pt x="1" y="2716"/>
                    <a:pt x="844" y="3519"/>
                  </a:cubicBezTo>
                  <a:cubicBezTo>
                    <a:pt x="1266" y="3954"/>
                    <a:pt x="1789" y="4149"/>
                    <a:pt x="2303" y="4149"/>
                  </a:cubicBezTo>
                  <a:cubicBezTo>
                    <a:pt x="3354" y="4149"/>
                    <a:pt x="4363" y="3334"/>
                    <a:pt x="4376" y="2094"/>
                  </a:cubicBezTo>
                  <a:cubicBezTo>
                    <a:pt x="4390" y="846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4" name="Google Shape;7384;p33"/>
            <p:cNvSpPr/>
            <p:nvPr/>
          </p:nvSpPr>
          <p:spPr>
            <a:xfrm>
              <a:off x="4462750" y="1700325"/>
              <a:ext cx="138100" cy="104700"/>
            </a:xfrm>
            <a:custGeom>
              <a:avLst/>
              <a:gdLst/>
              <a:ahLst/>
              <a:cxnLst/>
              <a:rect l="l" t="t" r="r" b="b"/>
              <a:pathLst>
                <a:path w="5524" h="4188" extrusionOk="0">
                  <a:moveTo>
                    <a:pt x="2759" y="0"/>
                  </a:moveTo>
                  <a:cubicBezTo>
                    <a:pt x="960" y="0"/>
                    <a:pt x="0" y="2147"/>
                    <a:pt x="1228" y="3494"/>
                  </a:cubicBezTo>
                  <a:cubicBezTo>
                    <a:pt x="1627" y="3956"/>
                    <a:pt x="2187" y="4188"/>
                    <a:pt x="2747" y="4188"/>
                  </a:cubicBezTo>
                  <a:cubicBezTo>
                    <a:pt x="3256" y="4188"/>
                    <a:pt x="3766" y="3997"/>
                    <a:pt x="4158" y="3614"/>
                  </a:cubicBezTo>
                  <a:cubicBezTo>
                    <a:pt x="5523" y="2350"/>
                    <a:pt x="4680" y="82"/>
                    <a:pt x="2834" y="1"/>
                  </a:cubicBezTo>
                  <a:cubicBezTo>
                    <a:pt x="2809" y="1"/>
                    <a:pt x="2784" y="0"/>
                    <a:pt x="27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5" name="Google Shape;7385;p33"/>
            <p:cNvSpPr/>
            <p:nvPr/>
          </p:nvSpPr>
          <p:spPr>
            <a:xfrm>
              <a:off x="4827125" y="1335550"/>
              <a:ext cx="138525" cy="104525"/>
            </a:xfrm>
            <a:custGeom>
              <a:avLst/>
              <a:gdLst/>
              <a:ahLst/>
              <a:cxnLst/>
              <a:rect l="l" t="t" r="r" b="b"/>
              <a:pathLst>
                <a:path w="5541" h="4181" extrusionOk="0">
                  <a:moveTo>
                    <a:pt x="2771" y="0"/>
                  </a:moveTo>
                  <a:cubicBezTo>
                    <a:pt x="924" y="0"/>
                    <a:pt x="1" y="2228"/>
                    <a:pt x="1305" y="3533"/>
                  </a:cubicBezTo>
                  <a:cubicBezTo>
                    <a:pt x="1707" y="3964"/>
                    <a:pt x="2244" y="4180"/>
                    <a:pt x="2778" y="4180"/>
                  </a:cubicBezTo>
                  <a:cubicBezTo>
                    <a:pt x="3312" y="4180"/>
                    <a:pt x="3844" y="3964"/>
                    <a:pt x="4236" y="3533"/>
                  </a:cubicBezTo>
                  <a:cubicBezTo>
                    <a:pt x="5540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6" name="Google Shape;7386;p33"/>
            <p:cNvSpPr/>
            <p:nvPr/>
          </p:nvSpPr>
          <p:spPr>
            <a:xfrm>
              <a:off x="4097525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7" y="4177"/>
                  </a:cubicBezTo>
                  <a:cubicBezTo>
                    <a:pt x="4571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7" name="Google Shape;7387;p33"/>
            <p:cNvSpPr/>
            <p:nvPr/>
          </p:nvSpPr>
          <p:spPr>
            <a:xfrm>
              <a:off x="4479550" y="2065850"/>
              <a:ext cx="110250" cy="103450"/>
            </a:xfrm>
            <a:custGeom>
              <a:avLst/>
              <a:gdLst/>
              <a:ahLst/>
              <a:cxnLst/>
              <a:rect l="l" t="t" r="r" b="b"/>
              <a:pathLst>
                <a:path w="4410" h="4138" extrusionOk="0">
                  <a:moveTo>
                    <a:pt x="2091" y="0"/>
                  </a:moveTo>
                  <a:cubicBezTo>
                    <a:pt x="1038" y="0"/>
                    <a:pt x="27" y="804"/>
                    <a:pt x="14" y="2040"/>
                  </a:cubicBezTo>
                  <a:cubicBezTo>
                    <a:pt x="0" y="3299"/>
                    <a:pt x="1022" y="4138"/>
                    <a:pt x="2093" y="4138"/>
                  </a:cubicBezTo>
                  <a:cubicBezTo>
                    <a:pt x="2593" y="4138"/>
                    <a:pt x="3105" y="3954"/>
                    <a:pt x="3526" y="3545"/>
                  </a:cubicBezTo>
                  <a:cubicBezTo>
                    <a:pt x="4390" y="2763"/>
                    <a:pt x="4410" y="1418"/>
                    <a:pt x="3567" y="635"/>
                  </a:cubicBezTo>
                  <a:cubicBezTo>
                    <a:pt x="3142" y="197"/>
                    <a:pt x="2611" y="0"/>
                    <a:pt x="20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8" name="Google Shape;7388;p33"/>
            <p:cNvSpPr/>
            <p:nvPr/>
          </p:nvSpPr>
          <p:spPr>
            <a:xfrm>
              <a:off x="5922550" y="2795075"/>
              <a:ext cx="138525" cy="104600"/>
            </a:xfrm>
            <a:custGeom>
              <a:avLst/>
              <a:gdLst/>
              <a:ahLst/>
              <a:cxnLst/>
              <a:rect l="l" t="t" r="r" b="b"/>
              <a:pathLst>
                <a:path w="5541" h="4184" extrusionOk="0">
                  <a:moveTo>
                    <a:pt x="2771" y="1"/>
                  </a:moveTo>
                  <a:cubicBezTo>
                    <a:pt x="2242" y="1"/>
                    <a:pt x="1714" y="211"/>
                    <a:pt x="1325" y="630"/>
                  </a:cubicBezTo>
                  <a:cubicBezTo>
                    <a:pt x="0" y="1935"/>
                    <a:pt x="924" y="4163"/>
                    <a:pt x="2770" y="4183"/>
                  </a:cubicBezTo>
                  <a:cubicBezTo>
                    <a:pt x="4617" y="4183"/>
                    <a:pt x="5540" y="1955"/>
                    <a:pt x="4236" y="650"/>
                  </a:cubicBezTo>
                  <a:cubicBezTo>
                    <a:pt x="3842" y="216"/>
                    <a:pt x="3306" y="1"/>
                    <a:pt x="277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9" name="Google Shape;7389;p33"/>
            <p:cNvSpPr/>
            <p:nvPr/>
          </p:nvSpPr>
          <p:spPr>
            <a:xfrm>
              <a:off x="6288000" y="2430450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80" y="1"/>
                  </a:moveTo>
                  <a:cubicBezTo>
                    <a:pt x="950" y="1"/>
                    <a:pt x="1" y="2195"/>
                    <a:pt x="1279" y="3513"/>
                  </a:cubicBezTo>
                  <a:cubicBezTo>
                    <a:pt x="1670" y="3955"/>
                    <a:pt x="2213" y="4176"/>
                    <a:pt x="2760" y="4176"/>
                  </a:cubicBezTo>
                  <a:cubicBezTo>
                    <a:pt x="3282" y="4176"/>
                    <a:pt x="3808" y="3975"/>
                    <a:pt x="4210" y="3574"/>
                  </a:cubicBezTo>
                  <a:cubicBezTo>
                    <a:pt x="5535" y="2289"/>
                    <a:pt x="4651" y="41"/>
                    <a:pt x="2805" y="1"/>
                  </a:cubicBezTo>
                  <a:cubicBezTo>
                    <a:pt x="2796" y="1"/>
                    <a:pt x="2788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0" name="Google Shape;7390;p33"/>
            <p:cNvSpPr/>
            <p:nvPr/>
          </p:nvSpPr>
          <p:spPr>
            <a:xfrm>
              <a:off x="6287850" y="279552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17"/>
                    <a:pt x="904" y="4165"/>
                    <a:pt x="2751" y="4165"/>
                  </a:cubicBezTo>
                  <a:cubicBezTo>
                    <a:pt x="4597" y="4165"/>
                    <a:pt x="5521" y="1917"/>
                    <a:pt x="4216" y="632"/>
                  </a:cubicBezTo>
                  <a:cubicBezTo>
                    <a:pt x="3824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1" name="Google Shape;7391;p33"/>
            <p:cNvSpPr/>
            <p:nvPr/>
          </p:nvSpPr>
          <p:spPr>
            <a:xfrm>
              <a:off x="5932575" y="133490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54" y="0"/>
                  </a:moveTo>
                  <a:cubicBezTo>
                    <a:pt x="1884" y="0"/>
                    <a:pt x="1415" y="174"/>
                    <a:pt x="1025" y="528"/>
                  </a:cubicBezTo>
                  <a:cubicBezTo>
                    <a:pt x="101" y="1271"/>
                    <a:pt x="1" y="2615"/>
                    <a:pt x="764" y="3499"/>
                  </a:cubicBezTo>
                  <a:cubicBezTo>
                    <a:pt x="1172" y="3972"/>
                    <a:pt x="1748" y="4214"/>
                    <a:pt x="2327" y="4214"/>
                  </a:cubicBezTo>
                  <a:cubicBezTo>
                    <a:pt x="2829" y="4214"/>
                    <a:pt x="3333" y="4032"/>
                    <a:pt x="3734" y="3659"/>
                  </a:cubicBezTo>
                  <a:cubicBezTo>
                    <a:pt x="4637" y="2937"/>
                    <a:pt x="4738" y="1592"/>
                    <a:pt x="3935" y="749"/>
                  </a:cubicBezTo>
                  <a:cubicBezTo>
                    <a:pt x="3495" y="254"/>
                    <a:pt x="2923" y="0"/>
                    <a:pt x="2354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2" name="Google Shape;7392;p33"/>
            <p:cNvSpPr/>
            <p:nvPr/>
          </p:nvSpPr>
          <p:spPr>
            <a:xfrm>
              <a:off x="5922825" y="1700325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70" y="1"/>
                  </a:moveTo>
                  <a:cubicBezTo>
                    <a:pt x="956" y="1"/>
                    <a:pt x="1" y="2201"/>
                    <a:pt x="1274" y="3514"/>
                  </a:cubicBezTo>
                  <a:cubicBezTo>
                    <a:pt x="1675" y="3956"/>
                    <a:pt x="2223" y="4177"/>
                    <a:pt x="2770" y="4177"/>
                  </a:cubicBezTo>
                  <a:cubicBezTo>
                    <a:pt x="3292" y="4177"/>
                    <a:pt x="3813" y="3976"/>
                    <a:pt x="4205" y="3574"/>
                  </a:cubicBezTo>
                  <a:cubicBezTo>
                    <a:pt x="5529" y="2290"/>
                    <a:pt x="4666" y="41"/>
                    <a:pt x="2820" y="1"/>
                  </a:cubicBezTo>
                  <a:cubicBezTo>
                    <a:pt x="2803" y="1"/>
                    <a:pt x="2787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3" name="Google Shape;7393;p33"/>
            <p:cNvSpPr/>
            <p:nvPr/>
          </p:nvSpPr>
          <p:spPr>
            <a:xfrm>
              <a:off x="5922700" y="2065650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60" y="1"/>
                  </a:moveTo>
                  <a:cubicBezTo>
                    <a:pt x="929" y="1"/>
                    <a:pt x="0" y="2214"/>
                    <a:pt x="1299" y="3513"/>
                  </a:cubicBezTo>
                  <a:cubicBezTo>
                    <a:pt x="1697" y="3952"/>
                    <a:pt x="2241" y="4173"/>
                    <a:pt x="2785" y="4173"/>
                  </a:cubicBezTo>
                  <a:cubicBezTo>
                    <a:pt x="3310" y="4173"/>
                    <a:pt x="3835" y="3967"/>
                    <a:pt x="4230" y="3553"/>
                  </a:cubicBezTo>
                  <a:cubicBezTo>
                    <a:pt x="5534" y="2269"/>
                    <a:pt x="4631" y="21"/>
                    <a:pt x="2784" y="1"/>
                  </a:cubicBezTo>
                  <a:cubicBezTo>
                    <a:pt x="2776" y="1"/>
                    <a:pt x="2768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4" name="Google Shape;7394;p33"/>
            <p:cNvSpPr/>
            <p:nvPr/>
          </p:nvSpPr>
          <p:spPr>
            <a:xfrm>
              <a:off x="6299900" y="172442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542" y="1"/>
                  </a:moveTo>
                  <a:lnTo>
                    <a:pt x="542" y="1"/>
                  </a:lnTo>
                  <a:cubicBezTo>
                    <a:pt x="0" y="784"/>
                    <a:pt x="101" y="1847"/>
                    <a:pt x="763" y="2530"/>
                  </a:cubicBezTo>
                  <a:cubicBezTo>
                    <a:pt x="1064" y="2851"/>
                    <a:pt x="1466" y="3072"/>
                    <a:pt x="1907" y="3172"/>
                  </a:cubicBezTo>
                  <a:cubicBezTo>
                    <a:pt x="1466" y="2108"/>
                    <a:pt x="1004" y="1045"/>
                    <a:pt x="5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5" name="Google Shape;7395;p33"/>
            <p:cNvSpPr/>
            <p:nvPr/>
          </p:nvSpPr>
          <p:spPr>
            <a:xfrm>
              <a:off x="5923050" y="242997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6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1" y="1826"/>
                    <a:pt x="823" y="4094"/>
                    <a:pt x="2670" y="4175"/>
                  </a:cubicBezTo>
                  <a:cubicBezTo>
                    <a:pt x="2703" y="4176"/>
                    <a:pt x="2735" y="4177"/>
                    <a:pt x="2768" y="4177"/>
                  </a:cubicBezTo>
                  <a:cubicBezTo>
                    <a:pt x="4552" y="4177"/>
                    <a:pt x="5518" y="2023"/>
                    <a:pt x="4276" y="702"/>
                  </a:cubicBezTo>
                  <a:cubicBezTo>
                    <a:pt x="3885" y="237"/>
                    <a:pt x="3327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6" name="Google Shape;7396;p33"/>
            <p:cNvSpPr/>
            <p:nvPr/>
          </p:nvSpPr>
          <p:spPr>
            <a:xfrm>
              <a:off x="6287350" y="2065075"/>
              <a:ext cx="138375" cy="104475"/>
            </a:xfrm>
            <a:custGeom>
              <a:avLst/>
              <a:gdLst/>
              <a:ahLst/>
              <a:cxnLst/>
              <a:rect l="l" t="t" r="r" b="b"/>
              <a:pathLst>
                <a:path w="5535" h="4179" extrusionOk="0">
                  <a:moveTo>
                    <a:pt x="2780" y="1"/>
                  </a:moveTo>
                  <a:cubicBezTo>
                    <a:pt x="2260" y="1"/>
                    <a:pt x="1740" y="202"/>
                    <a:pt x="1345" y="606"/>
                  </a:cubicBezTo>
                  <a:cubicBezTo>
                    <a:pt x="1" y="1890"/>
                    <a:pt x="884" y="4138"/>
                    <a:pt x="2751" y="4179"/>
                  </a:cubicBezTo>
                  <a:cubicBezTo>
                    <a:pt x="2759" y="4179"/>
                    <a:pt x="2767" y="4179"/>
                    <a:pt x="2775" y="4179"/>
                  </a:cubicBezTo>
                  <a:cubicBezTo>
                    <a:pt x="4606" y="4179"/>
                    <a:pt x="5535" y="1965"/>
                    <a:pt x="4256" y="646"/>
                  </a:cubicBezTo>
                  <a:cubicBezTo>
                    <a:pt x="3857" y="217"/>
                    <a:pt x="3319" y="1"/>
                    <a:pt x="278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7" name="Google Shape;7397;p33"/>
            <p:cNvSpPr/>
            <p:nvPr/>
          </p:nvSpPr>
          <p:spPr>
            <a:xfrm>
              <a:off x="1174050" y="352312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63" y="0"/>
                  </a:moveTo>
                  <a:cubicBezTo>
                    <a:pt x="2229" y="0"/>
                    <a:pt x="1697" y="211"/>
                    <a:pt x="1305" y="633"/>
                  </a:cubicBezTo>
                  <a:cubicBezTo>
                    <a:pt x="1" y="1937"/>
                    <a:pt x="924" y="4165"/>
                    <a:pt x="2771" y="4165"/>
                  </a:cubicBezTo>
                  <a:cubicBezTo>
                    <a:pt x="4617" y="4165"/>
                    <a:pt x="5540" y="1937"/>
                    <a:pt x="4236" y="633"/>
                  </a:cubicBezTo>
                  <a:cubicBezTo>
                    <a:pt x="3834" y="211"/>
                    <a:pt x="3297" y="0"/>
                    <a:pt x="276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8" name="Google Shape;7398;p33"/>
            <p:cNvSpPr/>
            <p:nvPr/>
          </p:nvSpPr>
          <p:spPr>
            <a:xfrm>
              <a:off x="153927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40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814" y="2"/>
                  </a:cubicBezTo>
                  <a:cubicBezTo>
                    <a:pt x="2789" y="1"/>
                    <a:pt x="2765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9" name="Google Shape;7399;p33"/>
            <p:cNvSpPr/>
            <p:nvPr/>
          </p:nvSpPr>
          <p:spPr>
            <a:xfrm>
              <a:off x="1252825" y="3889175"/>
              <a:ext cx="48200" cy="79825"/>
            </a:xfrm>
            <a:custGeom>
              <a:avLst/>
              <a:gdLst/>
              <a:ahLst/>
              <a:cxnLst/>
              <a:rect l="l" t="t" r="r" b="b"/>
              <a:pathLst>
                <a:path w="1928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1065"/>
                    <a:pt x="884" y="2128"/>
                    <a:pt x="1366" y="3192"/>
                  </a:cubicBezTo>
                  <a:cubicBezTo>
                    <a:pt x="1928" y="2369"/>
                    <a:pt x="1787" y="1245"/>
                    <a:pt x="1065" y="583"/>
                  </a:cubicBezTo>
                  <a:cubicBezTo>
                    <a:pt x="764" y="282"/>
                    <a:pt x="402" y="8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0" name="Google Shape;7400;p33"/>
            <p:cNvSpPr/>
            <p:nvPr/>
          </p:nvSpPr>
          <p:spPr>
            <a:xfrm>
              <a:off x="1550400" y="3523825"/>
              <a:ext cx="114925" cy="103675"/>
            </a:xfrm>
            <a:custGeom>
              <a:avLst/>
              <a:gdLst/>
              <a:ahLst/>
              <a:cxnLst/>
              <a:rect l="l" t="t" r="r" b="b"/>
              <a:pathLst>
                <a:path w="4597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6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8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1" name="Google Shape;7401;p33"/>
            <p:cNvSpPr/>
            <p:nvPr/>
          </p:nvSpPr>
          <p:spPr>
            <a:xfrm>
              <a:off x="1903950" y="315855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4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2" name="Google Shape;7402;p33"/>
            <p:cNvSpPr/>
            <p:nvPr/>
          </p:nvSpPr>
          <p:spPr>
            <a:xfrm>
              <a:off x="1538850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5" y="192"/>
                    <a:pt x="1366" y="582"/>
                  </a:cubicBezTo>
                  <a:cubicBezTo>
                    <a:pt x="1" y="1826"/>
                    <a:pt x="844" y="4094"/>
                    <a:pt x="2690" y="4175"/>
                  </a:cubicBezTo>
                  <a:cubicBezTo>
                    <a:pt x="2724" y="4176"/>
                    <a:pt x="2756" y="4177"/>
                    <a:pt x="2789" y="4177"/>
                  </a:cubicBezTo>
                  <a:cubicBezTo>
                    <a:pt x="4572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3" name="Google Shape;7403;p33"/>
            <p:cNvSpPr/>
            <p:nvPr/>
          </p:nvSpPr>
          <p:spPr>
            <a:xfrm>
              <a:off x="1903950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4" name="Google Shape;7404;p33"/>
            <p:cNvSpPr/>
            <p:nvPr/>
          </p:nvSpPr>
          <p:spPr>
            <a:xfrm>
              <a:off x="1539000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79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5" name="Google Shape;7405;p33"/>
            <p:cNvSpPr/>
            <p:nvPr/>
          </p:nvSpPr>
          <p:spPr>
            <a:xfrm>
              <a:off x="1903675" y="3888175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79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50" y="4176"/>
                  </a:cubicBezTo>
                  <a:cubicBezTo>
                    <a:pt x="2766" y="4176"/>
                    <a:pt x="2783" y="4176"/>
                    <a:pt x="2799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6" name="Google Shape;7406;p33"/>
            <p:cNvSpPr/>
            <p:nvPr/>
          </p:nvSpPr>
          <p:spPr>
            <a:xfrm>
              <a:off x="1903675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5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6" y="4186"/>
                    <a:pt x="2763" y="4186"/>
                    <a:pt x="2779" y="4186"/>
                  </a:cubicBezTo>
                  <a:cubicBezTo>
                    <a:pt x="4594" y="4186"/>
                    <a:pt x="5548" y="2006"/>
                    <a:pt x="4275" y="673"/>
                  </a:cubicBezTo>
                  <a:cubicBezTo>
                    <a:pt x="3880" y="226"/>
                    <a:pt x="3329" y="0"/>
                    <a:pt x="277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7" name="Google Shape;7407;p33"/>
            <p:cNvSpPr/>
            <p:nvPr/>
          </p:nvSpPr>
          <p:spPr>
            <a:xfrm>
              <a:off x="1903800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8" name="Google Shape;7408;p33"/>
            <p:cNvSpPr/>
            <p:nvPr/>
          </p:nvSpPr>
          <p:spPr>
            <a:xfrm>
              <a:off x="1173550" y="3158325"/>
              <a:ext cx="138875" cy="104150"/>
            </a:xfrm>
            <a:custGeom>
              <a:avLst/>
              <a:gdLst/>
              <a:ahLst/>
              <a:cxnLst/>
              <a:rect l="l" t="t" r="r" b="b"/>
              <a:pathLst>
                <a:path w="5555" h="4166" extrusionOk="0">
                  <a:moveTo>
                    <a:pt x="2791" y="0"/>
                  </a:moveTo>
                  <a:cubicBezTo>
                    <a:pt x="2259" y="0"/>
                    <a:pt x="1727" y="211"/>
                    <a:pt x="1325" y="632"/>
                  </a:cubicBezTo>
                  <a:cubicBezTo>
                    <a:pt x="1" y="1917"/>
                    <a:pt x="924" y="4165"/>
                    <a:pt x="2770" y="4165"/>
                  </a:cubicBezTo>
                  <a:cubicBezTo>
                    <a:pt x="2779" y="4165"/>
                    <a:pt x="2787" y="4165"/>
                    <a:pt x="2795" y="4165"/>
                  </a:cubicBezTo>
                  <a:cubicBezTo>
                    <a:pt x="4625" y="4165"/>
                    <a:pt x="5555" y="1931"/>
                    <a:pt x="4256" y="632"/>
                  </a:cubicBezTo>
                  <a:cubicBezTo>
                    <a:pt x="3854" y="211"/>
                    <a:pt x="3322" y="0"/>
                    <a:pt x="279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9" name="Google Shape;7409;p33"/>
            <p:cNvSpPr/>
            <p:nvPr/>
          </p:nvSpPr>
          <p:spPr>
            <a:xfrm>
              <a:off x="2999075" y="35238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33"/>
                  </a:cubicBezTo>
                  <a:cubicBezTo>
                    <a:pt x="1707" y="3955"/>
                    <a:pt x="2244" y="4165"/>
                    <a:pt x="2778" y="4165"/>
                  </a:cubicBezTo>
                  <a:cubicBezTo>
                    <a:pt x="3313" y="4165"/>
                    <a:pt x="3845" y="3955"/>
                    <a:pt x="4236" y="353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0" name="Google Shape;7410;p33"/>
            <p:cNvSpPr/>
            <p:nvPr/>
          </p:nvSpPr>
          <p:spPr>
            <a:xfrm>
              <a:off x="3364825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0" y="1"/>
                  </a:moveTo>
                  <a:cubicBezTo>
                    <a:pt x="921" y="1"/>
                    <a:pt x="0" y="2168"/>
                    <a:pt x="1248" y="3495"/>
                  </a:cubicBezTo>
                  <a:cubicBezTo>
                    <a:pt x="1653" y="3942"/>
                    <a:pt x="2209" y="4168"/>
                    <a:pt x="2763" y="4168"/>
                  </a:cubicBezTo>
                  <a:cubicBezTo>
                    <a:pt x="3278" y="4168"/>
                    <a:pt x="3791" y="3972"/>
                    <a:pt x="4178" y="3575"/>
                  </a:cubicBezTo>
                  <a:cubicBezTo>
                    <a:pt x="5523" y="2290"/>
                    <a:pt x="4640" y="42"/>
                    <a:pt x="2793" y="2"/>
                  </a:cubicBezTo>
                  <a:cubicBezTo>
                    <a:pt x="2769" y="1"/>
                    <a:pt x="2744" y="1"/>
                    <a:pt x="272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1" name="Google Shape;7411;p33"/>
            <p:cNvSpPr/>
            <p:nvPr/>
          </p:nvSpPr>
          <p:spPr>
            <a:xfrm>
              <a:off x="2268975" y="46183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1" y="0"/>
                  </a:moveTo>
                  <a:cubicBezTo>
                    <a:pt x="2236" y="0"/>
                    <a:pt x="1712" y="206"/>
                    <a:pt x="1325" y="622"/>
                  </a:cubicBezTo>
                  <a:cubicBezTo>
                    <a:pt x="0" y="1927"/>
                    <a:pt x="924" y="4155"/>
                    <a:pt x="2770" y="4175"/>
                  </a:cubicBezTo>
                  <a:cubicBezTo>
                    <a:pt x="4617" y="4175"/>
                    <a:pt x="5540" y="1947"/>
                    <a:pt x="4236" y="642"/>
                  </a:cubicBezTo>
                  <a:cubicBezTo>
                    <a:pt x="3839" y="216"/>
                    <a:pt x="3300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2" name="Google Shape;7412;p33"/>
            <p:cNvSpPr/>
            <p:nvPr/>
          </p:nvSpPr>
          <p:spPr>
            <a:xfrm>
              <a:off x="263427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8" y="1"/>
                  </a:moveTo>
                  <a:cubicBezTo>
                    <a:pt x="2248" y="1"/>
                    <a:pt x="1727" y="201"/>
                    <a:pt x="1325" y="603"/>
                  </a:cubicBezTo>
                  <a:cubicBezTo>
                    <a:pt x="1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6" y="4176"/>
                    <a:pt x="5535" y="1982"/>
                    <a:pt x="4256" y="663"/>
                  </a:cubicBezTo>
                  <a:cubicBezTo>
                    <a:pt x="3855" y="221"/>
                    <a:pt x="3312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3" name="Google Shape;7413;p33"/>
            <p:cNvSpPr/>
            <p:nvPr/>
          </p:nvSpPr>
          <p:spPr>
            <a:xfrm>
              <a:off x="3016300" y="3888925"/>
              <a:ext cx="110275" cy="103625"/>
            </a:xfrm>
            <a:custGeom>
              <a:avLst/>
              <a:gdLst/>
              <a:ahLst/>
              <a:cxnLst/>
              <a:rect l="l" t="t" r="r" b="b"/>
              <a:pathLst>
                <a:path w="4411" h="4145" extrusionOk="0">
                  <a:moveTo>
                    <a:pt x="2102" y="1"/>
                  </a:moveTo>
                  <a:cubicBezTo>
                    <a:pt x="1031" y="1"/>
                    <a:pt x="1" y="840"/>
                    <a:pt x="14" y="2098"/>
                  </a:cubicBezTo>
                  <a:cubicBezTo>
                    <a:pt x="41" y="3338"/>
                    <a:pt x="1055" y="4144"/>
                    <a:pt x="2108" y="4144"/>
                  </a:cubicBezTo>
                  <a:cubicBezTo>
                    <a:pt x="2622" y="4144"/>
                    <a:pt x="3145" y="3952"/>
                    <a:pt x="3567" y="3523"/>
                  </a:cubicBezTo>
                  <a:cubicBezTo>
                    <a:pt x="4410" y="2720"/>
                    <a:pt x="4390" y="1376"/>
                    <a:pt x="3527" y="593"/>
                  </a:cubicBezTo>
                  <a:cubicBezTo>
                    <a:pt x="3112" y="184"/>
                    <a:pt x="2602" y="1"/>
                    <a:pt x="210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4" name="Google Shape;7414;p33"/>
            <p:cNvSpPr/>
            <p:nvPr/>
          </p:nvSpPr>
          <p:spPr>
            <a:xfrm>
              <a:off x="337592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5" y="182"/>
                    <a:pt x="904" y="544"/>
                  </a:cubicBezTo>
                  <a:cubicBezTo>
                    <a:pt x="61" y="1327"/>
                    <a:pt x="1" y="2632"/>
                    <a:pt x="784" y="3475"/>
                  </a:cubicBezTo>
                  <a:cubicBezTo>
                    <a:pt x="1186" y="3920"/>
                    <a:pt x="1745" y="4147"/>
                    <a:pt x="2307" y="4147"/>
                  </a:cubicBezTo>
                  <a:cubicBezTo>
                    <a:pt x="2810" y="4147"/>
                    <a:pt x="3316" y="3965"/>
                    <a:pt x="3714" y="3595"/>
                  </a:cubicBezTo>
                  <a:cubicBezTo>
                    <a:pt x="4537" y="2833"/>
                    <a:pt x="4597" y="1508"/>
                    <a:pt x="3835" y="665"/>
                  </a:cubicBezTo>
                  <a:cubicBezTo>
                    <a:pt x="3424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5" name="Google Shape;7415;p33"/>
            <p:cNvSpPr/>
            <p:nvPr/>
          </p:nvSpPr>
          <p:spPr>
            <a:xfrm>
              <a:off x="3729475" y="315855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5" y="3955"/>
                    <a:pt x="2223" y="4176"/>
                    <a:pt x="2770" y="4176"/>
                  </a:cubicBezTo>
                  <a:cubicBezTo>
                    <a:pt x="3292" y="4176"/>
                    <a:pt x="3813" y="3976"/>
                    <a:pt x="4205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7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6" name="Google Shape;7416;p33"/>
            <p:cNvSpPr/>
            <p:nvPr/>
          </p:nvSpPr>
          <p:spPr>
            <a:xfrm>
              <a:off x="263427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1" y="0"/>
                  </a:moveTo>
                  <a:cubicBezTo>
                    <a:pt x="2229" y="0"/>
                    <a:pt x="1697" y="211"/>
                    <a:pt x="1305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0" y="1937"/>
                    <a:pt x="4216" y="632"/>
                  </a:cubicBezTo>
                  <a:cubicBezTo>
                    <a:pt x="3824" y="211"/>
                    <a:pt x="3292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7" name="Google Shape;7417;p33"/>
            <p:cNvSpPr/>
            <p:nvPr/>
          </p:nvSpPr>
          <p:spPr>
            <a:xfrm>
              <a:off x="299957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4" y="4047"/>
                    <a:pt x="2610" y="4168"/>
                  </a:cubicBezTo>
                  <a:cubicBezTo>
                    <a:pt x="2668" y="4172"/>
                    <a:pt x="2724" y="4174"/>
                    <a:pt x="2780" y="4174"/>
                  </a:cubicBezTo>
                  <a:cubicBezTo>
                    <a:pt x="4522" y="4174"/>
                    <a:pt x="5503" y="2097"/>
                    <a:pt x="4316" y="756"/>
                  </a:cubicBezTo>
                  <a:cubicBezTo>
                    <a:pt x="3880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8" name="Google Shape;7418;p33"/>
            <p:cNvSpPr/>
            <p:nvPr/>
          </p:nvSpPr>
          <p:spPr>
            <a:xfrm>
              <a:off x="3364400" y="388820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0"/>
                  </a:moveTo>
                  <a:cubicBezTo>
                    <a:pt x="2262" y="0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9" name="Google Shape;7419;p33"/>
            <p:cNvSpPr/>
            <p:nvPr/>
          </p:nvSpPr>
          <p:spPr>
            <a:xfrm>
              <a:off x="3729975" y="3523300"/>
              <a:ext cx="137750" cy="103975"/>
            </a:xfrm>
            <a:custGeom>
              <a:avLst/>
              <a:gdLst/>
              <a:ahLst/>
              <a:cxnLst/>
              <a:rect l="l" t="t" r="r" b="b"/>
              <a:pathLst>
                <a:path w="5510" h="4159" extrusionOk="0">
                  <a:moveTo>
                    <a:pt x="2743" y="1"/>
                  </a:moveTo>
                  <a:cubicBezTo>
                    <a:pt x="2201" y="1"/>
                    <a:pt x="1662" y="217"/>
                    <a:pt x="1274" y="646"/>
                  </a:cubicBezTo>
                  <a:cubicBezTo>
                    <a:pt x="1" y="1959"/>
                    <a:pt x="916" y="4159"/>
                    <a:pt x="2730" y="4159"/>
                  </a:cubicBezTo>
                  <a:cubicBezTo>
                    <a:pt x="2747" y="4159"/>
                    <a:pt x="2763" y="4159"/>
                    <a:pt x="2779" y="4158"/>
                  </a:cubicBezTo>
                  <a:cubicBezTo>
                    <a:pt x="4626" y="4138"/>
                    <a:pt x="5509" y="1890"/>
                    <a:pt x="4185" y="605"/>
                  </a:cubicBezTo>
                  <a:cubicBezTo>
                    <a:pt x="3790" y="201"/>
                    <a:pt x="3266" y="1"/>
                    <a:pt x="274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0" name="Google Shape;7420;p33"/>
            <p:cNvSpPr/>
            <p:nvPr/>
          </p:nvSpPr>
          <p:spPr>
            <a:xfrm>
              <a:off x="2999575" y="4618050"/>
              <a:ext cx="138025" cy="104125"/>
            </a:xfrm>
            <a:custGeom>
              <a:avLst/>
              <a:gdLst/>
              <a:ahLst/>
              <a:cxnLst/>
              <a:rect l="l" t="t" r="r" b="b"/>
              <a:pathLst>
                <a:path w="5521" h="4165" extrusionOk="0">
                  <a:moveTo>
                    <a:pt x="2761" y="0"/>
                  </a:moveTo>
                  <a:cubicBezTo>
                    <a:pt x="2229" y="0"/>
                    <a:pt x="1697" y="211"/>
                    <a:pt x="1306" y="632"/>
                  </a:cubicBezTo>
                  <a:cubicBezTo>
                    <a:pt x="1" y="1937"/>
                    <a:pt x="904" y="4165"/>
                    <a:pt x="2751" y="4165"/>
                  </a:cubicBezTo>
                  <a:cubicBezTo>
                    <a:pt x="4597" y="4165"/>
                    <a:pt x="5521" y="1937"/>
                    <a:pt x="4216" y="632"/>
                  </a:cubicBezTo>
                  <a:cubicBezTo>
                    <a:pt x="3825" y="211"/>
                    <a:pt x="3293" y="0"/>
                    <a:pt x="276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1" name="Google Shape;7421;p33"/>
            <p:cNvSpPr/>
            <p:nvPr/>
          </p:nvSpPr>
          <p:spPr>
            <a:xfrm>
              <a:off x="336452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6" y="1"/>
                  </a:moveTo>
                  <a:cubicBezTo>
                    <a:pt x="2208" y="1"/>
                    <a:pt x="1660" y="221"/>
                    <a:pt x="126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2" name="Google Shape;7422;p33"/>
            <p:cNvSpPr/>
            <p:nvPr/>
          </p:nvSpPr>
          <p:spPr>
            <a:xfrm>
              <a:off x="372920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8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4" y="4135"/>
                    <a:pt x="2730" y="4176"/>
                  </a:cubicBezTo>
                  <a:cubicBezTo>
                    <a:pt x="2747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6" y="663"/>
                  </a:cubicBezTo>
                  <a:cubicBezTo>
                    <a:pt x="3865" y="221"/>
                    <a:pt x="3322" y="0"/>
                    <a:pt x="27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3" name="Google Shape;7423;p33"/>
            <p:cNvSpPr/>
            <p:nvPr/>
          </p:nvSpPr>
          <p:spPr>
            <a:xfrm>
              <a:off x="3364450" y="4619250"/>
              <a:ext cx="138475" cy="104425"/>
            </a:xfrm>
            <a:custGeom>
              <a:avLst/>
              <a:gdLst/>
              <a:ahLst/>
              <a:cxnLst/>
              <a:rect l="l" t="t" r="r" b="b"/>
              <a:pathLst>
                <a:path w="5539" h="4177" extrusionOk="0">
                  <a:moveTo>
                    <a:pt x="2750" y="0"/>
                  </a:moveTo>
                  <a:cubicBezTo>
                    <a:pt x="966" y="0"/>
                    <a:pt x="1" y="2134"/>
                    <a:pt x="1243" y="3475"/>
                  </a:cubicBezTo>
                  <a:cubicBezTo>
                    <a:pt x="1644" y="3940"/>
                    <a:pt x="2207" y="4176"/>
                    <a:pt x="2770" y="4176"/>
                  </a:cubicBezTo>
                  <a:cubicBezTo>
                    <a:pt x="3277" y="4176"/>
                    <a:pt x="3783" y="3985"/>
                    <a:pt x="4173" y="3595"/>
                  </a:cubicBezTo>
                  <a:cubicBezTo>
                    <a:pt x="5538" y="2351"/>
                    <a:pt x="4695" y="62"/>
                    <a:pt x="2848" y="2"/>
                  </a:cubicBezTo>
                  <a:cubicBezTo>
                    <a:pt x="2815" y="1"/>
                    <a:pt x="2783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4" name="Google Shape;7424;p33"/>
            <p:cNvSpPr/>
            <p:nvPr/>
          </p:nvSpPr>
          <p:spPr>
            <a:xfrm>
              <a:off x="3729200" y="4253225"/>
              <a:ext cx="138225" cy="104675"/>
            </a:xfrm>
            <a:custGeom>
              <a:avLst/>
              <a:gdLst/>
              <a:ahLst/>
              <a:cxnLst/>
              <a:rect l="l" t="t" r="r" b="b"/>
              <a:pathLst>
                <a:path w="5529" h="4187" extrusionOk="0">
                  <a:moveTo>
                    <a:pt x="2769" y="0"/>
                  </a:moveTo>
                  <a:cubicBezTo>
                    <a:pt x="2255" y="0"/>
                    <a:pt x="1742" y="196"/>
                    <a:pt x="1345" y="593"/>
                  </a:cubicBezTo>
                  <a:cubicBezTo>
                    <a:pt x="0" y="1878"/>
                    <a:pt x="864" y="4126"/>
                    <a:pt x="2730" y="4186"/>
                  </a:cubicBezTo>
                  <a:cubicBezTo>
                    <a:pt x="2747" y="4186"/>
                    <a:pt x="2763" y="4186"/>
                    <a:pt x="2780" y="4186"/>
                  </a:cubicBezTo>
                  <a:cubicBezTo>
                    <a:pt x="4594" y="4186"/>
                    <a:pt x="5529" y="2006"/>
                    <a:pt x="4276" y="673"/>
                  </a:cubicBezTo>
                  <a:cubicBezTo>
                    <a:pt x="3870" y="226"/>
                    <a:pt x="3320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5" name="Google Shape;7425;p33"/>
            <p:cNvSpPr/>
            <p:nvPr/>
          </p:nvSpPr>
          <p:spPr>
            <a:xfrm>
              <a:off x="3729850" y="4618275"/>
              <a:ext cx="137875" cy="104425"/>
            </a:xfrm>
            <a:custGeom>
              <a:avLst/>
              <a:gdLst/>
              <a:ahLst/>
              <a:cxnLst/>
              <a:rect l="l" t="t" r="r" b="b"/>
              <a:pathLst>
                <a:path w="5515" h="4177" extrusionOk="0">
                  <a:moveTo>
                    <a:pt x="2757" y="1"/>
                  </a:moveTo>
                  <a:cubicBezTo>
                    <a:pt x="2213" y="1"/>
                    <a:pt x="1670" y="222"/>
                    <a:pt x="1279" y="663"/>
                  </a:cubicBezTo>
                  <a:cubicBezTo>
                    <a:pt x="0" y="1982"/>
                    <a:pt x="929" y="4176"/>
                    <a:pt x="2760" y="4176"/>
                  </a:cubicBezTo>
                  <a:cubicBezTo>
                    <a:pt x="2768" y="4176"/>
                    <a:pt x="2776" y="4176"/>
                    <a:pt x="2784" y="4176"/>
                  </a:cubicBezTo>
                  <a:cubicBezTo>
                    <a:pt x="4631" y="4136"/>
                    <a:pt x="5514" y="1888"/>
                    <a:pt x="4190" y="603"/>
                  </a:cubicBezTo>
                  <a:cubicBezTo>
                    <a:pt x="3798" y="202"/>
                    <a:pt x="3277" y="1"/>
                    <a:pt x="27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6" name="Google Shape;7426;p33"/>
            <p:cNvSpPr/>
            <p:nvPr/>
          </p:nvSpPr>
          <p:spPr>
            <a:xfrm>
              <a:off x="227900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4" y="545"/>
                  </a:cubicBezTo>
                  <a:cubicBezTo>
                    <a:pt x="12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7" name="Google Shape;7427;p33"/>
            <p:cNvSpPr/>
            <p:nvPr/>
          </p:nvSpPr>
          <p:spPr>
            <a:xfrm>
              <a:off x="2280525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8" name="Google Shape;7428;p33"/>
            <p:cNvSpPr/>
            <p:nvPr/>
          </p:nvSpPr>
          <p:spPr>
            <a:xfrm>
              <a:off x="2651500" y="3158975"/>
              <a:ext cx="109750" cy="103575"/>
            </a:xfrm>
            <a:custGeom>
              <a:avLst/>
              <a:gdLst/>
              <a:ahLst/>
              <a:cxnLst/>
              <a:rect l="l" t="t" r="r" b="b"/>
              <a:pathLst>
                <a:path w="4390" h="4143" extrusionOk="0">
                  <a:moveTo>
                    <a:pt x="2096" y="1"/>
                  </a:moveTo>
                  <a:cubicBezTo>
                    <a:pt x="1043" y="1"/>
                    <a:pt x="28" y="821"/>
                    <a:pt x="14" y="2052"/>
                  </a:cubicBezTo>
                  <a:cubicBezTo>
                    <a:pt x="1" y="3305"/>
                    <a:pt x="1023" y="4143"/>
                    <a:pt x="2090" y="4143"/>
                  </a:cubicBezTo>
                  <a:cubicBezTo>
                    <a:pt x="2594" y="4143"/>
                    <a:pt x="3108" y="3956"/>
                    <a:pt x="3527" y="3537"/>
                  </a:cubicBezTo>
                  <a:cubicBezTo>
                    <a:pt x="4390" y="2754"/>
                    <a:pt x="4390" y="1409"/>
                    <a:pt x="3547" y="626"/>
                  </a:cubicBezTo>
                  <a:cubicBezTo>
                    <a:pt x="3127" y="194"/>
                    <a:pt x="2607" y="1"/>
                    <a:pt x="209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9" name="Google Shape;7429;p33"/>
            <p:cNvSpPr/>
            <p:nvPr/>
          </p:nvSpPr>
          <p:spPr>
            <a:xfrm>
              <a:off x="2280525" y="3888925"/>
              <a:ext cx="109750" cy="103625"/>
            </a:xfrm>
            <a:custGeom>
              <a:avLst/>
              <a:gdLst/>
              <a:ahLst/>
              <a:cxnLst/>
              <a:rect l="l" t="t" r="r" b="b"/>
              <a:pathLst>
                <a:path w="4390" h="4145" extrusionOk="0">
                  <a:moveTo>
                    <a:pt x="2297" y="1"/>
                  </a:moveTo>
                  <a:cubicBezTo>
                    <a:pt x="1796" y="1"/>
                    <a:pt x="1285" y="184"/>
                    <a:pt x="863" y="593"/>
                  </a:cubicBezTo>
                  <a:cubicBezTo>
                    <a:pt x="20" y="1376"/>
                    <a:pt x="0" y="2720"/>
                    <a:pt x="843" y="3523"/>
                  </a:cubicBezTo>
                  <a:cubicBezTo>
                    <a:pt x="1265" y="3952"/>
                    <a:pt x="1788" y="4144"/>
                    <a:pt x="2302" y="4144"/>
                  </a:cubicBezTo>
                  <a:cubicBezTo>
                    <a:pt x="3353" y="4144"/>
                    <a:pt x="4362" y="3338"/>
                    <a:pt x="4376" y="2098"/>
                  </a:cubicBezTo>
                  <a:cubicBezTo>
                    <a:pt x="4389" y="840"/>
                    <a:pt x="3368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0" name="Google Shape;7430;p33"/>
            <p:cNvSpPr/>
            <p:nvPr/>
          </p:nvSpPr>
          <p:spPr>
            <a:xfrm>
              <a:off x="263482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5" y="3940"/>
                    <a:pt x="2188" y="4177"/>
                    <a:pt x="2751" y="4177"/>
                  </a:cubicBezTo>
                  <a:cubicBezTo>
                    <a:pt x="3257" y="4177"/>
                    <a:pt x="3764" y="3985"/>
                    <a:pt x="4154" y="3595"/>
                  </a:cubicBezTo>
                  <a:cubicBezTo>
                    <a:pt x="5519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1" name="Google Shape;7431;p33"/>
            <p:cNvSpPr/>
            <p:nvPr/>
          </p:nvSpPr>
          <p:spPr>
            <a:xfrm>
              <a:off x="2999075" y="3159075"/>
              <a:ext cx="138525" cy="104650"/>
            </a:xfrm>
            <a:custGeom>
              <a:avLst/>
              <a:gdLst/>
              <a:ahLst/>
              <a:cxnLst/>
              <a:rect l="l" t="t" r="r" b="b"/>
              <a:pathLst>
                <a:path w="5541" h="4186" extrusionOk="0">
                  <a:moveTo>
                    <a:pt x="2771" y="0"/>
                  </a:moveTo>
                  <a:cubicBezTo>
                    <a:pt x="924" y="0"/>
                    <a:pt x="1" y="2228"/>
                    <a:pt x="1306" y="3553"/>
                  </a:cubicBezTo>
                  <a:cubicBezTo>
                    <a:pt x="1707" y="3974"/>
                    <a:pt x="2244" y="4185"/>
                    <a:pt x="2778" y="4185"/>
                  </a:cubicBezTo>
                  <a:cubicBezTo>
                    <a:pt x="3313" y="4185"/>
                    <a:pt x="3845" y="3974"/>
                    <a:pt x="4236" y="3553"/>
                  </a:cubicBezTo>
                  <a:cubicBezTo>
                    <a:pt x="5541" y="222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2" name="Google Shape;7432;p33"/>
            <p:cNvSpPr/>
            <p:nvPr/>
          </p:nvSpPr>
          <p:spPr>
            <a:xfrm>
              <a:off x="2269475" y="4253375"/>
              <a:ext cx="137950" cy="104050"/>
            </a:xfrm>
            <a:custGeom>
              <a:avLst/>
              <a:gdLst/>
              <a:ahLst/>
              <a:cxnLst/>
              <a:rect l="l" t="t" r="r" b="b"/>
              <a:pathLst>
                <a:path w="5518" h="4162" extrusionOk="0">
                  <a:moveTo>
                    <a:pt x="2754" y="1"/>
                  </a:moveTo>
                  <a:cubicBezTo>
                    <a:pt x="2250" y="1"/>
                    <a:pt x="1744" y="187"/>
                    <a:pt x="1345" y="567"/>
                  </a:cubicBezTo>
                  <a:cubicBezTo>
                    <a:pt x="0" y="1811"/>
                    <a:pt x="823" y="4100"/>
                    <a:pt x="2670" y="4160"/>
                  </a:cubicBezTo>
                  <a:cubicBezTo>
                    <a:pt x="2703" y="4161"/>
                    <a:pt x="2736" y="4162"/>
                    <a:pt x="2768" y="4162"/>
                  </a:cubicBezTo>
                  <a:cubicBezTo>
                    <a:pt x="4553" y="4162"/>
                    <a:pt x="5518" y="2028"/>
                    <a:pt x="4276" y="687"/>
                  </a:cubicBezTo>
                  <a:cubicBezTo>
                    <a:pt x="3874" y="232"/>
                    <a:pt x="3316" y="1"/>
                    <a:pt x="275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3" name="Google Shape;7433;p33"/>
            <p:cNvSpPr/>
            <p:nvPr/>
          </p:nvSpPr>
          <p:spPr>
            <a:xfrm>
              <a:off x="2651500" y="3889000"/>
              <a:ext cx="110250" cy="103725"/>
            </a:xfrm>
            <a:custGeom>
              <a:avLst/>
              <a:gdLst/>
              <a:ahLst/>
              <a:cxnLst/>
              <a:rect l="l" t="t" r="r" b="b"/>
              <a:pathLst>
                <a:path w="4410" h="4149" extrusionOk="0">
                  <a:moveTo>
                    <a:pt x="2103" y="0"/>
                  </a:moveTo>
                  <a:cubicBezTo>
                    <a:pt x="1046" y="0"/>
                    <a:pt x="28" y="815"/>
                    <a:pt x="14" y="2055"/>
                  </a:cubicBezTo>
                  <a:cubicBezTo>
                    <a:pt x="0" y="3303"/>
                    <a:pt x="1027" y="4148"/>
                    <a:pt x="2102" y="4148"/>
                  </a:cubicBezTo>
                  <a:cubicBezTo>
                    <a:pt x="2599" y="4148"/>
                    <a:pt x="3107" y="3967"/>
                    <a:pt x="3527" y="3560"/>
                  </a:cubicBezTo>
                  <a:cubicBezTo>
                    <a:pt x="4390" y="2778"/>
                    <a:pt x="4410" y="1433"/>
                    <a:pt x="3567" y="630"/>
                  </a:cubicBezTo>
                  <a:cubicBezTo>
                    <a:pt x="3145" y="195"/>
                    <a:pt x="2619" y="0"/>
                    <a:pt x="2103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4" name="Google Shape;7434;p33"/>
            <p:cNvSpPr/>
            <p:nvPr/>
          </p:nvSpPr>
          <p:spPr>
            <a:xfrm>
              <a:off x="2999575" y="5350025"/>
              <a:ext cx="138025" cy="104275"/>
            </a:xfrm>
            <a:custGeom>
              <a:avLst/>
              <a:gdLst/>
              <a:ahLst/>
              <a:cxnLst/>
              <a:rect l="l" t="t" r="r" b="b"/>
              <a:pathLst>
                <a:path w="5521" h="4171" extrusionOk="0">
                  <a:moveTo>
                    <a:pt x="2761" y="1"/>
                  </a:moveTo>
                  <a:cubicBezTo>
                    <a:pt x="2229" y="1"/>
                    <a:pt x="1697" y="207"/>
                    <a:pt x="1306" y="618"/>
                  </a:cubicBezTo>
                  <a:cubicBezTo>
                    <a:pt x="1" y="1923"/>
                    <a:pt x="904" y="4171"/>
                    <a:pt x="2751" y="4171"/>
                  </a:cubicBezTo>
                  <a:cubicBezTo>
                    <a:pt x="4597" y="4171"/>
                    <a:pt x="5521" y="1923"/>
                    <a:pt x="4216" y="618"/>
                  </a:cubicBezTo>
                  <a:cubicBezTo>
                    <a:pt x="3825" y="207"/>
                    <a:pt x="3293" y="1"/>
                    <a:pt x="276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5" name="Google Shape;7435;p33"/>
            <p:cNvSpPr/>
            <p:nvPr/>
          </p:nvSpPr>
          <p:spPr>
            <a:xfrm>
              <a:off x="3364400" y="498510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67"/>
                    <a:pt x="863" y="4115"/>
                    <a:pt x="2710" y="4176"/>
                  </a:cubicBezTo>
                  <a:cubicBezTo>
                    <a:pt x="2727" y="4176"/>
                    <a:pt x="2743" y="4176"/>
                    <a:pt x="2759" y="4176"/>
                  </a:cubicBezTo>
                  <a:cubicBezTo>
                    <a:pt x="4574" y="4176"/>
                    <a:pt x="5529" y="199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6" name="Google Shape;7436;p33"/>
            <p:cNvSpPr/>
            <p:nvPr/>
          </p:nvSpPr>
          <p:spPr>
            <a:xfrm>
              <a:off x="3364400" y="5349925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70" y="4175"/>
                  </a:cubicBezTo>
                  <a:cubicBezTo>
                    <a:pt x="2703" y="4176"/>
                    <a:pt x="2736" y="4177"/>
                    <a:pt x="2768" y="4177"/>
                  </a:cubicBezTo>
                  <a:cubicBezTo>
                    <a:pt x="4552" y="4177"/>
                    <a:pt x="5518" y="204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7" name="Google Shape;7437;p33"/>
            <p:cNvSpPr/>
            <p:nvPr/>
          </p:nvSpPr>
          <p:spPr>
            <a:xfrm>
              <a:off x="3729475" y="4985600"/>
              <a:ext cx="138250" cy="104350"/>
            </a:xfrm>
            <a:custGeom>
              <a:avLst/>
              <a:gdLst/>
              <a:ahLst/>
              <a:cxnLst/>
              <a:rect l="l" t="t" r="r" b="b"/>
              <a:pathLst>
                <a:path w="5530" h="4174" extrusionOk="0">
                  <a:moveTo>
                    <a:pt x="2750" y="0"/>
                  </a:moveTo>
                  <a:cubicBezTo>
                    <a:pt x="936" y="0"/>
                    <a:pt x="1" y="2200"/>
                    <a:pt x="1274" y="3513"/>
                  </a:cubicBezTo>
                  <a:cubicBezTo>
                    <a:pt x="1672" y="3952"/>
                    <a:pt x="2216" y="4173"/>
                    <a:pt x="2760" y="4173"/>
                  </a:cubicBezTo>
                  <a:cubicBezTo>
                    <a:pt x="3285" y="4173"/>
                    <a:pt x="3810" y="3967"/>
                    <a:pt x="4205" y="3553"/>
                  </a:cubicBezTo>
                  <a:cubicBezTo>
                    <a:pt x="5529" y="2269"/>
                    <a:pt x="4646" y="21"/>
                    <a:pt x="2799" y="1"/>
                  </a:cubicBezTo>
                  <a:cubicBezTo>
                    <a:pt x="2783" y="0"/>
                    <a:pt x="2767" y="0"/>
                    <a:pt x="275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8" name="Google Shape;7438;p33"/>
            <p:cNvSpPr/>
            <p:nvPr/>
          </p:nvSpPr>
          <p:spPr>
            <a:xfrm>
              <a:off x="3729850" y="5349975"/>
              <a:ext cx="137875" cy="104325"/>
            </a:xfrm>
            <a:custGeom>
              <a:avLst/>
              <a:gdLst/>
              <a:ahLst/>
              <a:cxnLst/>
              <a:rect l="l" t="t" r="r" b="b"/>
              <a:pathLst>
                <a:path w="5515" h="4173" extrusionOk="0">
                  <a:moveTo>
                    <a:pt x="2747" y="0"/>
                  </a:moveTo>
                  <a:cubicBezTo>
                    <a:pt x="2206" y="0"/>
                    <a:pt x="1667" y="221"/>
                    <a:pt x="1279" y="660"/>
                  </a:cubicBezTo>
                  <a:cubicBezTo>
                    <a:pt x="0" y="1979"/>
                    <a:pt x="929" y="4173"/>
                    <a:pt x="2760" y="4173"/>
                  </a:cubicBezTo>
                  <a:cubicBezTo>
                    <a:pt x="2768" y="4173"/>
                    <a:pt x="2776" y="4173"/>
                    <a:pt x="2784" y="4173"/>
                  </a:cubicBezTo>
                  <a:cubicBezTo>
                    <a:pt x="4631" y="4133"/>
                    <a:pt x="5514" y="1905"/>
                    <a:pt x="4190" y="620"/>
                  </a:cubicBezTo>
                  <a:cubicBezTo>
                    <a:pt x="3795" y="206"/>
                    <a:pt x="3270" y="0"/>
                    <a:pt x="274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9" name="Google Shape;7439;p33"/>
            <p:cNvSpPr/>
            <p:nvPr/>
          </p:nvSpPr>
          <p:spPr>
            <a:xfrm>
              <a:off x="2269475" y="4985175"/>
              <a:ext cx="137700" cy="104450"/>
            </a:xfrm>
            <a:custGeom>
              <a:avLst/>
              <a:gdLst/>
              <a:ahLst/>
              <a:cxnLst/>
              <a:rect l="l" t="t" r="r" b="b"/>
              <a:pathLst>
                <a:path w="5508" h="4178" extrusionOk="0">
                  <a:moveTo>
                    <a:pt x="2742" y="0"/>
                  </a:moveTo>
                  <a:cubicBezTo>
                    <a:pt x="2270" y="0"/>
                    <a:pt x="1798" y="173"/>
                    <a:pt x="1405" y="519"/>
                  </a:cubicBezTo>
                  <a:cubicBezTo>
                    <a:pt x="0" y="1724"/>
                    <a:pt x="763" y="4032"/>
                    <a:pt x="2610" y="4173"/>
                  </a:cubicBezTo>
                  <a:cubicBezTo>
                    <a:pt x="2659" y="4176"/>
                    <a:pt x="2708" y="4177"/>
                    <a:pt x="2757" y="4177"/>
                  </a:cubicBezTo>
                  <a:cubicBezTo>
                    <a:pt x="4513" y="4177"/>
                    <a:pt x="5507" y="2088"/>
                    <a:pt x="4316" y="740"/>
                  </a:cubicBezTo>
                  <a:cubicBezTo>
                    <a:pt x="3878" y="248"/>
                    <a:pt x="3309" y="0"/>
                    <a:pt x="274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0" name="Google Shape;7440;p33"/>
            <p:cNvSpPr/>
            <p:nvPr/>
          </p:nvSpPr>
          <p:spPr>
            <a:xfrm>
              <a:off x="263427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07"/>
                    <a:pt x="904" y="4155"/>
                    <a:pt x="2751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6" y="4176"/>
                    <a:pt x="5535" y="196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1" name="Google Shape;7441;p33"/>
            <p:cNvSpPr/>
            <p:nvPr/>
          </p:nvSpPr>
          <p:spPr>
            <a:xfrm>
              <a:off x="2675425" y="5350150"/>
              <a:ext cx="79300" cy="42425"/>
            </a:xfrm>
            <a:custGeom>
              <a:avLst/>
              <a:gdLst/>
              <a:ahLst/>
              <a:cxnLst/>
              <a:rect l="l" t="t" r="r" b="b"/>
              <a:pathLst>
                <a:path w="3172" h="1697" extrusionOk="0">
                  <a:moveTo>
                    <a:pt x="1128" y="1"/>
                  </a:moveTo>
                  <a:cubicBezTo>
                    <a:pt x="738" y="1"/>
                    <a:pt x="344" y="115"/>
                    <a:pt x="1" y="352"/>
                  </a:cubicBezTo>
                  <a:cubicBezTo>
                    <a:pt x="1044" y="814"/>
                    <a:pt x="2108" y="1275"/>
                    <a:pt x="3172" y="1697"/>
                  </a:cubicBezTo>
                  <a:cubicBezTo>
                    <a:pt x="3092" y="1316"/>
                    <a:pt x="2911" y="974"/>
                    <a:pt x="2650" y="693"/>
                  </a:cubicBezTo>
                  <a:cubicBezTo>
                    <a:pt x="2258" y="242"/>
                    <a:pt x="1696" y="1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2" name="Google Shape;7442;p33"/>
            <p:cNvSpPr/>
            <p:nvPr/>
          </p:nvSpPr>
          <p:spPr>
            <a:xfrm>
              <a:off x="2999075" y="4985100"/>
              <a:ext cx="138525" cy="104400"/>
            </a:xfrm>
            <a:custGeom>
              <a:avLst/>
              <a:gdLst/>
              <a:ahLst/>
              <a:cxnLst/>
              <a:rect l="l" t="t" r="r" b="b"/>
              <a:pathLst>
                <a:path w="5541" h="4176" extrusionOk="0">
                  <a:moveTo>
                    <a:pt x="2762" y="1"/>
                  </a:moveTo>
                  <a:cubicBezTo>
                    <a:pt x="2236" y="1"/>
                    <a:pt x="1712" y="206"/>
                    <a:pt x="1326" y="623"/>
                  </a:cubicBezTo>
                  <a:cubicBezTo>
                    <a:pt x="1" y="1928"/>
                    <a:pt x="924" y="4155"/>
                    <a:pt x="2771" y="4176"/>
                  </a:cubicBezTo>
                  <a:cubicBezTo>
                    <a:pt x="4617" y="4176"/>
                    <a:pt x="5541" y="1948"/>
                    <a:pt x="4236" y="643"/>
                  </a:cubicBezTo>
                  <a:cubicBezTo>
                    <a:pt x="3840" y="216"/>
                    <a:pt x="3300" y="1"/>
                    <a:pt x="276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3" name="Google Shape;7443;p33"/>
            <p:cNvSpPr/>
            <p:nvPr/>
          </p:nvSpPr>
          <p:spPr>
            <a:xfrm>
              <a:off x="4827625" y="3523875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51" y="0"/>
                  </a:moveTo>
                  <a:cubicBezTo>
                    <a:pt x="924" y="0"/>
                    <a:pt x="1" y="2228"/>
                    <a:pt x="1285" y="3533"/>
                  </a:cubicBezTo>
                  <a:cubicBezTo>
                    <a:pt x="1687" y="3955"/>
                    <a:pt x="2224" y="4165"/>
                    <a:pt x="2758" y="4165"/>
                  </a:cubicBezTo>
                  <a:cubicBezTo>
                    <a:pt x="3292" y="4165"/>
                    <a:pt x="3824" y="3955"/>
                    <a:pt x="4216" y="3533"/>
                  </a:cubicBezTo>
                  <a:cubicBezTo>
                    <a:pt x="5520" y="2228"/>
                    <a:pt x="4597" y="0"/>
                    <a:pt x="275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4" name="Google Shape;7444;p33"/>
            <p:cNvSpPr/>
            <p:nvPr/>
          </p:nvSpPr>
          <p:spPr>
            <a:xfrm>
              <a:off x="5192850" y="3159025"/>
              <a:ext cx="138100" cy="104200"/>
            </a:xfrm>
            <a:custGeom>
              <a:avLst/>
              <a:gdLst/>
              <a:ahLst/>
              <a:cxnLst/>
              <a:rect l="l" t="t" r="r" b="b"/>
              <a:pathLst>
                <a:path w="5524" h="4168" extrusionOk="0">
                  <a:moveTo>
                    <a:pt x="2721" y="1"/>
                  </a:moveTo>
                  <a:cubicBezTo>
                    <a:pt x="941" y="1"/>
                    <a:pt x="1" y="2168"/>
                    <a:pt x="1248" y="3495"/>
                  </a:cubicBezTo>
                  <a:cubicBezTo>
                    <a:pt x="1654" y="3942"/>
                    <a:pt x="2210" y="4168"/>
                    <a:pt x="2763" y="4168"/>
                  </a:cubicBezTo>
                  <a:cubicBezTo>
                    <a:pt x="3279" y="4168"/>
                    <a:pt x="3792" y="3972"/>
                    <a:pt x="4179" y="3575"/>
                  </a:cubicBezTo>
                  <a:cubicBezTo>
                    <a:pt x="5524" y="2290"/>
                    <a:pt x="4641" y="42"/>
                    <a:pt x="2794" y="2"/>
                  </a:cubicBezTo>
                  <a:cubicBezTo>
                    <a:pt x="2770" y="1"/>
                    <a:pt x="2745" y="1"/>
                    <a:pt x="2721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5" name="Google Shape;7445;p33"/>
            <p:cNvSpPr/>
            <p:nvPr/>
          </p:nvSpPr>
          <p:spPr>
            <a:xfrm>
              <a:off x="4097025" y="4618300"/>
              <a:ext cx="139000" cy="104400"/>
            </a:xfrm>
            <a:custGeom>
              <a:avLst/>
              <a:gdLst/>
              <a:ahLst/>
              <a:cxnLst/>
              <a:rect l="l" t="t" r="r" b="b"/>
              <a:pathLst>
                <a:path w="5560" h="4176" extrusionOk="0">
                  <a:moveTo>
                    <a:pt x="2771" y="0"/>
                  </a:moveTo>
                  <a:cubicBezTo>
                    <a:pt x="2246" y="0"/>
                    <a:pt x="1721" y="206"/>
                    <a:pt x="1325" y="622"/>
                  </a:cubicBezTo>
                  <a:cubicBezTo>
                    <a:pt x="0" y="1927"/>
                    <a:pt x="923" y="4155"/>
                    <a:pt x="2770" y="4175"/>
                  </a:cubicBezTo>
                  <a:cubicBezTo>
                    <a:pt x="4617" y="4175"/>
                    <a:pt x="5560" y="1947"/>
                    <a:pt x="4255" y="642"/>
                  </a:cubicBezTo>
                  <a:cubicBezTo>
                    <a:pt x="3849" y="216"/>
                    <a:pt x="3309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6" name="Google Shape;7446;p33"/>
            <p:cNvSpPr/>
            <p:nvPr/>
          </p:nvSpPr>
          <p:spPr>
            <a:xfrm>
              <a:off x="4462325" y="4253475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60" y="1"/>
                  </a:moveTo>
                  <a:cubicBezTo>
                    <a:pt x="2238" y="1"/>
                    <a:pt x="1717" y="201"/>
                    <a:pt x="1325" y="603"/>
                  </a:cubicBezTo>
                  <a:cubicBezTo>
                    <a:pt x="0" y="1888"/>
                    <a:pt x="884" y="4136"/>
                    <a:pt x="2730" y="4176"/>
                  </a:cubicBezTo>
                  <a:cubicBezTo>
                    <a:pt x="2739" y="4176"/>
                    <a:pt x="2747" y="4176"/>
                    <a:pt x="2755" y="4176"/>
                  </a:cubicBezTo>
                  <a:cubicBezTo>
                    <a:pt x="4585" y="4176"/>
                    <a:pt x="5534" y="1982"/>
                    <a:pt x="4256" y="663"/>
                  </a:cubicBezTo>
                  <a:cubicBezTo>
                    <a:pt x="3855" y="221"/>
                    <a:pt x="3307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7" name="Google Shape;7447;p33"/>
            <p:cNvSpPr/>
            <p:nvPr/>
          </p:nvSpPr>
          <p:spPr>
            <a:xfrm>
              <a:off x="4844500" y="3888925"/>
              <a:ext cx="110100" cy="103625"/>
            </a:xfrm>
            <a:custGeom>
              <a:avLst/>
              <a:gdLst/>
              <a:ahLst/>
              <a:cxnLst/>
              <a:rect l="l" t="t" r="r" b="b"/>
              <a:pathLst>
                <a:path w="4404" h="4145" extrusionOk="0">
                  <a:moveTo>
                    <a:pt x="2103" y="1"/>
                  </a:moveTo>
                  <a:cubicBezTo>
                    <a:pt x="1027" y="1"/>
                    <a:pt x="1" y="840"/>
                    <a:pt x="28" y="2098"/>
                  </a:cubicBezTo>
                  <a:cubicBezTo>
                    <a:pt x="42" y="3338"/>
                    <a:pt x="1051" y="4144"/>
                    <a:pt x="2102" y="4144"/>
                  </a:cubicBezTo>
                  <a:cubicBezTo>
                    <a:pt x="2616" y="4144"/>
                    <a:pt x="3139" y="3952"/>
                    <a:pt x="3561" y="3523"/>
                  </a:cubicBezTo>
                  <a:cubicBezTo>
                    <a:pt x="4404" y="2720"/>
                    <a:pt x="4384" y="1376"/>
                    <a:pt x="3541" y="593"/>
                  </a:cubicBezTo>
                  <a:cubicBezTo>
                    <a:pt x="3119" y="184"/>
                    <a:pt x="2606" y="1"/>
                    <a:pt x="210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8" name="Google Shape;7448;p33"/>
            <p:cNvSpPr/>
            <p:nvPr/>
          </p:nvSpPr>
          <p:spPr>
            <a:xfrm>
              <a:off x="5203975" y="3523825"/>
              <a:ext cx="114950" cy="103675"/>
            </a:xfrm>
            <a:custGeom>
              <a:avLst/>
              <a:gdLst/>
              <a:ahLst/>
              <a:cxnLst/>
              <a:rect l="l" t="t" r="r" b="b"/>
              <a:pathLst>
                <a:path w="4598" h="4147" extrusionOk="0">
                  <a:moveTo>
                    <a:pt x="2312" y="1"/>
                  </a:moveTo>
                  <a:cubicBezTo>
                    <a:pt x="1809" y="1"/>
                    <a:pt x="1304" y="182"/>
                    <a:pt x="904" y="544"/>
                  </a:cubicBezTo>
                  <a:cubicBezTo>
                    <a:pt x="61" y="1327"/>
                    <a:pt x="1" y="2632"/>
                    <a:pt x="783" y="3475"/>
                  </a:cubicBezTo>
                  <a:cubicBezTo>
                    <a:pt x="1197" y="3920"/>
                    <a:pt x="1755" y="4147"/>
                    <a:pt x="2314" y="4147"/>
                  </a:cubicBezTo>
                  <a:cubicBezTo>
                    <a:pt x="2815" y="4147"/>
                    <a:pt x="3316" y="3965"/>
                    <a:pt x="3714" y="3595"/>
                  </a:cubicBezTo>
                  <a:cubicBezTo>
                    <a:pt x="4557" y="2833"/>
                    <a:pt x="4597" y="1508"/>
                    <a:pt x="3834" y="665"/>
                  </a:cubicBezTo>
                  <a:cubicBezTo>
                    <a:pt x="3423" y="222"/>
                    <a:pt x="2869" y="1"/>
                    <a:pt x="231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9" name="Google Shape;7449;p33"/>
            <p:cNvSpPr/>
            <p:nvPr/>
          </p:nvSpPr>
          <p:spPr>
            <a:xfrm>
              <a:off x="5557525" y="3158550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50" y="1"/>
                  </a:moveTo>
                  <a:cubicBezTo>
                    <a:pt x="936" y="1"/>
                    <a:pt x="1" y="2201"/>
                    <a:pt x="1274" y="3514"/>
                  </a:cubicBezTo>
                  <a:cubicBezTo>
                    <a:pt x="1674" y="3955"/>
                    <a:pt x="2222" y="4176"/>
                    <a:pt x="2770" y="4176"/>
                  </a:cubicBezTo>
                  <a:cubicBezTo>
                    <a:pt x="3291" y="4176"/>
                    <a:pt x="3812" y="3976"/>
                    <a:pt x="4204" y="3574"/>
                  </a:cubicBezTo>
                  <a:cubicBezTo>
                    <a:pt x="5529" y="2289"/>
                    <a:pt x="4646" y="41"/>
                    <a:pt x="2799" y="1"/>
                  </a:cubicBezTo>
                  <a:cubicBezTo>
                    <a:pt x="2783" y="1"/>
                    <a:pt x="2766" y="1"/>
                    <a:pt x="275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0" name="Google Shape;7450;p33"/>
            <p:cNvSpPr/>
            <p:nvPr/>
          </p:nvSpPr>
          <p:spPr>
            <a:xfrm>
              <a:off x="4462325" y="4618550"/>
              <a:ext cx="138025" cy="104150"/>
            </a:xfrm>
            <a:custGeom>
              <a:avLst/>
              <a:gdLst/>
              <a:ahLst/>
              <a:cxnLst/>
              <a:rect l="l" t="t" r="r" b="b"/>
              <a:pathLst>
                <a:path w="5521" h="4166" extrusionOk="0">
                  <a:moveTo>
                    <a:pt x="2760" y="0"/>
                  </a:moveTo>
                  <a:cubicBezTo>
                    <a:pt x="2228" y="0"/>
                    <a:pt x="1696" y="211"/>
                    <a:pt x="1305" y="632"/>
                  </a:cubicBezTo>
                  <a:cubicBezTo>
                    <a:pt x="0" y="1937"/>
                    <a:pt x="924" y="4165"/>
                    <a:pt x="2770" y="4165"/>
                  </a:cubicBezTo>
                  <a:cubicBezTo>
                    <a:pt x="4617" y="4165"/>
                    <a:pt x="5520" y="1937"/>
                    <a:pt x="4215" y="632"/>
                  </a:cubicBezTo>
                  <a:cubicBezTo>
                    <a:pt x="3824" y="211"/>
                    <a:pt x="3292" y="0"/>
                    <a:pt x="27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1" name="Google Shape;7451;p33"/>
            <p:cNvSpPr/>
            <p:nvPr/>
          </p:nvSpPr>
          <p:spPr>
            <a:xfrm>
              <a:off x="4827625" y="4253175"/>
              <a:ext cx="137575" cy="104375"/>
            </a:xfrm>
            <a:custGeom>
              <a:avLst/>
              <a:gdLst/>
              <a:ahLst/>
              <a:cxnLst/>
              <a:rect l="l" t="t" r="r" b="b"/>
              <a:pathLst>
                <a:path w="5503" h="4175" extrusionOk="0">
                  <a:moveTo>
                    <a:pt x="2746" y="0"/>
                  </a:moveTo>
                  <a:cubicBezTo>
                    <a:pt x="2272" y="0"/>
                    <a:pt x="1799" y="178"/>
                    <a:pt x="1406" y="535"/>
                  </a:cubicBezTo>
                  <a:cubicBezTo>
                    <a:pt x="1" y="1739"/>
                    <a:pt x="763" y="4047"/>
                    <a:pt x="2610" y="4168"/>
                  </a:cubicBezTo>
                  <a:cubicBezTo>
                    <a:pt x="2667" y="4172"/>
                    <a:pt x="2724" y="4174"/>
                    <a:pt x="2780" y="4174"/>
                  </a:cubicBezTo>
                  <a:cubicBezTo>
                    <a:pt x="4522" y="4174"/>
                    <a:pt x="5502" y="2097"/>
                    <a:pt x="4316" y="756"/>
                  </a:cubicBezTo>
                  <a:cubicBezTo>
                    <a:pt x="3879" y="253"/>
                    <a:pt x="3312" y="0"/>
                    <a:pt x="274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2" name="Google Shape;7452;p33"/>
            <p:cNvSpPr/>
            <p:nvPr/>
          </p:nvSpPr>
          <p:spPr>
            <a:xfrm>
              <a:off x="5192425" y="3888200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9" y="0"/>
                  </a:moveTo>
                  <a:cubicBezTo>
                    <a:pt x="2262" y="0"/>
                    <a:pt x="1756" y="192"/>
                    <a:pt x="1366" y="582"/>
                  </a:cubicBezTo>
                  <a:cubicBezTo>
                    <a:pt x="1" y="1826"/>
                    <a:pt x="824" y="4094"/>
                    <a:pt x="2670" y="4175"/>
                  </a:cubicBezTo>
                  <a:cubicBezTo>
                    <a:pt x="2704" y="4176"/>
                    <a:pt x="2736" y="4177"/>
                    <a:pt x="2769" y="4177"/>
                  </a:cubicBezTo>
                  <a:cubicBezTo>
                    <a:pt x="4553" y="4177"/>
                    <a:pt x="5518" y="2043"/>
                    <a:pt x="4296" y="702"/>
                  </a:cubicBezTo>
                  <a:cubicBezTo>
                    <a:pt x="3895" y="237"/>
                    <a:pt x="3332" y="0"/>
                    <a:pt x="276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3" name="Google Shape;7453;p33"/>
            <p:cNvSpPr/>
            <p:nvPr/>
          </p:nvSpPr>
          <p:spPr>
            <a:xfrm>
              <a:off x="5557525" y="3523300"/>
              <a:ext cx="138225" cy="103975"/>
            </a:xfrm>
            <a:custGeom>
              <a:avLst/>
              <a:gdLst/>
              <a:ahLst/>
              <a:cxnLst/>
              <a:rect l="l" t="t" r="r" b="b"/>
              <a:pathLst>
                <a:path w="5529" h="4159" extrusionOk="0">
                  <a:moveTo>
                    <a:pt x="2760" y="1"/>
                  </a:moveTo>
                  <a:cubicBezTo>
                    <a:pt x="2216" y="1"/>
                    <a:pt x="1672" y="217"/>
                    <a:pt x="1274" y="646"/>
                  </a:cubicBezTo>
                  <a:cubicBezTo>
                    <a:pt x="1" y="1959"/>
                    <a:pt x="936" y="4159"/>
                    <a:pt x="2750" y="4159"/>
                  </a:cubicBezTo>
                  <a:cubicBezTo>
                    <a:pt x="2766" y="4159"/>
                    <a:pt x="2783" y="4159"/>
                    <a:pt x="2799" y="4158"/>
                  </a:cubicBezTo>
                  <a:cubicBezTo>
                    <a:pt x="4646" y="4138"/>
                    <a:pt x="5529" y="1890"/>
                    <a:pt x="4204" y="605"/>
                  </a:cubicBezTo>
                  <a:cubicBezTo>
                    <a:pt x="3810" y="201"/>
                    <a:pt x="3285" y="1"/>
                    <a:pt x="276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4" name="Google Shape;7454;p33"/>
            <p:cNvSpPr/>
            <p:nvPr/>
          </p:nvSpPr>
          <p:spPr>
            <a:xfrm>
              <a:off x="4827125" y="4618050"/>
              <a:ext cx="139025" cy="104125"/>
            </a:xfrm>
            <a:custGeom>
              <a:avLst/>
              <a:gdLst/>
              <a:ahLst/>
              <a:cxnLst/>
              <a:rect l="l" t="t" r="r" b="b"/>
              <a:pathLst>
                <a:path w="5561" h="4165" extrusionOk="0">
                  <a:moveTo>
                    <a:pt x="2781" y="0"/>
                  </a:moveTo>
                  <a:cubicBezTo>
                    <a:pt x="2249" y="0"/>
                    <a:pt x="1717" y="211"/>
                    <a:pt x="1325" y="632"/>
                  </a:cubicBezTo>
                  <a:cubicBezTo>
                    <a:pt x="1" y="1937"/>
                    <a:pt x="924" y="4165"/>
                    <a:pt x="2791" y="4165"/>
                  </a:cubicBezTo>
                  <a:cubicBezTo>
                    <a:pt x="4637" y="4165"/>
                    <a:pt x="5561" y="1937"/>
                    <a:pt x="4236" y="632"/>
                  </a:cubicBezTo>
                  <a:cubicBezTo>
                    <a:pt x="3844" y="211"/>
                    <a:pt x="3312" y="0"/>
                    <a:pt x="278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5" name="Google Shape;7455;p33"/>
            <p:cNvSpPr/>
            <p:nvPr/>
          </p:nvSpPr>
          <p:spPr>
            <a:xfrm>
              <a:off x="5192575" y="4253475"/>
              <a:ext cx="137875" cy="104400"/>
            </a:xfrm>
            <a:custGeom>
              <a:avLst/>
              <a:gdLst/>
              <a:ahLst/>
              <a:cxnLst/>
              <a:rect l="l" t="t" r="r" b="b"/>
              <a:pathLst>
                <a:path w="5515" h="4176" extrusionOk="0">
                  <a:moveTo>
                    <a:pt x="2758" y="1"/>
                  </a:moveTo>
                  <a:cubicBezTo>
                    <a:pt x="2213" y="1"/>
                    <a:pt x="1670" y="221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8" y="4176"/>
                    <a:pt x="2797" y="4176"/>
                    <a:pt x="2805" y="4176"/>
                  </a:cubicBezTo>
                  <a:cubicBezTo>
                    <a:pt x="4652" y="4136"/>
                    <a:pt x="5515" y="1888"/>
                    <a:pt x="4190" y="603"/>
                  </a:cubicBezTo>
                  <a:cubicBezTo>
                    <a:pt x="3798" y="201"/>
                    <a:pt x="3277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6" name="Google Shape;7456;p33"/>
            <p:cNvSpPr/>
            <p:nvPr/>
          </p:nvSpPr>
          <p:spPr>
            <a:xfrm>
              <a:off x="5557250" y="3888175"/>
              <a:ext cx="138225" cy="104425"/>
            </a:xfrm>
            <a:custGeom>
              <a:avLst/>
              <a:gdLst/>
              <a:ahLst/>
              <a:cxnLst/>
              <a:rect l="l" t="t" r="r" b="b"/>
              <a:pathLst>
                <a:path w="5529" h="4177" extrusionOk="0">
                  <a:moveTo>
                    <a:pt x="2777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7"/>
                    <a:pt x="883" y="4135"/>
                    <a:pt x="2730" y="4176"/>
                  </a:cubicBezTo>
                  <a:cubicBezTo>
                    <a:pt x="2746" y="4176"/>
                    <a:pt x="2763" y="4176"/>
                    <a:pt x="2779" y="4176"/>
                  </a:cubicBezTo>
                  <a:cubicBezTo>
                    <a:pt x="4594" y="4176"/>
                    <a:pt x="5529" y="1976"/>
                    <a:pt x="4255" y="663"/>
                  </a:cubicBezTo>
                  <a:cubicBezTo>
                    <a:pt x="3865" y="221"/>
                    <a:pt x="3322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7" name="Google Shape;7457;p33"/>
            <p:cNvSpPr/>
            <p:nvPr/>
          </p:nvSpPr>
          <p:spPr>
            <a:xfrm>
              <a:off x="5193000" y="4619250"/>
              <a:ext cx="137950" cy="104425"/>
            </a:xfrm>
            <a:custGeom>
              <a:avLst/>
              <a:gdLst/>
              <a:ahLst/>
              <a:cxnLst/>
              <a:rect l="l" t="t" r="r" b="b"/>
              <a:pathLst>
                <a:path w="5518" h="4177" extrusionOk="0">
                  <a:moveTo>
                    <a:pt x="2730" y="0"/>
                  </a:moveTo>
                  <a:cubicBezTo>
                    <a:pt x="946" y="0"/>
                    <a:pt x="0" y="2134"/>
                    <a:pt x="1222" y="3475"/>
                  </a:cubicBezTo>
                  <a:cubicBezTo>
                    <a:pt x="1624" y="3940"/>
                    <a:pt x="2187" y="4176"/>
                    <a:pt x="2750" y="4176"/>
                  </a:cubicBezTo>
                  <a:cubicBezTo>
                    <a:pt x="3256" y="4176"/>
                    <a:pt x="3763" y="3985"/>
                    <a:pt x="4153" y="3595"/>
                  </a:cubicBezTo>
                  <a:cubicBezTo>
                    <a:pt x="5518" y="2351"/>
                    <a:pt x="4675" y="83"/>
                    <a:pt x="2828" y="2"/>
                  </a:cubicBezTo>
                  <a:cubicBezTo>
                    <a:pt x="2795" y="1"/>
                    <a:pt x="2762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8" name="Google Shape;7458;p33"/>
            <p:cNvSpPr/>
            <p:nvPr/>
          </p:nvSpPr>
          <p:spPr>
            <a:xfrm>
              <a:off x="5557250" y="4253225"/>
              <a:ext cx="138725" cy="104675"/>
            </a:xfrm>
            <a:custGeom>
              <a:avLst/>
              <a:gdLst/>
              <a:ahLst/>
              <a:cxnLst/>
              <a:rect l="l" t="t" r="r" b="b"/>
              <a:pathLst>
                <a:path w="5549" h="4187" extrusionOk="0">
                  <a:moveTo>
                    <a:pt x="2776" y="0"/>
                  </a:moveTo>
                  <a:cubicBezTo>
                    <a:pt x="2260" y="0"/>
                    <a:pt x="1742" y="196"/>
                    <a:pt x="1345" y="593"/>
                  </a:cubicBezTo>
                  <a:cubicBezTo>
                    <a:pt x="0" y="1878"/>
                    <a:pt x="883" y="4126"/>
                    <a:pt x="2730" y="4186"/>
                  </a:cubicBezTo>
                  <a:cubicBezTo>
                    <a:pt x="2747" y="4186"/>
                    <a:pt x="2763" y="4186"/>
                    <a:pt x="2779" y="4186"/>
                  </a:cubicBezTo>
                  <a:cubicBezTo>
                    <a:pt x="4594" y="4186"/>
                    <a:pt x="5549" y="2006"/>
                    <a:pt x="4275" y="673"/>
                  </a:cubicBezTo>
                  <a:cubicBezTo>
                    <a:pt x="3880" y="226"/>
                    <a:pt x="3329" y="0"/>
                    <a:pt x="277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9" name="Google Shape;7459;p33"/>
            <p:cNvSpPr/>
            <p:nvPr/>
          </p:nvSpPr>
          <p:spPr>
            <a:xfrm>
              <a:off x="5557375" y="4618275"/>
              <a:ext cx="138375" cy="104425"/>
            </a:xfrm>
            <a:custGeom>
              <a:avLst/>
              <a:gdLst/>
              <a:ahLst/>
              <a:cxnLst/>
              <a:rect l="l" t="t" r="r" b="b"/>
              <a:pathLst>
                <a:path w="5535" h="4177" extrusionOk="0">
                  <a:moveTo>
                    <a:pt x="2776" y="1"/>
                  </a:moveTo>
                  <a:cubicBezTo>
                    <a:pt x="2228" y="1"/>
                    <a:pt x="1680" y="222"/>
                    <a:pt x="1280" y="663"/>
                  </a:cubicBezTo>
                  <a:cubicBezTo>
                    <a:pt x="1" y="1982"/>
                    <a:pt x="950" y="4176"/>
                    <a:pt x="2780" y="4176"/>
                  </a:cubicBezTo>
                  <a:cubicBezTo>
                    <a:pt x="2789" y="4176"/>
                    <a:pt x="2797" y="4176"/>
                    <a:pt x="2805" y="4176"/>
                  </a:cubicBezTo>
                  <a:cubicBezTo>
                    <a:pt x="4652" y="4136"/>
                    <a:pt x="5535" y="1888"/>
                    <a:pt x="4210" y="603"/>
                  </a:cubicBezTo>
                  <a:cubicBezTo>
                    <a:pt x="3818" y="202"/>
                    <a:pt x="3297" y="1"/>
                    <a:pt x="277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0" name="Google Shape;7460;p33"/>
            <p:cNvSpPr/>
            <p:nvPr/>
          </p:nvSpPr>
          <p:spPr>
            <a:xfrm>
              <a:off x="4107050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75" y="1"/>
                  </a:moveTo>
                  <a:cubicBezTo>
                    <a:pt x="1901" y="1"/>
                    <a:pt x="1427" y="179"/>
                    <a:pt x="1024" y="545"/>
                  </a:cubicBezTo>
                  <a:cubicBezTo>
                    <a:pt x="121" y="1268"/>
                    <a:pt x="1" y="2612"/>
                    <a:pt x="763" y="3516"/>
                  </a:cubicBezTo>
                  <a:cubicBezTo>
                    <a:pt x="1181" y="3986"/>
                    <a:pt x="1758" y="4223"/>
                    <a:pt x="2336" y="4223"/>
                  </a:cubicBezTo>
                  <a:cubicBezTo>
                    <a:pt x="2843" y="4223"/>
                    <a:pt x="3351" y="4042"/>
                    <a:pt x="3754" y="3676"/>
                  </a:cubicBezTo>
                  <a:cubicBezTo>
                    <a:pt x="4637" y="2934"/>
                    <a:pt x="4737" y="1589"/>
                    <a:pt x="3955" y="746"/>
                  </a:cubicBezTo>
                  <a:cubicBezTo>
                    <a:pt x="3507" y="254"/>
                    <a:pt x="2941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1" name="Google Shape;7461;p33"/>
            <p:cNvSpPr/>
            <p:nvPr/>
          </p:nvSpPr>
          <p:spPr>
            <a:xfrm>
              <a:off x="410855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6" y="0"/>
                  </a:moveTo>
                  <a:cubicBezTo>
                    <a:pt x="1809" y="0"/>
                    <a:pt x="1303" y="182"/>
                    <a:pt x="884" y="587"/>
                  </a:cubicBezTo>
                  <a:cubicBezTo>
                    <a:pt x="21" y="1370"/>
                    <a:pt x="1" y="2695"/>
                    <a:pt x="844" y="3498"/>
                  </a:cubicBezTo>
                  <a:cubicBezTo>
                    <a:pt x="1263" y="3937"/>
                    <a:pt x="1790" y="4134"/>
                    <a:pt x="2308" y="4134"/>
                  </a:cubicBezTo>
                  <a:cubicBezTo>
                    <a:pt x="3354" y="4134"/>
                    <a:pt x="4363" y="3334"/>
                    <a:pt x="4376" y="2113"/>
                  </a:cubicBezTo>
                  <a:cubicBezTo>
                    <a:pt x="4404" y="850"/>
                    <a:pt x="3380" y="0"/>
                    <a:pt x="2306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2" name="Google Shape;7462;p33"/>
            <p:cNvSpPr/>
            <p:nvPr/>
          </p:nvSpPr>
          <p:spPr>
            <a:xfrm>
              <a:off x="4479875" y="3158975"/>
              <a:ext cx="109925" cy="103575"/>
            </a:xfrm>
            <a:custGeom>
              <a:avLst/>
              <a:gdLst/>
              <a:ahLst/>
              <a:cxnLst/>
              <a:rect l="l" t="t" r="r" b="b"/>
              <a:pathLst>
                <a:path w="4397" h="4143" extrusionOk="0">
                  <a:moveTo>
                    <a:pt x="2089" y="1"/>
                  </a:moveTo>
                  <a:cubicBezTo>
                    <a:pt x="1029" y="1"/>
                    <a:pt x="14" y="821"/>
                    <a:pt x="1" y="2052"/>
                  </a:cubicBezTo>
                  <a:cubicBezTo>
                    <a:pt x="1" y="3305"/>
                    <a:pt x="1019" y="4143"/>
                    <a:pt x="2081" y="4143"/>
                  </a:cubicBezTo>
                  <a:cubicBezTo>
                    <a:pt x="2583" y="4143"/>
                    <a:pt x="3095" y="3956"/>
                    <a:pt x="3513" y="3537"/>
                  </a:cubicBezTo>
                  <a:cubicBezTo>
                    <a:pt x="4377" y="2754"/>
                    <a:pt x="4397" y="1409"/>
                    <a:pt x="3554" y="626"/>
                  </a:cubicBezTo>
                  <a:cubicBezTo>
                    <a:pt x="3128" y="194"/>
                    <a:pt x="2603" y="1"/>
                    <a:pt x="208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3" name="Google Shape;7463;p33"/>
            <p:cNvSpPr/>
            <p:nvPr/>
          </p:nvSpPr>
          <p:spPr>
            <a:xfrm>
              <a:off x="4108550" y="3888925"/>
              <a:ext cx="109775" cy="103625"/>
            </a:xfrm>
            <a:custGeom>
              <a:avLst/>
              <a:gdLst/>
              <a:ahLst/>
              <a:cxnLst/>
              <a:rect l="l" t="t" r="r" b="b"/>
              <a:pathLst>
                <a:path w="4391" h="4145" extrusionOk="0">
                  <a:moveTo>
                    <a:pt x="2298" y="1"/>
                  </a:moveTo>
                  <a:cubicBezTo>
                    <a:pt x="1797" y="1"/>
                    <a:pt x="1286" y="184"/>
                    <a:pt x="864" y="593"/>
                  </a:cubicBezTo>
                  <a:cubicBezTo>
                    <a:pt x="21" y="1376"/>
                    <a:pt x="1" y="2720"/>
                    <a:pt x="844" y="3523"/>
                  </a:cubicBezTo>
                  <a:cubicBezTo>
                    <a:pt x="1266" y="3952"/>
                    <a:pt x="1789" y="4144"/>
                    <a:pt x="2303" y="4144"/>
                  </a:cubicBezTo>
                  <a:cubicBezTo>
                    <a:pt x="3353" y="4144"/>
                    <a:pt x="4363" y="3338"/>
                    <a:pt x="4376" y="2098"/>
                  </a:cubicBezTo>
                  <a:cubicBezTo>
                    <a:pt x="4390" y="840"/>
                    <a:pt x="3369" y="1"/>
                    <a:pt x="229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4" name="Google Shape;7464;p33"/>
            <p:cNvSpPr/>
            <p:nvPr/>
          </p:nvSpPr>
          <p:spPr>
            <a:xfrm>
              <a:off x="4462875" y="35238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30" y="0"/>
                  </a:moveTo>
                  <a:cubicBezTo>
                    <a:pt x="947" y="0"/>
                    <a:pt x="1" y="2134"/>
                    <a:pt x="1223" y="3475"/>
                  </a:cubicBezTo>
                  <a:cubicBezTo>
                    <a:pt x="1624" y="3940"/>
                    <a:pt x="2187" y="4177"/>
                    <a:pt x="2750" y="4177"/>
                  </a:cubicBezTo>
                  <a:cubicBezTo>
                    <a:pt x="3257" y="4177"/>
                    <a:pt x="3764" y="3985"/>
                    <a:pt x="4153" y="3595"/>
                  </a:cubicBezTo>
                  <a:cubicBezTo>
                    <a:pt x="5518" y="2351"/>
                    <a:pt x="4675" y="83"/>
                    <a:pt x="2829" y="2"/>
                  </a:cubicBezTo>
                  <a:cubicBezTo>
                    <a:pt x="2796" y="1"/>
                    <a:pt x="2763" y="0"/>
                    <a:pt x="273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5" name="Google Shape;7465;p33"/>
            <p:cNvSpPr/>
            <p:nvPr/>
          </p:nvSpPr>
          <p:spPr>
            <a:xfrm>
              <a:off x="4827125" y="3159575"/>
              <a:ext cx="138525" cy="104150"/>
            </a:xfrm>
            <a:custGeom>
              <a:avLst/>
              <a:gdLst/>
              <a:ahLst/>
              <a:cxnLst/>
              <a:rect l="l" t="t" r="r" b="b"/>
              <a:pathLst>
                <a:path w="5541" h="4166" extrusionOk="0">
                  <a:moveTo>
                    <a:pt x="2771" y="0"/>
                  </a:moveTo>
                  <a:cubicBezTo>
                    <a:pt x="924" y="0"/>
                    <a:pt x="1" y="2208"/>
                    <a:pt x="1305" y="3533"/>
                  </a:cubicBezTo>
                  <a:cubicBezTo>
                    <a:pt x="1707" y="3954"/>
                    <a:pt x="2244" y="4165"/>
                    <a:pt x="2778" y="4165"/>
                  </a:cubicBezTo>
                  <a:cubicBezTo>
                    <a:pt x="3312" y="4165"/>
                    <a:pt x="3844" y="3954"/>
                    <a:pt x="4236" y="3533"/>
                  </a:cubicBezTo>
                  <a:cubicBezTo>
                    <a:pt x="5540" y="2208"/>
                    <a:pt x="4617" y="0"/>
                    <a:pt x="277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6" name="Google Shape;7466;p33"/>
            <p:cNvSpPr/>
            <p:nvPr/>
          </p:nvSpPr>
          <p:spPr>
            <a:xfrm>
              <a:off x="4097525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6" y="1"/>
                  </a:moveTo>
                  <a:cubicBezTo>
                    <a:pt x="2260" y="1"/>
                    <a:pt x="1754" y="187"/>
                    <a:pt x="1365" y="567"/>
                  </a:cubicBezTo>
                  <a:cubicBezTo>
                    <a:pt x="0" y="1811"/>
                    <a:pt x="823" y="4100"/>
                    <a:pt x="2690" y="4180"/>
                  </a:cubicBezTo>
                  <a:cubicBezTo>
                    <a:pt x="2723" y="4181"/>
                    <a:pt x="2755" y="4182"/>
                    <a:pt x="2787" y="4182"/>
                  </a:cubicBezTo>
                  <a:cubicBezTo>
                    <a:pt x="4571" y="4182"/>
                    <a:pt x="5518" y="2028"/>
                    <a:pt x="4296" y="687"/>
                  </a:cubicBezTo>
                  <a:cubicBezTo>
                    <a:pt x="3894" y="232"/>
                    <a:pt x="3330" y="1"/>
                    <a:pt x="276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7" name="Google Shape;7467;p33"/>
            <p:cNvSpPr/>
            <p:nvPr/>
          </p:nvSpPr>
          <p:spPr>
            <a:xfrm>
              <a:off x="4474375" y="3888975"/>
              <a:ext cx="114425" cy="103425"/>
            </a:xfrm>
            <a:custGeom>
              <a:avLst/>
              <a:gdLst/>
              <a:ahLst/>
              <a:cxnLst/>
              <a:rect l="l" t="t" r="r" b="b"/>
              <a:pathLst>
                <a:path w="4577" h="4137" extrusionOk="0">
                  <a:moveTo>
                    <a:pt x="2287" y="1"/>
                  </a:moveTo>
                  <a:cubicBezTo>
                    <a:pt x="1767" y="1"/>
                    <a:pt x="1247" y="197"/>
                    <a:pt x="843" y="591"/>
                  </a:cubicBezTo>
                  <a:cubicBezTo>
                    <a:pt x="20" y="1374"/>
                    <a:pt x="0" y="2698"/>
                    <a:pt x="803" y="3521"/>
                  </a:cubicBezTo>
                  <a:cubicBezTo>
                    <a:pt x="1212" y="3930"/>
                    <a:pt x="1751" y="4136"/>
                    <a:pt x="2291" y="4136"/>
                  </a:cubicBezTo>
                  <a:cubicBezTo>
                    <a:pt x="2810" y="4136"/>
                    <a:pt x="3330" y="3945"/>
                    <a:pt x="3733" y="3561"/>
                  </a:cubicBezTo>
                  <a:cubicBezTo>
                    <a:pt x="4556" y="2759"/>
                    <a:pt x="4577" y="1454"/>
                    <a:pt x="3774" y="631"/>
                  </a:cubicBezTo>
                  <a:cubicBezTo>
                    <a:pt x="3365" y="212"/>
                    <a:pt x="2826" y="1"/>
                    <a:pt x="228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8" name="Google Shape;7468;p33"/>
            <p:cNvSpPr/>
            <p:nvPr/>
          </p:nvSpPr>
          <p:spPr>
            <a:xfrm>
              <a:off x="5932575" y="3158000"/>
              <a:ext cx="118450" cy="105600"/>
            </a:xfrm>
            <a:custGeom>
              <a:avLst/>
              <a:gdLst/>
              <a:ahLst/>
              <a:cxnLst/>
              <a:rect l="l" t="t" r="r" b="b"/>
              <a:pathLst>
                <a:path w="4738" h="4224" extrusionOk="0">
                  <a:moveTo>
                    <a:pt x="2365" y="1"/>
                  </a:moveTo>
                  <a:cubicBezTo>
                    <a:pt x="1891" y="1"/>
                    <a:pt x="1418" y="179"/>
                    <a:pt x="1025" y="545"/>
                  </a:cubicBezTo>
                  <a:cubicBezTo>
                    <a:pt x="101" y="1268"/>
                    <a:pt x="1" y="2612"/>
                    <a:pt x="764" y="3516"/>
                  </a:cubicBezTo>
                  <a:cubicBezTo>
                    <a:pt x="1170" y="3986"/>
                    <a:pt x="1742" y="4223"/>
                    <a:pt x="2319" y="4223"/>
                  </a:cubicBezTo>
                  <a:cubicBezTo>
                    <a:pt x="2823" y="4223"/>
                    <a:pt x="3331" y="4042"/>
                    <a:pt x="3734" y="3676"/>
                  </a:cubicBezTo>
                  <a:cubicBezTo>
                    <a:pt x="4637" y="2934"/>
                    <a:pt x="4738" y="1589"/>
                    <a:pt x="3935" y="746"/>
                  </a:cubicBezTo>
                  <a:cubicBezTo>
                    <a:pt x="3498" y="254"/>
                    <a:pt x="2931" y="1"/>
                    <a:pt x="236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9" name="Google Shape;7469;p33"/>
            <p:cNvSpPr/>
            <p:nvPr/>
          </p:nvSpPr>
          <p:spPr>
            <a:xfrm>
              <a:off x="5934100" y="3523750"/>
              <a:ext cx="110100" cy="103350"/>
            </a:xfrm>
            <a:custGeom>
              <a:avLst/>
              <a:gdLst/>
              <a:ahLst/>
              <a:cxnLst/>
              <a:rect l="l" t="t" r="r" b="b"/>
              <a:pathLst>
                <a:path w="4404" h="4134" extrusionOk="0">
                  <a:moveTo>
                    <a:pt x="2305" y="0"/>
                  </a:moveTo>
                  <a:cubicBezTo>
                    <a:pt x="1809" y="0"/>
                    <a:pt x="1302" y="182"/>
                    <a:pt x="883" y="587"/>
                  </a:cubicBezTo>
                  <a:cubicBezTo>
                    <a:pt x="20" y="1370"/>
                    <a:pt x="0" y="2695"/>
                    <a:pt x="823" y="3498"/>
                  </a:cubicBezTo>
                  <a:cubicBezTo>
                    <a:pt x="1249" y="3937"/>
                    <a:pt x="1780" y="4134"/>
                    <a:pt x="2302" y="4134"/>
                  </a:cubicBezTo>
                  <a:cubicBezTo>
                    <a:pt x="3353" y="4134"/>
                    <a:pt x="4362" y="3334"/>
                    <a:pt x="4376" y="2113"/>
                  </a:cubicBezTo>
                  <a:cubicBezTo>
                    <a:pt x="4403" y="850"/>
                    <a:pt x="3379" y="0"/>
                    <a:pt x="230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0" name="Google Shape;7470;p33"/>
            <p:cNvSpPr/>
            <p:nvPr/>
          </p:nvSpPr>
          <p:spPr>
            <a:xfrm>
              <a:off x="6287850" y="3158300"/>
              <a:ext cx="138375" cy="104175"/>
            </a:xfrm>
            <a:custGeom>
              <a:avLst/>
              <a:gdLst/>
              <a:ahLst/>
              <a:cxnLst/>
              <a:rect l="l" t="t" r="r" b="b"/>
              <a:pathLst>
                <a:path w="5535" h="4167" extrusionOk="0">
                  <a:moveTo>
                    <a:pt x="2769" y="1"/>
                  </a:moveTo>
                  <a:cubicBezTo>
                    <a:pt x="2246" y="1"/>
                    <a:pt x="1722" y="207"/>
                    <a:pt x="1325" y="613"/>
                  </a:cubicBezTo>
                  <a:cubicBezTo>
                    <a:pt x="1" y="1898"/>
                    <a:pt x="904" y="4146"/>
                    <a:pt x="2751" y="4166"/>
                  </a:cubicBezTo>
                  <a:cubicBezTo>
                    <a:pt x="2759" y="4166"/>
                    <a:pt x="2767" y="4166"/>
                    <a:pt x="2775" y="4166"/>
                  </a:cubicBezTo>
                  <a:cubicBezTo>
                    <a:pt x="4606" y="4166"/>
                    <a:pt x="5535" y="1952"/>
                    <a:pt x="4236" y="653"/>
                  </a:cubicBezTo>
                  <a:cubicBezTo>
                    <a:pt x="3840" y="217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1" name="Google Shape;7471;p33"/>
            <p:cNvSpPr/>
            <p:nvPr/>
          </p:nvSpPr>
          <p:spPr>
            <a:xfrm>
              <a:off x="5922550" y="3888225"/>
              <a:ext cx="138375" cy="104350"/>
            </a:xfrm>
            <a:custGeom>
              <a:avLst/>
              <a:gdLst/>
              <a:ahLst/>
              <a:cxnLst/>
              <a:rect l="l" t="t" r="r" b="b"/>
              <a:pathLst>
                <a:path w="5535" h="4174" extrusionOk="0">
                  <a:moveTo>
                    <a:pt x="2770" y="1"/>
                  </a:moveTo>
                  <a:cubicBezTo>
                    <a:pt x="2245" y="1"/>
                    <a:pt x="1720" y="207"/>
                    <a:pt x="1325" y="621"/>
                  </a:cubicBezTo>
                  <a:cubicBezTo>
                    <a:pt x="0" y="1905"/>
                    <a:pt x="904" y="4153"/>
                    <a:pt x="2750" y="4174"/>
                  </a:cubicBezTo>
                  <a:cubicBezTo>
                    <a:pt x="2759" y="4174"/>
                    <a:pt x="2767" y="4174"/>
                    <a:pt x="2775" y="4174"/>
                  </a:cubicBezTo>
                  <a:cubicBezTo>
                    <a:pt x="4605" y="4174"/>
                    <a:pt x="5535" y="1960"/>
                    <a:pt x="4256" y="661"/>
                  </a:cubicBezTo>
                  <a:cubicBezTo>
                    <a:pt x="3857" y="222"/>
                    <a:pt x="3314" y="1"/>
                    <a:pt x="27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2" name="Google Shape;7472;p33"/>
            <p:cNvSpPr/>
            <p:nvPr/>
          </p:nvSpPr>
          <p:spPr>
            <a:xfrm>
              <a:off x="6287850" y="3523250"/>
              <a:ext cx="137975" cy="104575"/>
            </a:xfrm>
            <a:custGeom>
              <a:avLst/>
              <a:gdLst/>
              <a:ahLst/>
              <a:cxnLst/>
              <a:rect l="l" t="t" r="r" b="b"/>
              <a:pathLst>
                <a:path w="5519" h="4183" extrusionOk="0">
                  <a:moveTo>
                    <a:pt x="2764" y="1"/>
                  </a:moveTo>
                  <a:cubicBezTo>
                    <a:pt x="2261" y="1"/>
                    <a:pt x="1755" y="188"/>
                    <a:pt x="1366" y="567"/>
                  </a:cubicBezTo>
                  <a:cubicBezTo>
                    <a:pt x="1" y="1812"/>
                    <a:pt x="824" y="4100"/>
                    <a:pt x="2670" y="4180"/>
                  </a:cubicBezTo>
                  <a:cubicBezTo>
                    <a:pt x="2703" y="4182"/>
                    <a:pt x="2736" y="4182"/>
                    <a:pt x="2768" y="4182"/>
                  </a:cubicBezTo>
                  <a:cubicBezTo>
                    <a:pt x="4553" y="4182"/>
                    <a:pt x="5518" y="2028"/>
                    <a:pt x="4276" y="688"/>
                  </a:cubicBezTo>
                  <a:cubicBezTo>
                    <a:pt x="3885" y="233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3" name="Google Shape;7473;p33"/>
            <p:cNvSpPr/>
            <p:nvPr/>
          </p:nvSpPr>
          <p:spPr>
            <a:xfrm>
              <a:off x="5923050" y="4253375"/>
              <a:ext cx="137950" cy="104550"/>
            </a:xfrm>
            <a:custGeom>
              <a:avLst/>
              <a:gdLst/>
              <a:ahLst/>
              <a:cxnLst/>
              <a:rect l="l" t="t" r="r" b="b"/>
              <a:pathLst>
                <a:path w="5518" h="4182" extrusionOk="0">
                  <a:moveTo>
                    <a:pt x="2764" y="1"/>
                  </a:moveTo>
                  <a:cubicBezTo>
                    <a:pt x="2260" y="1"/>
                    <a:pt x="1755" y="187"/>
                    <a:pt x="1365" y="567"/>
                  </a:cubicBezTo>
                  <a:cubicBezTo>
                    <a:pt x="1" y="1811"/>
                    <a:pt x="823" y="4100"/>
                    <a:pt x="2670" y="4180"/>
                  </a:cubicBezTo>
                  <a:cubicBezTo>
                    <a:pt x="2703" y="4181"/>
                    <a:pt x="2735" y="4182"/>
                    <a:pt x="2768" y="4182"/>
                  </a:cubicBezTo>
                  <a:cubicBezTo>
                    <a:pt x="4552" y="4182"/>
                    <a:pt x="5518" y="2028"/>
                    <a:pt x="4276" y="687"/>
                  </a:cubicBezTo>
                  <a:cubicBezTo>
                    <a:pt x="3884" y="232"/>
                    <a:pt x="3326" y="1"/>
                    <a:pt x="27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4" name="Google Shape;7474;p33"/>
            <p:cNvSpPr/>
            <p:nvPr/>
          </p:nvSpPr>
          <p:spPr>
            <a:xfrm>
              <a:off x="6299400" y="3889675"/>
              <a:ext cx="47700" cy="79325"/>
            </a:xfrm>
            <a:custGeom>
              <a:avLst/>
              <a:gdLst/>
              <a:ahLst/>
              <a:cxnLst/>
              <a:rect l="l" t="t" r="r" b="b"/>
              <a:pathLst>
                <a:path w="1908" h="3173" extrusionOk="0">
                  <a:moveTo>
                    <a:pt x="1907" y="1"/>
                  </a:moveTo>
                  <a:lnTo>
                    <a:pt x="1907" y="1"/>
                  </a:lnTo>
                  <a:cubicBezTo>
                    <a:pt x="1526" y="81"/>
                    <a:pt x="1144" y="282"/>
                    <a:pt x="863" y="563"/>
                  </a:cubicBezTo>
                  <a:cubicBezTo>
                    <a:pt x="121" y="1245"/>
                    <a:pt x="0" y="2349"/>
                    <a:pt x="562" y="3172"/>
                  </a:cubicBezTo>
                  <a:cubicBezTo>
                    <a:pt x="1024" y="2128"/>
                    <a:pt x="1486" y="1065"/>
                    <a:pt x="190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5" name="Google Shape;7475;p33"/>
            <p:cNvSpPr/>
            <p:nvPr/>
          </p:nvSpPr>
          <p:spPr>
            <a:xfrm>
              <a:off x="4845200" y="5350075"/>
              <a:ext cx="79300" cy="43000"/>
            </a:xfrm>
            <a:custGeom>
              <a:avLst/>
              <a:gdLst/>
              <a:ahLst/>
              <a:cxnLst/>
              <a:rect l="l" t="t" r="r" b="b"/>
              <a:pathLst>
                <a:path w="3172" h="1720" extrusionOk="0">
                  <a:moveTo>
                    <a:pt x="2042" y="1"/>
                  </a:moveTo>
                  <a:cubicBezTo>
                    <a:pt x="1510" y="1"/>
                    <a:pt x="983" y="212"/>
                    <a:pt x="602" y="616"/>
                  </a:cubicBezTo>
                  <a:cubicBezTo>
                    <a:pt x="301" y="917"/>
                    <a:pt x="80" y="1299"/>
                    <a:pt x="0" y="1720"/>
                  </a:cubicBezTo>
                  <a:cubicBezTo>
                    <a:pt x="1064" y="1278"/>
                    <a:pt x="2128" y="817"/>
                    <a:pt x="3172" y="355"/>
                  </a:cubicBezTo>
                  <a:cubicBezTo>
                    <a:pt x="2830" y="116"/>
                    <a:pt x="2435" y="1"/>
                    <a:pt x="2042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6" name="Google Shape;7476;p33"/>
            <p:cNvSpPr/>
            <p:nvPr/>
          </p:nvSpPr>
          <p:spPr>
            <a:xfrm>
              <a:off x="5192425" y="4985100"/>
              <a:ext cx="138250" cy="104425"/>
            </a:xfrm>
            <a:custGeom>
              <a:avLst/>
              <a:gdLst/>
              <a:ahLst/>
              <a:cxnLst/>
              <a:rect l="l" t="t" r="r" b="b"/>
              <a:pathLst>
                <a:path w="5530" h="4177" extrusionOk="0">
                  <a:moveTo>
                    <a:pt x="2780" y="0"/>
                  </a:moveTo>
                  <a:cubicBezTo>
                    <a:pt x="2259" y="0"/>
                    <a:pt x="1738" y="201"/>
                    <a:pt x="1346" y="603"/>
                  </a:cubicBezTo>
                  <a:cubicBezTo>
                    <a:pt x="1" y="1867"/>
                    <a:pt x="864" y="4115"/>
                    <a:pt x="2711" y="4176"/>
                  </a:cubicBezTo>
                  <a:cubicBezTo>
                    <a:pt x="2727" y="4176"/>
                    <a:pt x="2744" y="4176"/>
                    <a:pt x="2760" y="4176"/>
                  </a:cubicBezTo>
                  <a:cubicBezTo>
                    <a:pt x="4575" y="4176"/>
                    <a:pt x="5529" y="1996"/>
                    <a:pt x="4276" y="663"/>
                  </a:cubicBezTo>
                  <a:cubicBezTo>
                    <a:pt x="3876" y="221"/>
                    <a:pt x="3328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7" name="Google Shape;7477;p33"/>
            <p:cNvSpPr/>
            <p:nvPr/>
          </p:nvSpPr>
          <p:spPr>
            <a:xfrm>
              <a:off x="4107050" y="4984950"/>
              <a:ext cx="118450" cy="105375"/>
            </a:xfrm>
            <a:custGeom>
              <a:avLst/>
              <a:gdLst/>
              <a:ahLst/>
              <a:cxnLst/>
              <a:rect l="l" t="t" r="r" b="b"/>
              <a:pathLst>
                <a:path w="4738" h="4215" extrusionOk="0">
                  <a:moveTo>
                    <a:pt x="2364" y="1"/>
                  </a:moveTo>
                  <a:cubicBezTo>
                    <a:pt x="1893" y="1"/>
                    <a:pt x="1424" y="174"/>
                    <a:pt x="1024" y="528"/>
                  </a:cubicBezTo>
                  <a:cubicBezTo>
                    <a:pt x="121" y="1271"/>
                    <a:pt x="1" y="2616"/>
                    <a:pt x="763" y="3499"/>
                  </a:cubicBezTo>
                  <a:cubicBezTo>
                    <a:pt x="1183" y="3972"/>
                    <a:pt x="1763" y="4215"/>
                    <a:pt x="2345" y="4215"/>
                  </a:cubicBezTo>
                  <a:cubicBezTo>
                    <a:pt x="2849" y="4215"/>
                    <a:pt x="3353" y="4032"/>
                    <a:pt x="3754" y="3660"/>
                  </a:cubicBezTo>
                  <a:cubicBezTo>
                    <a:pt x="4637" y="2937"/>
                    <a:pt x="4737" y="1592"/>
                    <a:pt x="3955" y="749"/>
                  </a:cubicBezTo>
                  <a:cubicBezTo>
                    <a:pt x="3504" y="255"/>
                    <a:pt x="2933" y="1"/>
                    <a:pt x="236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8" name="Google Shape;7478;p33"/>
            <p:cNvSpPr/>
            <p:nvPr/>
          </p:nvSpPr>
          <p:spPr>
            <a:xfrm>
              <a:off x="4097025" y="5349900"/>
              <a:ext cx="138725" cy="104425"/>
            </a:xfrm>
            <a:custGeom>
              <a:avLst/>
              <a:gdLst/>
              <a:ahLst/>
              <a:cxnLst/>
              <a:rect l="l" t="t" r="r" b="b"/>
              <a:pathLst>
                <a:path w="5549" h="4177" extrusionOk="0">
                  <a:moveTo>
                    <a:pt x="2780" y="0"/>
                  </a:moveTo>
                  <a:cubicBezTo>
                    <a:pt x="2258" y="0"/>
                    <a:pt x="1737" y="201"/>
                    <a:pt x="1345" y="603"/>
                  </a:cubicBezTo>
                  <a:cubicBezTo>
                    <a:pt x="0" y="1888"/>
                    <a:pt x="883" y="4136"/>
                    <a:pt x="2730" y="4176"/>
                  </a:cubicBezTo>
                  <a:cubicBezTo>
                    <a:pt x="2746" y="4176"/>
                    <a:pt x="2763" y="4176"/>
                    <a:pt x="2780" y="4176"/>
                  </a:cubicBezTo>
                  <a:cubicBezTo>
                    <a:pt x="4614" y="4176"/>
                    <a:pt x="5549" y="1976"/>
                    <a:pt x="4275" y="663"/>
                  </a:cubicBezTo>
                  <a:cubicBezTo>
                    <a:pt x="3875" y="221"/>
                    <a:pt x="3327" y="0"/>
                    <a:pt x="278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9" name="Google Shape;7479;p33"/>
            <p:cNvSpPr/>
            <p:nvPr/>
          </p:nvSpPr>
          <p:spPr>
            <a:xfrm>
              <a:off x="4462325" y="4985100"/>
              <a:ext cx="138375" cy="104400"/>
            </a:xfrm>
            <a:custGeom>
              <a:avLst/>
              <a:gdLst/>
              <a:ahLst/>
              <a:cxnLst/>
              <a:rect l="l" t="t" r="r" b="b"/>
              <a:pathLst>
                <a:path w="5535" h="4176" extrusionOk="0">
                  <a:moveTo>
                    <a:pt x="2779" y="1"/>
                  </a:moveTo>
                  <a:cubicBezTo>
                    <a:pt x="2251" y="1"/>
                    <a:pt x="1722" y="206"/>
                    <a:pt x="1325" y="623"/>
                  </a:cubicBezTo>
                  <a:cubicBezTo>
                    <a:pt x="0" y="1907"/>
                    <a:pt x="904" y="4155"/>
                    <a:pt x="2750" y="4176"/>
                  </a:cubicBezTo>
                  <a:cubicBezTo>
                    <a:pt x="2759" y="4176"/>
                    <a:pt x="2767" y="4176"/>
                    <a:pt x="2775" y="4176"/>
                  </a:cubicBezTo>
                  <a:cubicBezTo>
                    <a:pt x="4605" y="4176"/>
                    <a:pt x="5534" y="1962"/>
                    <a:pt x="4256" y="643"/>
                  </a:cubicBezTo>
                  <a:cubicBezTo>
                    <a:pt x="3860" y="216"/>
                    <a:pt x="3320" y="1"/>
                    <a:pt x="277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0" name="Google Shape;7480;p33"/>
            <p:cNvSpPr/>
            <p:nvPr/>
          </p:nvSpPr>
          <p:spPr>
            <a:xfrm>
              <a:off x="4462325" y="5349925"/>
              <a:ext cx="137975" cy="104425"/>
            </a:xfrm>
            <a:custGeom>
              <a:avLst/>
              <a:gdLst/>
              <a:ahLst/>
              <a:cxnLst/>
              <a:rect l="l" t="t" r="r" b="b"/>
              <a:pathLst>
                <a:path w="5519" h="4177" extrusionOk="0">
                  <a:moveTo>
                    <a:pt x="2768" y="1"/>
                  </a:moveTo>
                  <a:cubicBezTo>
                    <a:pt x="2262" y="1"/>
                    <a:pt x="1755" y="192"/>
                    <a:pt x="1365" y="582"/>
                  </a:cubicBezTo>
                  <a:cubicBezTo>
                    <a:pt x="0" y="1826"/>
                    <a:pt x="823" y="4094"/>
                    <a:pt x="2690" y="4175"/>
                  </a:cubicBezTo>
                  <a:cubicBezTo>
                    <a:pt x="2723" y="4176"/>
                    <a:pt x="2755" y="4177"/>
                    <a:pt x="2788" y="4177"/>
                  </a:cubicBezTo>
                  <a:cubicBezTo>
                    <a:pt x="4572" y="4177"/>
                    <a:pt x="5518" y="2023"/>
                    <a:pt x="4296" y="702"/>
                  </a:cubicBezTo>
                  <a:cubicBezTo>
                    <a:pt x="3894" y="237"/>
                    <a:pt x="3331" y="1"/>
                    <a:pt x="276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1" name="Google Shape;7481;p33"/>
            <p:cNvSpPr/>
            <p:nvPr/>
          </p:nvSpPr>
          <p:spPr>
            <a:xfrm>
              <a:off x="4827125" y="4985100"/>
              <a:ext cx="138375" cy="103900"/>
            </a:xfrm>
            <a:custGeom>
              <a:avLst/>
              <a:gdLst/>
              <a:ahLst/>
              <a:cxnLst/>
              <a:rect l="l" t="t" r="r" b="b"/>
              <a:pathLst>
                <a:path w="5535" h="4156" extrusionOk="0">
                  <a:moveTo>
                    <a:pt x="2769" y="1"/>
                  </a:moveTo>
                  <a:cubicBezTo>
                    <a:pt x="2246" y="1"/>
                    <a:pt x="1722" y="206"/>
                    <a:pt x="1325" y="623"/>
                  </a:cubicBezTo>
                  <a:cubicBezTo>
                    <a:pt x="1" y="1928"/>
                    <a:pt x="924" y="4155"/>
                    <a:pt x="2771" y="4155"/>
                  </a:cubicBezTo>
                  <a:cubicBezTo>
                    <a:pt x="2779" y="4156"/>
                    <a:pt x="2787" y="4156"/>
                    <a:pt x="2795" y="4156"/>
                  </a:cubicBezTo>
                  <a:cubicBezTo>
                    <a:pt x="4625" y="4156"/>
                    <a:pt x="5535" y="1942"/>
                    <a:pt x="4236" y="643"/>
                  </a:cubicBezTo>
                  <a:cubicBezTo>
                    <a:pt x="3840" y="216"/>
                    <a:pt x="3305" y="1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482" name="Google Shape;7482;p33"/>
          <p:cNvGrpSpPr/>
          <p:nvPr/>
        </p:nvGrpSpPr>
        <p:grpSpPr>
          <a:xfrm flipH="1">
            <a:off x="6044113" y="2477196"/>
            <a:ext cx="1644593" cy="2574045"/>
            <a:chOff x="2796500" y="3077750"/>
            <a:chExt cx="761950" cy="1018500"/>
          </a:xfrm>
        </p:grpSpPr>
        <p:sp>
          <p:nvSpPr>
            <p:cNvPr id="7483" name="Google Shape;7483;p33"/>
            <p:cNvSpPr/>
            <p:nvPr/>
          </p:nvSpPr>
          <p:spPr>
            <a:xfrm>
              <a:off x="2796500" y="3079775"/>
              <a:ext cx="760725" cy="1016475"/>
            </a:xfrm>
            <a:custGeom>
              <a:avLst/>
              <a:gdLst/>
              <a:ahLst/>
              <a:cxnLst/>
              <a:rect l="l" t="t" r="r" b="b"/>
              <a:pathLst>
                <a:path w="30429" h="40659" extrusionOk="0">
                  <a:moveTo>
                    <a:pt x="13566" y="0"/>
                  </a:moveTo>
                  <a:cubicBezTo>
                    <a:pt x="13565" y="0"/>
                    <a:pt x="13563" y="0"/>
                    <a:pt x="13562" y="1"/>
                  </a:cubicBezTo>
                  <a:cubicBezTo>
                    <a:pt x="13504" y="1"/>
                    <a:pt x="13472" y="369"/>
                    <a:pt x="13545" y="803"/>
                  </a:cubicBezTo>
                  <a:cubicBezTo>
                    <a:pt x="13562" y="917"/>
                    <a:pt x="13586" y="1024"/>
                    <a:pt x="13603" y="1122"/>
                  </a:cubicBezTo>
                  <a:cubicBezTo>
                    <a:pt x="13537" y="1048"/>
                    <a:pt x="13439" y="983"/>
                    <a:pt x="13341" y="917"/>
                  </a:cubicBezTo>
                  <a:cubicBezTo>
                    <a:pt x="13144" y="803"/>
                    <a:pt x="12948" y="754"/>
                    <a:pt x="12809" y="754"/>
                  </a:cubicBezTo>
                  <a:cubicBezTo>
                    <a:pt x="12793" y="753"/>
                    <a:pt x="12778" y="753"/>
                    <a:pt x="12764" y="753"/>
                  </a:cubicBezTo>
                  <a:cubicBezTo>
                    <a:pt x="12643" y="753"/>
                    <a:pt x="12571" y="781"/>
                    <a:pt x="12571" y="803"/>
                  </a:cubicBezTo>
                  <a:cubicBezTo>
                    <a:pt x="12571" y="868"/>
                    <a:pt x="12899" y="909"/>
                    <a:pt x="13226" y="1114"/>
                  </a:cubicBezTo>
                  <a:cubicBezTo>
                    <a:pt x="13308" y="1163"/>
                    <a:pt x="13382" y="1204"/>
                    <a:pt x="13455" y="1253"/>
                  </a:cubicBezTo>
                  <a:cubicBezTo>
                    <a:pt x="13349" y="1228"/>
                    <a:pt x="13218" y="1196"/>
                    <a:pt x="13071" y="1196"/>
                  </a:cubicBezTo>
                  <a:cubicBezTo>
                    <a:pt x="13060" y="1196"/>
                    <a:pt x="13050" y="1195"/>
                    <a:pt x="13040" y="1195"/>
                  </a:cubicBezTo>
                  <a:cubicBezTo>
                    <a:pt x="12639" y="1195"/>
                    <a:pt x="12351" y="1352"/>
                    <a:pt x="12367" y="1400"/>
                  </a:cubicBezTo>
                  <a:cubicBezTo>
                    <a:pt x="12375" y="1420"/>
                    <a:pt x="12416" y="1426"/>
                    <a:pt x="12481" y="1426"/>
                  </a:cubicBezTo>
                  <a:cubicBezTo>
                    <a:pt x="12593" y="1426"/>
                    <a:pt x="12776" y="1408"/>
                    <a:pt x="12987" y="1408"/>
                  </a:cubicBezTo>
                  <a:cubicBezTo>
                    <a:pt x="13012" y="1408"/>
                    <a:pt x="13037" y="1408"/>
                    <a:pt x="13062" y="1409"/>
                  </a:cubicBezTo>
                  <a:cubicBezTo>
                    <a:pt x="13316" y="1417"/>
                    <a:pt x="13537" y="1449"/>
                    <a:pt x="13660" y="1458"/>
                  </a:cubicBezTo>
                  <a:cubicBezTo>
                    <a:pt x="13537" y="1482"/>
                    <a:pt x="13390" y="1523"/>
                    <a:pt x="13234" y="1597"/>
                  </a:cubicBezTo>
                  <a:cubicBezTo>
                    <a:pt x="12891" y="1769"/>
                    <a:pt x="12719" y="2047"/>
                    <a:pt x="12760" y="2088"/>
                  </a:cubicBezTo>
                  <a:cubicBezTo>
                    <a:pt x="12764" y="2092"/>
                    <a:pt x="12771" y="2094"/>
                    <a:pt x="12779" y="2094"/>
                  </a:cubicBezTo>
                  <a:cubicBezTo>
                    <a:pt x="12853" y="2094"/>
                    <a:pt x="13060" y="1933"/>
                    <a:pt x="13341" y="1785"/>
                  </a:cubicBezTo>
                  <a:cubicBezTo>
                    <a:pt x="13513" y="1695"/>
                    <a:pt x="13676" y="1638"/>
                    <a:pt x="13783" y="1580"/>
                  </a:cubicBezTo>
                  <a:lnTo>
                    <a:pt x="13791" y="1580"/>
                  </a:lnTo>
                  <a:cubicBezTo>
                    <a:pt x="13701" y="2022"/>
                    <a:pt x="13619" y="2472"/>
                    <a:pt x="13545" y="2914"/>
                  </a:cubicBezTo>
                  <a:cubicBezTo>
                    <a:pt x="13521" y="3013"/>
                    <a:pt x="13504" y="3119"/>
                    <a:pt x="13496" y="3217"/>
                  </a:cubicBezTo>
                  <a:cubicBezTo>
                    <a:pt x="13357" y="4068"/>
                    <a:pt x="13267" y="4919"/>
                    <a:pt x="13193" y="5771"/>
                  </a:cubicBezTo>
                  <a:lnTo>
                    <a:pt x="13193" y="5738"/>
                  </a:lnTo>
                  <a:cubicBezTo>
                    <a:pt x="13152" y="6237"/>
                    <a:pt x="13136" y="6794"/>
                    <a:pt x="13112" y="7203"/>
                  </a:cubicBezTo>
                  <a:cubicBezTo>
                    <a:pt x="13112" y="7407"/>
                    <a:pt x="13103" y="7473"/>
                    <a:pt x="13103" y="7596"/>
                  </a:cubicBezTo>
                  <a:cubicBezTo>
                    <a:pt x="13082" y="7596"/>
                    <a:pt x="13067" y="7603"/>
                    <a:pt x="13050" y="7603"/>
                  </a:cubicBezTo>
                  <a:cubicBezTo>
                    <a:pt x="13042" y="7603"/>
                    <a:pt x="13032" y="7601"/>
                    <a:pt x="13022" y="7596"/>
                  </a:cubicBezTo>
                  <a:cubicBezTo>
                    <a:pt x="13004" y="7595"/>
                    <a:pt x="12986" y="7594"/>
                    <a:pt x="12968" y="7594"/>
                  </a:cubicBezTo>
                  <a:cubicBezTo>
                    <a:pt x="12680" y="7594"/>
                    <a:pt x="12379" y="7716"/>
                    <a:pt x="12187" y="7939"/>
                  </a:cubicBezTo>
                  <a:cubicBezTo>
                    <a:pt x="11925" y="8242"/>
                    <a:pt x="11941" y="8717"/>
                    <a:pt x="12129" y="9060"/>
                  </a:cubicBezTo>
                  <a:cubicBezTo>
                    <a:pt x="12269" y="9290"/>
                    <a:pt x="12457" y="9462"/>
                    <a:pt x="12694" y="9592"/>
                  </a:cubicBezTo>
                  <a:cubicBezTo>
                    <a:pt x="12621" y="9903"/>
                    <a:pt x="12563" y="10206"/>
                    <a:pt x="12514" y="10525"/>
                  </a:cubicBezTo>
                  <a:cubicBezTo>
                    <a:pt x="12391" y="10493"/>
                    <a:pt x="12269" y="10485"/>
                    <a:pt x="12129" y="10485"/>
                  </a:cubicBezTo>
                  <a:cubicBezTo>
                    <a:pt x="11843" y="10493"/>
                    <a:pt x="11548" y="10624"/>
                    <a:pt x="11393" y="10869"/>
                  </a:cubicBezTo>
                  <a:cubicBezTo>
                    <a:pt x="11303" y="11016"/>
                    <a:pt x="11270" y="11197"/>
                    <a:pt x="11295" y="11377"/>
                  </a:cubicBezTo>
                  <a:cubicBezTo>
                    <a:pt x="11327" y="11745"/>
                    <a:pt x="11540" y="12072"/>
                    <a:pt x="11827" y="12293"/>
                  </a:cubicBezTo>
                  <a:cubicBezTo>
                    <a:pt x="11990" y="12424"/>
                    <a:pt x="12170" y="12530"/>
                    <a:pt x="12367" y="12612"/>
                  </a:cubicBezTo>
                  <a:cubicBezTo>
                    <a:pt x="12375" y="12989"/>
                    <a:pt x="12408" y="13357"/>
                    <a:pt x="12440" y="13734"/>
                  </a:cubicBezTo>
                  <a:cubicBezTo>
                    <a:pt x="12375" y="13725"/>
                    <a:pt x="12318" y="13725"/>
                    <a:pt x="12252" y="13725"/>
                  </a:cubicBezTo>
                  <a:cubicBezTo>
                    <a:pt x="12007" y="13734"/>
                    <a:pt x="11753" y="13840"/>
                    <a:pt x="11598" y="14020"/>
                  </a:cubicBezTo>
                  <a:cubicBezTo>
                    <a:pt x="11385" y="14290"/>
                    <a:pt x="11377" y="14675"/>
                    <a:pt x="11532" y="14986"/>
                  </a:cubicBezTo>
                  <a:cubicBezTo>
                    <a:pt x="11679" y="15280"/>
                    <a:pt x="11966" y="15509"/>
                    <a:pt x="12285" y="15640"/>
                  </a:cubicBezTo>
                  <a:cubicBezTo>
                    <a:pt x="12408" y="15689"/>
                    <a:pt x="12539" y="15730"/>
                    <a:pt x="12678" y="15763"/>
                  </a:cubicBezTo>
                  <a:cubicBezTo>
                    <a:pt x="12702" y="16066"/>
                    <a:pt x="12727" y="16377"/>
                    <a:pt x="12735" y="16696"/>
                  </a:cubicBezTo>
                  <a:cubicBezTo>
                    <a:pt x="12645" y="16676"/>
                    <a:pt x="12553" y="16665"/>
                    <a:pt x="12461" y="16665"/>
                  </a:cubicBezTo>
                  <a:cubicBezTo>
                    <a:pt x="12369" y="16665"/>
                    <a:pt x="12277" y="16676"/>
                    <a:pt x="12187" y="16696"/>
                  </a:cubicBezTo>
                  <a:cubicBezTo>
                    <a:pt x="11827" y="16778"/>
                    <a:pt x="11499" y="17064"/>
                    <a:pt x="11434" y="17416"/>
                  </a:cubicBezTo>
                  <a:cubicBezTo>
                    <a:pt x="11385" y="17727"/>
                    <a:pt x="11507" y="18046"/>
                    <a:pt x="11704" y="18267"/>
                  </a:cubicBezTo>
                  <a:cubicBezTo>
                    <a:pt x="11909" y="18505"/>
                    <a:pt x="12187" y="18660"/>
                    <a:pt x="12457" y="18791"/>
                  </a:cubicBezTo>
                  <a:cubicBezTo>
                    <a:pt x="12522" y="18824"/>
                    <a:pt x="12580" y="18840"/>
                    <a:pt x="12653" y="18873"/>
                  </a:cubicBezTo>
                  <a:cubicBezTo>
                    <a:pt x="12637" y="19135"/>
                    <a:pt x="12604" y="19405"/>
                    <a:pt x="12563" y="19659"/>
                  </a:cubicBezTo>
                  <a:cubicBezTo>
                    <a:pt x="12474" y="19644"/>
                    <a:pt x="12385" y="19636"/>
                    <a:pt x="12297" y="19636"/>
                  </a:cubicBezTo>
                  <a:cubicBezTo>
                    <a:pt x="12141" y="19636"/>
                    <a:pt x="11986" y="19662"/>
                    <a:pt x="11835" y="19724"/>
                  </a:cubicBezTo>
                  <a:cubicBezTo>
                    <a:pt x="11426" y="19871"/>
                    <a:pt x="11123" y="20313"/>
                    <a:pt x="11213" y="20747"/>
                  </a:cubicBezTo>
                  <a:cubicBezTo>
                    <a:pt x="11262" y="20968"/>
                    <a:pt x="11417" y="21165"/>
                    <a:pt x="11581" y="21328"/>
                  </a:cubicBezTo>
                  <a:cubicBezTo>
                    <a:pt x="11753" y="21508"/>
                    <a:pt x="11958" y="21697"/>
                    <a:pt x="12187" y="21795"/>
                  </a:cubicBezTo>
                  <a:lnTo>
                    <a:pt x="12121" y="22040"/>
                  </a:lnTo>
                  <a:cubicBezTo>
                    <a:pt x="12089" y="22188"/>
                    <a:pt x="12048" y="22343"/>
                    <a:pt x="12007" y="22482"/>
                  </a:cubicBezTo>
                  <a:cubicBezTo>
                    <a:pt x="11857" y="22420"/>
                    <a:pt x="11697" y="22387"/>
                    <a:pt x="11537" y="22387"/>
                  </a:cubicBezTo>
                  <a:cubicBezTo>
                    <a:pt x="11382" y="22387"/>
                    <a:pt x="11227" y="22418"/>
                    <a:pt x="11082" y="22482"/>
                  </a:cubicBezTo>
                  <a:cubicBezTo>
                    <a:pt x="10943" y="22548"/>
                    <a:pt x="10820" y="22629"/>
                    <a:pt x="10763" y="22752"/>
                  </a:cubicBezTo>
                  <a:cubicBezTo>
                    <a:pt x="10648" y="22940"/>
                    <a:pt x="10697" y="23186"/>
                    <a:pt x="10771" y="23407"/>
                  </a:cubicBezTo>
                  <a:cubicBezTo>
                    <a:pt x="10861" y="23693"/>
                    <a:pt x="10976" y="23980"/>
                    <a:pt x="11123" y="24242"/>
                  </a:cubicBezTo>
                  <a:cubicBezTo>
                    <a:pt x="10976" y="24405"/>
                    <a:pt x="10812" y="24553"/>
                    <a:pt x="10640" y="24684"/>
                  </a:cubicBezTo>
                  <a:cubicBezTo>
                    <a:pt x="10476" y="24405"/>
                    <a:pt x="10247" y="24168"/>
                    <a:pt x="9953" y="24070"/>
                  </a:cubicBezTo>
                  <a:cubicBezTo>
                    <a:pt x="9861" y="24039"/>
                    <a:pt x="9767" y="24025"/>
                    <a:pt x="9673" y="24025"/>
                  </a:cubicBezTo>
                  <a:cubicBezTo>
                    <a:pt x="9311" y="24025"/>
                    <a:pt x="8953" y="24238"/>
                    <a:pt x="8790" y="24569"/>
                  </a:cubicBezTo>
                  <a:cubicBezTo>
                    <a:pt x="8651" y="24839"/>
                    <a:pt x="8668" y="25142"/>
                    <a:pt x="8692" y="25453"/>
                  </a:cubicBezTo>
                  <a:cubicBezTo>
                    <a:pt x="8348" y="25502"/>
                    <a:pt x="7980" y="25518"/>
                    <a:pt x="7628" y="25518"/>
                  </a:cubicBezTo>
                  <a:cubicBezTo>
                    <a:pt x="7620" y="25273"/>
                    <a:pt x="7579" y="25044"/>
                    <a:pt x="7456" y="24823"/>
                  </a:cubicBezTo>
                  <a:cubicBezTo>
                    <a:pt x="7309" y="24549"/>
                    <a:pt x="7014" y="24340"/>
                    <a:pt x="6715" y="24340"/>
                  </a:cubicBezTo>
                  <a:cubicBezTo>
                    <a:pt x="6648" y="24340"/>
                    <a:pt x="6581" y="24350"/>
                    <a:pt x="6515" y="24373"/>
                  </a:cubicBezTo>
                  <a:cubicBezTo>
                    <a:pt x="6360" y="24430"/>
                    <a:pt x="6237" y="24528"/>
                    <a:pt x="6131" y="24635"/>
                  </a:cubicBezTo>
                  <a:cubicBezTo>
                    <a:pt x="5967" y="24782"/>
                    <a:pt x="5811" y="24970"/>
                    <a:pt x="5681" y="25150"/>
                  </a:cubicBezTo>
                  <a:cubicBezTo>
                    <a:pt x="5394" y="25027"/>
                    <a:pt x="5132" y="24880"/>
                    <a:pt x="4911" y="24692"/>
                  </a:cubicBezTo>
                  <a:cubicBezTo>
                    <a:pt x="5009" y="24446"/>
                    <a:pt x="5091" y="24193"/>
                    <a:pt x="5083" y="23923"/>
                  </a:cubicBezTo>
                  <a:cubicBezTo>
                    <a:pt x="5075" y="23587"/>
                    <a:pt x="4903" y="23227"/>
                    <a:pt x="4584" y="23104"/>
                  </a:cubicBezTo>
                  <a:cubicBezTo>
                    <a:pt x="4500" y="23072"/>
                    <a:pt x="4407" y="23057"/>
                    <a:pt x="4314" y="23057"/>
                  </a:cubicBezTo>
                  <a:cubicBezTo>
                    <a:pt x="4171" y="23057"/>
                    <a:pt x="4025" y="23091"/>
                    <a:pt x="3896" y="23145"/>
                  </a:cubicBezTo>
                  <a:cubicBezTo>
                    <a:pt x="3847" y="23170"/>
                    <a:pt x="3798" y="23202"/>
                    <a:pt x="3741" y="23227"/>
                  </a:cubicBezTo>
                  <a:cubicBezTo>
                    <a:pt x="3733" y="23211"/>
                    <a:pt x="3725" y="23186"/>
                    <a:pt x="3716" y="23178"/>
                  </a:cubicBezTo>
                  <a:cubicBezTo>
                    <a:pt x="3528" y="22842"/>
                    <a:pt x="3324" y="22507"/>
                    <a:pt x="3127" y="22179"/>
                  </a:cubicBezTo>
                  <a:cubicBezTo>
                    <a:pt x="3234" y="22024"/>
                    <a:pt x="3324" y="21852"/>
                    <a:pt x="3389" y="21672"/>
                  </a:cubicBezTo>
                  <a:cubicBezTo>
                    <a:pt x="3438" y="21525"/>
                    <a:pt x="3479" y="21361"/>
                    <a:pt x="3454" y="21197"/>
                  </a:cubicBezTo>
                  <a:cubicBezTo>
                    <a:pt x="3438" y="21034"/>
                    <a:pt x="3356" y="20878"/>
                    <a:pt x="3209" y="20796"/>
                  </a:cubicBezTo>
                  <a:cubicBezTo>
                    <a:pt x="3137" y="20755"/>
                    <a:pt x="3058" y="20738"/>
                    <a:pt x="2977" y="20738"/>
                  </a:cubicBezTo>
                  <a:cubicBezTo>
                    <a:pt x="2816" y="20738"/>
                    <a:pt x="2646" y="20805"/>
                    <a:pt x="2505" y="20886"/>
                  </a:cubicBezTo>
                  <a:cubicBezTo>
                    <a:pt x="2497" y="20886"/>
                    <a:pt x="2489" y="20894"/>
                    <a:pt x="2472" y="20911"/>
                  </a:cubicBezTo>
                  <a:cubicBezTo>
                    <a:pt x="2472" y="20894"/>
                    <a:pt x="2464" y="20894"/>
                    <a:pt x="2464" y="20886"/>
                  </a:cubicBezTo>
                  <a:cubicBezTo>
                    <a:pt x="2284" y="20428"/>
                    <a:pt x="1981" y="19749"/>
                    <a:pt x="1507" y="19528"/>
                  </a:cubicBezTo>
                  <a:cubicBezTo>
                    <a:pt x="1407" y="19481"/>
                    <a:pt x="1318" y="19460"/>
                    <a:pt x="1239" y="19460"/>
                  </a:cubicBezTo>
                  <a:cubicBezTo>
                    <a:pt x="692" y="19460"/>
                    <a:pt x="619" y="20466"/>
                    <a:pt x="533" y="20960"/>
                  </a:cubicBezTo>
                  <a:cubicBezTo>
                    <a:pt x="1" y="23906"/>
                    <a:pt x="214" y="26934"/>
                    <a:pt x="1891" y="29479"/>
                  </a:cubicBezTo>
                  <a:cubicBezTo>
                    <a:pt x="3193" y="31444"/>
                    <a:pt x="5460" y="33007"/>
                    <a:pt x="7849" y="33195"/>
                  </a:cubicBezTo>
                  <a:cubicBezTo>
                    <a:pt x="8111" y="33211"/>
                    <a:pt x="8389" y="33228"/>
                    <a:pt x="8651" y="33236"/>
                  </a:cubicBezTo>
                  <a:cubicBezTo>
                    <a:pt x="8970" y="34758"/>
                    <a:pt x="9085" y="36354"/>
                    <a:pt x="7424" y="37156"/>
                  </a:cubicBezTo>
                  <a:cubicBezTo>
                    <a:pt x="7276" y="37221"/>
                    <a:pt x="5500" y="37696"/>
                    <a:pt x="5517" y="37827"/>
                  </a:cubicBezTo>
                  <a:cubicBezTo>
                    <a:pt x="5558" y="38351"/>
                    <a:pt x="5689" y="38883"/>
                    <a:pt x="5811" y="39390"/>
                  </a:cubicBezTo>
                  <a:cubicBezTo>
                    <a:pt x="5869" y="39652"/>
                    <a:pt x="5975" y="39906"/>
                    <a:pt x="6090" y="40127"/>
                  </a:cubicBezTo>
                  <a:cubicBezTo>
                    <a:pt x="6138" y="40223"/>
                    <a:pt x="6443" y="40561"/>
                    <a:pt x="6442" y="40653"/>
                  </a:cubicBezTo>
                  <a:lnTo>
                    <a:pt x="6442" y="40653"/>
                  </a:lnTo>
                  <a:cubicBezTo>
                    <a:pt x="6499" y="40082"/>
                    <a:pt x="6515" y="39503"/>
                    <a:pt x="6507" y="38932"/>
                  </a:cubicBezTo>
                  <a:lnTo>
                    <a:pt x="6507" y="38932"/>
                  </a:lnTo>
                  <a:cubicBezTo>
                    <a:pt x="6642" y="38945"/>
                    <a:pt x="6777" y="38951"/>
                    <a:pt x="6912" y="38951"/>
                  </a:cubicBezTo>
                  <a:cubicBezTo>
                    <a:pt x="7638" y="38951"/>
                    <a:pt x="8361" y="38766"/>
                    <a:pt x="9003" y="38400"/>
                  </a:cubicBezTo>
                  <a:cubicBezTo>
                    <a:pt x="9380" y="38187"/>
                    <a:pt x="9732" y="37901"/>
                    <a:pt x="9961" y="37541"/>
                  </a:cubicBezTo>
                  <a:cubicBezTo>
                    <a:pt x="10239" y="37123"/>
                    <a:pt x="10362" y="36608"/>
                    <a:pt x="10427" y="36108"/>
                  </a:cubicBezTo>
                  <a:cubicBezTo>
                    <a:pt x="10550" y="35200"/>
                    <a:pt x="10468" y="34177"/>
                    <a:pt x="10264" y="33228"/>
                  </a:cubicBezTo>
                  <a:cubicBezTo>
                    <a:pt x="11516" y="33162"/>
                    <a:pt x="12776" y="33007"/>
                    <a:pt x="14028" y="32794"/>
                  </a:cubicBezTo>
                  <a:cubicBezTo>
                    <a:pt x="15640" y="34472"/>
                    <a:pt x="17163" y="36239"/>
                    <a:pt x="18587" y="38081"/>
                  </a:cubicBezTo>
                  <a:cubicBezTo>
                    <a:pt x="19659" y="37361"/>
                    <a:pt x="20592" y="36403"/>
                    <a:pt x="21312" y="35323"/>
                  </a:cubicBezTo>
                  <a:lnTo>
                    <a:pt x="21312" y="35323"/>
                  </a:lnTo>
                  <a:lnTo>
                    <a:pt x="19487" y="36051"/>
                  </a:lnTo>
                  <a:cubicBezTo>
                    <a:pt x="19453" y="36063"/>
                    <a:pt x="19418" y="36078"/>
                    <a:pt x="19382" y="36078"/>
                  </a:cubicBezTo>
                  <a:cubicBezTo>
                    <a:pt x="19365" y="36078"/>
                    <a:pt x="19349" y="36075"/>
                    <a:pt x="19331" y="36068"/>
                  </a:cubicBezTo>
                  <a:cubicBezTo>
                    <a:pt x="19290" y="36059"/>
                    <a:pt x="19266" y="36027"/>
                    <a:pt x="19241" y="35994"/>
                  </a:cubicBezTo>
                  <a:cubicBezTo>
                    <a:pt x="18202" y="34791"/>
                    <a:pt x="17154" y="33596"/>
                    <a:pt x="16099" y="32385"/>
                  </a:cubicBezTo>
                  <a:lnTo>
                    <a:pt x="16811" y="32229"/>
                  </a:lnTo>
                  <a:cubicBezTo>
                    <a:pt x="16917" y="32213"/>
                    <a:pt x="17032" y="32172"/>
                    <a:pt x="17138" y="32139"/>
                  </a:cubicBezTo>
                  <a:cubicBezTo>
                    <a:pt x="17154" y="32131"/>
                    <a:pt x="17179" y="32131"/>
                    <a:pt x="17195" y="32123"/>
                  </a:cubicBezTo>
                  <a:cubicBezTo>
                    <a:pt x="17302" y="32090"/>
                    <a:pt x="17400" y="32049"/>
                    <a:pt x="17490" y="32008"/>
                  </a:cubicBezTo>
                  <a:cubicBezTo>
                    <a:pt x="17523" y="32000"/>
                    <a:pt x="17555" y="31976"/>
                    <a:pt x="17588" y="31967"/>
                  </a:cubicBezTo>
                  <a:cubicBezTo>
                    <a:pt x="17645" y="31935"/>
                    <a:pt x="17719" y="31918"/>
                    <a:pt x="17776" y="31886"/>
                  </a:cubicBezTo>
                  <a:cubicBezTo>
                    <a:pt x="17924" y="31820"/>
                    <a:pt x="18063" y="31755"/>
                    <a:pt x="18210" y="31689"/>
                  </a:cubicBezTo>
                  <a:cubicBezTo>
                    <a:pt x="18300" y="31648"/>
                    <a:pt x="18407" y="31607"/>
                    <a:pt x="18505" y="31566"/>
                  </a:cubicBezTo>
                  <a:cubicBezTo>
                    <a:pt x="18668" y="31509"/>
                    <a:pt x="18832" y="31435"/>
                    <a:pt x="18996" y="31362"/>
                  </a:cubicBezTo>
                  <a:cubicBezTo>
                    <a:pt x="19020" y="31354"/>
                    <a:pt x="19029" y="31354"/>
                    <a:pt x="19053" y="31345"/>
                  </a:cubicBezTo>
                  <a:cubicBezTo>
                    <a:pt x="19209" y="31272"/>
                    <a:pt x="19380" y="31190"/>
                    <a:pt x="19528" y="31100"/>
                  </a:cubicBezTo>
                  <a:cubicBezTo>
                    <a:pt x="19953" y="30863"/>
                    <a:pt x="20338" y="30568"/>
                    <a:pt x="20649" y="30208"/>
                  </a:cubicBezTo>
                  <a:cubicBezTo>
                    <a:pt x="20665" y="30183"/>
                    <a:pt x="20674" y="30167"/>
                    <a:pt x="20698" y="30142"/>
                  </a:cubicBezTo>
                  <a:cubicBezTo>
                    <a:pt x="20755" y="30077"/>
                    <a:pt x="20821" y="29995"/>
                    <a:pt x="20870" y="29913"/>
                  </a:cubicBezTo>
                  <a:lnTo>
                    <a:pt x="20878" y="29897"/>
                  </a:lnTo>
                  <a:lnTo>
                    <a:pt x="20878" y="29889"/>
                  </a:lnTo>
                  <a:lnTo>
                    <a:pt x="21034" y="29643"/>
                  </a:lnTo>
                  <a:cubicBezTo>
                    <a:pt x="21042" y="29627"/>
                    <a:pt x="21058" y="29602"/>
                    <a:pt x="21075" y="29569"/>
                  </a:cubicBezTo>
                  <a:cubicBezTo>
                    <a:pt x="21115" y="29479"/>
                    <a:pt x="21165" y="29398"/>
                    <a:pt x="21197" y="29299"/>
                  </a:cubicBezTo>
                  <a:lnTo>
                    <a:pt x="21197" y="29283"/>
                  </a:lnTo>
                  <a:lnTo>
                    <a:pt x="21197" y="29275"/>
                  </a:lnTo>
                  <a:cubicBezTo>
                    <a:pt x="21246" y="29144"/>
                    <a:pt x="21304" y="29013"/>
                    <a:pt x="21345" y="28866"/>
                  </a:cubicBezTo>
                  <a:cubicBezTo>
                    <a:pt x="21353" y="28833"/>
                    <a:pt x="21361" y="28792"/>
                    <a:pt x="21369" y="28751"/>
                  </a:cubicBezTo>
                  <a:cubicBezTo>
                    <a:pt x="21443" y="28489"/>
                    <a:pt x="21508" y="28219"/>
                    <a:pt x="21549" y="27949"/>
                  </a:cubicBezTo>
                  <a:cubicBezTo>
                    <a:pt x="21557" y="27908"/>
                    <a:pt x="21557" y="27875"/>
                    <a:pt x="21566" y="27834"/>
                  </a:cubicBezTo>
                  <a:cubicBezTo>
                    <a:pt x="21574" y="27744"/>
                    <a:pt x="21598" y="27646"/>
                    <a:pt x="21606" y="27556"/>
                  </a:cubicBezTo>
                  <a:cubicBezTo>
                    <a:pt x="21615" y="27515"/>
                    <a:pt x="21615" y="27474"/>
                    <a:pt x="21615" y="27433"/>
                  </a:cubicBezTo>
                  <a:lnTo>
                    <a:pt x="21647" y="27155"/>
                  </a:lnTo>
                  <a:cubicBezTo>
                    <a:pt x="21647" y="27147"/>
                    <a:pt x="21672" y="27139"/>
                    <a:pt x="21672" y="27131"/>
                  </a:cubicBezTo>
                  <a:cubicBezTo>
                    <a:pt x="21672" y="27114"/>
                    <a:pt x="21688" y="27098"/>
                    <a:pt x="21688" y="27090"/>
                  </a:cubicBezTo>
                  <a:cubicBezTo>
                    <a:pt x="21688" y="27073"/>
                    <a:pt x="21672" y="27065"/>
                    <a:pt x="21680" y="27057"/>
                  </a:cubicBezTo>
                  <a:cubicBezTo>
                    <a:pt x="21688" y="26934"/>
                    <a:pt x="21688" y="26803"/>
                    <a:pt x="21713" y="26681"/>
                  </a:cubicBezTo>
                  <a:cubicBezTo>
                    <a:pt x="21754" y="26206"/>
                    <a:pt x="21836" y="25739"/>
                    <a:pt x="21852" y="25265"/>
                  </a:cubicBezTo>
                  <a:cubicBezTo>
                    <a:pt x="21852" y="25248"/>
                    <a:pt x="21901" y="25224"/>
                    <a:pt x="21901" y="25216"/>
                  </a:cubicBezTo>
                  <a:cubicBezTo>
                    <a:pt x="21901" y="25019"/>
                    <a:pt x="21877" y="24823"/>
                    <a:pt x="21877" y="24635"/>
                  </a:cubicBezTo>
                  <a:cubicBezTo>
                    <a:pt x="21877" y="24561"/>
                    <a:pt x="21852" y="24487"/>
                    <a:pt x="21852" y="24430"/>
                  </a:cubicBezTo>
                  <a:cubicBezTo>
                    <a:pt x="21852" y="24414"/>
                    <a:pt x="21844" y="24414"/>
                    <a:pt x="21844" y="24405"/>
                  </a:cubicBezTo>
                  <a:lnTo>
                    <a:pt x="21844" y="24283"/>
                  </a:lnTo>
                  <a:lnTo>
                    <a:pt x="21844" y="24274"/>
                  </a:lnTo>
                  <a:lnTo>
                    <a:pt x="21844" y="24250"/>
                  </a:lnTo>
                  <a:cubicBezTo>
                    <a:pt x="21860" y="23620"/>
                    <a:pt x="21901" y="22981"/>
                    <a:pt x="21901" y="22351"/>
                  </a:cubicBezTo>
                  <a:lnTo>
                    <a:pt x="21901" y="22327"/>
                  </a:lnTo>
                  <a:lnTo>
                    <a:pt x="21901" y="22286"/>
                  </a:lnTo>
                  <a:cubicBezTo>
                    <a:pt x="21901" y="22138"/>
                    <a:pt x="21917" y="21975"/>
                    <a:pt x="21917" y="21819"/>
                  </a:cubicBezTo>
                  <a:cubicBezTo>
                    <a:pt x="21917" y="21672"/>
                    <a:pt x="21926" y="21533"/>
                    <a:pt x="21926" y="21386"/>
                  </a:cubicBezTo>
                  <a:cubicBezTo>
                    <a:pt x="21926" y="21296"/>
                    <a:pt x="21934" y="21205"/>
                    <a:pt x="21934" y="21115"/>
                  </a:cubicBezTo>
                  <a:cubicBezTo>
                    <a:pt x="21934" y="21042"/>
                    <a:pt x="21942" y="20968"/>
                    <a:pt x="21942" y="20894"/>
                  </a:cubicBezTo>
                  <a:lnTo>
                    <a:pt x="21942" y="20845"/>
                  </a:lnTo>
                  <a:cubicBezTo>
                    <a:pt x="21958" y="20706"/>
                    <a:pt x="21958" y="20551"/>
                    <a:pt x="21967" y="20403"/>
                  </a:cubicBezTo>
                  <a:lnTo>
                    <a:pt x="21934" y="20395"/>
                  </a:lnTo>
                  <a:lnTo>
                    <a:pt x="21901" y="20387"/>
                  </a:lnTo>
                  <a:cubicBezTo>
                    <a:pt x="21901" y="20133"/>
                    <a:pt x="21967" y="19871"/>
                    <a:pt x="21999" y="19610"/>
                  </a:cubicBezTo>
                  <a:cubicBezTo>
                    <a:pt x="22261" y="19945"/>
                    <a:pt x="22147" y="19667"/>
                    <a:pt x="22466" y="19978"/>
                  </a:cubicBezTo>
                  <a:cubicBezTo>
                    <a:pt x="22589" y="20092"/>
                    <a:pt x="23227" y="20747"/>
                    <a:pt x="23350" y="20837"/>
                  </a:cubicBezTo>
                  <a:cubicBezTo>
                    <a:pt x="23350" y="20952"/>
                    <a:pt x="25780" y="21934"/>
                    <a:pt x="27032" y="22760"/>
                  </a:cubicBezTo>
                  <a:cubicBezTo>
                    <a:pt x="27528" y="23091"/>
                    <a:pt x="27493" y="23877"/>
                    <a:pt x="27528" y="23877"/>
                  </a:cubicBezTo>
                  <a:cubicBezTo>
                    <a:pt x="27531" y="23877"/>
                    <a:pt x="27535" y="23870"/>
                    <a:pt x="27540" y="23857"/>
                  </a:cubicBezTo>
                  <a:cubicBezTo>
                    <a:pt x="27541" y="23857"/>
                    <a:pt x="27542" y="23858"/>
                    <a:pt x="27543" y="23858"/>
                  </a:cubicBezTo>
                  <a:cubicBezTo>
                    <a:pt x="27606" y="23858"/>
                    <a:pt x="27633" y="23120"/>
                    <a:pt x="27859" y="23063"/>
                  </a:cubicBezTo>
                  <a:cubicBezTo>
                    <a:pt x="27872" y="23060"/>
                    <a:pt x="27885" y="23058"/>
                    <a:pt x="27899" y="23058"/>
                  </a:cubicBezTo>
                  <a:cubicBezTo>
                    <a:pt x="28154" y="23058"/>
                    <a:pt x="28550" y="23574"/>
                    <a:pt x="28606" y="23574"/>
                  </a:cubicBezTo>
                  <a:cubicBezTo>
                    <a:pt x="28609" y="23574"/>
                    <a:pt x="28611" y="23573"/>
                    <a:pt x="28612" y="23571"/>
                  </a:cubicBezTo>
                  <a:cubicBezTo>
                    <a:pt x="28653" y="23497"/>
                    <a:pt x="28506" y="23145"/>
                    <a:pt x="28440" y="23063"/>
                  </a:cubicBezTo>
                  <a:cubicBezTo>
                    <a:pt x="28473" y="22981"/>
                    <a:pt x="28145" y="22687"/>
                    <a:pt x="28162" y="22605"/>
                  </a:cubicBezTo>
                  <a:lnTo>
                    <a:pt x="28162" y="22605"/>
                  </a:lnTo>
                  <a:cubicBezTo>
                    <a:pt x="28244" y="22613"/>
                    <a:pt x="28686" y="22834"/>
                    <a:pt x="28767" y="22834"/>
                  </a:cubicBezTo>
                  <a:cubicBezTo>
                    <a:pt x="28964" y="22834"/>
                    <a:pt x="29087" y="22327"/>
                    <a:pt x="28972" y="22269"/>
                  </a:cubicBezTo>
                  <a:cubicBezTo>
                    <a:pt x="28931" y="22245"/>
                    <a:pt x="28260" y="22196"/>
                    <a:pt x="28285" y="21942"/>
                  </a:cubicBezTo>
                  <a:cubicBezTo>
                    <a:pt x="28317" y="21713"/>
                    <a:pt x="29062" y="21263"/>
                    <a:pt x="29021" y="21255"/>
                  </a:cubicBezTo>
                  <a:cubicBezTo>
                    <a:pt x="29023" y="21250"/>
                    <a:pt x="29021" y="21248"/>
                    <a:pt x="29017" y="21248"/>
                  </a:cubicBezTo>
                  <a:cubicBezTo>
                    <a:pt x="28960" y="21248"/>
                    <a:pt x="28417" y="21609"/>
                    <a:pt x="27688" y="21609"/>
                  </a:cubicBezTo>
                  <a:cubicBezTo>
                    <a:pt x="27577" y="21609"/>
                    <a:pt x="27462" y="21601"/>
                    <a:pt x="27343" y="21582"/>
                  </a:cubicBezTo>
                  <a:cubicBezTo>
                    <a:pt x="26099" y="21377"/>
                    <a:pt x="24471" y="20354"/>
                    <a:pt x="23399" y="19119"/>
                  </a:cubicBezTo>
                  <a:cubicBezTo>
                    <a:pt x="22949" y="18603"/>
                    <a:pt x="22539" y="18055"/>
                    <a:pt x="22204" y="17474"/>
                  </a:cubicBezTo>
                  <a:cubicBezTo>
                    <a:pt x="22204" y="17294"/>
                    <a:pt x="22212" y="17114"/>
                    <a:pt x="22220" y="16925"/>
                  </a:cubicBezTo>
                  <a:cubicBezTo>
                    <a:pt x="22220" y="16835"/>
                    <a:pt x="22228" y="16745"/>
                    <a:pt x="22228" y="16655"/>
                  </a:cubicBezTo>
                  <a:cubicBezTo>
                    <a:pt x="22269" y="15968"/>
                    <a:pt x="22335" y="15280"/>
                    <a:pt x="22408" y="14609"/>
                  </a:cubicBezTo>
                  <a:cubicBezTo>
                    <a:pt x="23350" y="14896"/>
                    <a:pt x="24356" y="14879"/>
                    <a:pt x="25330" y="14986"/>
                  </a:cubicBezTo>
                  <a:cubicBezTo>
                    <a:pt x="25752" y="15025"/>
                    <a:pt x="26175" y="15047"/>
                    <a:pt x="26595" y="15047"/>
                  </a:cubicBezTo>
                  <a:cubicBezTo>
                    <a:pt x="27227" y="15047"/>
                    <a:pt x="27854" y="14997"/>
                    <a:pt x="28473" y="14879"/>
                  </a:cubicBezTo>
                  <a:cubicBezTo>
                    <a:pt x="28587" y="14863"/>
                    <a:pt x="28694" y="14838"/>
                    <a:pt x="28767" y="14757"/>
                  </a:cubicBezTo>
                  <a:cubicBezTo>
                    <a:pt x="28915" y="14617"/>
                    <a:pt x="28841" y="14347"/>
                    <a:pt x="28677" y="14225"/>
                  </a:cubicBezTo>
                  <a:cubicBezTo>
                    <a:pt x="28522" y="14102"/>
                    <a:pt x="28309" y="14077"/>
                    <a:pt x="28105" y="14045"/>
                  </a:cubicBezTo>
                  <a:cubicBezTo>
                    <a:pt x="27262" y="13930"/>
                    <a:pt x="26443" y="13750"/>
                    <a:pt x="25625" y="13513"/>
                  </a:cubicBezTo>
                  <a:cubicBezTo>
                    <a:pt x="25617" y="13390"/>
                    <a:pt x="25608" y="13267"/>
                    <a:pt x="25576" y="13144"/>
                  </a:cubicBezTo>
                  <a:cubicBezTo>
                    <a:pt x="25567" y="13095"/>
                    <a:pt x="25559" y="13038"/>
                    <a:pt x="25527" y="12989"/>
                  </a:cubicBezTo>
                  <a:cubicBezTo>
                    <a:pt x="25494" y="12948"/>
                    <a:pt x="25445" y="12907"/>
                    <a:pt x="25396" y="12907"/>
                  </a:cubicBezTo>
                  <a:cubicBezTo>
                    <a:pt x="25355" y="12907"/>
                    <a:pt x="25314" y="12932"/>
                    <a:pt x="25281" y="12956"/>
                  </a:cubicBezTo>
                  <a:cubicBezTo>
                    <a:pt x="25199" y="13030"/>
                    <a:pt x="25134" y="13144"/>
                    <a:pt x="25093" y="13242"/>
                  </a:cubicBezTo>
                  <a:cubicBezTo>
                    <a:pt x="25085" y="13275"/>
                    <a:pt x="25076" y="13300"/>
                    <a:pt x="25068" y="13324"/>
                  </a:cubicBezTo>
                  <a:cubicBezTo>
                    <a:pt x="23769" y="12899"/>
                    <a:pt x="22519" y="12319"/>
                    <a:pt x="21358" y="11593"/>
                  </a:cubicBezTo>
                  <a:lnTo>
                    <a:pt x="21358" y="11593"/>
                  </a:lnTo>
                  <a:cubicBezTo>
                    <a:pt x="21605" y="11745"/>
                    <a:pt x="22050" y="11786"/>
                    <a:pt x="22335" y="11843"/>
                  </a:cubicBezTo>
                  <a:cubicBezTo>
                    <a:pt x="22679" y="11925"/>
                    <a:pt x="23039" y="11990"/>
                    <a:pt x="23391" y="12048"/>
                  </a:cubicBezTo>
                  <a:cubicBezTo>
                    <a:pt x="23816" y="12121"/>
                    <a:pt x="24250" y="12162"/>
                    <a:pt x="24675" y="12211"/>
                  </a:cubicBezTo>
                  <a:cubicBezTo>
                    <a:pt x="24684" y="12301"/>
                    <a:pt x="24708" y="12400"/>
                    <a:pt x="24725" y="12481"/>
                  </a:cubicBezTo>
                  <a:cubicBezTo>
                    <a:pt x="24749" y="12571"/>
                    <a:pt x="24790" y="12686"/>
                    <a:pt x="24880" y="12702"/>
                  </a:cubicBezTo>
                  <a:cubicBezTo>
                    <a:pt x="24896" y="12707"/>
                    <a:pt x="24910" y="12709"/>
                    <a:pt x="24925" y="12709"/>
                  </a:cubicBezTo>
                  <a:cubicBezTo>
                    <a:pt x="25010" y="12709"/>
                    <a:pt x="25077" y="12634"/>
                    <a:pt x="25126" y="12571"/>
                  </a:cubicBezTo>
                  <a:cubicBezTo>
                    <a:pt x="25191" y="12490"/>
                    <a:pt x="25240" y="12400"/>
                    <a:pt x="25289" y="12293"/>
                  </a:cubicBezTo>
                  <a:cubicBezTo>
                    <a:pt x="25355" y="12301"/>
                    <a:pt x="25412" y="12318"/>
                    <a:pt x="25461" y="12326"/>
                  </a:cubicBezTo>
                  <a:cubicBezTo>
                    <a:pt x="26433" y="12497"/>
                    <a:pt x="27453" y="12537"/>
                    <a:pt x="28456" y="12537"/>
                  </a:cubicBezTo>
                  <a:cubicBezTo>
                    <a:pt x="28889" y="12537"/>
                    <a:pt x="29319" y="12530"/>
                    <a:pt x="29741" y="12522"/>
                  </a:cubicBezTo>
                  <a:cubicBezTo>
                    <a:pt x="29823" y="12522"/>
                    <a:pt x="29905" y="12506"/>
                    <a:pt x="29954" y="12457"/>
                  </a:cubicBezTo>
                  <a:cubicBezTo>
                    <a:pt x="29995" y="12416"/>
                    <a:pt x="30020" y="12359"/>
                    <a:pt x="30028" y="12301"/>
                  </a:cubicBezTo>
                  <a:cubicBezTo>
                    <a:pt x="30200" y="11704"/>
                    <a:pt x="30265" y="11106"/>
                    <a:pt x="30371" y="10485"/>
                  </a:cubicBezTo>
                  <a:cubicBezTo>
                    <a:pt x="30404" y="10354"/>
                    <a:pt x="30429" y="10206"/>
                    <a:pt x="30388" y="10075"/>
                  </a:cubicBezTo>
                  <a:cubicBezTo>
                    <a:pt x="30343" y="9956"/>
                    <a:pt x="30230" y="9843"/>
                    <a:pt x="30105" y="9843"/>
                  </a:cubicBezTo>
                  <a:cubicBezTo>
                    <a:pt x="30093" y="9843"/>
                    <a:pt x="30081" y="9844"/>
                    <a:pt x="30069" y="9846"/>
                  </a:cubicBezTo>
                  <a:cubicBezTo>
                    <a:pt x="30300" y="9291"/>
                    <a:pt x="30248" y="8685"/>
                    <a:pt x="29578" y="8685"/>
                  </a:cubicBezTo>
                  <a:cubicBezTo>
                    <a:pt x="29536" y="8685"/>
                    <a:pt x="29493" y="8687"/>
                    <a:pt x="29447" y="8692"/>
                  </a:cubicBezTo>
                  <a:cubicBezTo>
                    <a:pt x="29153" y="8724"/>
                    <a:pt x="28875" y="8894"/>
                    <a:pt x="28732" y="9142"/>
                  </a:cubicBezTo>
                  <a:lnTo>
                    <a:pt x="28732" y="9142"/>
                  </a:lnTo>
                  <a:cubicBezTo>
                    <a:pt x="28967" y="8694"/>
                    <a:pt x="28438" y="8266"/>
                    <a:pt x="27965" y="8266"/>
                  </a:cubicBezTo>
                  <a:cubicBezTo>
                    <a:pt x="27636" y="8266"/>
                    <a:pt x="27335" y="8472"/>
                    <a:pt x="27335" y="9020"/>
                  </a:cubicBezTo>
                  <a:cubicBezTo>
                    <a:pt x="27198" y="9023"/>
                    <a:pt x="27060" y="9025"/>
                    <a:pt x="26921" y="9025"/>
                  </a:cubicBezTo>
                  <a:cubicBezTo>
                    <a:pt x="25884" y="9025"/>
                    <a:pt x="24808" y="8924"/>
                    <a:pt x="23783" y="8823"/>
                  </a:cubicBezTo>
                  <a:cubicBezTo>
                    <a:pt x="22719" y="8725"/>
                    <a:pt x="21680" y="8406"/>
                    <a:pt x="20616" y="8275"/>
                  </a:cubicBezTo>
                  <a:cubicBezTo>
                    <a:pt x="20608" y="7874"/>
                    <a:pt x="20534" y="7465"/>
                    <a:pt x="20338" y="7105"/>
                  </a:cubicBezTo>
                  <a:cubicBezTo>
                    <a:pt x="20142" y="6753"/>
                    <a:pt x="19806" y="6466"/>
                    <a:pt x="19421" y="6393"/>
                  </a:cubicBezTo>
                  <a:cubicBezTo>
                    <a:pt x="19349" y="6379"/>
                    <a:pt x="19276" y="6372"/>
                    <a:pt x="19204" y="6372"/>
                  </a:cubicBezTo>
                  <a:cubicBezTo>
                    <a:pt x="18892" y="6372"/>
                    <a:pt x="18587" y="6495"/>
                    <a:pt x="18341" y="6687"/>
                  </a:cubicBezTo>
                  <a:cubicBezTo>
                    <a:pt x="18079" y="6278"/>
                    <a:pt x="17801" y="5877"/>
                    <a:pt x="17515" y="5468"/>
                  </a:cubicBezTo>
                  <a:cubicBezTo>
                    <a:pt x="17359" y="5263"/>
                    <a:pt x="17212" y="5050"/>
                    <a:pt x="17048" y="4846"/>
                  </a:cubicBezTo>
                  <a:cubicBezTo>
                    <a:pt x="16541" y="4216"/>
                    <a:pt x="16025" y="3602"/>
                    <a:pt x="15460" y="3013"/>
                  </a:cubicBezTo>
                  <a:cubicBezTo>
                    <a:pt x="15002" y="2522"/>
                    <a:pt x="14519" y="2063"/>
                    <a:pt x="14020" y="1613"/>
                  </a:cubicBezTo>
                  <a:lnTo>
                    <a:pt x="14020" y="1613"/>
                  </a:lnTo>
                  <a:cubicBezTo>
                    <a:pt x="14126" y="1621"/>
                    <a:pt x="14249" y="1646"/>
                    <a:pt x="14388" y="1654"/>
                  </a:cubicBezTo>
                  <a:cubicBezTo>
                    <a:pt x="14677" y="1691"/>
                    <a:pt x="14928" y="1737"/>
                    <a:pt x="15043" y="1737"/>
                  </a:cubicBezTo>
                  <a:cubicBezTo>
                    <a:pt x="15081" y="1737"/>
                    <a:pt x="15104" y="1732"/>
                    <a:pt x="15108" y="1719"/>
                  </a:cubicBezTo>
                  <a:cubicBezTo>
                    <a:pt x="15133" y="1662"/>
                    <a:pt x="14838" y="1490"/>
                    <a:pt x="14413" y="1441"/>
                  </a:cubicBezTo>
                  <a:cubicBezTo>
                    <a:pt x="14290" y="1417"/>
                    <a:pt x="14167" y="1417"/>
                    <a:pt x="14069" y="1417"/>
                  </a:cubicBezTo>
                  <a:cubicBezTo>
                    <a:pt x="14167" y="1359"/>
                    <a:pt x="14290" y="1294"/>
                    <a:pt x="14437" y="1237"/>
                  </a:cubicBezTo>
                  <a:cubicBezTo>
                    <a:pt x="14814" y="1073"/>
                    <a:pt x="15149" y="950"/>
                    <a:pt x="15133" y="885"/>
                  </a:cubicBezTo>
                  <a:cubicBezTo>
                    <a:pt x="15131" y="870"/>
                    <a:pt x="15098" y="862"/>
                    <a:pt x="15044" y="862"/>
                  </a:cubicBezTo>
                  <a:cubicBezTo>
                    <a:pt x="14910" y="862"/>
                    <a:pt x="14643" y="910"/>
                    <a:pt x="14347" y="1032"/>
                  </a:cubicBezTo>
                  <a:cubicBezTo>
                    <a:pt x="14151" y="1114"/>
                    <a:pt x="13987" y="1228"/>
                    <a:pt x="13889" y="1335"/>
                  </a:cubicBezTo>
                  <a:cubicBezTo>
                    <a:pt x="13954" y="1212"/>
                    <a:pt x="14028" y="1073"/>
                    <a:pt x="14126" y="917"/>
                  </a:cubicBezTo>
                  <a:cubicBezTo>
                    <a:pt x="14364" y="557"/>
                    <a:pt x="14576" y="271"/>
                    <a:pt x="14527" y="230"/>
                  </a:cubicBezTo>
                  <a:cubicBezTo>
                    <a:pt x="14524" y="227"/>
                    <a:pt x="14520" y="225"/>
                    <a:pt x="14514" y="225"/>
                  </a:cubicBezTo>
                  <a:cubicBezTo>
                    <a:pt x="14442" y="225"/>
                    <a:pt x="14180" y="447"/>
                    <a:pt x="13946" y="795"/>
                  </a:cubicBezTo>
                  <a:cubicBezTo>
                    <a:pt x="13881" y="885"/>
                    <a:pt x="13832" y="983"/>
                    <a:pt x="13799" y="1073"/>
                  </a:cubicBezTo>
                  <a:cubicBezTo>
                    <a:pt x="13791" y="983"/>
                    <a:pt x="13783" y="877"/>
                    <a:pt x="13758" y="762"/>
                  </a:cubicBezTo>
                  <a:cubicBezTo>
                    <a:pt x="13702" y="346"/>
                    <a:pt x="13630" y="0"/>
                    <a:pt x="13566" y="0"/>
                  </a:cubicBezTo>
                  <a:close/>
                  <a:moveTo>
                    <a:pt x="6442" y="40653"/>
                  </a:moveTo>
                  <a:lnTo>
                    <a:pt x="6442" y="40653"/>
                  </a:lnTo>
                  <a:cubicBezTo>
                    <a:pt x="6442" y="40655"/>
                    <a:pt x="6442" y="40657"/>
                    <a:pt x="6442" y="40659"/>
                  </a:cubicBezTo>
                  <a:cubicBezTo>
                    <a:pt x="6442" y="40657"/>
                    <a:pt x="6442" y="40655"/>
                    <a:pt x="6442" y="40653"/>
                  </a:cubicBezTo>
                  <a:close/>
                </a:path>
              </a:pathLst>
            </a:custGeom>
            <a:solidFill>
              <a:srgbClr val="FFFFFF"/>
            </a:solidFill>
            <a:ln w="1143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4" name="Google Shape;7484;p33"/>
            <p:cNvSpPr/>
            <p:nvPr/>
          </p:nvSpPr>
          <p:spPr>
            <a:xfrm>
              <a:off x="3421550" y="3401000"/>
              <a:ext cx="17625" cy="26825"/>
            </a:xfrm>
            <a:custGeom>
              <a:avLst/>
              <a:gdLst/>
              <a:ahLst/>
              <a:cxnLst/>
              <a:rect l="l" t="t" r="r" b="b"/>
              <a:pathLst>
                <a:path w="705" h="1073" extrusionOk="0">
                  <a:moveTo>
                    <a:pt x="451" y="1"/>
                  </a:moveTo>
                  <a:cubicBezTo>
                    <a:pt x="410" y="1"/>
                    <a:pt x="369" y="17"/>
                    <a:pt x="336" y="50"/>
                  </a:cubicBezTo>
                  <a:cubicBezTo>
                    <a:pt x="255" y="123"/>
                    <a:pt x="197" y="238"/>
                    <a:pt x="156" y="336"/>
                  </a:cubicBezTo>
                  <a:cubicBezTo>
                    <a:pt x="91" y="484"/>
                    <a:pt x="42" y="623"/>
                    <a:pt x="1" y="770"/>
                  </a:cubicBezTo>
                  <a:lnTo>
                    <a:pt x="688" y="1073"/>
                  </a:lnTo>
                  <a:cubicBezTo>
                    <a:pt x="705" y="795"/>
                    <a:pt x="688" y="508"/>
                    <a:pt x="639" y="238"/>
                  </a:cubicBezTo>
                  <a:cubicBezTo>
                    <a:pt x="623" y="181"/>
                    <a:pt x="615" y="132"/>
                    <a:pt x="582" y="83"/>
                  </a:cubicBezTo>
                  <a:cubicBezTo>
                    <a:pt x="557" y="42"/>
                    <a:pt x="500" y="1"/>
                    <a:pt x="451" y="1"/>
                  </a:cubicBezTo>
                  <a:close/>
                </a:path>
              </a:pathLst>
            </a:custGeom>
            <a:solidFill>
              <a:srgbClr val="F0C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5" name="Google Shape;7485;p33"/>
            <p:cNvSpPr/>
            <p:nvPr/>
          </p:nvSpPr>
          <p:spPr>
            <a:xfrm>
              <a:off x="3414200" y="3360900"/>
              <a:ext cx="20475" cy="35200"/>
            </a:xfrm>
            <a:custGeom>
              <a:avLst/>
              <a:gdLst/>
              <a:ahLst/>
              <a:cxnLst/>
              <a:rect l="l" t="t" r="r" b="b"/>
              <a:pathLst>
                <a:path w="819" h="1408" extrusionOk="0">
                  <a:moveTo>
                    <a:pt x="74" y="1"/>
                  </a:moveTo>
                  <a:lnTo>
                    <a:pt x="74" y="1"/>
                  </a:lnTo>
                  <a:cubicBezTo>
                    <a:pt x="0" y="385"/>
                    <a:pt x="0" y="786"/>
                    <a:pt x="90" y="1171"/>
                  </a:cubicBezTo>
                  <a:cubicBezTo>
                    <a:pt x="115" y="1269"/>
                    <a:pt x="156" y="1376"/>
                    <a:pt x="246" y="1400"/>
                  </a:cubicBezTo>
                  <a:cubicBezTo>
                    <a:pt x="260" y="1405"/>
                    <a:pt x="274" y="1407"/>
                    <a:pt x="287" y="1407"/>
                  </a:cubicBezTo>
                  <a:cubicBezTo>
                    <a:pt x="363" y="1407"/>
                    <a:pt x="436" y="1338"/>
                    <a:pt x="491" y="1269"/>
                  </a:cubicBezTo>
                  <a:cubicBezTo>
                    <a:pt x="696" y="991"/>
                    <a:pt x="819" y="639"/>
                    <a:pt x="810" y="295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0C9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6" name="Google Shape;7486;p33"/>
            <p:cNvSpPr/>
            <p:nvPr/>
          </p:nvSpPr>
          <p:spPr>
            <a:xfrm>
              <a:off x="3123650" y="3113550"/>
              <a:ext cx="145500" cy="193175"/>
            </a:xfrm>
            <a:custGeom>
              <a:avLst/>
              <a:gdLst/>
              <a:ahLst/>
              <a:cxnLst/>
              <a:rect l="l" t="t" r="r" b="b"/>
              <a:pathLst>
                <a:path w="5820" h="7727" extrusionOk="0">
                  <a:moveTo>
                    <a:pt x="778" y="0"/>
                  </a:moveTo>
                  <a:cubicBezTo>
                    <a:pt x="247" y="2496"/>
                    <a:pt x="1" y="5066"/>
                    <a:pt x="58" y="7619"/>
                  </a:cubicBezTo>
                  <a:cubicBezTo>
                    <a:pt x="453" y="7692"/>
                    <a:pt x="853" y="7727"/>
                    <a:pt x="1253" y="7727"/>
                  </a:cubicBezTo>
                  <a:cubicBezTo>
                    <a:pt x="2805" y="7727"/>
                    <a:pt x="4356" y="7196"/>
                    <a:pt x="5566" y="6220"/>
                  </a:cubicBezTo>
                  <a:cubicBezTo>
                    <a:pt x="5689" y="6114"/>
                    <a:pt x="5820" y="5934"/>
                    <a:pt x="5705" y="5811"/>
                  </a:cubicBezTo>
                  <a:lnTo>
                    <a:pt x="5599" y="5721"/>
                  </a:lnTo>
                  <a:cubicBezTo>
                    <a:pt x="4298" y="3577"/>
                    <a:pt x="2661" y="1645"/>
                    <a:pt x="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7" name="Google Shape;7487;p33"/>
            <p:cNvSpPr/>
            <p:nvPr/>
          </p:nvSpPr>
          <p:spPr>
            <a:xfrm>
              <a:off x="3125100" y="3260025"/>
              <a:ext cx="124825" cy="30725"/>
            </a:xfrm>
            <a:custGeom>
              <a:avLst/>
              <a:gdLst/>
              <a:ahLst/>
              <a:cxnLst/>
              <a:rect l="l" t="t" r="r" b="b"/>
              <a:pathLst>
                <a:path w="4993" h="1229" extrusionOk="0">
                  <a:moveTo>
                    <a:pt x="17" y="1"/>
                  </a:moveTo>
                  <a:cubicBezTo>
                    <a:pt x="17" y="197"/>
                    <a:pt x="0" y="386"/>
                    <a:pt x="0" y="582"/>
                  </a:cubicBezTo>
                  <a:cubicBezTo>
                    <a:pt x="1351" y="868"/>
                    <a:pt x="2726" y="1081"/>
                    <a:pt x="4109" y="1229"/>
                  </a:cubicBezTo>
                  <a:cubicBezTo>
                    <a:pt x="4411" y="1089"/>
                    <a:pt x="4706" y="918"/>
                    <a:pt x="4992" y="737"/>
                  </a:cubicBezTo>
                  <a:cubicBezTo>
                    <a:pt x="3315" y="590"/>
                    <a:pt x="1662" y="361"/>
                    <a:pt x="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8" name="Google Shape;7488;p33"/>
            <p:cNvSpPr/>
            <p:nvPr/>
          </p:nvSpPr>
          <p:spPr>
            <a:xfrm>
              <a:off x="3126125" y="3222800"/>
              <a:ext cx="136900" cy="33175"/>
            </a:xfrm>
            <a:custGeom>
              <a:avLst/>
              <a:gdLst/>
              <a:ahLst/>
              <a:cxnLst/>
              <a:rect l="l" t="t" r="r" b="b"/>
              <a:pathLst>
                <a:path w="5476" h="1327" extrusionOk="0">
                  <a:moveTo>
                    <a:pt x="41" y="0"/>
                  </a:moveTo>
                  <a:cubicBezTo>
                    <a:pt x="25" y="180"/>
                    <a:pt x="17" y="377"/>
                    <a:pt x="0" y="565"/>
                  </a:cubicBezTo>
                  <a:cubicBezTo>
                    <a:pt x="1817" y="950"/>
                    <a:pt x="3634" y="1203"/>
                    <a:pt x="5475" y="1326"/>
                  </a:cubicBezTo>
                  <a:cubicBezTo>
                    <a:pt x="5352" y="1122"/>
                    <a:pt x="5230" y="917"/>
                    <a:pt x="5091" y="737"/>
                  </a:cubicBezTo>
                  <a:cubicBezTo>
                    <a:pt x="3388" y="598"/>
                    <a:pt x="1711" y="352"/>
                    <a:pt x="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9" name="Google Shape;7489;p33"/>
            <p:cNvSpPr/>
            <p:nvPr/>
          </p:nvSpPr>
          <p:spPr>
            <a:xfrm>
              <a:off x="3129800" y="3184125"/>
              <a:ext cx="106000" cy="30925"/>
            </a:xfrm>
            <a:custGeom>
              <a:avLst/>
              <a:gdLst/>
              <a:ahLst/>
              <a:cxnLst/>
              <a:rect l="l" t="t" r="r" b="b"/>
              <a:pathLst>
                <a:path w="4240" h="1237" extrusionOk="0">
                  <a:moveTo>
                    <a:pt x="58" y="1"/>
                  </a:moveTo>
                  <a:cubicBezTo>
                    <a:pt x="41" y="197"/>
                    <a:pt x="17" y="377"/>
                    <a:pt x="1" y="574"/>
                  </a:cubicBezTo>
                  <a:cubicBezTo>
                    <a:pt x="1400" y="868"/>
                    <a:pt x="2808" y="1089"/>
                    <a:pt x="4240" y="1236"/>
                  </a:cubicBezTo>
                  <a:cubicBezTo>
                    <a:pt x="4092" y="1024"/>
                    <a:pt x="3929" y="819"/>
                    <a:pt x="3773" y="614"/>
                  </a:cubicBezTo>
                  <a:cubicBezTo>
                    <a:pt x="2521" y="467"/>
                    <a:pt x="1285" y="263"/>
                    <a:pt x="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0" name="Google Shape;7490;p33"/>
            <p:cNvSpPr/>
            <p:nvPr/>
          </p:nvSpPr>
          <p:spPr>
            <a:xfrm>
              <a:off x="3134700" y="3144650"/>
              <a:ext cx="65100" cy="25600"/>
            </a:xfrm>
            <a:custGeom>
              <a:avLst/>
              <a:gdLst/>
              <a:ahLst/>
              <a:cxnLst/>
              <a:rect l="l" t="t" r="r" b="b"/>
              <a:pathLst>
                <a:path w="2604" h="1024" extrusionOk="0">
                  <a:moveTo>
                    <a:pt x="91" y="0"/>
                  </a:moveTo>
                  <a:cubicBezTo>
                    <a:pt x="58" y="188"/>
                    <a:pt x="25" y="385"/>
                    <a:pt x="1" y="565"/>
                  </a:cubicBezTo>
                  <a:cubicBezTo>
                    <a:pt x="868" y="753"/>
                    <a:pt x="1736" y="900"/>
                    <a:pt x="2603" y="1023"/>
                  </a:cubicBezTo>
                  <a:cubicBezTo>
                    <a:pt x="2399" y="794"/>
                    <a:pt x="2194" y="573"/>
                    <a:pt x="1981" y="360"/>
                  </a:cubicBezTo>
                  <a:cubicBezTo>
                    <a:pt x="1351" y="262"/>
                    <a:pt x="713" y="139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1" name="Google Shape;7491;p33"/>
            <p:cNvSpPr/>
            <p:nvPr/>
          </p:nvSpPr>
          <p:spPr>
            <a:xfrm>
              <a:off x="3106275" y="3077750"/>
              <a:ext cx="70000" cy="52525"/>
            </a:xfrm>
            <a:custGeom>
              <a:avLst/>
              <a:gdLst/>
              <a:ahLst/>
              <a:cxnLst/>
              <a:rect l="l" t="t" r="r" b="b"/>
              <a:pathLst>
                <a:path w="2800" h="2101" extrusionOk="0">
                  <a:moveTo>
                    <a:pt x="1220" y="0"/>
                  </a:moveTo>
                  <a:cubicBezTo>
                    <a:pt x="1162" y="8"/>
                    <a:pt x="1138" y="368"/>
                    <a:pt x="1195" y="802"/>
                  </a:cubicBezTo>
                  <a:cubicBezTo>
                    <a:pt x="1212" y="917"/>
                    <a:pt x="1236" y="1031"/>
                    <a:pt x="1252" y="1121"/>
                  </a:cubicBezTo>
                  <a:cubicBezTo>
                    <a:pt x="1187" y="1048"/>
                    <a:pt x="1089" y="982"/>
                    <a:pt x="991" y="917"/>
                  </a:cubicBezTo>
                  <a:cubicBezTo>
                    <a:pt x="794" y="802"/>
                    <a:pt x="606" y="761"/>
                    <a:pt x="459" y="753"/>
                  </a:cubicBezTo>
                  <a:cubicBezTo>
                    <a:pt x="444" y="752"/>
                    <a:pt x="429" y="752"/>
                    <a:pt x="416" y="752"/>
                  </a:cubicBezTo>
                  <a:cubicBezTo>
                    <a:pt x="300" y="752"/>
                    <a:pt x="221" y="780"/>
                    <a:pt x="221" y="802"/>
                  </a:cubicBezTo>
                  <a:cubicBezTo>
                    <a:pt x="221" y="876"/>
                    <a:pt x="549" y="917"/>
                    <a:pt x="876" y="1113"/>
                  </a:cubicBezTo>
                  <a:cubicBezTo>
                    <a:pt x="958" y="1154"/>
                    <a:pt x="1040" y="1203"/>
                    <a:pt x="1105" y="1252"/>
                  </a:cubicBezTo>
                  <a:cubicBezTo>
                    <a:pt x="999" y="1228"/>
                    <a:pt x="868" y="1195"/>
                    <a:pt x="729" y="1195"/>
                  </a:cubicBezTo>
                  <a:cubicBezTo>
                    <a:pt x="718" y="1195"/>
                    <a:pt x="708" y="1195"/>
                    <a:pt x="698" y="1195"/>
                  </a:cubicBezTo>
                  <a:cubicBezTo>
                    <a:pt x="289" y="1195"/>
                    <a:pt x="0" y="1352"/>
                    <a:pt x="0" y="1408"/>
                  </a:cubicBezTo>
                  <a:cubicBezTo>
                    <a:pt x="6" y="1425"/>
                    <a:pt x="46" y="1430"/>
                    <a:pt x="112" y="1430"/>
                  </a:cubicBezTo>
                  <a:cubicBezTo>
                    <a:pt x="222" y="1430"/>
                    <a:pt x="403" y="1415"/>
                    <a:pt x="609" y="1415"/>
                  </a:cubicBezTo>
                  <a:cubicBezTo>
                    <a:pt x="637" y="1415"/>
                    <a:pt x="666" y="1415"/>
                    <a:pt x="696" y="1416"/>
                  </a:cubicBezTo>
                  <a:cubicBezTo>
                    <a:pt x="950" y="1432"/>
                    <a:pt x="1162" y="1457"/>
                    <a:pt x="1285" y="1473"/>
                  </a:cubicBezTo>
                  <a:cubicBezTo>
                    <a:pt x="1162" y="1481"/>
                    <a:pt x="1023" y="1522"/>
                    <a:pt x="868" y="1604"/>
                  </a:cubicBezTo>
                  <a:cubicBezTo>
                    <a:pt x="524" y="1784"/>
                    <a:pt x="344" y="2054"/>
                    <a:pt x="385" y="2095"/>
                  </a:cubicBezTo>
                  <a:cubicBezTo>
                    <a:pt x="390" y="2099"/>
                    <a:pt x="397" y="2101"/>
                    <a:pt x="406" y="2101"/>
                  </a:cubicBezTo>
                  <a:cubicBezTo>
                    <a:pt x="485" y="2101"/>
                    <a:pt x="693" y="1934"/>
                    <a:pt x="974" y="1800"/>
                  </a:cubicBezTo>
                  <a:cubicBezTo>
                    <a:pt x="1146" y="1702"/>
                    <a:pt x="1302" y="1645"/>
                    <a:pt x="1408" y="1596"/>
                  </a:cubicBezTo>
                  <a:cubicBezTo>
                    <a:pt x="1424" y="1596"/>
                    <a:pt x="1433" y="1580"/>
                    <a:pt x="1441" y="1580"/>
                  </a:cubicBezTo>
                  <a:cubicBezTo>
                    <a:pt x="1572" y="1604"/>
                    <a:pt x="1793" y="1620"/>
                    <a:pt x="2038" y="1653"/>
                  </a:cubicBezTo>
                  <a:cubicBezTo>
                    <a:pt x="2323" y="1690"/>
                    <a:pt x="2573" y="1740"/>
                    <a:pt x="2689" y="1740"/>
                  </a:cubicBezTo>
                  <a:cubicBezTo>
                    <a:pt x="2730" y="1740"/>
                    <a:pt x="2754" y="1733"/>
                    <a:pt x="2758" y="1719"/>
                  </a:cubicBezTo>
                  <a:cubicBezTo>
                    <a:pt x="2783" y="1661"/>
                    <a:pt x="2488" y="1490"/>
                    <a:pt x="2063" y="1440"/>
                  </a:cubicBezTo>
                  <a:cubicBezTo>
                    <a:pt x="1940" y="1416"/>
                    <a:pt x="1817" y="1416"/>
                    <a:pt x="1719" y="1416"/>
                  </a:cubicBezTo>
                  <a:cubicBezTo>
                    <a:pt x="1817" y="1359"/>
                    <a:pt x="1940" y="1293"/>
                    <a:pt x="2087" y="1236"/>
                  </a:cubicBezTo>
                  <a:cubicBezTo>
                    <a:pt x="2464" y="1072"/>
                    <a:pt x="2799" y="949"/>
                    <a:pt x="2783" y="884"/>
                  </a:cubicBezTo>
                  <a:cubicBezTo>
                    <a:pt x="2781" y="870"/>
                    <a:pt x="2748" y="862"/>
                    <a:pt x="2694" y="862"/>
                  </a:cubicBezTo>
                  <a:cubicBezTo>
                    <a:pt x="2560" y="862"/>
                    <a:pt x="2293" y="909"/>
                    <a:pt x="1997" y="1031"/>
                  </a:cubicBezTo>
                  <a:cubicBezTo>
                    <a:pt x="1809" y="1113"/>
                    <a:pt x="1645" y="1236"/>
                    <a:pt x="1547" y="1334"/>
                  </a:cubicBezTo>
                  <a:cubicBezTo>
                    <a:pt x="1604" y="1211"/>
                    <a:pt x="1678" y="1072"/>
                    <a:pt x="1776" y="917"/>
                  </a:cubicBezTo>
                  <a:cubicBezTo>
                    <a:pt x="2014" y="573"/>
                    <a:pt x="2226" y="270"/>
                    <a:pt x="2177" y="229"/>
                  </a:cubicBezTo>
                  <a:cubicBezTo>
                    <a:pt x="2174" y="226"/>
                    <a:pt x="2170" y="224"/>
                    <a:pt x="2164" y="224"/>
                  </a:cubicBezTo>
                  <a:cubicBezTo>
                    <a:pt x="2092" y="224"/>
                    <a:pt x="1830" y="446"/>
                    <a:pt x="1596" y="794"/>
                  </a:cubicBezTo>
                  <a:cubicBezTo>
                    <a:pt x="1531" y="884"/>
                    <a:pt x="1490" y="982"/>
                    <a:pt x="1449" y="1072"/>
                  </a:cubicBezTo>
                  <a:cubicBezTo>
                    <a:pt x="1441" y="982"/>
                    <a:pt x="1433" y="876"/>
                    <a:pt x="1408" y="761"/>
                  </a:cubicBezTo>
                  <a:cubicBezTo>
                    <a:pt x="1351" y="344"/>
                    <a:pt x="1277" y="0"/>
                    <a:pt x="12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2" name="Google Shape;7492;p33"/>
            <p:cNvSpPr/>
            <p:nvPr/>
          </p:nvSpPr>
          <p:spPr>
            <a:xfrm>
              <a:off x="3095825" y="3268750"/>
              <a:ext cx="48325" cy="53300"/>
            </a:xfrm>
            <a:custGeom>
              <a:avLst/>
              <a:gdLst/>
              <a:ahLst/>
              <a:cxnLst/>
              <a:rect l="l" t="t" r="r" b="b"/>
              <a:pathLst>
                <a:path w="1933" h="2132" extrusionOk="0">
                  <a:moveTo>
                    <a:pt x="1009" y="1"/>
                  </a:moveTo>
                  <a:cubicBezTo>
                    <a:pt x="730" y="1"/>
                    <a:pt x="441" y="116"/>
                    <a:pt x="255" y="339"/>
                  </a:cubicBezTo>
                  <a:cubicBezTo>
                    <a:pt x="1" y="642"/>
                    <a:pt x="9" y="1117"/>
                    <a:pt x="206" y="1452"/>
                  </a:cubicBezTo>
                  <a:cubicBezTo>
                    <a:pt x="394" y="1804"/>
                    <a:pt x="762" y="2025"/>
                    <a:pt x="1147" y="2132"/>
                  </a:cubicBezTo>
                  <a:lnTo>
                    <a:pt x="1932" y="380"/>
                  </a:lnTo>
                  <a:cubicBezTo>
                    <a:pt x="1695" y="176"/>
                    <a:pt x="1409" y="20"/>
                    <a:pt x="1089" y="4"/>
                  </a:cubicBezTo>
                  <a:cubicBezTo>
                    <a:pt x="1063" y="2"/>
                    <a:pt x="1036" y="1"/>
                    <a:pt x="1009" y="1"/>
                  </a:cubicBezTo>
                  <a:close/>
                </a:path>
              </a:pathLst>
            </a:custGeom>
            <a:solidFill>
              <a:srgbClr val="697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3" name="Google Shape;7493;p33"/>
            <p:cNvSpPr/>
            <p:nvPr/>
          </p:nvSpPr>
          <p:spPr>
            <a:xfrm>
              <a:off x="3079675" y="3340400"/>
              <a:ext cx="42375" cy="57350"/>
            </a:xfrm>
            <a:custGeom>
              <a:avLst/>
              <a:gdLst/>
              <a:ahLst/>
              <a:cxnLst/>
              <a:rect l="l" t="t" r="r" b="b"/>
              <a:pathLst>
                <a:path w="1695" h="2294" extrusionOk="0">
                  <a:moveTo>
                    <a:pt x="923" y="0"/>
                  </a:moveTo>
                  <a:cubicBezTo>
                    <a:pt x="902" y="0"/>
                    <a:pt x="881" y="1"/>
                    <a:pt x="860" y="2"/>
                  </a:cubicBezTo>
                  <a:cubicBezTo>
                    <a:pt x="573" y="10"/>
                    <a:pt x="271" y="141"/>
                    <a:pt x="123" y="387"/>
                  </a:cubicBezTo>
                  <a:cubicBezTo>
                    <a:pt x="25" y="534"/>
                    <a:pt x="0" y="714"/>
                    <a:pt x="17" y="886"/>
                  </a:cubicBezTo>
                  <a:cubicBezTo>
                    <a:pt x="50" y="1254"/>
                    <a:pt x="262" y="1582"/>
                    <a:pt x="549" y="1811"/>
                  </a:cubicBezTo>
                  <a:cubicBezTo>
                    <a:pt x="835" y="2032"/>
                    <a:pt x="1187" y="2179"/>
                    <a:pt x="1531" y="2294"/>
                  </a:cubicBezTo>
                  <a:lnTo>
                    <a:pt x="1695" y="190"/>
                  </a:lnTo>
                  <a:cubicBezTo>
                    <a:pt x="1452" y="92"/>
                    <a:pt x="1188" y="0"/>
                    <a:pt x="923" y="0"/>
                  </a:cubicBezTo>
                  <a:close/>
                </a:path>
              </a:pathLst>
            </a:custGeom>
            <a:solidFill>
              <a:srgbClr val="697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4" name="Google Shape;7494;p33"/>
            <p:cNvSpPr/>
            <p:nvPr/>
          </p:nvSpPr>
          <p:spPr>
            <a:xfrm>
              <a:off x="3081925" y="3421425"/>
              <a:ext cx="46050" cy="52250"/>
            </a:xfrm>
            <a:custGeom>
              <a:avLst/>
              <a:gdLst/>
              <a:ahLst/>
              <a:cxnLst/>
              <a:rect l="l" t="t" r="r" b="b"/>
              <a:pathLst>
                <a:path w="1842" h="2090" extrusionOk="0">
                  <a:moveTo>
                    <a:pt x="945" y="0"/>
                  </a:moveTo>
                  <a:cubicBezTo>
                    <a:pt x="925" y="0"/>
                    <a:pt x="905" y="1"/>
                    <a:pt x="884" y="2"/>
                  </a:cubicBezTo>
                  <a:cubicBezTo>
                    <a:pt x="631" y="10"/>
                    <a:pt x="377" y="117"/>
                    <a:pt x="221" y="297"/>
                  </a:cubicBezTo>
                  <a:cubicBezTo>
                    <a:pt x="9" y="567"/>
                    <a:pt x="0" y="951"/>
                    <a:pt x="156" y="1262"/>
                  </a:cubicBezTo>
                  <a:cubicBezTo>
                    <a:pt x="303" y="1557"/>
                    <a:pt x="590" y="1778"/>
                    <a:pt x="909" y="1917"/>
                  </a:cubicBezTo>
                  <a:cubicBezTo>
                    <a:pt x="1193" y="2032"/>
                    <a:pt x="1484" y="2090"/>
                    <a:pt x="1782" y="2090"/>
                  </a:cubicBezTo>
                  <a:cubicBezTo>
                    <a:pt x="1802" y="2090"/>
                    <a:pt x="1822" y="2089"/>
                    <a:pt x="1842" y="2089"/>
                  </a:cubicBezTo>
                  <a:lnTo>
                    <a:pt x="1596" y="182"/>
                  </a:lnTo>
                  <a:cubicBezTo>
                    <a:pt x="1400" y="84"/>
                    <a:pt x="1177" y="0"/>
                    <a:pt x="945" y="0"/>
                  </a:cubicBezTo>
                  <a:close/>
                </a:path>
              </a:pathLst>
            </a:custGeom>
            <a:solidFill>
              <a:srgbClr val="697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5" name="Google Shape;7495;p33"/>
            <p:cNvSpPr/>
            <p:nvPr/>
          </p:nvSpPr>
          <p:spPr>
            <a:xfrm>
              <a:off x="3081925" y="3494575"/>
              <a:ext cx="46475" cy="59300"/>
            </a:xfrm>
            <a:custGeom>
              <a:avLst/>
              <a:gdLst/>
              <a:ahLst/>
              <a:cxnLst/>
              <a:rect l="l" t="t" r="r" b="b"/>
              <a:pathLst>
                <a:path w="1859" h="2372" extrusionOk="0">
                  <a:moveTo>
                    <a:pt x="1069" y="0"/>
                  </a:moveTo>
                  <a:cubicBezTo>
                    <a:pt x="976" y="0"/>
                    <a:pt x="884" y="10"/>
                    <a:pt x="794" y="30"/>
                  </a:cubicBezTo>
                  <a:cubicBezTo>
                    <a:pt x="442" y="112"/>
                    <a:pt x="115" y="399"/>
                    <a:pt x="50" y="759"/>
                  </a:cubicBezTo>
                  <a:cubicBezTo>
                    <a:pt x="0" y="1062"/>
                    <a:pt x="123" y="1381"/>
                    <a:pt x="320" y="1602"/>
                  </a:cubicBezTo>
                  <a:cubicBezTo>
                    <a:pt x="524" y="1839"/>
                    <a:pt x="794" y="1995"/>
                    <a:pt x="1073" y="2126"/>
                  </a:cubicBezTo>
                  <a:cubicBezTo>
                    <a:pt x="1285" y="2232"/>
                    <a:pt x="1523" y="2314"/>
                    <a:pt x="1752" y="2371"/>
                  </a:cubicBezTo>
                  <a:lnTo>
                    <a:pt x="1858" y="235"/>
                  </a:lnTo>
                  <a:cubicBezTo>
                    <a:pt x="1625" y="88"/>
                    <a:pt x="1346" y="0"/>
                    <a:pt x="1069" y="0"/>
                  </a:cubicBezTo>
                  <a:close/>
                </a:path>
              </a:pathLst>
            </a:custGeom>
            <a:solidFill>
              <a:srgbClr val="697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6" name="Google Shape;7496;p33"/>
            <p:cNvSpPr/>
            <p:nvPr/>
          </p:nvSpPr>
          <p:spPr>
            <a:xfrm>
              <a:off x="3075575" y="3568775"/>
              <a:ext cx="49350" cy="56500"/>
            </a:xfrm>
            <a:custGeom>
              <a:avLst/>
              <a:gdLst/>
              <a:ahLst/>
              <a:cxnLst/>
              <a:rect l="l" t="t" r="r" b="b"/>
              <a:pathLst>
                <a:path w="1974" h="2260" extrusionOk="0">
                  <a:moveTo>
                    <a:pt x="1172" y="1"/>
                  </a:moveTo>
                  <a:cubicBezTo>
                    <a:pt x="1015" y="1"/>
                    <a:pt x="859" y="26"/>
                    <a:pt x="713" y="82"/>
                  </a:cubicBezTo>
                  <a:cubicBezTo>
                    <a:pt x="304" y="238"/>
                    <a:pt x="1" y="672"/>
                    <a:pt x="91" y="1105"/>
                  </a:cubicBezTo>
                  <a:cubicBezTo>
                    <a:pt x="140" y="1326"/>
                    <a:pt x="295" y="1523"/>
                    <a:pt x="459" y="1686"/>
                  </a:cubicBezTo>
                  <a:cubicBezTo>
                    <a:pt x="729" y="1965"/>
                    <a:pt x="1040" y="2227"/>
                    <a:pt x="1425" y="2259"/>
                  </a:cubicBezTo>
                  <a:lnTo>
                    <a:pt x="1973" y="197"/>
                  </a:lnTo>
                  <a:cubicBezTo>
                    <a:pt x="1729" y="77"/>
                    <a:pt x="1448" y="1"/>
                    <a:pt x="1172" y="1"/>
                  </a:cubicBezTo>
                  <a:close/>
                </a:path>
              </a:pathLst>
            </a:custGeom>
            <a:solidFill>
              <a:srgbClr val="697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7" name="Google Shape;7497;p33"/>
            <p:cNvSpPr/>
            <p:nvPr/>
          </p:nvSpPr>
          <p:spPr>
            <a:xfrm>
              <a:off x="3063725" y="3637425"/>
              <a:ext cx="46875" cy="53725"/>
            </a:xfrm>
            <a:custGeom>
              <a:avLst/>
              <a:gdLst/>
              <a:ahLst/>
              <a:cxnLst/>
              <a:rect l="l" t="t" r="r" b="b"/>
              <a:pathLst>
                <a:path w="1875" h="2149" extrusionOk="0">
                  <a:moveTo>
                    <a:pt x="889" y="0"/>
                  </a:moveTo>
                  <a:cubicBezTo>
                    <a:pt x="734" y="0"/>
                    <a:pt x="578" y="30"/>
                    <a:pt x="434" y="94"/>
                  </a:cubicBezTo>
                  <a:cubicBezTo>
                    <a:pt x="303" y="160"/>
                    <a:pt x="180" y="242"/>
                    <a:pt x="115" y="364"/>
                  </a:cubicBezTo>
                  <a:cubicBezTo>
                    <a:pt x="0" y="561"/>
                    <a:pt x="57" y="798"/>
                    <a:pt x="123" y="1019"/>
                  </a:cubicBezTo>
                  <a:cubicBezTo>
                    <a:pt x="246" y="1420"/>
                    <a:pt x="426" y="1805"/>
                    <a:pt x="647" y="2149"/>
                  </a:cubicBezTo>
                  <a:lnTo>
                    <a:pt x="1874" y="504"/>
                  </a:lnTo>
                  <a:cubicBezTo>
                    <a:pt x="1653" y="184"/>
                    <a:pt x="1271" y="0"/>
                    <a:pt x="889" y="0"/>
                  </a:cubicBezTo>
                  <a:close/>
                </a:path>
              </a:pathLst>
            </a:custGeom>
            <a:solidFill>
              <a:srgbClr val="697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8" name="Google Shape;7498;p33"/>
            <p:cNvSpPr/>
            <p:nvPr/>
          </p:nvSpPr>
          <p:spPr>
            <a:xfrm>
              <a:off x="3012975" y="3678675"/>
              <a:ext cx="54850" cy="41525"/>
            </a:xfrm>
            <a:custGeom>
              <a:avLst/>
              <a:gdLst/>
              <a:ahLst/>
              <a:cxnLst/>
              <a:rect l="l" t="t" r="r" b="b"/>
              <a:pathLst>
                <a:path w="2194" h="1661" extrusionOk="0">
                  <a:moveTo>
                    <a:pt x="1062" y="0"/>
                  </a:moveTo>
                  <a:cubicBezTo>
                    <a:pt x="695" y="0"/>
                    <a:pt x="329" y="218"/>
                    <a:pt x="164" y="548"/>
                  </a:cubicBezTo>
                  <a:cubicBezTo>
                    <a:pt x="0" y="883"/>
                    <a:pt x="50" y="1292"/>
                    <a:pt x="107" y="1661"/>
                  </a:cubicBezTo>
                  <a:lnTo>
                    <a:pt x="2194" y="1063"/>
                  </a:lnTo>
                  <a:cubicBezTo>
                    <a:pt x="2055" y="629"/>
                    <a:pt x="1768" y="188"/>
                    <a:pt x="1326" y="40"/>
                  </a:cubicBezTo>
                  <a:cubicBezTo>
                    <a:pt x="1240" y="13"/>
                    <a:pt x="1151" y="0"/>
                    <a:pt x="1062" y="0"/>
                  </a:cubicBezTo>
                  <a:close/>
                </a:path>
              </a:pathLst>
            </a:custGeom>
            <a:solidFill>
              <a:srgbClr val="697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9" name="Google Shape;7499;p33"/>
            <p:cNvSpPr/>
            <p:nvPr/>
          </p:nvSpPr>
          <p:spPr>
            <a:xfrm>
              <a:off x="2937475" y="3686400"/>
              <a:ext cx="51375" cy="39725"/>
            </a:xfrm>
            <a:custGeom>
              <a:avLst/>
              <a:gdLst/>
              <a:ahLst/>
              <a:cxnLst/>
              <a:rect l="l" t="t" r="r" b="b"/>
              <a:pathLst>
                <a:path w="2055" h="1589" extrusionOk="0">
                  <a:moveTo>
                    <a:pt x="1121" y="1"/>
                  </a:moveTo>
                  <a:cubicBezTo>
                    <a:pt x="1053" y="1"/>
                    <a:pt x="984" y="11"/>
                    <a:pt x="917" y="34"/>
                  </a:cubicBezTo>
                  <a:cubicBezTo>
                    <a:pt x="770" y="83"/>
                    <a:pt x="647" y="181"/>
                    <a:pt x="533" y="288"/>
                  </a:cubicBezTo>
                  <a:cubicBezTo>
                    <a:pt x="328" y="484"/>
                    <a:pt x="156" y="689"/>
                    <a:pt x="1" y="918"/>
                  </a:cubicBezTo>
                  <a:lnTo>
                    <a:pt x="2022" y="1589"/>
                  </a:lnTo>
                  <a:cubicBezTo>
                    <a:pt x="2055" y="1204"/>
                    <a:pt x="2047" y="811"/>
                    <a:pt x="1858" y="484"/>
                  </a:cubicBezTo>
                  <a:cubicBezTo>
                    <a:pt x="1712" y="204"/>
                    <a:pt x="1419" y="1"/>
                    <a:pt x="1121" y="1"/>
                  </a:cubicBezTo>
                  <a:close/>
                </a:path>
              </a:pathLst>
            </a:custGeom>
            <a:solidFill>
              <a:srgbClr val="697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0" name="Google Shape;7500;p33"/>
            <p:cNvSpPr/>
            <p:nvPr/>
          </p:nvSpPr>
          <p:spPr>
            <a:xfrm>
              <a:off x="2880200" y="3654300"/>
              <a:ext cx="44425" cy="45850"/>
            </a:xfrm>
            <a:custGeom>
              <a:avLst/>
              <a:gdLst/>
              <a:ahLst/>
              <a:cxnLst/>
              <a:rect l="l" t="t" r="r" b="b"/>
              <a:pathLst>
                <a:path w="1777" h="1834" extrusionOk="0">
                  <a:moveTo>
                    <a:pt x="989" y="0"/>
                  </a:moveTo>
                  <a:cubicBezTo>
                    <a:pt x="849" y="0"/>
                    <a:pt x="707" y="33"/>
                    <a:pt x="581" y="90"/>
                  </a:cubicBezTo>
                  <a:cubicBezTo>
                    <a:pt x="368" y="180"/>
                    <a:pt x="180" y="336"/>
                    <a:pt x="0" y="475"/>
                  </a:cubicBezTo>
                  <a:lnTo>
                    <a:pt x="1506" y="1834"/>
                  </a:lnTo>
                  <a:cubicBezTo>
                    <a:pt x="1645" y="1531"/>
                    <a:pt x="1776" y="1203"/>
                    <a:pt x="1768" y="868"/>
                  </a:cubicBezTo>
                  <a:cubicBezTo>
                    <a:pt x="1760" y="524"/>
                    <a:pt x="1588" y="172"/>
                    <a:pt x="1269" y="49"/>
                  </a:cubicBezTo>
                  <a:cubicBezTo>
                    <a:pt x="1181" y="16"/>
                    <a:pt x="1086" y="0"/>
                    <a:pt x="989" y="0"/>
                  </a:cubicBezTo>
                  <a:close/>
                </a:path>
              </a:pathLst>
            </a:custGeom>
            <a:solidFill>
              <a:srgbClr val="697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1" name="Google Shape;7501;p33"/>
            <p:cNvSpPr/>
            <p:nvPr/>
          </p:nvSpPr>
          <p:spPr>
            <a:xfrm>
              <a:off x="2848475" y="3596150"/>
              <a:ext cx="35825" cy="43450"/>
            </a:xfrm>
            <a:custGeom>
              <a:avLst/>
              <a:gdLst/>
              <a:ahLst/>
              <a:cxnLst/>
              <a:rect l="l" t="t" r="r" b="b"/>
              <a:pathLst>
                <a:path w="1433" h="1738" extrusionOk="0">
                  <a:moveTo>
                    <a:pt x="931" y="1"/>
                  </a:moveTo>
                  <a:cubicBezTo>
                    <a:pt x="770" y="1"/>
                    <a:pt x="600" y="68"/>
                    <a:pt x="459" y="149"/>
                  </a:cubicBezTo>
                  <a:cubicBezTo>
                    <a:pt x="295" y="231"/>
                    <a:pt x="140" y="338"/>
                    <a:pt x="1" y="452"/>
                  </a:cubicBezTo>
                  <a:lnTo>
                    <a:pt x="852" y="1737"/>
                  </a:lnTo>
                  <a:cubicBezTo>
                    <a:pt x="1065" y="1516"/>
                    <a:pt x="1236" y="1238"/>
                    <a:pt x="1343" y="943"/>
                  </a:cubicBezTo>
                  <a:cubicBezTo>
                    <a:pt x="1392" y="788"/>
                    <a:pt x="1433" y="624"/>
                    <a:pt x="1408" y="460"/>
                  </a:cubicBezTo>
                  <a:cubicBezTo>
                    <a:pt x="1392" y="297"/>
                    <a:pt x="1310" y="141"/>
                    <a:pt x="1163" y="59"/>
                  </a:cubicBezTo>
                  <a:cubicBezTo>
                    <a:pt x="1091" y="18"/>
                    <a:pt x="1012" y="1"/>
                    <a:pt x="931" y="1"/>
                  </a:cubicBezTo>
                  <a:close/>
                </a:path>
              </a:pathLst>
            </a:custGeom>
            <a:solidFill>
              <a:srgbClr val="697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2" name="Google Shape;7502;p33"/>
            <p:cNvSpPr/>
            <p:nvPr/>
          </p:nvSpPr>
          <p:spPr>
            <a:xfrm>
              <a:off x="3332150" y="3503500"/>
              <a:ext cx="192550" cy="174525"/>
            </a:xfrm>
            <a:custGeom>
              <a:avLst/>
              <a:gdLst/>
              <a:ahLst/>
              <a:cxnLst/>
              <a:rect l="l" t="t" r="r" b="b"/>
              <a:pathLst>
                <a:path w="7702" h="6981" extrusionOk="0">
                  <a:moveTo>
                    <a:pt x="557" y="1"/>
                  </a:moveTo>
                  <a:lnTo>
                    <a:pt x="0" y="1654"/>
                  </a:lnTo>
                  <a:cubicBezTo>
                    <a:pt x="418" y="2350"/>
                    <a:pt x="925" y="2988"/>
                    <a:pt x="1514" y="3553"/>
                  </a:cubicBezTo>
                  <a:cubicBezTo>
                    <a:pt x="2055" y="4068"/>
                    <a:pt x="2660" y="4396"/>
                    <a:pt x="3290" y="4788"/>
                  </a:cubicBezTo>
                  <a:cubicBezTo>
                    <a:pt x="4051" y="5247"/>
                    <a:pt x="4886" y="5566"/>
                    <a:pt x="5713" y="5885"/>
                  </a:cubicBezTo>
                  <a:cubicBezTo>
                    <a:pt x="5672" y="6188"/>
                    <a:pt x="5713" y="6507"/>
                    <a:pt x="5836" y="6794"/>
                  </a:cubicBezTo>
                  <a:cubicBezTo>
                    <a:pt x="5860" y="6851"/>
                    <a:pt x="5893" y="6924"/>
                    <a:pt x="5950" y="6957"/>
                  </a:cubicBezTo>
                  <a:cubicBezTo>
                    <a:pt x="5979" y="6973"/>
                    <a:pt x="6010" y="6980"/>
                    <a:pt x="6042" y="6980"/>
                  </a:cubicBezTo>
                  <a:cubicBezTo>
                    <a:pt x="6109" y="6980"/>
                    <a:pt x="6178" y="6947"/>
                    <a:pt x="6228" y="6892"/>
                  </a:cubicBezTo>
                  <a:cubicBezTo>
                    <a:pt x="6286" y="6818"/>
                    <a:pt x="6318" y="6712"/>
                    <a:pt x="6327" y="6613"/>
                  </a:cubicBezTo>
                  <a:cubicBezTo>
                    <a:pt x="6359" y="6392"/>
                    <a:pt x="6351" y="6188"/>
                    <a:pt x="6302" y="5983"/>
                  </a:cubicBezTo>
                  <a:lnTo>
                    <a:pt x="6302" y="5983"/>
                  </a:lnTo>
                  <a:cubicBezTo>
                    <a:pt x="6433" y="6180"/>
                    <a:pt x="6597" y="6360"/>
                    <a:pt x="6777" y="6507"/>
                  </a:cubicBezTo>
                  <a:cubicBezTo>
                    <a:pt x="6859" y="6570"/>
                    <a:pt x="6971" y="6619"/>
                    <a:pt x="7065" y="6619"/>
                  </a:cubicBezTo>
                  <a:cubicBezTo>
                    <a:pt x="7129" y="6619"/>
                    <a:pt x="7185" y="6596"/>
                    <a:pt x="7219" y="6540"/>
                  </a:cubicBezTo>
                  <a:cubicBezTo>
                    <a:pt x="7260" y="6466"/>
                    <a:pt x="6875" y="5779"/>
                    <a:pt x="6613" y="5607"/>
                  </a:cubicBezTo>
                  <a:lnTo>
                    <a:pt x="6613" y="5607"/>
                  </a:lnTo>
                  <a:cubicBezTo>
                    <a:pt x="6850" y="5730"/>
                    <a:pt x="7120" y="5803"/>
                    <a:pt x="7382" y="5803"/>
                  </a:cubicBezTo>
                  <a:cubicBezTo>
                    <a:pt x="7579" y="5803"/>
                    <a:pt x="7702" y="5304"/>
                    <a:pt x="7587" y="5239"/>
                  </a:cubicBezTo>
                  <a:cubicBezTo>
                    <a:pt x="7350" y="5108"/>
                    <a:pt x="7088" y="5018"/>
                    <a:pt x="6818" y="4985"/>
                  </a:cubicBezTo>
                  <a:cubicBezTo>
                    <a:pt x="7088" y="4903"/>
                    <a:pt x="7333" y="4756"/>
                    <a:pt x="7530" y="4551"/>
                  </a:cubicBezTo>
                  <a:cubicBezTo>
                    <a:pt x="7587" y="4494"/>
                    <a:pt x="7652" y="4412"/>
                    <a:pt x="7636" y="4322"/>
                  </a:cubicBezTo>
                  <a:cubicBezTo>
                    <a:pt x="7623" y="4184"/>
                    <a:pt x="7480" y="4127"/>
                    <a:pt x="7337" y="4127"/>
                  </a:cubicBezTo>
                  <a:cubicBezTo>
                    <a:pt x="7293" y="4127"/>
                    <a:pt x="7250" y="4132"/>
                    <a:pt x="7210" y="4142"/>
                  </a:cubicBezTo>
                  <a:cubicBezTo>
                    <a:pt x="6981" y="4199"/>
                    <a:pt x="6760" y="4306"/>
                    <a:pt x="6588" y="4469"/>
                  </a:cubicBezTo>
                  <a:cubicBezTo>
                    <a:pt x="6507" y="4551"/>
                    <a:pt x="6425" y="4649"/>
                    <a:pt x="6310" y="4674"/>
                  </a:cubicBezTo>
                  <a:cubicBezTo>
                    <a:pt x="6267" y="4689"/>
                    <a:pt x="6222" y="4695"/>
                    <a:pt x="6177" y="4695"/>
                  </a:cubicBezTo>
                  <a:cubicBezTo>
                    <a:pt x="6100" y="4695"/>
                    <a:pt x="6022" y="4678"/>
                    <a:pt x="5950" y="4657"/>
                  </a:cubicBezTo>
                  <a:cubicBezTo>
                    <a:pt x="3569" y="3978"/>
                    <a:pt x="1703" y="2153"/>
                    <a:pt x="557" y="1"/>
                  </a:cubicBezTo>
                  <a:close/>
                </a:path>
              </a:pathLst>
            </a:custGeom>
            <a:solidFill>
              <a:srgbClr val="9AB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3" name="Google Shape;7503;p33"/>
            <p:cNvSpPr/>
            <p:nvPr/>
          </p:nvSpPr>
          <p:spPr>
            <a:xfrm>
              <a:off x="3130200" y="3866675"/>
              <a:ext cx="199525" cy="162875"/>
            </a:xfrm>
            <a:custGeom>
              <a:avLst/>
              <a:gdLst/>
              <a:ahLst/>
              <a:cxnLst/>
              <a:rect l="l" t="t" r="r" b="b"/>
              <a:pathLst>
                <a:path w="7981" h="6515" extrusionOk="0">
                  <a:moveTo>
                    <a:pt x="2063" y="0"/>
                  </a:moveTo>
                  <a:lnTo>
                    <a:pt x="1" y="500"/>
                  </a:lnTo>
                  <a:cubicBezTo>
                    <a:pt x="1875" y="2398"/>
                    <a:pt x="3635" y="4411"/>
                    <a:pt x="5263" y="6515"/>
                  </a:cubicBezTo>
                  <a:cubicBezTo>
                    <a:pt x="6335" y="5778"/>
                    <a:pt x="7268" y="4837"/>
                    <a:pt x="7980" y="3757"/>
                  </a:cubicBezTo>
                  <a:lnTo>
                    <a:pt x="7980" y="3757"/>
                  </a:lnTo>
                  <a:lnTo>
                    <a:pt x="6163" y="4485"/>
                  </a:lnTo>
                  <a:cubicBezTo>
                    <a:pt x="6129" y="4497"/>
                    <a:pt x="6091" y="4512"/>
                    <a:pt x="6054" y="4512"/>
                  </a:cubicBezTo>
                  <a:cubicBezTo>
                    <a:pt x="6038" y="4512"/>
                    <a:pt x="6023" y="4509"/>
                    <a:pt x="6008" y="4502"/>
                  </a:cubicBezTo>
                  <a:cubicBezTo>
                    <a:pt x="5967" y="4493"/>
                    <a:pt x="5951" y="4461"/>
                    <a:pt x="5918" y="4428"/>
                  </a:cubicBezTo>
                  <a:cubicBezTo>
                    <a:pt x="4625" y="2955"/>
                    <a:pt x="3348" y="1473"/>
                    <a:pt x="2063" y="0"/>
                  </a:cubicBezTo>
                  <a:close/>
                </a:path>
              </a:pathLst>
            </a:custGeom>
            <a:solidFill>
              <a:srgbClr val="9AB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4" name="Google Shape;7504;p33"/>
            <p:cNvSpPr/>
            <p:nvPr/>
          </p:nvSpPr>
          <p:spPr>
            <a:xfrm>
              <a:off x="2934625" y="3867700"/>
              <a:ext cx="127075" cy="226300"/>
            </a:xfrm>
            <a:custGeom>
              <a:avLst/>
              <a:gdLst/>
              <a:ahLst/>
              <a:cxnLst/>
              <a:rect l="l" t="t" r="r" b="b"/>
              <a:pathLst>
                <a:path w="5083" h="9052" extrusionOk="0">
                  <a:moveTo>
                    <a:pt x="2783" y="0"/>
                  </a:moveTo>
                  <a:lnTo>
                    <a:pt x="2783" y="0"/>
                  </a:lnTo>
                  <a:cubicBezTo>
                    <a:pt x="3159" y="1874"/>
                    <a:pt x="4190" y="4461"/>
                    <a:pt x="1923" y="5549"/>
                  </a:cubicBezTo>
                  <a:cubicBezTo>
                    <a:pt x="1768" y="5614"/>
                    <a:pt x="0" y="6089"/>
                    <a:pt x="8" y="6220"/>
                  </a:cubicBezTo>
                  <a:cubicBezTo>
                    <a:pt x="49" y="6744"/>
                    <a:pt x="180" y="7276"/>
                    <a:pt x="303" y="7783"/>
                  </a:cubicBezTo>
                  <a:cubicBezTo>
                    <a:pt x="368" y="8029"/>
                    <a:pt x="458" y="8291"/>
                    <a:pt x="581" y="8520"/>
                  </a:cubicBezTo>
                  <a:cubicBezTo>
                    <a:pt x="630" y="8625"/>
                    <a:pt x="945" y="8965"/>
                    <a:pt x="941" y="9050"/>
                  </a:cubicBezTo>
                  <a:lnTo>
                    <a:pt x="941" y="9050"/>
                  </a:lnTo>
                  <a:cubicBezTo>
                    <a:pt x="982" y="8478"/>
                    <a:pt x="998" y="7897"/>
                    <a:pt x="998" y="7325"/>
                  </a:cubicBezTo>
                  <a:cubicBezTo>
                    <a:pt x="1139" y="7340"/>
                    <a:pt x="1280" y="7347"/>
                    <a:pt x="1421" y="7347"/>
                  </a:cubicBezTo>
                  <a:cubicBezTo>
                    <a:pt x="2145" y="7347"/>
                    <a:pt x="2871" y="7156"/>
                    <a:pt x="3495" y="6793"/>
                  </a:cubicBezTo>
                  <a:cubicBezTo>
                    <a:pt x="3879" y="6580"/>
                    <a:pt x="4223" y="6294"/>
                    <a:pt x="4460" y="5934"/>
                  </a:cubicBezTo>
                  <a:cubicBezTo>
                    <a:pt x="4739" y="5516"/>
                    <a:pt x="4861" y="5001"/>
                    <a:pt x="4919" y="4501"/>
                  </a:cubicBezTo>
                  <a:cubicBezTo>
                    <a:pt x="5082" y="3274"/>
                    <a:pt x="4886" y="1842"/>
                    <a:pt x="4501" y="663"/>
                  </a:cubicBezTo>
                  <a:lnTo>
                    <a:pt x="2783" y="0"/>
                  </a:lnTo>
                  <a:close/>
                  <a:moveTo>
                    <a:pt x="941" y="9050"/>
                  </a:moveTo>
                  <a:lnTo>
                    <a:pt x="941" y="9050"/>
                  </a:lnTo>
                  <a:cubicBezTo>
                    <a:pt x="941" y="9051"/>
                    <a:pt x="941" y="9051"/>
                    <a:pt x="941" y="9052"/>
                  </a:cubicBezTo>
                  <a:cubicBezTo>
                    <a:pt x="941" y="9051"/>
                    <a:pt x="941" y="9051"/>
                    <a:pt x="941" y="9050"/>
                  </a:cubicBezTo>
                  <a:close/>
                </a:path>
              </a:pathLst>
            </a:custGeom>
            <a:solidFill>
              <a:srgbClr val="9AB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5" name="Google Shape;7505;p33"/>
            <p:cNvSpPr/>
            <p:nvPr/>
          </p:nvSpPr>
          <p:spPr>
            <a:xfrm>
              <a:off x="2797325" y="3227000"/>
              <a:ext cx="761125" cy="681725"/>
            </a:xfrm>
            <a:custGeom>
              <a:avLst/>
              <a:gdLst/>
              <a:ahLst/>
              <a:cxnLst/>
              <a:rect l="l" t="t" r="r" b="b"/>
              <a:pathLst>
                <a:path w="30445" h="27269" extrusionOk="0">
                  <a:moveTo>
                    <a:pt x="15128" y="1"/>
                  </a:moveTo>
                  <a:cubicBezTo>
                    <a:pt x="14950" y="1"/>
                    <a:pt x="14775" y="31"/>
                    <a:pt x="14609" y="94"/>
                  </a:cubicBezTo>
                  <a:cubicBezTo>
                    <a:pt x="14093" y="299"/>
                    <a:pt x="13684" y="749"/>
                    <a:pt x="13537" y="1281"/>
                  </a:cubicBezTo>
                  <a:cubicBezTo>
                    <a:pt x="13463" y="1543"/>
                    <a:pt x="13455" y="1821"/>
                    <a:pt x="13340" y="2075"/>
                  </a:cubicBezTo>
                  <a:cubicBezTo>
                    <a:pt x="13136" y="2550"/>
                    <a:pt x="12890" y="2836"/>
                    <a:pt x="12759" y="3368"/>
                  </a:cubicBezTo>
                  <a:cubicBezTo>
                    <a:pt x="12604" y="3998"/>
                    <a:pt x="12481" y="4636"/>
                    <a:pt x="12407" y="5283"/>
                  </a:cubicBezTo>
                  <a:cubicBezTo>
                    <a:pt x="12244" y="6781"/>
                    <a:pt x="12465" y="8106"/>
                    <a:pt x="12645" y="9555"/>
                  </a:cubicBezTo>
                  <a:cubicBezTo>
                    <a:pt x="12890" y="11626"/>
                    <a:pt x="12579" y="14064"/>
                    <a:pt x="12113" y="16086"/>
                  </a:cubicBezTo>
                  <a:cubicBezTo>
                    <a:pt x="11966" y="16708"/>
                    <a:pt x="11769" y="17330"/>
                    <a:pt x="11425" y="17870"/>
                  </a:cubicBezTo>
                  <a:cubicBezTo>
                    <a:pt x="10649" y="19077"/>
                    <a:pt x="9190" y="19558"/>
                    <a:pt x="7763" y="19558"/>
                  </a:cubicBezTo>
                  <a:cubicBezTo>
                    <a:pt x="7160" y="19558"/>
                    <a:pt x="6562" y="19472"/>
                    <a:pt x="6024" y="19318"/>
                  </a:cubicBezTo>
                  <a:cubicBezTo>
                    <a:pt x="4895" y="18991"/>
                    <a:pt x="4224" y="18189"/>
                    <a:pt x="3692" y="17215"/>
                  </a:cubicBezTo>
                  <a:cubicBezTo>
                    <a:pt x="3274" y="16454"/>
                    <a:pt x="2759" y="15726"/>
                    <a:pt x="2439" y="14907"/>
                  </a:cubicBezTo>
                  <a:cubicBezTo>
                    <a:pt x="2259" y="14449"/>
                    <a:pt x="1965" y="13770"/>
                    <a:pt x="1482" y="13532"/>
                  </a:cubicBezTo>
                  <a:cubicBezTo>
                    <a:pt x="1389" y="13490"/>
                    <a:pt x="1305" y="13470"/>
                    <a:pt x="1231" y="13470"/>
                  </a:cubicBezTo>
                  <a:cubicBezTo>
                    <a:pt x="693" y="13470"/>
                    <a:pt x="619" y="14485"/>
                    <a:pt x="533" y="14981"/>
                  </a:cubicBezTo>
                  <a:cubicBezTo>
                    <a:pt x="1" y="17927"/>
                    <a:pt x="213" y="20955"/>
                    <a:pt x="1891" y="23500"/>
                  </a:cubicBezTo>
                  <a:cubicBezTo>
                    <a:pt x="3192" y="25465"/>
                    <a:pt x="5459" y="27028"/>
                    <a:pt x="7849" y="27216"/>
                  </a:cubicBezTo>
                  <a:cubicBezTo>
                    <a:pt x="8325" y="27252"/>
                    <a:pt x="8801" y="27269"/>
                    <a:pt x="9278" y="27269"/>
                  </a:cubicBezTo>
                  <a:cubicBezTo>
                    <a:pt x="11815" y="27269"/>
                    <a:pt x="14362" y="26794"/>
                    <a:pt x="16794" y="26250"/>
                  </a:cubicBezTo>
                  <a:cubicBezTo>
                    <a:pt x="17400" y="26119"/>
                    <a:pt x="17915" y="25800"/>
                    <a:pt x="18496" y="25587"/>
                  </a:cubicBezTo>
                  <a:cubicBezTo>
                    <a:pt x="19618" y="25170"/>
                    <a:pt x="20747" y="24491"/>
                    <a:pt x="21205" y="23329"/>
                  </a:cubicBezTo>
                  <a:cubicBezTo>
                    <a:pt x="21533" y="22502"/>
                    <a:pt x="21623" y="21610"/>
                    <a:pt x="21704" y="20726"/>
                  </a:cubicBezTo>
                  <a:cubicBezTo>
                    <a:pt x="21893" y="18631"/>
                    <a:pt x="21860" y="16520"/>
                    <a:pt x="21966" y="14424"/>
                  </a:cubicBezTo>
                  <a:cubicBezTo>
                    <a:pt x="22007" y="13467"/>
                    <a:pt x="22195" y="12501"/>
                    <a:pt x="22212" y="11552"/>
                  </a:cubicBezTo>
                  <a:cubicBezTo>
                    <a:pt x="22220" y="10603"/>
                    <a:pt x="22318" y="9604"/>
                    <a:pt x="22416" y="8655"/>
                  </a:cubicBezTo>
                  <a:cubicBezTo>
                    <a:pt x="23358" y="8941"/>
                    <a:pt x="24364" y="8933"/>
                    <a:pt x="25338" y="9039"/>
                  </a:cubicBezTo>
                  <a:cubicBezTo>
                    <a:pt x="25760" y="9079"/>
                    <a:pt x="26181" y="9101"/>
                    <a:pt x="26601" y="9101"/>
                  </a:cubicBezTo>
                  <a:cubicBezTo>
                    <a:pt x="27231" y="9101"/>
                    <a:pt x="27857" y="9051"/>
                    <a:pt x="28481" y="8933"/>
                  </a:cubicBezTo>
                  <a:cubicBezTo>
                    <a:pt x="28587" y="8917"/>
                    <a:pt x="28702" y="8892"/>
                    <a:pt x="28775" y="8810"/>
                  </a:cubicBezTo>
                  <a:cubicBezTo>
                    <a:pt x="28923" y="8663"/>
                    <a:pt x="28849" y="8401"/>
                    <a:pt x="28685" y="8278"/>
                  </a:cubicBezTo>
                  <a:cubicBezTo>
                    <a:pt x="28530" y="8156"/>
                    <a:pt x="28317" y="8123"/>
                    <a:pt x="28112" y="8098"/>
                  </a:cubicBezTo>
                  <a:cubicBezTo>
                    <a:pt x="25731" y="7763"/>
                    <a:pt x="23415" y="6928"/>
                    <a:pt x="21369" y="5651"/>
                  </a:cubicBezTo>
                  <a:lnTo>
                    <a:pt x="21369" y="5651"/>
                  </a:lnTo>
                  <a:cubicBezTo>
                    <a:pt x="21614" y="5799"/>
                    <a:pt x="22065" y="5848"/>
                    <a:pt x="22351" y="5905"/>
                  </a:cubicBezTo>
                  <a:cubicBezTo>
                    <a:pt x="22703" y="5987"/>
                    <a:pt x="23055" y="6052"/>
                    <a:pt x="23407" y="6110"/>
                  </a:cubicBezTo>
                  <a:cubicBezTo>
                    <a:pt x="24086" y="6224"/>
                    <a:pt x="24798" y="6265"/>
                    <a:pt x="25477" y="6388"/>
                  </a:cubicBezTo>
                  <a:cubicBezTo>
                    <a:pt x="26449" y="6559"/>
                    <a:pt x="27469" y="6599"/>
                    <a:pt x="28472" y="6599"/>
                  </a:cubicBezTo>
                  <a:cubicBezTo>
                    <a:pt x="28905" y="6599"/>
                    <a:pt x="29335" y="6592"/>
                    <a:pt x="29757" y="6584"/>
                  </a:cubicBezTo>
                  <a:cubicBezTo>
                    <a:pt x="29839" y="6584"/>
                    <a:pt x="29921" y="6568"/>
                    <a:pt x="29970" y="6519"/>
                  </a:cubicBezTo>
                  <a:cubicBezTo>
                    <a:pt x="30011" y="6478"/>
                    <a:pt x="30036" y="6421"/>
                    <a:pt x="30044" y="6363"/>
                  </a:cubicBezTo>
                  <a:cubicBezTo>
                    <a:pt x="30216" y="5766"/>
                    <a:pt x="30281" y="5168"/>
                    <a:pt x="30388" y="4546"/>
                  </a:cubicBezTo>
                  <a:cubicBezTo>
                    <a:pt x="30412" y="4399"/>
                    <a:pt x="30445" y="4260"/>
                    <a:pt x="30388" y="4129"/>
                  </a:cubicBezTo>
                  <a:cubicBezTo>
                    <a:pt x="30351" y="4005"/>
                    <a:pt x="30244" y="3895"/>
                    <a:pt x="30122" y="3895"/>
                  </a:cubicBezTo>
                  <a:cubicBezTo>
                    <a:pt x="30107" y="3895"/>
                    <a:pt x="30092" y="3896"/>
                    <a:pt x="30077" y="3900"/>
                  </a:cubicBezTo>
                  <a:cubicBezTo>
                    <a:pt x="30308" y="3345"/>
                    <a:pt x="30256" y="2739"/>
                    <a:pt x="29586" y="2739"/>
                  </a:cubicBezTo>
                  <a:cubicBezTo>
                    <a:pt x="29544" y="2739"/>
                    <a:pt x="29501" y="2741"/>
                    <a:pt x="29455" y="2746"/>
                  </a:cubicBezTo>
                  <a:cubicBezTo>
                    <a:pt x="29159" y="2778"/>
                    <a:pt x="28880" y="2950"/>
                    <a:pt x="28737" y="3194"/>
                  </a:cubicBezTo>
                  <a:lnTo>
                    <a:pt x="28737" y="3194"/>
                  </a:lnTo>
                  <a:cubicBezTo>
                    <a:pt x="28979" y="2748"/>
                    <a:pt x="28448" y="2320"/>
                    <a:pt x="27974" y="2320"/>
                  </a:cubicBezTo>
                  <a:cubicBezTo>
                    <a:pt x="27645" y="2320"/>
                    <a:pt x="27343" y="2525"/>
                    <a:pt x="27343" y="3073"/>
                  </a:cubicBezTo>
                  <a:cubicBezTo>
                    <a:pt x="27206" y="3077"/>
                    <a:pt x="27068" y="3079"/>
                    <a:pt x="26929" y="3079"/>
                  </a:cubicBezTo>
                  <a:cubicBezTo>
                    <a:pt x="25892" y="3079"/>
                    <a:pt x="24816" y="2978"/>
                    <a:pt x="23791" y="2877"/>
                  </a:cubicBezTo>
                  <a:cubicBezTo>
                    <a:pt x="22727" y="2779"/>
                    <a:pt x="21688" y="2459"/>
                    <a:pt x="20624" y="2320"/>
                  </a:cubicBezTo>
                  <a:cubicBezTo>
                    <a:pt x="20616" y="1928"/>
                    <a:pt x="20542" y="1518"/>
                    <a:pt x="20346" y="1158"/>
                  </a:cubicBezTo>
                  <a:cubicBezTo>
                    <a:pt x="20149" y="798"/>
                    <a:pt x="19814" y="512"/>
                    <a:pt x="19429" y="438"/>
                  </a:cubicBezTo>
                  <a:cubicBezTo>
                    <a:pt x="19358" y="424"/>
                    <a:pt x="19286" y="417"/>
                    <a:pt x="19214" y="417"/>
                  </a:cubicBezTo>
                  <a:cubicBezTo>
                    <a:pt x="18873" y="417"/>
                    <a:pt x="18534" y="570"/>
                    <a:pt x="18284" y="806"/>
                  </a:cubicBezTo>
                  <a:cubicBezTo>
                    <a:pt x="17973" y="1093"/>
                    <a:pt x="17792" y="1486"/>
                    <a:pt x="17686" y="1895"/>
                  </a:cubicBezTo>
                  <a:cubicBezTo>
                    <a:pt x="17684" y="1904"/>
                    <a:pt x="17646" y="1907"/>
                    <a:pt x="17586" y="1907"/>
                  </a:cubicBezTo>
                  <a:cubicBezTo>
                    <a:pt x="17370" y="1907"/>
                    <a:pt x="16874" y="1862"/>
                    <a:pt x="16810" y="1862"/>
                  </a:cubicBezTo>
                  <a:cubicBezTo>
                    <a:pt x="16704" y="1527"/>
                    <a:pt x="16835" y="1240"/>
                    <a:pt x="16663" y="905"/>
                  </a:cubicBezTo>
                  <a:cubicBezTo>
                    <a:pt x="16383" y="364"/>
                    <a:pt x="15747" y="1"/>
                    <a:pt x="15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6" name="Google Shape;7506;p33"/>
            <p:cNvSpPr/>
            <p:nvPr/>
          </p:nvSpPr>
          <p:spPr>
            <a:xfrm>
              <a:off x="3187300" y="3494500"/>
              <a:ext cx="166150" cy="395525"/>
            </a:xfrm>
            <a:custGeom>
              <a:avLst/>
              <a:gdLst/>
              <a:ahLst/>
              <a:cxnLst/>
              <a:rect l="l" t="t" r="r" b="b"/>
              <a:pathLst>
                <a:path w="6646" h="15821" extrusionOk="0">
                  <a:moveTo>
                    <a:pt x="6646" y="1"/>
                  </a:moveTo>
                  <a:cubicBezTo>
                    <a:pt x="5688" y="33"/>
                    <a:pt x="4739" y="434"/>
                    <a:pt x="3978" y="1040"/>
                  </a:cubicBezTo>
                  <a:cubicBezTo>
                    <a:pt x="3012" y="1818"/>
                    <a:pt x="2333" y="2898"/>
                    <a:pt x="1874" y="4052"/>
                  </a:cubicBezTo>
                  <a:cubicBezTo>
                    <a:pt x="1236" y="5631"/>
                    <a:pt x="966" y="7342"/>
                    <a:pt x="1072" y="9028"/>
                  </a:cubicBezTo>
                  <a:cubicBezTo>
                    <a:pt x="1138" y="9944"/>
                    <a:pt x="1310" y="10844"/>
                    <a:pt x="1293" y="11769"/>
                  </a:cubicBezTo>
                  <a:cubicBezTo>
                    <a:pt x="1261" y="13177"/>
                    <a:pt x="778" y="14552"/>
                    <a:pt x="41" y="15755"/>
                  </a:cubicBezTo>
                  <a:cubicBezTo>
                    <a:pt x="33" y="15779"/>
                    <a:pt x="8" y="15796"/>
                    <a:pt x="0" y="15820"/>
                  </a:cubicBezTo>
                  <a:cubicBezTo>
                    <a:pt x="401" y="15738"/>
                    <a:pt x="802" y="15648"/>
                    <a:pt x="1228" y="15575"/>
                  </a:cubicBezTo>
                  <a:cubicBezTo>
                    <a:pt x="1719" y="15468"/>
                    <a:pt x="2161" y="15239"/>
                    <a:pt x="2627" y="15035"/>
                  </a:cubicBezTo>
                  <a:cubicBezTo>
                    <a:pt x="2734" y="14994"/>
                    <a:pt x="2824" y="14953"/>
                    <a:pt x="2930" y="14912"/>
                  </a:cubicBezTo>
                  <a:cubicBezTo>
                    <a:pt x="3274" y="14789"/>
                    <a:pt x="3634" y="14625"/>
                    <a:pt x="3961" y="14437"/>
                  </a:cubicBezTo>
                  <a:cubicBezTo>
                    <a:pt x="4092" y="14355"/>
                    <a:pt x="4223" y="14274"/>
                    <a:pt x="4346" y="14192"/>
                  </a:cubicBezTo>
                  <a:cubicBezTo>
                    <a:pt x="4411" y="14151"/>
                    <a:pt x="4469" y="14102"/>
                    <a:pt x="4534" y="14061"/>
                  </a:cubicBezTo>
                  <a:cubicBezTo>
                    <a:pt x="4657" y="13971"/>
                    <a:pt x="4771" y="13864"/>
                    <a:pt x="4878" y="13766"/>
                  </a:cubicBezTo>
                  <a:cubicBezTo>
                    <a:pt x="5042" y="13611"/>
                    <a:pt x="5189" y="13439"/>
                    <a:pt x="5320" y="13251"/>
                  </a:cubicBezTo>
                  <a:cubicBezTo>
                    <a:pt x="5451" y="13070"/>
                    <a:pt x="5565" y="12866"/>
                    <a:pt x="5647" y="12645"/>
                  </a:cubicBezTo>
                  <a:cubicBezTo>
                    <a:pt x="5762" y="12342"/>
                    <a:pt x="5852" y="12023"/>
                    <a:pt x="5925" y="11696"/>
                  </a:cubicBezTo>
                  <a:cubicBezTo>
                    <a:pt x="6040" y="11155"/>
                    <a:pt x="6089" y="10599"/>
                    <a:pt x="6138" y="10051"/>
                  </a:cubicBezTo>
                  <a:cubicBezTo>
                    <a:pt x="6163" y="9805"/>
                    <a:pt x="6171" y="9568"/>
                    <a:pt x="6187" y="9322"/>
                  </a:cubicBezTo>
                  <a:cubicBezTo>
                    <a:pt x="6187" y="9249"/>
                    <a:pt x="6204" y="9167"/>
                    <a:pt x="6204" y="9101"/>
                  </a:cubicBezTo>
                  <a:cubicBezTo>
                    <a:pt x="6212" y="8938"/>
                    <a:pt x="6220" y="8758"/>
                    <a:pt x="6228" y="8586"/>
                  </a:cubicBezTo>
                  <a:cubicBezTo>
                    <a:pt x="6228" y="8504"/>
                    <a:pt x="6245" y="8430"/>
                    <a:pt x="6245" y="8348"/>
                  </a:cubicBezTo>
                  <a:cubicBezTo>
                    <a:pt x="6253" y="8168"/>
                    <a:pt x="6253" y="7980"/>
                    <a:pt x="6261" y="7800"/>
                  </a:cubicBezTo>
                  <a:cubicBezTo>
                    <a:pt x="6269" y="7735"/>
                    <a:pt x="6269" y="7685"/>
                    <a:pt x="6269" y="7636"/>
                  </a:cubicBezTo>
                  <a:cubicBezTo>
                    <a:pt x="6294" y="6982"/>
                    <a:pt x="6302" y="6335"/>
                    <a:pt x="6326" y="5680"/>
                  </a:cubicBezTo>
                  <a:lnTo>
                    <a:pt x="6326" y="5639"/>
                  </a:lnTo>
                  <a:cubicBezTo>
                    <a:pt x="6326" y="5476"/>
                    <a:pt x="6335" y="5320"/>
                    <a:pt x="6335" y="5157"/>
                  </a:cubicBezTo>
                  <a:cubicBezTo>
                    <a:pt x="6335" y="5034"/>
                    <a:pt x="6343" y="4911"/>
                    <a:pt x="6343" y="4788"/>
                  </a:cubicBezTo>
                  <a:cubicBezTo>
                    <a:pt x="6343" y="4682"/>
                    <a:pt x="6351" y="4567"/>
                    <a:pt x="6351" y="4453"/>
                  </a:cubicBezTo>
                  <a:lnTo>
                    <a:pt x="6384" y="3749"/>
                  </a:lnTo>
                  <a:lnTo>
                    <a:pt x="6384" y="3741"/>
                  </a:lnTo>
                  <a:lnTo>
                    <a:pt x="6384" y="3724"/>
                  </a:lnTo>
                  <a:cubicBezTo>
                    <a:pt x="6425" y="2783"/>
                    <a:pt x="6498" y="1842"/>
                    <a:pt x="6621" y="901"/>
                  </a:cubicBezTo>
                  <a:lnTo>
                    <a:pt x="6621" y="860"/>
                  </a:lnTo>
                  <a:cubicBezTo>
                    <a:pt x="6621" y="574"/>
                    <a:pt x="6629" y="287"/>
                    <a:pt x="6646" y="1"/>
                  </a:cubicBezTo>
                  <a:close/>
                </a:path>
              </a:pathLst>
            </a:custGeom>
            <a:solidFill>
              <a:srgbClr val="CDD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7" name="Google Shape;7507;p33"/>
            <p:cNvSpPr/>
            <p:nvPr/>
          </p:nvSpPr>
          <p:spPr>
            <a:xfrm>
              <a:off x="3161525" y="3333425"/>
              <a:ext cx="66300" cy="40525"/>
            </a:xfrm>
            <a:custGeom>
              <a:avLst/>
              <a:gdLst/>
              <a:ahLst/>
              <a:cxnLst/>
              <a:rect l="l" t="t" r="r" b="b"/>
              <a:pathLst>
                <a:path w="2652" h="1621" extrusionOk="0">
                  <a:moveTo>
                    <a:pt x="1318" y="0"/>
                  </a:moveTo>
                  <a:cubicBezTo>
                    <a:pt x="1217" y="0"/>
                    <a:pt x="1118" y="11"/>
                    <a:pt x="1023" y="36"/>
                  </a:cubicBezTo>
                  <a:cubicBezTo>
                    <a:pt x="0" y="298"/>
                    <a:pt x="704" y="1443"/>
                    <a:pt x="1399" y="1599"/>
                  </a:cubicBezTo>
                  <a:cubicBezTo>
                    <a:pt x="1473" y="1613"/>
                    <a:pt x="1550" y="1620"/>
                    <a:pt x="1627" y="1620"/>
                  </a:cubicBezTo>
                  <a:cubicBezTo>
                    <a:pt x="1860" y="1620"/>
                    <a:pt x="2101" y="1556"/>
                    <a:pt x="2292" y="1427"/>
                  </a:cubicBezTo>
                  <a:cubicBezTo>
                    <a:pt x="2431" y="1321"/>
                    <a:pt x="2545" y="1190"/>
                    <a:pt x="2594" y="1026"/>
                  </a:cubicBezTo>
                  <a:cubicBezTo>
                    <a:pt x="2652" y="862"/>
                    <a:pt x="2635" y="674"/>
                    <a:pt x="2545" y="535"/>
                  </a:cubicBezTo>
                  <a:cubicBezTo>
                    <a:pt x="2488" y="429"/>
                    <a:pt x="2390" y="363"/>
                    <a:pt x="2292" y="298"/>
                  </a:cubicBezTo>
                  <a:cubicBezTo>
                    <a:pt x="2014" y="127"/>
                    <a:pt x="1658" y="0"/>
                    <a:pt x="1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8" name="Google Shape;7508;p33"/>
            <p:cNvSpPr/>
            <p:nvPr/>
          </p:nvSpPr>
          <p:spPr>
            <a:xfrm>
              <a:off x="3260975" y="3253900"/>
              <a:ext cx="33750" cy="30100"/>
            </a:xfrm>
            <a:custGeom>
              <a:avLst/>
              <a:gdLst/>
              <a:ahLst/>
              <a:cxnLst/>
              <a:rect l="l" t="t" r="r" b="b"/>
              <a:pathLst>
                <a:path w="1350" h="1204" extrusionOk="0">
                  <a:moveTo>
                    <a:pt x="1229" y="0"/>
                  </a:moveTo>
                  <a:cubicBezTo>
                    <a:pt x="1228" y="0"/>
                    <a:pt x="1228" y="0"/>
                    <a:pt x="1227" y="0"/>
                  </a:cubicBezTo>
                  <a:cubicBezTo>
                    <a:pt x="1186" y="9"/>
                    <a:pt x="1211" y="164"/>
                    <a:pt x="1186" y="393"/>
                  </a:cubicBezTo>
                  <a:cubicBezTo>
                    <a:pt x="1170" y="500"/>
                    <a:pt x="1137" y="639"/>
                    <a:pt x="1063" y="745"/>
                  </a:cubicBezTo>
                  <a:cubicBezTo>
                    <a:pt x="990" y="860"/>
                    <a:pt x="859" y="950"/>
                    <a:pt x="720" y="974"/>
                  </a:cubicBezTo>
                  <a:cubicBezTo>
                    <a:pt x="704" y="976"/>
                    <a:pt x="688" y="977"/>
                    <a:pt x="673" y="977"/>
                  </a:cubicBezTo>
                  <a:cubicBezTo>
                    <a:pt x="541" y="977"/>
                    <a:pt x="441" y="913"/>
                    <a:pt x="368" y="802"/>
                  </a:cubicBezTo>
                  <a:cubicBezTo>
                    <a:pt x="278" y="688"/>
                    <a:pt x="229" y="565"/>
                    <a:pt x="188" y="451"/>
                  </a:cubicBezTo>
                  <a:cubicBezTo>
                    <a:pt x="114" y="238"/>
                    <a:pt x="114" y="82"/>
                    <a:pt x="81" y="82"/>
                  </a:cubicBezTo>
                  <a:cubicBezTo>
                    <a:pt x="81" y="82"/>
                    <a:pt x="80" y="82"/>
                    <a:pt x="80" y="82"/>
                  </a:cubicBezTo>
                  <a:cubicBezTo>
                    <a:pt x="62" y="82"/>
                    <a:pt x="0" y="236"/>
                    <a:pt x="40" y="491"/>
                  </a:cubicBezTo>
                  <a:cubicBezTo>
                    <a:pt x="65" y="622"/>
                    <a:pt x="114" y="770"/>
                    <a:pt x="204" y="925"/>
                  </a:cubicBezTo>
                  <a:cubicBezTo>
                    <a:pt x="253" y="1007"/>
                    <a:pt x="327" y="1073"/>
                    <a:pt x="417" y="1138"/>
                  </a:cubicBezTo>
                  <a:cubicBezTo>
                    <a:pt x="492" y="1176"/>
                    <a:pt x="582" y="1204"/>
                    <a:pt x="667" y="1204"/>
                  </a:cubicBezTo>
                  <a:cubicBezTo>
                    <a:pt x="694" y="1204"/>
                    <a:pt x="719" y="1201"/>
                    <a:pt x="744" y="1195"/>
                  </a:cubicBezTo>
                  <a:cubicBezTo>
                    <a:pt x="981" y="1171"/>
                    <a:pt x="1153" y="1023"/>
                    <a:pt x="1252" y="860"/>
                  </a:cubicBezTo>
                  <a:cubicBezTo>
                    <a:pt x="1342" y="696"/>
                    <a:pt x="1350" y="532"/>
                    <a:pt x="1350" y="401"/>
                  </a:cubicBezTo>
                  <a:cubicBezTo>
                    <a:pt x="1334" y="139"/>
                    <a:pt x="1256" y="0"/>
                    <a:pt x="1229" y="0"/>
                  </a:cubicBezTo>
                  <a:close/>
                </a:path>
              </a:pathLst>
            </a:custGeom>
            <a:solidFill>
              <a:srgbClr val="697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9" name="Google Shape;7509;p33"/>
            <p:cNvSpPr/>
            <p:nvPr/>
          </p:nvSpPr>
          <p:spPr>
            <a:xfrm>
              <a:off x="3158650" y="3245700"/>
              <a:ext cx="34600" cy="33425"/>
            </a:xfrm>
            <a:custGeom>
              <a:avLst/>
              <a:gdLst/>
              <a:ahLst/>
              <a:cxnLst/>
              <a:rect l="l" t="t" r="r" b="b"/>
              <a:pathLst>
                <a:path w="1384" h="1337" extrusionOk="0">
                  <a:moveTo>
                    <a:pt x="1262" y="1"/>
                  </a:moveTo>
                  <a:cubicBezTo>
                    <a:pt x="1262" y="1"/>
                    <a:pt x="1261" y="1"/>
                    <a:pt x="1261" y="1"/>
                  </a:cubicBezTo>
                  <a:cubicBezTo>
                    <a:pt x="1228" y="1"/>
                    <a:pt x="1253" y="173"/>
                    <a:pt x="1228" y="443"/>
                  </a:cubicBezTo>
                  <a:cubicBezTo>
                    <a:pt x="1220" y="566"/>
                    <a:pt x="1179" y="721"/>
                    <a:pt x="1097" y="852"/>
                  </a:cubicBezTo>
                  <a:cubicBezTo>
                    <a:pt x="1015" y="983"/>
                    <a:pt x="860" y="1098"/>
                    <a:pt x="696" y="1106"/>
                  </a:cubicBezTo>
                  <a:cubicBezTo>
                    <a:pt x="681" y="1108"/>
                    <a:pt x="666" y="1109"/>
                    <a:pt x="651" y="1109"/>
                  </a:cubicBezTo>
                  <a:cubicBezTo>
                    <a:pt x="505" y="1109"/>
                    <a:pt x="369" y="1003"/>
                    <a:pt x="295" y="877"/>
                  </a:cubicBezTo>
                  <a:cubicBezTo>
                    <a:pt x="213" y="746"/>
                    <a:pt x="180" y="607"/>
                    <a:pt x="172" y="468"/>
                  </a:cubicBezTo>
                  <a:cubicBezTo>
                    <a:pt x="156" y="214"/>
                    <a:pt x="172" y="34"/>
                    <a:pt x="148" y="34"/>
                  </a:cubicBezTo>
                  <a:cubicBezTo>
                    <a:pt x="147" y="34"/>
                    <a:pt x="146" y="33"/>
                    <a:pt x="145" y="33"/>
                  </a:cubicBezTo>
                  <a:cubicBezTo>
                    <a:pt x="112" y="33"/>
                    <a:pt x="40" y="196"/>
                    <a:pt x="0" y="459"/>
                  </a:cubicBezTo>
                  <a:cubicBezTo>
                    <a:pt x="0" y="607"/>
                    <a:pt x="9" y="803"/>
                    <a:pt x="115" y="983"/>
                  </a:cubicBezTo>
                  <a:cubicBezTo>
                    <a:pt x="164" y="1073"/>
                    <a:pt x="238" y="1171"/>
                    <a:pt x="336" y="1229"/>
                  </a:cubicBezTo>
                  <a:cubicBezTo>
                    <a:pt x="433" y="1296"/>
                    <a:pt x="545" y="1336"/>
                    <a:pt x="663" y="1336"/>
                  </a:cubicBezTo>
                  <a:cubicBezTo>
                    <a:pt x="674" y="1336"/>
                    <a:pt x="685" y="1336"/>
                    <a:pt x="696" y="1335"/>
                  </a:cubicBezTo>
                  <a:cubicBezTo>
                    <a:pt x="966" y="1310"/>
                    <a:pt x="1154" y="1139"/>
                    <a:pt x="1261" y="967"/>
                  </a:cubicBezTo>
                  <a:cubicBezTo>
                    <a:pt x="1375" y="779"/>
                    <a:pt x="1384" y="598"/>
                    <a:pt x="1384" y="451"/>
                  </a:cubicBezTo>
                  <a:cubicBezTo>
                    <a:pt x="1360" y="164"/>
                    <a:pt x="1281" y="1"/>
                    <a:pt x="1262" y="1"/>
                  </a:cubicBezTo>
                  <a:close/>
                </a:path>
              </a:pathLst>
            </a:custGeom>
            <a:solidFill>
              <a:srgbClr val="697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0" name="Google Shape;7510;p33"/>
            <p:cNvSpPr/>
            <p:nvPr/>
          </p:nvSpPr>
          <p:spPr>
            <a:xfrm>
              <a:off x="3268525" y="3534200"/>
              <a:ext cx="81250" cy="9650"/>
            </a:xfrm>
            <a:custGeom>
              <a:avLst/>
              <a:gdLst/>
              <a:ahLst/>
              <a:cxnLst/>
              <a:rect l="l" t="t" r="r" b="b"/>
              <a:pathLst>
                <a:path w="3250" h="386" extrusionOk="0">
                  <a:moveTo>
                    <a:pt x="139" y="0"/>
                  </a:moveTo>
                  <a:cubicBezTo>
                    <a:pt x="82" y="50"/>
                    <a:pt x="49" y="90"/>
                    <a:pt x="0" y="148"/>
                  </a:cubicBezTo>
                  <a:cubicBezTo>
                    <a:pt x="647" y="246"/>
                    <a:pt x="1326" y="328"/>
                    <a:pt x="2038" y="369"/>
                  </a:cubicBezTo>
                  <a:cubicBezTo>
                    <a:pt x="2447" y="385"/>
                    <a:pt x="2848" y="385"/>
                    <a:pt x="3241" y="385"/>
                  </a:cubicBezTo>
                  <a:cubicBezTo>
                    <a:pt x="3241" y="336"/>
                    <a:pt x="3241" y="279"/>
                    <a:pt x="3249" y="230"/>
                  </a:cubicBezTo>
                  <a:cubicBezTo>
                    <a:pt x="2856" y="230"/>
                    <a:pt x="2455" y="230"/>
                    <a:pt x="2046" y="205"/>
                  </a:cubicBezTo>
                  <a:cubicBezTo>
                    <a:pt x="1383" y="164"/>
                    <a:pt x="737" y="90"/>
                    <a:pt x="139" y="0"/>
                  </a:cubicBezTo>
                  <a:close/>
                </a:path>
              </a:pathLst>
            </a:custGeom>
            <a:solidFill>
              <a:srgbClr val="CDD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1" name="Google Shape;7511;p33"/>
            <p:cNvSpPr/>
            <p:nvPr/>
          </p:nvSpPr>
          <p:spPr>
            <a:xfrm>
              <a:off x="3237000" y="3585950"/>
              <a:ext cx="109075" cy="14575"/>
            </a:xfrm>
            <a:custGeom>
              <a:avLst/>
              <a:gdLst/>
              <a:ahLst/>
              <a:cxnLst/>
              <a:rect l="l" t="t" r="r" b="b"/>
              <a:pathLst>
                <a:path w="4363" h="583" extrusionOk="0">
                  <a:moveTo>
                    <a:pt x="58" y="1"/>
                  </a:moveTo>
                  <a:cubicBezTo>
                    <a:pt x="42" y="34"/>
                    <a:pt x="17" y="91"/>
                    <a:pt x="1" y="132"/>
                  </a:cubicBezTo>
                  <a:cubicBezTo>
                    <a:pt x="156" y="181"/>
                    <a:pt x="336" y="214"/>
                    <a:pt x="508" y="255"/>
                  </a:cubicBezTo>
                  <a:cubicBezTo>
                    <a:pt x="1449" y="451"/>
                    <a:pt x="2513" y="557"/>
                    <a:pt x="3618" y="582"/>
                  </a:cubicBezTo>
                  <a:lnTo>
                    <a:pt x="4355" y="582"/>
                  </a:lnTo>
                  <a:cubicBezTo>
                    <a:pt x="4363" y="525"/>
                    <a:pt x="4363" y="467"/>
                    <a:pt x="4363" y="418"/>
                  </a:cubicBezTo>
                  <a:lnTo>
                    <a:pt x="3618" y="418"/>
                  </a:lnTo>
                  <a:cubicBezTo>
                    <a:pt x="2522" y="394"/>
                    <a:pt x="1466" y="287"/>
                    <a:pt x="541" y="99"/>
                  </a:cubicBezTo>
                  <a:cubicBezTo>
                    <a:pt x="377" y="66"/>
                    <a:pt x="214" y="42"/>
                    <a:pt x="58" y="1"/>
                  </a:cubicBezTo>
                  <a:close/>
                </a:path>
              </a:pathLst>
            </a:custGeom>
            <a:solidFill>
              <a:srgbClr val="CDD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2" name="Google Shape;7512;p33"/>
            <p:cNvSpPr/>
            <p:nvPr/>
          </p:nvSpPr>
          <p:spPr>
            <a:xfrm>
              <a:off x="3220025" y="3638550"/>
              <a:ext cx="124025" cy="20475"/>
            </a:xfrm>
            <a:custGeom>
              <a:avLst/>
              <a:gdLst/>
              <a:ahLst/>
              <a:cxnLst/>
              <a:rect l="l" t="t" r="r" b="b"/>
              <a:pathLst>
                <a:path w="4961" h="819" extrusionOk="0">
                  <a:moveTo>
                    <a:pt x="33" y="0"/>
                  </a:moveTo>
                  <a:cubicBezTo>
                    <a:pt x="25" y="49"/>
                    <a:pt x="9" y="90"/>
                    <a:pt x="1" y="148"/>
                  </a:cubicBezTo>
                  <a:lnTo>
                    <a:pt x="459" y="270"/>
                  </a:lnTo>
                  <a:cubicBezTo>
                    <a:pt x="1400" y="483"/>
                    <a:pt x="2464" y="663"/>
                    <a:pt x="3585" y="761"/>
                  </a:cubicBezTo>
                  <a:cubicBezTo>
                    <a:pt x="4052" y="786"/>
                    <a:pt x="4510" y="810"/>
                    <a:pt x="4960" y="819"/>
                  </a:cubicBezTo>
                  <a:lnTo>
                    <a:pt x="4960" y="655"/>
                  </a:lnTo>
                  <a:cubicBezTo>
                    <a:pt x="4518" y="647"/>
                    <a:pt x="4060" y="639"/>
                    <a:pt x="3593" y="598"/>
                  </a:cubicBezTo>
                  <a:cubicBezTo>
                    <a:pt x="2489" y="491"/>
                    <a:pt x="1433" y="328"/>
                    <a:pt x="492" y="115"/>
                  </a:cubicBezTo>
                  <a:cubicBezTo>
                    <a:pt x="336" y="74"/>
                    <a:pt x="189" y="41"/>
                    <a:pt x="33" y="0"/>
                  </a:cubicBezTo>
                  <a:close/>
                </a:path>
              </a:pathLst>
            </a:custGeom>
            <a:solidFill>
              <a:srgbClr val="CDD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3" name="Google Shape;7513;p33"/>
            <p:cNvSpPr/>
            <p:nvPr/>
          </p:nvSpPr>
          <p:spPr>
            <a:xfrm>
              <a:off x="3213675" y="3697675"/>
              <a:ext cx="128725" cy="17625"/>
            </a:xfrm>
            <a:custGeom>
              <a:avLst/>
              <a:gdLst/>
              <a:ahLst/>
              <a:cxnLst/>
              <a:rect l="l" t="t" r="r" b="b"/>
              <a:pathLst>
                <a:path w="5149" h="705" extrusionOk="0">
                  <a:moveTo>
                    <a:pt x="1" y="0"/>
                  </a:moveTo>
                  <a:lnTo>
                    <a:pt x="1" y="156"/>
                  </a:lnTo>
                  <a:cubicBezTo>
                    <a:pt x="9" y="156"/>
                    <a:pt x="34" y="164"/>
                    <a:pt x="42" y="164"/>
                  </a:cubicBezTo>
                  <a:cubicBezTo>
                    <a:pt x="991" y="369"/>
                    <a:pt x="2055" y="532"/>
                    <a:pt x="3168" y="622"/>
                  </a:cubicBezTo>
                  <a:cubicBezTo>
                    <a:pt x="3847" y="688"/>
                    <a:pt x="4502" y="704"/>
                    <a:pt x="5132" y="704"/>
                  </a:cubicBezTo>
                  <a:cubicBezTo>
                    <a:pt x="5132" y="647"/>
                    <a:pt x="5149" y="590"/>
                    <a:pt x="5149" y="541"/>
                  </a:cubicBezTo>
                  <a:cubicBezTo>
                    <a:pt x="4510" y="541"/>
                    <a:pt x="3856" y="524"/>
                    <a:pt x="3184" y="459"/>
                  </a:cubicBezTo>
                  <a:cubicBezTo>
                    <a:pt x="2063" y="369"/>
                    <a:pt x="1016" y="205"/>
                    <a:pt x="66" y="9"/>
                  </a:cubicBezTo>
                  <a:cubicBezTo>
                    <a:pt x="50" y="0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CDD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4" name="Google Shape;7514;p33"/>
            <p:cNvSpPr/>
            <p:nvPr/>
          </p:nvSpPr>
          <p:spPr>
            <a:xfrm>
              <a:off x="3215725" y="3739400"/>
              <a:ext cx="123200" cy="20500"/>
            </a:xfrm>
            <a:custGeom>
              <a:avLst/>
              <a:gdLst/>
              <a:ahLst/>
              <a:cxnLst/>
              <a:rect l="l" t="t" r="r" b="b"/>
              <a:pathLst>
                <a:path w="4928" h="82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0"/>
                    <a:pt x="9" y="99"/>
                    <a:pt x="17" y="148"/>
                  </a:cubicBezTo>
                  <a:cubicBezTo>
                    <a:pt x="246" y="222"/>
                    <a:pt x="484" y="287"/>
                    <a:pt x="729" y="345"/>
                  </a:cubicBezTo>
                  <a:cubicBezTo>
                    <a:pt x="1728" y="590"/>
                    <a:pt x="2865" y="762"/>
                    <a:pt x="4060" y="803"/>
                  </a:cubicBezTo>
                  <a:cubicBezTo>
                    <a:pt x="4346" y="819"/>
                    <a:pt x="4633" y="819"/>
                    <a:pt x="4911" y="819"/>
                  </a:cubicBezTo>
                  <a:cubicBezTo>
                    <a:pt x="4919" y="762"/>
                    <a:pt x="4919" y="705"/>
                    <a:pt x="4927" y="656"/>
                  </a:cubicBezTo>
                  <a:cubicBezTo>
                    <a:pt x="4641" y="656"/>
                    <a:pt x="4355" y="656"/>
                    <a:pt x="4068" y="639"/>
                  </a:cubicBezTo>
                  <a:cubicBezTo>
                    <a:pt x="2898" y="590"/>
                    <a:pt x="1768" y="435"/>
                    <a:pt x="770" y="189"/>
                  </a:cubicBezTo>
                  <a:cubicBezTo>
                    <a:pt x="500" y="132"/>
                    <a:pt x="254" y="58"/>
                    <a:pt x="1" y="1"/>
                  </a:cubicBezTo>
                  <a:close/>
                </a:path>
              </a:pathLst>
            </a:custGeom>
            <a:solidFill>
              <a:srgbClr val="CDD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5" name="Google Shape;7515;p33"/>
            <p:cNvSpPr/>
            <p:nvPr/>
          </p:nvSpPr>
          <p:spPr>
            <a:xfrm>
              <a:off x="3218800" y="3796700"/>
              <a:ext cx="104975" cy="26000"/>
            </a:xfrm>
            <a:custGeom>
              <a:avLst/>
              <a:gdLst/>
              <a:ahLst/>
              <a:cxnLst/>
              <a:rect l="l" t="t" r="r" b="b"/>
              <a:pathLst>
                <a:path w="4199" h="1040" extrusionOk="0">
                  <a:moveTo>
                    <a:pt x="9" y="0"/>
                  </a:moveTo>
                  <a:cubicBezTo>
                    <a:pt x="9" y="50"/>
                    <a:pt x="1" y="99"/>
                    <a:pt x="1" y="148"/>
                  </a:cubicBezTo>
                  <a:lnTo>
                    <a:pt x="279" y="246"/>
                  </a:lnTo>
                  <a:cubicBezTo>
                    <a:pt x="1269" y="573"/>
                    <a:pt x="2382" y="827"/>
                    <a:pt x="3577" y="982"/>
                  </a:cubicBezTo>
                  <a:cubicBezTo>
                    <a:pt x="3749" y="999"/>
                    <a:pt x="3929" y="1023"/>
                    <a:pt x="4109" y="1040"/>
                  </a:cubicBezTo>
                  <a:lnTo>
                    <a:pt x="4199" y="884"/>
                  </a:lnTo>
                  <a:cubicBezTo>
                    <a:pt x="4011" y="876"/>
                    <a:pt x="3806" y="852"/>
                    <a:pt x="3610" y="827"/>
                  </a:cubicBezTo>
                  <a:cubicBezTo>
                    <a:pt x="2423" y="663"/>
                    <a:pt x="1310" y="418"/>
                    <a:pt x="328" y="99"/>
                  </a:cubicBezTo>
                  <a:cubicBezTo>
                    <a:pt x="213" y="66"/>
                    <a:pt x="115" y="25"/>
                    <a:pt x="9" y="0"/>
                  </a:cubicBezTo>
                  <a:close/>
                </a:path>
              </a:pathLst>
            </a:custGeom>
            <a:solidFill>
              <a:srgbClr val="CDD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6" name="Google Shape;7516;p33"/>
            <p:cNvSpPr/>
            <p:nvPr/>
          </p:nvSpPr>
          <p:spPr>
            <a:xfrm>
              <a:off x="3204275" y="3853375"/>
              <a:ext cx="46675" cy="19675"/>
            </a:xfrm>
            <a:custGeom>
              <a:avLst/>
              <a:gdLst/>
              <a:ahLst/>
              <a:cxnLst/>
              <a:rect l="l" t="t" r="r" b="b"/>
              <a:pathLst>
                <a:path w="1867" h="787" extrusionOk="0">
                  <a:moveTo>
                    <a:pt x="58" y="0"/>
                  </a:moveTo>
                  <a:cubicBezTo>
                    <a:pt x="41" y="49"/>
                    <a:pt x="17" y="90"/>
                    <a:pt x="0" y="148"/>
                  </a:cubicBezTo>
                  <a:cubicBezTo>
                    <a:pt x="516" y="369"/>
                    <a:pt x="1073" y="581"/>
                    <a:pt x="1645" y="786"/>
                  </a:cubicBezTo>
                  <a:cubicBezTo>
                    <a:pt x="1719" y="745"/>
                    <a:pt x="1785" y="721"/>
                    <a:pt x="1866" y="688"/>
                  </a:cubicBezTo>
                  <a:cubicBezTo>
                    <a:pt x="1236" y="467"/>
                    <a:pt x="631" y="246"/>
                    <a:pt x="58" y="0"/>
                  </a:cubicBezTo>
                  <a:close/>
                </a:path>
              </a:pathLst>
            </a:custGeom>
            <a:solidFill>
              <a:srgbClr val="CDD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7" name="Google Shape;7517;p33"/>
            <p:cNvSpPr/>
            <p:nvPr/>
          </p:nvSpPr>
          <p:spPr>
            <a:xfrm>
              <a:off x="3139000" y="3533375"/>
              <a:ext cx="105200" cy="217000"/>
            </a:xfrm>
            <a:custGeom>
              <a:avLst/>
              <a:gdLst/>
              <a:ahLst/>
              <a:cxnLst/>
              <a:rect l="l" t="t" r="r" b="b"/>
              <a:pathLst>
                <a:path w="4208" h="8680" extrusionOk="0">
                  <a:moveTo>
                    <a:pt x="942" y="1"/>
                  </a:moveTo>
                  <a:cubicBezTo>
                    <a:pt x="1" y="2276"/>
                    <a:pt x="647" y="5271"/>
                    <a:pt x="1965" y="7227"/>
                  </a:cubicBezTo>
                  <a:cubicBezTo>
                    <a:pt x="2014" y="7317"/>
                    <a:pt x="2071" y="7399"/>
                    <a:pt x="2071" y="7505"/>
                  </a:cubicBezTo>
                  <a:cubicBezTo>
                    <a:pt x="2071" y="7587"/>
                    <a:pt x="2047" y="7653"/>
                    <a:pt x="2014" y="7726"/>
                  </a:cubicBezTo>
                  <a:cubicBezTo>
                    <a:pt x="1891" y="8021"/>
                    <a:pt x="1940" y="8414"/>
                    <a:pt x="2186" y="8618"/>
                  </a:cubicBezTo>
                  <a:cubicBezTo>
                    <a:pt x="2226" y="8652"/>
                    <a:pt x="2272" y="8680"/>
                    <a:pt x="2319" y="8680"/>
                  </a:cubicBezTo>
                  <a:cubicBezTo>
                    <a:pt x="2329" y="8680"/>
                    <a:pt x="2339" y="8679"/>
                    <a:pt x="2350" y="8676"/>
                  </a:cubicBezTo>
                  <a:cubicBezTo>
                    <a:pt x="2399" y="8667"/>
                    <a:pt x="2431" y="8635"/>
                    <a:pt x="2464" y="8594"/>
                  </a:cubicBezTo>
                  <a:cubicBezTo>
                    <a:pt x="2587" y="8430"/>
                    <a:pt x="2636" y="8209"/>
                    <a:pt x="2603" y="7996"/>
                  </a:cubicBezTo>
                  <a:lnTo>
                    <a:pt x="2603" y="7996"/>
                  </a:lnTo>
                  <a:cubicBezTo>
                    <a:pt x="2644" y="8111"/>
                    <a:pt x="2701" y="8226"/>
                    <a:pt x="2800" y="8307"/>
                  </a:cubicBezTo>
                  <a:cubicBezTo>
                    <a:pt x="2856" y="8351"/>
                    <a:pt x="2928" y="8372"/>
                    <a:pt x="2999" y="8372"/>
                  </a:cubicBezTo>
                  <a:cubicBezTo>
                    <a:pt x="3114" y="8372"/>
                    <a:pt x="3224" y="8316"/>
                    <a:pt x="3250" y="8209"/>
                  </a:cubicBezTo>
                  <a:cubicBezTo>
                    <a:pt x="3274" y="8136"/>
                    <a:pt x="3250" y="8062"/>
                    <a:pt x="3225" y="7996"/>
                  </a:cubicBezTo>
                  <a:cubicBezTo>
                    <a:pt x="3168" y="7857"/>
                    <a:pt x="3086" y="7726"/>
                    <a:pt x="3045" y="7587"/>
                  </a:cubicBezTo>
                  <a:lnTo>
                    <a:pt x="3045" y="7587"/>
                  </a:lnTo>
                  <a:cubicBezTo>
                    <a:pt x="3250" y="7718"/>
                    <a:pt x="3438" y="7874"/>
                    <a:pt x="3692" y="7898"/>
                  </a:cubicBezTo>
                  <a:cubicBezTo>
                    <a:pt x="3718" y="7898"/>
                    <a:pt x="3743" y="7900"/>
                    <a:pt x="3766" y="7900"/>
                  </a:cubicBezTo>
                  <a:cubicBezTo>
                    <a:pt x="3802" y="7900"/>
                    <a:pt x="3834" y="7897"/>
                    <a:pt x="3864" y="7882"/>
                  </a:cubicBezTo>
                  <a:cubicBezTo>
                    <a:pt x="3962" y="7825"/>
                    <a:pt x="4003" y="7694"/>
                    <a:pt x="3970" y="7595"/>
                  </a:cubicBezTo>
                  <a:cubicBezTo>
                    <a:pt x="3937" y="7481"/>
                    <a:pt x="3864" y="7399"/>
                    <a:pt x="3782" y="7325"/>
                  </a:cubicBezTo>
                  <a:cubicBezTo>
                    <a:pt x="3675" y="7227"/>
                    <a:pt x="3553" y="7129"/>
                    <a:pt x="3413" y="7055"/>
                  </a:cubicBezTo>
                  <a:lnTo>
                    <a:pt x="3413" y="7055"/>
                  </a:lnTo>
                  <a:cubicBezTo>
                    <a:pt x="3508" y="7068"/>
                    <a:pt x="3599" y="7081"/>
                    <a:pt x="3689" y="7081"/>
                  </a:cubicBezTo>
                  <a:cubicBezTo>
                    <a:pt x="3771" y="7081"/>
                    <a:pt x="3851" y="7070"/>
                    <a:pt x="3929" y="7039"/>
                  </a:cubicBezTo>
                  <a:cubicBezTo>
                    <a:pt x="4085" y="6982"/>
                    <a:pt x="4207" y="6785"/>
                    <a:pt x="4134" y="6630"/>
                  </a:cubicBezTo>
                  <a:cubicBezTo>
                    <a:pt x="4085" y="6515"/>
                    <a:pt x="3945" y="6466"/>
                    <a:pt x="3823" y="6441"/>
                  </a:cubicBezTo>
                  <a:cubicBezTo>
                    <a:pt x="3684" y="6392"/>
                    <a:pt x="3536" y="6376"/>
                    <a:pt x="3397" y="6368"/>
                  </a:cubicBezTo>
                  <a:cubicBezTo>
                    <a:pt x="3315" y="6368"/>
                    <a:pt x="3242" y="6360"/>
                    <a:pt x="3168" y="6335"/>
                  </a:cubicBezTo>
                  <a:cubicBezTo>
                    <a:pt x="3045" y="6286"/>
                    <a:pt x="2955" y="6180"/>
                    <a:pt x="2882" y="6081"/>
                  </a:cubicBezTo>
                  <a:cubicBezTo>
                    <a:pt x="2742" y="5885"/>
                    <a:pt x="2636" y="5656"/>
                    <a:pt x="2530" y="5443"/>
                  </a:cubicBezTo>
                  <a:cubicBezTo>
                    <a:pt x="2268" y="4936"/>
                    <a:pt x="2161" y="4371"/>
                    <a:pt x="2088" y="3806"/>
                  </a:cubicBezTo>
                  <a:cubicBezTo>
                    <a:pt x="1932" y="2652"/>
                    <a:pt x="1932" y="1466"/>
                    <a:pt x="2170" y="320"/>
                  </a:cubicBezTo>
                  <a:cubicBezTo>
                    <a:pt x="1760" y="246"/>
                    <a:pt x="1351" y="140"/>
                    <a:pt x="942" y="1"/>
                  </a:cubicBezTo>
                  <a:close/>
                </a:path>
              </a:pathLst>
            </a:custGeom>
            <a:solidFill>
              <a:srgbClr val="9AB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518" name="Google Shape;7518;p33"/>
          <p:cNvGrpSpPr/>
          <p:nvPr/>
        </p:nvGrpSpPr>
        <p:grpSpPr>
          <a:xfrm flipH="1">
            <a:off x="6921448" y="1946292"/>
            <a:ext cx="1895416" cy="2644289"/>
            <a:chOff x="2085725" y="2683950"/>
            <a:chExt cx="861800" cy="1298725"/>
          </a:xfrm>
        </p:grpSpPr>
        <p:sp>
          <p:nvSpPr>
            <p:cNvPr id="7519" name="Google Shape;7519;p33"/>
            <p:cNvSpPr/>
            <p:nvPr/>
          </p:nvSpPr>
          <p:spPr>
            <a:xfrm>
              <a:off x="2530725" y="2683950"/>
              <a:ext cx="416800" cy="562000"/>
            </a:xfrm>
            <a:custGeom>
              <a:avLst/>
              <a:gdLst/>
              <a:ahLst/>
              <a:cxnLst/>
              <a:rect l="l" t="t" r="r" b="b"/>
              <a:pathLst>
                <a:path w="16672" h="22480" extrusionOk="0">
                  <a:moveTo>
                    <a:pt x="8496" y="12331"/>
                  </a:moveTo>
                  <a:lnTo>
                    <a:pt x="8570" y="12405"/>
                  </a:lnTo>
                  <a:lnTo>
                    <a:pt x="8594" y="12438"/>
                  </a:lnTo>
                  <a:cubicBezTo>
                    <a:pt x="8717" y="12560"/>
                    <a:pt x="8831" y="12667"/>
                    <a:pt x="8962" y="12781"/>
                  </a:cubicBezTo>
                  <a:cubicBezTo>
                    <a:pt x="9232" y="13019"/>
                    <a:pt x="9511" y="13231"/>
                    <a:pt x="9805" y="13420"/>
                  </a:cubicBezTo>
                  <a:cubicBezTo>
                    <a:pt x="9813" y="13420"/>
                    <a:pt x="9813" y="13428"/>
                    <a:pt x="9822" y="13428"/>
                  </a:cubicBezTo>
                  <a:cubicBezTo>
                    <a:pt x="9642" y="13681"/>
                    <a:pt x="9470" y="13935"/>
                    <a:pt x="9314" y="14213"/>
                  </a:cubicBezTo>
                  <a:cubicBezTo>
                    <a:pt x="9282" y="14271"/>
                    <a:pt x="9265" y="14320"/>
                    <a:pt x="9273" y="14369"/>
                  </a:cubicBezTo>
                  <a:cubicBezTo>
                    <a:pt x="9287" y="14416"/>
                    <a:pt x="9345" y="14447"/>
                    <a:pt x="9402" y="14447"/>
                  </a:cubicBezTo>
                  <a:cubicBezTo>
                    <a:pt x="9414" y="14447"/>
                    <a:pt x="9426" y="14445"/>
                    <a:pt x="9437" y="14443"/>
                  </a:cubicBezTo>
                  <a:cubicBezTo>
                    <a:pt x="9494" y="14434"/>
                    <a:pt x="9552" y="14377"/>
                    <a:pt x="9601" y="14336"/>
                  </a:cubicBezTo>
                  <a:cubicBezTo>
                    <a:pt x="9683" y="14271"/>
                    <a:pt x="9764" y="14197"/>
                    <a:pt x="9846" y="14132"/>
                  </a:cubicBezTo>
                  <a:lnTo>
                    <a:pt x="9846" y="14132"/>
                  </a:lnTo>
                  <a:cubicBezTo>
                    <a:pt x="9699" y="14295"/>
                    <a:pt x="9723" y="14574"/>
                    <a:pt x="9879" y="14729"/>
                  </a:cubicBezTo>
                  <a:cubicBezTo>
                    <a:pt x="10010" y="14623"/>
                    <a:pt x="10108" y="14500"/>
                    <a:pt x="10190" y="14361"/>
                  </a:cubicBezTo>
                  <a:cubicBezTo>
                    <a:pt x="10206" y="14402"/>
                    <a:pt x="10214" y="14451"/>
                    <a:pt x="10231" y="14492"/>
                  </a:cubicBezTo>
                  <a:cubicBezTo>
                    <a:pt x="9593" y="15719"/>
                    <a:pt x="10026" y="17078"/>
                    <a:pt x="10010" y="18379"/>
                  </a:cubicBezTo>
                  <a:cubicBezTo>
                    <a:pt x="10002" y="19549"/>
                    <a:pt x="9159" y="20425"/>
                    <a:pt x="8815" y="21481"/>
                  </a:cubicBezTo>
                  <a:cubicBezTo>
                    <a:pt x="8553" y="20229"/>
                    <a:pt x="7849" y="19148"/>
                    <a:pt x="7424" y="17954"/>
                  </a:cubicBezTo>
                  <a:cubicBezTo>
                    <a:pt x="7121" y="17143"/>
                    <a:pt x="6957" y="16284"/>
                    <a:pt x="6933" y="15416"/>
                  </a:cubicBezTo>
                  <a:cubicBezTo>
                    <a:pt x="6916" y="15261"/>
                    <a:pt x="6933" y="15097"/>
                    <a:pt x="6941" y="14942"/>
                  </a:cubicBezTo>
                  <a:lnTo>
                    <a:pt x="6949" y="14942"/>
                  </a:lnTo>
                  <a:cubicBezTo>
                    <a:pt x="6987" y="14963"/>
                    <a:pt x="7034" y="14975"/>
                    <a:pt x="7080" y="14975"/>
                  </a:cubicBezTo>
                  <a:cubicBezTo>
                    <a:pt x="7143" y="14975"/>
                    <a:pt x="7203" y="14953"/>
                    <a:pt x="7236" y="14901"/>
                  </a:cubicBezTo>
                  <a:cubicBezTo>
                    <a:pt x="7309" y="14803"/>
                    <a:pt x="7236" y="14655"/>
                    <a:pt x="7162" y="14549"/>
                  </a:cubicBezTo>
                  <a:lnTo>
                    <a:pt x="7162" y="14549"/>
                  </a:lnTo>
                  <a:cubicBezTo>
                    <a:pt x="7244" y="14623"/>
                    <a:pt x="7342" y="14696"/>
                    <a:pt x="7448" y="14729"/>
                  </a:cubicBezTo>
                  <a:cubicBezTo>
                    <a:pt x="7465" y="14731"/>
                    <a:pt x="7481" y="14733"/>
                    <a:pt x="7498" y="14733"/>
                  </a:cubicBezTo>
                  <a:cubicBezTo>
                    <a:pt x="7598" y="14733"/>
                    <a:pt x="7698" y="14689"/>
                    <a:pt x="7727" y="14598"/>
                  </a:cubicBezTo>
                  <a:cubicBezTo>
                    <a:pt x="7759" y="14516"/>
                    <a:pt x="7718" y="14418"/>
                    <a:pt x="7677" y="14344"/>
                  </a:cubicBezTo>
                  <a:cubicBezTo>
                    <a:pt x="7555" y="14115"/>
                    <a:pt x="7424" y="13878"/>
                    <a:pt x="7276" y="13657"/>
                  </a:cubicBezTo>
                  <a:cubicBezTo>
                    <a:pt x="7628" y="13395"/>
                    <a:pt x="7923" y="13043"/>
                    <a:pt x="8201" y="12708"/>
                  </a:cubicBezTo>
                  <a:cubicBezTo>
                    <a:pt x="8299" y="12585"/>
                    <a:pt x="8406" y="12462"/>
                    <a:pt x="8496" y="12331"/>
                  </a:cubicBezTo>
                  <a:close/>
                  <a:moveTo>
                    <a:pt x="6764" y="20590"/>
                  </a:moveTo>
                  <a:cubicBezTo>
                    <a:pt x="6979" y="20590"/>
                    <a:pt x="7238" y="20653"/>
                    <a:pt x="7301" y="20671"/>
                  </a:cubicBezTo>
                  <a:cubicBezTo>
                    <a:pt x="7563" y="20752"/>
                    <a:pt x="7808" y="20941"/>
                    <a:pt x="8013" y="21121"/>
                  </a:cubicBezTo>
                  <a:cubicBezTo>
                    <a:pt x="8299" y="21374"/>
                    <a:pt x="8529" y="21702"/>
                    <a:pt x="8692" y="22054"/>
                  </a:cubicBezTo>
                  <a:lnTo>
                    <a:pt x="8692" y="22062"/>
                  </a:lnTo>
                  <a:cubicBezTo>
                    <a:pt x="8676" y="22095"/>
                    <a:pt x="8660" y="22119"/>
                    <a:pt x="8651" y="22152"/>
                  </a:cubicBezTo>
                  <a:cubicBezTo>
                    <a:pt x="8283" y="22005"/>
                    <a:pt x="7923" y="21849"/>
                    <a:pt x="7555" y="21694"/>
                  </a:cubicBezTo>
                  <a:cubicBezTo>
                    <a:pt x="7121" y="21505"/>
                    <a:pt x="6524" y="21301"/>
                    <a:pt x="6458" y="20777"/>
                  </a:cubicBezTo>
                  <a:cubicBezTo>
                    <a:pt x="6440" y="20633"/>
                    <a:pt x="6587" y="20590"/>
                    <a:pt x="6764" y="20590"/>
                  </a:cubicBezTo>
                  <a:close/>
                  <a:moveTo>
                    <a:pt x="11108" y="19790"/>
                  </a:moveTo>
                  <a:cubicBezTo>
                    <a:pt x="11351" y="19790"/>
                    <a:pt x="11385" y="20110"/>
                    <a:pt x="11287" y="20327"/>
                  </a:cubicBezTo>
                  <a:cubicBezTo>
                    <a:pt x="11213" y="20474"/>
                    <a:pt x="11090" y="20589"/>
                    <a:pt x="10984" y="20703"/>
                  </a:cubicBezTo>
                  <a:cubicBezTo>
                    <a:pt x="10755" y="20924"/>
                    <a:pt x="10493" y="21129"/>
                    <a:pt x="10231" y="21333"/>
                  </a:cubicBezTo>
                  <a:cubicBezTo>
                    <a:pt x="9838" y="21644"/>
                    <a:pt x="9396" y="21923"/>
                    <a:pt x="8954" y="22152"/>
                  </a:cubicBezTo>
                  <a:cubicBezTo>
                    <a:pt x="8946" y="22127"/>
                    <a:pt x="8938" y="22095"/>
                    <a:pt x="8913" y="22062"/>
                  </a:cubicBezTo>
                  <a:cubicBezTo>
                    <a:pt x="9372" y="21129"/>
                    <a:pt x="9944" y="20204"/>
                    <a:pt x="10967" y="19819"/>
                  </a:cubicBezTo>
                  <a:cubicBezTo>
                    <a:pt x="11020" y="19799"/>
                    <a:pt x="11067" y="19790"/>
                    <a:pt x="11108" y="19790"/>
                  </a:cubicBezTo>
                  <a:close/>
                  <a:moveTo>
                    <a:pt x="5180" y="1"/>
                  </a:moveTo>
                  <a:cubicBezTo>
                    <a:pt x="5009" y="1"/>
                    <a:pt x="4835" y="11"/>
                    <a:pt x="4658" y="31"/>
                  </a:cubicBezTo>
                  <a:cubicBezTo>
                    <a:pt x="3553" y="137"/>
                    <a:pt x="2440" y="571"/>
                    <a:pt x="1695" y="1397"/>
                  </a:cubicBezTo>
                  <a:cubicBezTo>
                    <a:pt x="737" y="2453"/>
                    <a:pt x="124" y="3893"/>
                    <a:pt x="75" y="5293"/>
                  </a:cubicBezTo>
                  <a:cubicBezTo>
                    <a:pt x="1" y="7175"/>
                    <a:pt x="574" y="9172"/>
                    <a:pt x="1589" y="10776"/>
                  </a:cubicBezTo>
                  <a:cubicBezTo>
                    <a:pt x="2579" y="12348"/>
                    <a:pt x="4216" y="13501"/>
                    <a:pt x="6033" y="13927"/>
                  </a:cubicBezTo>
                  <a:lnTo>
                    <a:pt x="6049" y="13927"/>
                  </a:lnTo>
                  <a:cubicBezTo>
                    <a:pt x="5951" y="14238"/>
                    <a:pt x="5877" y="14549"/>
                    <a:pt x="5812" y="14885"/>
                  </a:cubicBezTo>
                  <a:cubicBezTo>
                    <a:pt x="5803" y="14934"/>
                    <a:pt x="5795" y="15007"/>
                    <a:pt x="5836" y="15040"/>
                  </a:cubicBezTo>
                  <a:cubicBezTo>
                    <a:pt x="5859" y="15073"/>
                    <a:pt x="5899" y="15087"/>
                    <a:pt x="5937" y="15087"/>
                  </a:cubicBezTo>
                  <a:cubicBezTo>
                    <a:pt x="5966" y="15087"/>
                    <a:pt x="5995" y="15079"/>
                    <a:pt x="6016" y="15065"/>
                  </a:cubicBezTo>
                  <a:cubicBezTo>
                    <a:pt x="6082" y="15032"/>
                    <a:pt x="6114" y="14958"/>
                    <a:pt x="6155" y="14909"/>
                  </a:cubicBezTo>
                  <a:cubicBezTo>
                    <a:pt x="6204" y="14819"/>
                    <a:pt x="6262" y="14713"/>
                    <a:pt x="6319" y="14623"/>
                  </a:cubicBezTo>
                  <a:lnTo>
                    <a:pt x="6319" y="14623"/>
                  </a:lnTo>
                  <a:cubicBezTo>
                    <a:pt x="6237" y="14835"/>
                    <a:pt x="6343" y="15105"/>
                    <a:pt x="6548" y="15196"/>
                  </a:cubicBezTo>
                  <a:cubicBezTo>
                    <a:pt x="6646" y="15056"/>
                    <a:pt x="6704" y="14901"/>
                    <a:pt x="6736" y="14729"/>
                  </a:cubicBezTo>
                  <a:cubicBezTo>
                    <a:pt x="6736" y="14737"/>
                    <a:pt x="6745" y="14737"/>
                    <a:pt x="6745" y="14745"/>
                  </a:cubicBezTo>
                  <a:cubicBezTo>
                    <a:pt x="6728" y="15024"/>
                    <a:pt x="6704" y="15302"/>
                    <a:pt x="6712" y="15572"/>
                  </a:cubicBezTo>
                  <a:cubicBezTo>
                    <a:pt x="6745" y="16366"/>
                    <a:pt x="6916" y="17143"/>
                    <a:pt x="7162" y="17888"/>
                  </a:cubicBezTo>
                  <a:cubicBezTo>
                    <a:pt x="7563" y="19124"/>
                    <a:pt x="8324" y="20229"/>
                    <a:pt x="8594" y="21497"/>
                  </a:cubicBezTo>
                  <a:cubicBezTo>
                    <a:pt x="8422" y="21252"/>
                    <a:pt x="8218" y="21031"/>
                    <a:pt x="7972" y="20826"/>
                  </a:cubicBezTo>
                  <a:cubicBezTo>
                    <a:pt x="7723" y="20626"/>
                    <a:pt x="7226" y="20353"/>
                    <a:pt x="6809" y="20353"/>
                  </a:cubicBezTo>
                  <a:cubicBezTo>
                    <a:pt x="6664" y="20353"/>
                    <a:pt x="6529" y="20386"/>
                    <a:pt x="6417" y="20466"/>
                  </a:cubicBezTo>
                  <a:cubicBezTo>
                    <a:pt x="6016" y="20752"/>
                    <a:pt x="6376" y="21243"/>
                    <a:pt x="6663" y="21481"/>
                  </a:cubicBezTo>
                  <a:cubicBezTo>
                    <a:pt x="6892" y="21661"/>
                    <a:pt x="7178" y="21775"/>
                    <a:pt x="7440" y="21890"/>
                  </a:cubicBezTo>
                  <a:cubicBezTo>
                    <a:pt x="7817" y="22054"/>
                    <a:pt x="8209" y="22217"/>
                    <a:pt x="8586" y="22381"/>
                  </a:cubicBezTo>
                  <a:cubicBezTo>
                    <a:pt x="8611" y="22419"/>
                    <a:pt x="8646" y="22447"/>
                    <a:pt x="8683" y="22447"/>
                  </a:cubicBezTo>
                  <a:cubicBezTo>
                    <a:pt x="8694" y="22447"/>
                    <a:pt x="8705" y="22444"/>
                    <a:pt x="8717" y="22438"/>
                  </a:cubicBezTo>
                  <a:cubicBezTo>
                    <a:pt x="8733" y="22438"/>
                    <a:pt x="8733" y="22446"/>
                    <a:pt x="8741" y="22446"/>
                  </a:cubicBezTo>
                  <a:cubicBezTo>
                    <a:pt x="8763" y="22468"/>
                    <a:pt x="8789" y="22479"/>
                    <a:pt x="8815" y="22479"/>
                  </a:cubicBezTo>
                  <a:cubicBezTo>
                    <a:pt x="8829" y="22479"/>
                    <a:pt x="8842" y="22477"/>
                    <a:pt x="8856" y="22471"/>
                  </a:cubicBezTo>
                  <a:cubicBezTo>
                    <a:pt x="8864" y="22471"/>
                    <a:pt x="8872" y="22463"/>
                    <a:pt x="8872" y="22463"/>
                  </a:cubicBezTo>
                  <a:cubicBezTo>
                    <a:pt x="9445" y="22160"/>
                    <a:pt x="12391" y="20540"/>
                    <a:pt x="11401" y="19656"/>
                  </a:cubicBezTo>
                  <a:cubicBezTo>
                    <a:pt x="11327" y="19590"/>
                    <a:pt x="11236" y="19562"/>
                    <a:pt x="11137" y="19562"/>
                  </a:cubicBezTo>
                  <a:cubicBezTo>
                    <a:pt x="10741" y="19562"/>
                    <a:pt x="10201" y="19995"/>
                    <a:pt x="9985" y="20171"/>
                  </a:cubicBezTo>
                  <a:cubicBezTo>
                    <a:pt x="9658" y="20433"/>
                    <a:pt x="9396" y="20769"/>
                    <a:pt x="9167" y="21137"/>
                  </a:cubicBezTo>
                  <a:cubicBezTo>
                    <a:pt x="9527" y="20360"/>
                    <a:pt x="10100" y="19656"/>
                    <a:pt x="10182" y="18780"/>
                  </a:cubicBezTo>
                  <a:cubicBezTo>
                    <a:pt x="10313" y="17438"/>
                    <a:pt x="9740" y="15981"/>
                    <a:pt x="10354" y="14713"/>
                  </a:cubicBezTo>
                  <a:cubicBezTo>
                    <a:pt x="10389" y="14735"/>
                    <a:pt x="10429" y="14750"/>
                    <a:pt x="10468" y="14750"/>
                  </a:cubicBezTo>
                  <a:cubicBezTo>
                    <a:pt x="10500" y="14750"/>
                    <a:pt x="10532" y="14739"/>
                    <a:pt x="10558" y="14713"/>
                  </a:cubicBezTo>
                  <a:cubicBezTo>
                    <a:pt x="10665" y="14647"/>
                    <a:pt x="10640" y="14492"/>
                    <a:pt x="10616" y="14377"/>
                  </a:cubicBezTo>
                  <a:lnTo>
                    <a:pt x="10616" y="14377"/>
                  </a:lnTo>
                  <a:cubicBezTo>
                    <a:pt x="10665" y="14475"/>
                    <a:pt x="10722" y="14574"/>
                    <a:pt x="10820" y="14623"/>
                  </a:cubicBezTo>
                  <a:cubicBezTo>
                    <a:pt x="10862" y="14653"/>
                    <a:pt x="10912" y="14669"/>
                    <a:pt x="10961" y="14669"/>
                  </a:cubicBezTo>
                  <a:cubicBezTo>
                    <a:pt x="11019" y="14669"/>
                    <a:pt x="11075" y="14647"/>
                    <a:pt x="11115" y="14598"/>
                  </a:cubicBezTo>
                  <a:cubicBezTo>
                    <a:pt x="11164" y="14524"/>
                    <a:pt x="11156" y="14434"/>
                    <a:pt x="11147" y="14344"/>
                  </a:cubicBezTo>
                  <a:cubicBezTo>
                    <a:pt x="11115" y="14091"/>
                    <a:pt x="11066" y="13837"/>
                    <a:pt x="11000" y="13591"/>
                  </a:cubicBezTo>
                  <a:cubicBezTo>
                    <a:pt x="11401" y="13469"/>
                    <a:pt x="11786" y="13231"/>
                    <a:pt x="12138" y="13027"/>
                  </a:cubicBezTo>
                  <a:cubicBezTo>
                    <a:pt x="14462" y="11627"/>
                    <a:pt x="16287" y="8935"/>
                    <a:pt x="16590" y="6226"/>
                  </a:cubicBezTo>
                  <a:cubicBezTo>
                    <a:pt x="16655" y="5800"/>
                    <a:pt x="16672" y="5391"/>
                    <a:pt x="16639" y="4982"/>
                  </a:cubicBezTo>
                  <a:cubicBezTo>
                    <a:pt x="16475" y="2813"/>
                    <a:pt x="15248" y="874"/>
                    <a:pt x="12972" y="342"/>
                  </a:cubicBezTo>
                  <a:cubicBezTo>
                    <a:pt x="12577" y="248"/>
                    <a:pt x="12165" y="196"/>
                    <a:pt x="11756" y="196"/>
                  </a:cubicBezTo>
                  <a:cubicBezTo>
                    <a:pt x="11090" y="196"/>
                    <a:pt x="10429" y="333"/>
                    <a:pt x="9846" y="653"/>
                  </a:cubicBezTo>
                  <a:cubicBezTo>
                    <a:pt x="9396" y="898"/>
                    <a:pt x="8979" y="1201"/>
                    <a:pt x="8586" y="1561"/>
                  </a:cubicBezTo>
                  <a:cubicBezTo>
                    <a:pt x="7706" y="623"/>
                    <a:pt x="6547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 w="1143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0" name="Google Shape;7520;p33"/>
            <p:cNvSpPr/>
            <p:nvPr/>
          </p:nvSpPr>
          <p:spPr>
            <a:xfrm>
              <a:off x="2695400" y="3009225"/>
              <a:ext cx="56525" cy="230325"/>
            </a:xfrm>
            <a:custGeom>
              <a:avLst/>
              <a:gdLst/>
              <a:ahLst/>
              <a:cxnLst/>
              <a:rect l="l" t="t" r="r" b="b"/>
              <a:pathLst>
                <a:path w="2261" h="9213" extrusionOk="0">
                  <a:moveTo>
                    <a:pt x="141" y="1"/>
                  </a:moveTo>
                  <a:cubicBezTo>
                    <a:pt x="74" y="1"/>
                    <a:pt x="1" y="52"/>
                    <a:pt x="27" y="130"/>
                  </a:cubicBezTo>
                  <a:cubicBezTo>
                    <a:pt x="248" y="916"/>
                    <a:pt x="43" y="1743"/>
                    <a:pt x="76" y="2545"/>
                  </a:cubicBezTo>
                  <a:cubicBezTo>
                    <a:pt x="108" y="3330"/>
                    <a:pt x="280" y="4108"/>
                    <a:pt x="526" y="4852"/>
                  </a:cubicBezTo>
                  <a:cubicBezTo>
                    <a:pt x="1000" y="6301"/>
                    <a:pt x="1950" y="7553"/>
                    <a:pt x="2040" y="9108"/>
                  </a:cubicBezTo>
                  <a:cubicBezTo>
                    <a:pt x="2044" y="9178"/>
                    <a:pt x="2101" y="9212"/>
                    <a:pt x="2155" y="9212"/>
                  </a:cubicBezTo>
                  <a:cubicBezTo>
                    <a:pt x="2210" y="9212"/>
                    <a:pt x="2261" y="9178"/>
                    <a:pt x="2253" y="9108"/>
                  </a:cubicBezTo>
                  <a:cubicBezTo>
                    <a:pt x="2163" y="7586"/>
                    <a:pt x="1287" y="6342"/>
                    <a:pt x="771" y="4926"/>
                  </a:cubicBezTo>
                  <a:cubicBezTo>
                    <a:pt x="477" y="4116"/>
                    <a:pt x="313" y="3257"/>
                    <a:pt x="280" y="2389"/>
                  </a:cubicBezTo>
                  <a:cubicBezTo>
                    <a:pt x="248" y="1603"/>
                    <a:pt x="452" y="826"/>
                    <a:pt x="231" y="57"/>
                  </a:cubicBezTo>
                  <a:cubicBezTo>
                    <a:pt x="216" y="18"/>
                    <a:pt x="179" y="1"/>
                    <a:pt x="141" y="1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1" name="Google Shape;7521;p33"/>
            <p:cNvSpPr/>
            <p:nvPr/>
          </p:nvSpPr>
          <p:spPr>
            <a:xfrm>
              <a:off x="2745775" y="3042225"/>
              <a:ext cx="46875" cy="197325"/>
            </a:xfrm>
            <a:custGeom>
              <a:avLst/>
              <a:gdLst/>
              <a:ahLst/>
              <a:cxnLst/>
              <a:rect l="l" t="t" r="r" b="b"/>
              <a:pathLst>
                <a:path w="1875" h="7893" extrusionOk="0">
                  <a:moveTo>
                    <a:pt x="1727" y="1"/>
                  </a:moveTo>
                  <a:cubicBezTo>
                    <a:pt x="1695" y="1"/>
                    <a:pt x="1665" y="14"/>
                    <a:pt x="1645" y="46"/>
                  </a:cubicBezTo>
                  <a:cubicBezTo>
                    <a:pt x="884" y="1290"/>
                    <a:pt x="1367" y="2706"/>
                    <a:pt x="1342" y="4048"/>
                  </a:cubicBezTo>
                  <a:cubicBezTo>
                    <a:pt x="1334" y="5448"/>
                    <a:pt x="139" y="6421"/>
                    <a:pt x="8" y="7788"/>
                  </a:cubicBezTo>
                  <a:cubicBezTo>
                    <a:pt x="0" y="7858"/>
                    <a:pt x="51" y="7892"/>
                    <a:pt x="106" y="7892"/>
                  </a:cubicBezTo>
                  <a:cubicBezTo>
                    <a:pt x="160" y="7892"/>
                    <a:pt x="217" y="7858"/>
                    <a:pt x="221" y="7788"/>
                  </a:cubicBezTo>
                  <a:cubicBezTo>
                    <a:pt x="336" y="6552"/>
                    <a:pt x="1408" y="5668"/>
                    <a:pt x="1531" y="4441"/>
                  </a:cubicBezTo>
                  <a:cubicBezTo>
                    <a:pt x="1670" y="3017"/>
                    <a:pt x="1015" y="1470"/>
                    <a:pt x="1817" y="161"/>
                  </a:cubicBezTo>
                  <a:cubicBezTo>
                    <a:pt x="1874" y="75"/>
                    <a:pt x="1799" y="1"/>
                    <a:pt x="1727" y="1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2" name="Google Shape;7522;p33"/>
            <p:cNvSpPr/>
            <p:nvPr/>
          </p:nvSpPr>
          <p:spPr>
            <a:xfrm>
              <a:off x="2742800" y="3172375"/>
              <a:ext cx="96500" cy="72875"/>
            </a:xfrm>
            <a:custGeom>
              <a:avLst/>
              <a:gdLst/>
              <a:ahLst/>
              <a:cxnLst/>
              <a:rect l="l" t="t" r="r" b="b"/>
              <a:pathLst>
                <a:path w="3860" h="2915" extrusionOk="0">
                  <a:moveTo>
                    <a:pt x="2571" y="243"/>
                  </a:moveTo>
                  <a:cubicBezTo>
                    <a:pt x="2809" y="243"/>
                    <a:pt x="2837" y="564"/>
                    <a:pt x="2746" y="773"/>
                  </a:cubicBezTo>
                  <a:cubicBezTo>
                    <a:pt x="2673" y="929"/>
                    <a:pt x="2550" y="1044"/>
                    <a:pt x="2435" y="1158"/>
                  </a:cubicBezTo>
                  <a:cubicBezTo>
                    <a:pt x="2214" y="1379"/>
                    <a:pt x="1944" y="1584"/>
                    <a:pt x="1691" y="1788"/>
                  </a:cubicBezTo>
                  <a:cubicBezTo>
                    <a:pt x="1260" y="2127"/>
                    <a:pt x="786" y="2414"/>
                    <a:pt x="302" y="2672"/>
                  </a:cubicBezTo>
                  <a:lnTo>
                    <a:pt x="302" y="2672"/>
                  </a:lnTo>
                  <a:cubicBezTo>
                    <a:pt x="771" y="1684"/>
                    <a:pt x="1349" y="685"/>
                    <a:pt x="2427" y="274"/>
                  </a:cubicBezTo>
                  <a:cubicBezTo>
                    <a:pt x="2482" y="252"/>
                    <a:pt x="2530" y="243"/>
                    <a:pt x="2571" y="243"/>
                  </a:cubicBezTo>
                  <a:close/>
                  <a:moveTo>
                    <a:pt x="2604" y="1"/>
                  </a:moveTo>
                  <a:cubicBezTo>
                    <a:pt x="2208" y="1"/>
                    <a:pt x="1669" y="432"/>
                    <a:pt x="1453" y="602"/>
                  </a:cubicBezTo>
                  <a:cubicBezTo>
                    <a:pt x="790" y="1142"/>
                    <a:pt x="398" y="1960"/>
                    <a:pt x="46" y="2721"/>
                  </a:cubicBezTo>
                  <a:cubicBezTo>
                    <a:pt x="1" y="2811"/>
                    <a:pt x="76" y="2894"/>
                    <a:pt x="145" y="2894"/>
                  </a:cubicBezTo>
                  <a:cubicBezTo>
                    <a:pt x="160" y="2894"/>
                    <a:pt x="175" y="2890"/>
                    <a:pt x="189" y="2881"/>
                  </a:cubicBezTo>
                  <a:lnTo>
                    <a:pt x="189" y="2881"/>
                  </a:lnTo>
                  <a:cubicBezTo>
                    <a:pt x="208" y="2902"/>
                    <a:pt x="234" y="2915"/>
                    <a:pt x="264" y="2915"/>
                  </a:cubicBezTo>
                  <a:cubicBezTo>
                    <a:pt x="280" y="2915"/>
                    <a:pt x="298" y="2911"/>
                    <a:pt x="316" y="2901"/>
                  </a:cubicBezTo>
                  <a:cubicBezTo>
                    <a:pt x="848" y="2631"/>
                    <a:pt x="3859" y="978"/>
                    <a:pt x="2869" y="94"/>
                  </a:cubicBezTo>
                  <a:cubicBezTo>
                    <a:pt x="2795" y="28"/>
                    <a:pt x="2704" y="1"/>
                    <a:pt x="2604" y="1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3" name="Google Shape;7523;p33"/>
            <p:cNvSpPr/>
            <p:nvPr/>
          </p:nvSpPr>
          <p:spPr>
            <a:xfrm>
              <a:off x="2679675" y="3192850"/>
              <a:ext cx="74975" cy="52900"/>
            </a:xfrm>
            <a:custGeom>
              <a:avLst/>
              <a:gdLst/>
              <a:ahLst/>
              <a:cxnLst/>
              <a:rect l="l" t="t" r="r" b="b"/>
              <a:pathLst>
                <a:path w="2999" h="2116" extrusionOk="0">
                  <a:moveTo>
                    <a:pt x="725" y="245"/>
                  </a:moveTo>
                  <a:cubicBezTo>
                    <a:pt x="942" y="245"/>
                    <a:pt x="1206" y="309"/>
                    <a:pt x="1269" y="323"/>
                  </a:cubicBezTo>
                  <a:cubicBezTo>
                    <a:pt x="1531" y="405"/>
                    <a:pt x="1777" y="593"/>
                    <a:pt x="1981" y="773"/>
                  </a:cubicBezTo>
                  <a:cubicBezTo>
                    <a:pt x="2314" y="1068"/>
                    <a:pt x="2556" y="1447"/>
                    <a:pt x="2720" y="1858"/>
                  </a:cubicBezTo>
                  <a:lnTo>
                    <a:pt x="2720" y="1858"/>
                  </a:lnTo>
                  <a:cubicBezTo>
                    <a:pt x="2320" y="1690"/>
                    <a:pt x="1925" y="1521"/>
                    <a:pt x="1523" y="1346"/>
                  </a:cubicBezTo>
                  <a:cubicBezTo>
                    <a:pt x="1106" y="1174"/>
                    <a:pt x="500" y="961"/>
                    <a:pt x="426" y="429"/>
                  </a:cubicBezTo>
                  <a:cubicBezTo>
                    <a:pt x="408" y="287"/>
                    <a:pt x="551" y="245"/>
                    <a:pt x="725" y="245"/>
                  </a:cubicBezTo>
                  <a:close/>
                  <a:moveTo>
                    <a:pt x="787" y="0"/>
                  </a:moveTo>
                  <a:cubicBezTo>
                    <a:pt x="644" y="0"/>
                    <a:pt x="511" y="32"/>
                    <a:pt x="402" y="110"/>
                  </a:cubicBezTo>
                  <a:cubicBezTo>
                    <a:pt x="1" y="396"/>
                    <a:pt x="361" y="887"/>
                    <a:pt x="647" y="1125"/>
                  </a:cubicBezTo>
                  <a:cubicBezTo>
                    <a:pt x="868" y="1305"/>
                    <a:pt x="1155" y="1419"/>
                    <a:pt x="1425" y="1534"/>
                  </a:cubicBezTo>
                  <a:cubicBezTo>
                    <a:pt x="1875" y="1730"/>
                    <a:pt x="2309" y="1910"/>
                    <a:pt x="2759" y="2107"/>
                  </a:cubicBezTo>
                  <a:cubicBezTo>
                    <a:pt x="2773" y="2113"/>
                    <a:pt x="2788" y="2115"/>
                    <a:pt x="2801" y="2115"/>
                  </a:cubicBezTo>
                  <a:cubicBezTo>
                    <a:pt x="2860" y="2115"/>
                    <a:pt x="2910" y="2068"/>
                    <a:pt x="2921" y="2018"/>
                  </a:cubicBezTo>
                  <a:lnTo>
                    <a:pt x="2921" y="2018"/>
                  </a:lnTo>
                  <a:cubicBezTo>
                    <a:pt x="2967" y="2000"/>
                    <a:pt x="2998" y="1958"/>
                    <a:pt x="2980" y="1902"/>
                  </a:cubicBezTo>
                  <a:cubicBezTo>
                    <a:pt x="2775" y="1329"/>
                    <a:pt x="2423" y="847"/>
                    <a:pt x="1957" y="470"/>
                  </a:cubicBezTo>
                  <a:cubicBezTo>
                    <a:pt x="1701" y="269"/>
                    <a:pt x="1201" y="0"/>
                    <a:pt x="787" y="0"/>
                  </a:cubicBez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4" name="Google Shape;7524;p33"/>
            <p:cNvSpPr/>
            <p:nvPr/>
          </p:nvSpPr>
          <p:spPr>
            <a:xfrm>
              <a:off x="2760500" y="3001225"/>
              <a:ext cx="47900" cy="51175"/>
            </a:xfrm>
            <a:custGeom>
              <a:avLst/>
              <a:gdLst/>
              <a:ahLst/>
              <a:cxnLst/>
              <a:rect l="l" t="t" r="r" b="b"/>
              <a:pathLst>
                <a:path w="1916" h="2047" extrusionOk="0">
                  <a:moveTo>
                    <a:pt x="1474" y="0"/>
                  </a:moveTo>
                  <a:lnTo>
                    <a:pt x="860" y="377"/>
                  </a:lnTo>
                  <a:cubicBezTo>
                    <a:pt x="549" y="737"/>
                    <a:pt x="287" y="1121"/>
                    <a:pt x="50" y="1531"/>
                  </a:cubicBezTo>
                  <a:cubicBezTo>
                    <a:pt x="17" y="1588"/>
                    <a:pt x="1" y="1637"/>
                    <a:pt x="9" y="1686"/>
                  </a:cubicBezTo>
                  <a:cubicBezTo>
                    <a:pt x="28" y="1737"/>
                    <a:pt x="81" y="1768"/>
                    <a:pt x="131" y="1768"/>
                  </a:cubicBezTo>
                  <a:cubicBezTo>
                    <a:pt x="145" y="1768"/>
                    <a:pt x="159" y="1765"/>
                    <a:pt x="172" y="1760"/>
                  </a:cubicBezTo>
                  <a:cubicBezTo>
                    <a:pt x="238" y="1752"/>
                    <a:pt x="287" y="1702"/>
                    <a:pt x="336" y="1653"/>
                  </a:cubicBezTo>
                  <a:cubicBezTo>
                    <a:pt x="418" y="1588"/>
                    <a:pt x="500" y="1514"/>
                    <a:pt x="582" y="1449"/>
                  </a:cubicBezTo>
                  <a:lnTo>
                    <a:pt x="582" y="1449"/>
                  </a:lnTo>
                  <a:cubicBezTo>
                    <a:pt x="442" y="1612"/>
                    <a:pt x="459" y="1891"/>
                    <a:pt x="614" y="2046"/>
                  </a:cubicBezTo>
                  <a:cubicBezTo>
                    <a:pt x="745" y="1940"/>
                    <a:pt x="852" y="1817"/>
                    <a:pt x="933" y="1678"/>
                  </a:cubicBezTo>
                  <a:cubicBezTo>
                    <a:pt x="950" y="1784"/>
                    <a:pt x="983" y="1883"/>
                    <a:pt x="1040" y="1956"/>
                  </a:cubicBezTo>
                  <a:cubicBezTo>
                    <a:pt x="1082" y="2004"/>
                    <a:pt x="1149" y="2034"/>
                    <a:pt x="1213" y="2034"/>
                  </a:cubicBezTo>
                  <a:cubicBezTo>
                    <a:pt x="1247" y="2034"/>
                    <a:pt x="1281" y="2025"/>
                    <a:pt x="1310" y="2005"/>
                  </a:cubicBezTo>
                  <a:cubicBezTo>
                    <a:pt x="1408" y="1932"/>
                    <a:pt x="1392" y="1784"/>
                    <a:pt x="1359" y="1670"/>
                  </a:cubicBezTo>
                  <a:lnTo>
                    <a:pt x="1359" y="1670"/>
                  </a:lnTo>
                  <a:cubicBezTo>
                    <a:pt x="1408" y="1760"/>
                    <a:pt x="1474" y="1866"/>
                    <a:pt x="1564" y="1915"/>
                  </a:cubicBezTo>
                  <a:cubicBezTo>
                    <a:pt x="1604" y="1941"/>
                    <a:pt x="1653" y="1955"/>
                    <a:pt x="1702" y="1955"/>
                  </a:cubicBezTo>
                  <a:cubicBezTo>
                    <a:pt x="1763" y="1955"/>
                    <a:pt x="1822" y="1933"/>
                    <a:pt x="1858" y="1883"/>
                  </a:cubicBezTo>
                  <a:cubicBezTo>
                    <a:pt x="1916" y="1809"/>
                    <a:pt x="1899" y="1719"/>
                    <a:pt x="1891" y="1637"/>
                  </a:cubicBezTo>
                  <a:cubicBezTo>
                    <a:pt x="1817" y="1072"/>
                    <a:pt x="1678" y="524"/>
                    <a:pt x="1474" y="0"/>
                  </a:cubicBezTo>
                  <a:close/>
                </a:path>
              </a:pathLst>
            </a:custGeom>
            <a:solidFill>
              <a:srgbClr val="9AA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5" name="Google Shape;7525;p33"/>
            <p:cNvSpPr/>
            <p:nvPr/>
          </p:nvSpPr>
          <p:spPr>
            <a:xfrm>
              <a:off x="2688075" y="2688625"/>
              <a:ext cx="257600" cy="337250"/>
            </a:xfrm>
            <a:custGeom>
              <a:avLst/>
              <a:gdLst/>
              <a:ahLst/>
              <a:cxnLst/>
              <a:rect l="l" t="t" r="r" b="b"/>
              <a:pathLst>
                <a:path w="10304" h="13490" extrusionOk="0">
                  <a:moveTo>
                    <a:pt x="5383" y="1"/>
                  </a:moveTo>
                  <a:cubicBezTo>
                    <a:pt x="4719" y="1"/>
                    <a:pt x="4060" y="136"/>
                    <a:pt x="3479" y="449"/>
                  </a:cubicBezTo>
                  <a:cubicBezTo>
                    <a:pt x="2284" y="1112"/>
                    <a:pt x="1269" y="2225"/>
                    <a:pt x="770" y="3494"/>
                  </a:cubicBezTo>
                  <a:cubicBezTo>
                    <a:pt x="99" y="5188"/>
                    <a:pt x="0" y="7185"/>
                    <a:pt x="410" y="8969"/>
                  </a:cubicBezTo>
                  <a:cubicBezTo>
                    <a:pt x="819" y="10704"/>
                    <a:pt x="1940" y="12275"/>
                    <a:pt x="3446" y="13241"/>
                  </a:cubicBezTo>
                  <a:cubicBezTo>
                    <a:pt x="3716" y="13412"/>
                    <a:pt x="3912" y="13490"/>
                    <a:pt x="4152" y="13490"/>
                  </a:cubicBezTo>
                  <a:cubicBezTo>
                    <a:pt x="4268" y="13490"/>
                    <a:pt x="4393" y="13472"/>
                    <a:pt x="4542" y="13437"/>
                  </a:cubicBezTo>
                  <a:cubicBezTo>
                    <a:pt x="4984" y="13323"/>
                    <a:pt x="5410" y="13069"/>
                    <a:pt x="5803" y="12832"/>
                  </a:cubicBezTo>
                  <a:cubicBezTo>
                    <a:pt x="8127" y="11440"/>
                    <a:pt x="9952" y="8740"/>
                    <a:pt x="10247" y="6031"/>
                  </a:cubicBezTo>
                  <a:cubicBezTo>
                    <a:pt x="10296" y="5613"/>
                    <a:pt x="10304" y="5204"/>
                    <a:pt x="10271" y="4795"/>
                  </a:cubicBezTo>
                  <a:cubicBezTo>
                    <a:pt x="10116" y="2626"/>
                    <a:pt x="8880" y="687"/>
                    <a:pt x="6605" y="146"/>
                  </a:cubicBezTo>
                  <a:cubicBezTo>
                    <a:pt x="6207" y="53"/>
                    <a:pt x="5794" y="1"/>
                    <a:pt x="5383" y="1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6" name="Google Shape;7526;p33"/>
            <p:cNvSpPr/>
            <p:nvPr/>
          </p:nvSpPr>
          <p:spPr>
            <a:xfrm>
              <a:off x="2687875" y="2704750"/>
              <a:ext cx="135450" cy="299350"/>
            </a:xfrm>
            <a:custGeom>
              <a:avLst/>
              <a:gdLst/>
              <a:ahLst/>
              <a:cxnLst/>
              <a:rect l="l" t="t" r="r" b="b"/>
              <a:pathLst>
                <a:path w="5418" h="11974" extrusionOk="0">
                  <a:moveTo>
                    <a:pt x="3167" y="1"/>
                  </a:moveTo>
                  <a:cubicBezTo>
                    <a:pt x="2120" y="672"/>
                    <a:pt x="1228" y="1703"/>
                    <a:pt x="778" y="2857"/>
                  </a:cubicBezTo>
                  <a:cubicBezTo>
                    <a:pt x="115" y="4543"/>
                    <a:pt x="0" y="6540"/>
                    <a:pt x="418" y="8332"/>
                  </a:cubicBezTo>
                  <a:cubicBezTo>
                    <a:pt x="745" y="9731"/>
                    <a:pt x="1531" y="11024"/>
                    <a:pt x="2619" y="11974"/>
                  </a:cubicBezTo>
                  <a:cubicBezTo>
                    <a:pt x="4501" y="9756"/>
                    <a:pt x="5418" y="6695"/>
                    <a:pt x="4968" y="3806"/>
                  </a:cubicBezTo>
                  <a:cubicBezTo>
                    <a:pt x="4796" y="2677"/>
                    <a:pt x="4411" y="1547"/>
                    <a:pt x="3724" y="631"/>
                  </a:cubicBezTo>
                  <a:cubicBezTo>
                    <a:pt x="3560" y="402"/>
                    <a:pt x="3372" y="197"/>
                    <a:pt x="3167" y="1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7" name="Google Shape;7527;p33"/>
            <p:cNvSpPr/>
            <p:nvPr/>
          </p:nvSpPr>
          <p:spPr>
            <a:xfrm>
              <a:off x="2673950" y="3006550"/>
              <a:ext cx="48925" cy="57300"/>
            </a:xfrm>
            <a:custGeom>
              <a:avLst/>
              <a:gdLst/>
              <a:ahLst/>
              <a:cxnLst/>
              <a:rect l="l" t="t" r="r" b="b"/>
              <a:pathLst>
                <a:path w="1957" h="2292" extrusionOk="0">
                  <a:moveTo>
                    <a:pt x="909" y="0"/>
                  </a:moveTo>
                  <a:lnTo>
                    <a:pt x="410" y="565"/>
                  </a:lnTo>
                  <a:cubicBezTo>
                    <a:pt x="238" y="1023"/>
                    <a:pt x="107" y="1498"/>
                    <a:pt x="25" y="1981"/>
                  </a:cubicBezTo>
                  <a:cubicBezTo>
                    <a:pt x="17" y="2030"/>
                    <a:pt x="1" y="2103"/>
                    <a:pt x="42" y="2136"/>
                  </a:cubicBezTo>
                  <a:cubicBezTo>
                    <a:pt x="65" y="2169"/>
                    <a:pt x="107" y="2183"/>
                    <a:pt x="148" y="2183"/>
                  </a:cubicBezTo>
                  <a:cubicBezTo>
                    <a:pt x="178" y="2183"/>
                    <a:pt x="209" y="2175"/>
                    <a:pt x="230" y="2161"/>
                  </a:cubicBezTo>
                  <a:cubicBezTo>
                    <a:pt x="287" y="2128"/>
                    <a:pt x="320" y="2054"/>
                    <a:pt x="361" y="2005"/>
                  </a:cubicBezTo>
                  <a:cubicBezTo>
                    <a:pt x="410" y="1915"/>
                    <a:pt x="475" y="1809"/>
                    <a:pt x="524" y="1719"/>
                  </a:cubicBezTo>
                  <a:lnTo>
                    <a:pt x="524" y="1719"/>
                  </a:lnTo>
                  <a:cubicBezTo>
                    <a:pt x="443" y="1931"/>
                    <a:pt x="557" y="2201"/>
                    <a:pt x="762" y="2292"/>
                  </a:cubicBezTo>
                  <a:cubicBezTo>
                    <a:pt x="852" y="2152"/>
                    <a:pt x="917" y="1997"/>
                    <a:pt x="942" y="1825"/>
                  </a:cubicBezTo>
                  <a:cubicBezTo>
                    <a:pt x="991" y="1915"/>
                    <a:pt x="1056" y="2005"/>
                    <a:pt x="1146" y="2054"/>
                  </a:cubicBezTo>
                  <a:cubicBezTo>
                    <a:pt x="1185" y="2079"/>
                    <a:pt x="1234" y="2093"/>
                    <a:pt x="1280" y="2093"/>
                  </a:cubicBezTo>
                  <a:cubicBezTo>
                    <a:pt x="1342" y="2093"/>
                    <a:pt x="1400" y="2069"/>
                    <a:pt x="1433" y="2013"/>
                  </a:cubicBezTo>
                  <a:cubicBezTo>
                    <a:pt x="1507" y="1915"/>
                    <a:pt x="1433" y="1768"/>
                    <a:pt x="1359" y="1670"/>
                  </a:cubicBezTo>
                  <a:lnTo>
                    <a:pt x="1359" y="1670"/>
                  </a:lnTo>
                  <a:cubicBezTo>
                    <a:pt x="1441" y="1743"/>
                    <a:pt x="1539" y="1809"/>
                    <a:pt x="1646" y="1841"/>
                  </a:cubicBezTo>
                  <a:cubicBezTo>
                    <a:pt x="1667" y="1846"/>
                    <a:pt x="1689" y="1848"/>
                    <a:pt x="1710" y="1848"/>
                  </a:cubicBezTo>
                  <a:cubicBezTo>
                    <a:pt x="1805" y="1848"/>
                    <a:pt x="1897" y="1804"/>
                    <a:pt x="1924" y="1710"/>
                  </a:cubicBezTo>
                  <a:cubicBezTo>
                    <a:pt x="1957" y="1629"/>
                    <a:pt x="1916" y="1539"/>
                    <a:pt x="1875" y="1465"/>
                  </a:cubicBezTo>
                  <a:cubicBezTo>
                    <a:pt x="1621" y="941"/>
                    <a:pt x="1294" y="450"/>
                    <a:pt x="909" y="0"/>
                  </a:cubicBezTo>
                  <a:close/>
                </a:path>
              </a:pathLst>
            </a:custGeom>
            <a:solidFill>
              <a:srgbClr val="DFB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8" name="Google Shape;7528;p33"/>
            <p:cNvSpPr/>
            <p:nvPr/>
          </p:nvSpPr>
          <p:spPr>
            <a:xfrm>
              <a:off x="2529100" y="2684150"/>
              <a:ext cx="273775" cy="349850"/>
            </a:xfrm>
            <a:custGeom>
              <a:avLst/>
              <a:gdLst/>
              <a:ahLst/>
              <a:cxnLst/>
              <a:rect l="l" t="t" r="r" b="b"/>
              <a:pathLst>
                <a:path w="10951" h="13994" extrusionOk="0">
                  <a:moveTo>
                    <a:pt x="5185" y="0"/>
                  </a:moveTo>
                  <a:cubicBezTo>
                    <a:pt x="5009" y="0"/>
                    <a:pt x="4831" y="10"/>
                    <a:pt x="4649" y="31"/>
                  </a:cubicBezTo>
                  <a:cubicBezTo>
                    <a:pt x="3544" y="145"/>
                    <a:pt x="2431" y="571"/>
                    <a:pt x="1686" y="1398"/>
                  </a:cubicBezTo>
                  <a:cubicBezTo>
                    <a:pt x="737" y="2445"/>
                    <a:pt x="131" y="3885"/>
                    <a:pt x="66" y="5301"/>
                  </a:cubicBezTo>
                  <a:cubicBezTo>
                    <a:pt x="0" y="7192"/>
                    <a:pt x="573" y="9172"/>
                    <a:pt x="1580" y="10785"/>
                  </a:cubicBezTo>
                  <a:cubicBezTo>
                    <a:pt x="2578" y="12348"/>
                    <a:pt x="4223" y="13502"/>
                    <a:pt x="6024" y="13927"/>
                  </a:cubicBezTo>
                  <a:cubicBezTo>
                    <a:pt x="6202" y="13970"/>
                    <a:pt x="6348" y="13994"/>
                    <a:pt x="6482" y="13994"/>
                  </a:cubicBezTo>
                  <a:cubicBezTo>
                    <a:pt x="6710" y="13994"/>
                    <a:pt x="6903" y="13923"/>
                    <a:pt x="7161" y="13747"/>
                  </a:cubicBezTo>
                  <a:cubicBezTo>
                    <a:pt x="7554" y="13485"/>
                    <a:pt x="7882" y="13092"/>
                    <a:pt x="8193" y="12724"/>
                  </a:cubicBezTo>
                  <a:cubicBezTo>
                    <a:pt x="10050" y="10482"/>
                    <a:pt x="10951" y="7208"/>
                    <a:pt x="10149" y="4377"/>
                  </a:cubicBezTo>
                  <a:cubicBezTo>
                    <a:pt x="10042" y="4016"/>
                    <a:pt x="9919" y="3681"/>
                    <a:pt x="9764" y="3345"/>
                  </a:cubicBezTo>
                  <a:cubicBezTo>
                    <a:pt x="8917" y="1470"/>
                    <a:pt x="7309" y="0"/>
                    <a:pt x="51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9" name="Google Shape;7529;p33"/>
            <p:cNvSpPr/>
            <p:nvPr/>
          </p:nvSpPr>
          <p:spPr>
            <a:xfrm>
              <a:off x="2551000" y="2724750"/>
              <a:ext cx="80425" cy="210500"/>
            </a:xfrm>
            <a:custGeom>
              <a:avLst/>
              <a:gdLst/>
              <a:ahLst/>
              <a:cxnLst/>
              <a:rect l="l" t="t" r="r" b="b"/>
              <a:pathLst>
                <a:path w="3217" h="8420" extrusionOk="0">
                  <a:moveTo>
                    <a:pt x="2036" y="0"/>
                  </a:moveTo>
                  <a:cubicBezTo>
                    <a:pt x="1238" y="0"/>
                    <a:pt x="566" y="1439"/>
                    <a:pt x="336" y="2106"/>
                  </a:cubicBezTo>
                  <a:cubicBezTo>
                    <a:pt x="41" y="2982"/>
                    <a:pt x="0" y="3906"/>
                    <a:pt x="57" y="4831"/>
                  </a:cubicBezTo>
                  <a:cubicBezTo>
                    <a:pt x="139" y="6092"/>
                    <a:pt x="491" y="7458"/>
                    <a:pt x="1531" y="8162"/>
                  </a:cubicBezTo>
                  <a:cubicBezTo>
                    <a:pt x="1755" y="8310"/>
                    <a:pt x="2038" y="8419"/>
                    <a:pt x="2300" y="8419"/>
                  </a:cubicBezTo>
                  <a:cubicBezTo>
                    <a:pt x="2487" y="8419"/>
                    <a:pt x="2663" y="8364"/>
                    <a:pt x="2799" y="8228"/>
                  </a:cubicBezTo>
                  <a:cubicBezTo>
                    <a:pt x="2995" y="8031"/>
                    <a:pt x="3045" y="7737"/>
                    <a:pt x="3069" y="7458"/>
                  </a:cubicBezTo>
                  <a:cubicBezTo>
                    <a:pt x="3159" y="6157"/>
                    <a:pt x="2824" y="4848"/>
                    <a:pt x="2955" y="3563"/>
                  </a:cubicBezTo>
                  <a:cubicBezTo>
                    <a:pt x="3004" y="3039"/>
                    <a:pt x="3143" y="2523"/>
                    <a:pt x="3167" y="1991"/>
                  </a:cubicBezTo>
                  <a:cubicBezTo>
                    <a:pt x="3216" y="1468"/>
                    <a:pt x="3135" y="911"/>
                    <a:pt x="2815" y="494"/>
                  </a:cubicBezTo>
                  <a:cubicBezTo>
                    <a:pt x="2550" y="142"/>
                    <a:pt x="2287" y="0"/>
                    <a:pt x="2036" y="0"/>
                  </a:cubicBezTo>
                  <a:close/>
                </a:path>
              </a:pathLst>
            </a:custGeom>
            <a:solidFill>
              <a:srgbClr val="FFFFFF">
                <a:alpha val="2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0" name="Google Shape;7530;p33"/>
            <p:cNvSpPr/>
            <p:nvPr/>
          </p:nvSpPr>
          <p:spPr>
            <a:xfrm>
              <a:off x="2085725" y="2741375"/>
              <a:ext cx="708975" cy="1241300"/>
            </a:xfrm>
            <a:custGeom>
              <a:avLst/>
              <a:gdLst/>
              <a:ahLst/>
              <a:cxnLst/>
              <a:rect l="l" t="t" r="r" b="b"/>
              <a:pathLst>
                <a:path w="28359" h="49652" extrusionOk="0">
                  <a:moveTo>
                    <a:pt x="7779" y="0"/>
                  </a:moveTo>
                  <a:cubicBezTo>
                    <a:pt x="7778" y="0"/>
                    <a:pt x="7777" y="0"/>
                    <a:pt x="7776" y="1"/>
                  </a:cubicBezTo>
                  <a:cubicBezTo>
                    <a:pt x="7710" y="25"/>
                    <a:pt x="7776" y="541"/>
                    <a:pt x="7939" y="1171"/>
                  </a:cubicBezTo>
                  <a:cubicBezTo>
                    <a:pt x="7980" y="1335"/>
                    <a:pt x="8038" y="1482"/>
                    <a:pt x="8078" y="1629"/>
                  </a:cubicBezTo>
                  <a:cubicBezTo>
                    <a:pt x="7939" y="1523"/>
                    <a:pt x="7800" y="1425"/>
                    <a:pt x="7628" y="1335"/>
                  </a:cubicBezTo>
                  <a:cubicBezTo>
                    <a:pt x="7301" y="1171"/>
                    <a:pt x="6974" y="1105"/>
                    <a:pt x="6736" y="1105"/>
                  </a:cubicBezTo>
                  <a:cubicBezTo>
                    <a:pt x="6499" y="1105"/>
                    <a:pt x="6360" y="1146"/>
                    <a:pt x="6360" y="1187"/>
                  </a:cubicBezTo>
                  <a:cubicBezTo>
                    <a:pt x="6360" y="1269"/>
                    <a:pt x="6908" y="1294"/>
                    <a:pt x="7489" y="1588"/>
                  </a:cubicBezTo>
                  <a:cubicBezTo>
                    <a:pt x="7612" y="1646"/>
                    <a:pt x="7727" y="1711"/>
                    <a:pt x="7833" y="1785"/>
                  </a:cubicBezTo>
                  <a:cubicBezTo>
                    <a:pt x="7718" y="1752"/>
                    <a:pt x="7604" y="1727"/>
                    <a:pt x="7473" y="1719"/>
                  </a:cubicBezTo>
                  <a:cubicBezTo>
                    <a:pt x="7456" y="1719"/>
                    <a:pt x="7439" y="1719"/>
                    <a:pt x="7423" y="1719"/>
                  </a:cubicBezTo>
                  <a:cubicBezTo>
                    <a:pt x="7116" y="1719"/>
                    <a:pt x="6841" y="1789"/>
                    <a:pt x="6654" y="1875"/>
                  </a:cubicBezTo>
                  <a:cubicBezTo>
                    <a:pt x="6458" y="1965"/>
                    <a:pt x="6368" y="2071"/>
                    <a:pt x="6384" y="2096"/>
                  </a:cubicBezTo>
                  <a:cubicBezTo>
                    <a:pt x="6391" y="2107"/>
                    <a:pt x="6408" y="2112"/>
                    <a:pt x="6434" y="2112"/>
                  </a:cubicBezTo>
                  <a:cubicBezTo>
                    <a:pt x="6560" y="2112"/>
                    <a:pt x="6898" y="2002"/>
                    <a:pt x="7329" y="2002"/>
                  </a:cubicBezTo>
                  <a:cubicBezTo>
                    <a:pt x="7373" y="2002"/>
                    <a:pt x="7419" y="2003"/>
                    <a:pt x="7465" y="2006"/>
                  </a:cubicBezTo>
                  <a:cubicBezTo>
                    <a:pt x="7636" y="2006"/>
                    <a:pt x="7800" y="2038"/>
                    <a:pt x="7939" y="2071"/>
                  </a:cubicBezTo>
                  <a:cubicBezTo>
                    <a:pt x="7808" y="2071"/>
                    <a:pt x="7669" y="2079"/>
                    <a:pt x="7506" y="2128"/>
                  </a:cubicBezTo>
                  <a:cubicBezTo>
                    <a:pt x="6957" y="2284"/>
                    <a:pt x="6671" y="2644"/>
                    <a:pt x="6728" y="2693"/>
                  </a:cubicBezTo>
                  <a:cubicBezTo>
                    <a:pt x="6734" y="2700"/>
                    <a:pt x="6743" y="2703"/>
                    <a:pt x="6756" y="2703"/>
                  </a:cubicBezTo>
                  <a:cubicBezTo>
                    <a:pt x="6856" y="2703"/>
                    <a:pt x="7165" y="2523"/>
                    <a:pt x="7571" y="2407"/>
                  </a:cubicBezTo>
                  <a:cubicBezTo>
                    <a:pt x="7857" y="2317"/>
                    <a:pt x="8128" y="2292"/>
                    <a:pt x="8291" y="2259"/>
                  </a:cubicBezTo>
                  <a:cubicBezTo>
                    <a:pt x="8299" y="2325"/>
                    <a:pt x="8324" y="2374"/>
                    <a:pt x="8332" y="2399"/>
                  </a:cubicBezTo>
                  <a:cubicBezTo>
                    <a:pt x="8283" y="2685"/>
                    <a:pt x="8242" y="2971"/>
                    <a:pt x="8185" y="3258"/>
                  </a:cubicBezTo>
                  <a:cubicBezTo>
                    <a:pt x="8078" y="3913"/>
                    <a:pt x="7980" y="4567"/>
                    <a:pt x="7890" y="5230"/>
                  </a:cubicBezTo>
                  <a:cubicBezTo>
                    <a:pt x="7882" y="5238"/>
                    <a:pt x="7882" y="5263"/>
                    <a:pt x="7882" y="5271"/>
                  </a:cubicBezTo>
                  <a:cubicBezTo>
                    <a:pt x="7792" y="5959"/>
                    <a:pt x="7710" y="6630"/>
                    <a:pt x="7636" y="7317"/>
                  </a:cubicBezTo>
                  <a:cubicBezTo>
                    <a:pt x="7628" y="7366"/>
                    <a:pt x="7612" y="7522"/>
                    <a:pt x="7596" y="7734"/>
                  </a:cubicBezTo>
                  <a:cubicBezTo>
                    <a:pt x="7587" y="7865"/>
                    <a:pt x="7571" y="8029"/>
                    <a:pt x="7555" y="8217"/>
                  </a:cubicBezTo>
                  <a:cubicBezTo>
                    <a:pt x="7506" y="8864"/>
                    <a:pt x="7440" y="9723"/>
                    <a:pt x="7424" y="10386"/>
                  </a:cubicBezTo>
                  <a:cubicBezTo>
                    <a:pt x="6016" y="11466"/>
                    <a:pt x="4887" y="12931"/>
                    <a:pt x="4052" y="14445"/>
                  </a:cubicBezTo>
                  <a:lnTo>
                    <a:pt x="4044" y="14453"/>
                  </a:lnTo>
                  <a:cubicBezTo>
                    <a:pt x="4036" y="14470"/>
                    <a:pt x="4036" y="14478"/>
                    <a:pt x="4027" y="14486"/>
                  </a:cubicBezTo>
                  <a:cubicBezTo>
                    <a:pt x="3905" y="14715"/>
                    <a:pt x="3790" y="14928"/>
                    <a:pt x="3684" y="15141"/>
                  </a:cubicBezTo>
                  <a:cubicBezTo>
                    <a:pt x="3545" y="15436"/>
                    <a:pt x="3422" y="15722"/>
                    <a:pt x="3299" y="16025"/>
                  </a:cubicBezTo>
                  <a:cubicBezTo>
                    <a:pt x="3299" y="16033"/>
                    <a:pt x="3291" y="16049"/>
                    <a:pt x="3274" y="16074"/>
                  </a:cubicBezTo>
                  <a:cubicBezTo>
                    <a:pt x="3168" y="16352"/>
                    <a:pt x="3062" y="16639"/>
                    <a:pt x="2963" y="16925"/>
                  </a:cubicBezTo>
                  <a:cubicBezTo>
                    <a:pt x="2939" y="16958"/>
                    <a:pt x="2931" y="17007"/>
                    <a:pt x="2923" y="17031"/>
                  </a:cubicBezTo>
                  <a:cubicBezTo>
                    <a:pt x="2824" y="17301"/>
                    <a:pt x="2734" y="17572"/>
                    <a:pt x="2652" y="17850"/>
                  </a:cubicBezTo>
                  <a:cubicBezTo>
                    <a:pt x="2636" y="17907"/>
                    <a:pt x="2620" y="17973"/>
                    <a:pt x="2603" y="18030"/>
                  </a:cubicBezTo>
                  <a:cubicBezTo>
                    <a:pt x="2530" y="18284"/>
                    <a:pt x="2456" y="18578"/>
                    <a:pt x="2391" y="18832"/>
                  </a:cubicBezTo>
                  <a:cubicBezTo>
                    <a:pt x="2366" y="18914"/>
                    <a:pt x="2350" y="19061"/>
                    <a:pt x="2325" y="19135"/>
                  </a:cubicBezTo>
                  <a:cubicBezTo>
                    <a:pt x="2325" y="19143"/>
                    <a:pt x="2317" y="19315"/>
                    <a:pt x="2317" y="19315"/>
                  </a:cubicBezTo>
                  <a:cubicBezTo>
                    <a:pt x="1998" y="20542"/>
                    <a:pt x="1760" y="21688"/>
                    <a:pt x="1556" y="22948"/>
                  </a:cubicBezTo>
                  <a:cubicBezTo>
                    <a:pt x="1122" y="25657"/>
                    <a:pt x="647" y="28235"/>
                    <a:pt x="525" y="30985"/>
                  </a:cubicBezTo>
                  <a:cubicBezTo>
                    <a:pt x="410" y="33473"/>
                    <a:pt x="1" y="36075"/>
                    <a:pt x="1458" y="38261"/>
                  </a:cubicBezTo>
                  <a:cubicBezTo>
                    <a:pt x="2407" y="39676"/>
                    <a:pt x="3831" y="40708"/>
                    <a:pt x="4821" y="42074"/>
                  </a:cubicBezTo>
                  <a:cubicBezTo>
                    <a:pt x="6319" y="44145"/>
                    <a:pt x="6712" y="46960"/>
                    <a:pt x="5852" y="49350"/>
                  </a:cubicBezTo>
                  <a:cubicBezTo>
                    <a:pt x="6638" y="49525"/>
                    <a:pt x="7446" y="49611"/>
                    <a:pt x="8254" y="49611"/>
                  </a:cubicBezTo>
                  <a:cubicBezTo>
                    <a:pt x="8540" y="49611"/>
                    <a:pt x="8825" y="49600"/>
                    <a:pt x="9110" y="49579"/>
                  </a:cubicBezTo>
                  <a:cubicBezTo>
                    <a:pt x="8578" y="49153"/>
                    <a:pt x="7939" y="48867"/>
                    <a:pt x="7276" y="48761"/>
                  </a:cubicBezTo>
                  <a:cubicBezTo>
                    <a:pt x="8087" y="45880"/>
                    <a:pt x="8700" y="42950"/>
                    <a:pt x="9126" y="39987"/>
                  </a:cubicBezTo>
                  <a:cubicBezTo>
                    <a:pt x="10132" y="40080"/>
                    <a:pt x="11136" y="40108"/>
                    <a:pt x="12138" y="40108"/>
                  </a:cubicBezTo>
                  <a:cubicBezTo>
                    <a:pt x="13586" y="40108"/>
                    <a:pt x="15031" y="40050"/>
                    <a:pt x="16477" y="40050"/>
                  </a:cubicBezTo>
                  <a:cubicBezTo>
                    <a:pt x="17114" y="40050"/>
                    <a:pt x="17752" y="40062"/>
                    <a:pt x="18390" y="40094"/>
                  </a:cubicBezTo>
                  <a:cubicBezTo>
                    <a:pt x="18906" y="41583"/>
                    <a:pt x="19470" y="43097"/>
                    <a:pt x="20002" y="44587"/>
                  </a:cubicBezTo>
                  <a:cubicBezTo>
                    <a:pt x="20158" y="45021"/>
                    <a:pt x="20649" y="49538"/>
                    <a:pt x="20641" y="49538"/>
                  </a:cubicBezTo>
                  <a:cubicBezTo>
                    <a:pt x="21161" y="49614"/>
                    <a:pt x="21687" y="49651"/>
                    <a:pt x="22213" y="49651"/>
                  </a:cubicBezTo>
                  <a:cubicBezTo>
                    <a:pt x="22819" y="49651"/>
                    <a:pt x="23425" y="49602"/>
                    <a:pt x="24021" y="49505"/>
                  </a:cubicBezTo>
                  <a:cubicBezTo>
                    <a:pt x="23489" y="48941"/>
                    <a:pt x="22818" y="48499"/>
                    <a:pt x="22081" y="48253"/>
                  </a:cubicBezTo>
                  <a:cubicBezTo>
                    <a:pt x="22613" y="45413"/>
                    <a:pt x="22785" y="42483"/>
                    <a:pt x="22605" y="39595"/>
                  </a:cubicBezTo>
                  <a:cubicBezTo>
                    <a:pt x="22441" y="36861"/>
                    <a:pt x="21377" y="34070"/>
                    <a:pt x="21525" y="31345"/>
                  </a:cubicBezTo>
                  <a:cubicBezTo>
                    <a:pt x="21541" y="31165"/>
                    <a:pt x="21557" y="30960"/>
                    <a:pt x="21680" y="30813"/>
                  </a:cubicBezTo>
                  <a:cubicBezTo>
                    <a:pt x="21811" y="30650"/>
                    <a:pt x="22032" y="30600"/>
                    <a:pt x="22237" y="30535"/>
                  </a:cubicBezTo>
                  <a:cubicBezTo>
                    <a:pt x="23710" y="30101"/>
                    <a:pt x="24921" y="29005"/>
                    <a:pt x="25756" y="27703"/>
                  </a:cubicBezTo>
                  <a:cubicBezTo>
                    <a:pt x="26885" y="25927"/>
                    <a:pt x="27335" y="23922"/>
                    <a:pt x="28268" y="22081"/>
                  </a:cubicBezTo>
                  <a:cubicBezTo>
                    <a:pt x="28317" y="21975"/>
                    <a:pt x="28358" y="21876"/>
                    <a:pt x="28350" y="21770"/>
                  </a:cubicBezTo>
                  <a:cubicBezTo>
                    <a:pt x="28334" y="21606"/>
                    <a:pt x="28154" y="21483"/>
                    <a:pt x="27990" y="21483"/>
                  </a:cubicBezTo>
                  <a:cubicBezTo>
                    <a:pt x="27779" y="21483"/>
                    <a:pt x="27204" y="21798"/>
                    <a:pt x="27164" y="22035"/>
                  </a:cubicBezTo>
                  <a:lnTo>
                    <a:pt x="27164" y="22035"/>
                  </a:lnTo>
                  <a:cubicBezTo>
                    <a:pt x="27213" y="21718"/>
                    <a:pt x="27237" y="21408"/>
                    <a:pt x="27245" y="21099"/>
                  </a:cubicBezTo>
                  <a:cubicBezTo>
                    <a:pt x="27253" y="20887"/>
                    <a:pt x="27178" y="20615"/>
                    <a:pt x="26984" y="20615"/>
                  </a:cubicBezTo>
                  <a:cubicBezTo>
                    <a:pt x="26976" y="20615"/>
                    <a:pt x="26967" y="20615"/>
                    <a:pt x="26959" y="20616"/>
                  </a:cubicBezTo>
                  <a:cubicBezTo>
                    <a:pt x="26509" y="20657"/>
                    <a:pt x="26599" y="21434"/>
                    <a:pt x="26541" y="21696"/>
                  </a:cubicBezTo>
                  <a:cubicBezTo>
                    <a:pt x="26410" y="21369"/>
                    <a:pt x="26263" y="21033"/>
                    <a:pt x="25985" y="20829"/>
                  </a:cubicBezTo>
                  <a:cubicBezTo>
                    <a:pt x="25928" y="20780"/>
                    <a:pt x="25854" y="20747"/>
                    <a:pt x="25780" y="20747"/>
                  </a:cubicBezTo>
                  <a:cubicBezTo>
                    <a:pt x="25641" y="20747"/>
                    <a:pt x="25559" y="20902"/>
                    <a:pt x="25518" y="21033"/>
                  </a:cubicBezTo>
                  <a:cubicBezTo>
                    <a:pt x="25412" y="21344"/>
                    <a:pt x="25404" y="21680"/>
                    <a:pt x="25486" y="21999"/>
                  </a:cubicBezTo>
                  <a:cubicBezTo>
                    <a:pt x="25355" y="21819"/>
                    <a:pt x="25183" y="21688"/>
                    <a:pt x="24978" y="21614"/>
                  </a:cubicBezTo>
                  <a:cubicBezTo>
                    <a:pt x="24934" y="21602"/>
                    <a:pt x="24890" y="21584"/>
                    <a:pt x="24843" y="21584"/>
                  </a:cubicBezTo>
                  <a:cubicBezTo>
                    <a:pt x="24828" y="21584"/>
                    <a:pt x="24813" y="21586"/>
                    <a:pt x="24798" y="21590"/>
                  </a:cubicBezTo>
                  <a:cubicBezTo>
                    <a:pt x="24635" y="21606"/>
                    <a:pt x="24536" y="21778"/>
                    <a:pt x="24536" y="21942"/>
                  </a:cubicBezTo>
                  <a:cubicBezTo>
                    <a:pt x="24536" y="22220"/>
                    <a:pt x="24716" y="22449"/>
                    <a:pt x="24839" y="22678"/>
                  </a:cubicBezTo>
                  <a:cubicBezTo>
                    <a:pt x="25543" y="23988"/>
                    <a:pt x="24430" y="25461"/>
                    <a:pt x="23423" y="26222"/>
                  </a:cubicBezTo>
                  <a:cubicBezTo>
                    <a:pt x="23066" y="26488"/>
                    <a:pt x="22632" y="26724"/>
                    <a:pt x="22194" y="26724"/>
                  </a:cubicBezTo>
                  <a:cubicBezTo>
                    <a:pt x="22080" y="26724"/>
                    <a:pt x="21965" y="26708"/>
                    <a:pt x="21852" y="26672"/>
                  </a:cubicBezTo>
                  <a:cubicBezTo>
                    <a:pt x="21459" y="26541"/>
                    <a:pt x="21827" y="24127"/>
                    <a:pt x="21868" y="23775"/>
                  </a:cubicBezTo>
                  <a:cubicBezTo>
                    <a:pt x="21967" y="22989"/>
                    <a:pt x="22057" y="22343"/>
                    <a:pt x="22057" y="21565"/>
                  </a:cubicBezTo>
                  <a:cubicBezTo>
                    <a:pt x="22057" y="21230"/>
                    <a:pt x="22057" y="20902"/>
                    <a:pt x="22048" y="20575"/>
                  </a:cubicBezTo>
                  <a:lnTo>
                    <a:pt x="22048" y="20510"/>
                  </a:lnTo>
                  <a:cubicBezTo>
                    <a:pt x="22048" y="20338"/>
                    <a:pt x="22048" y="20158"/>
                    <a:pt x="22040" y="19969"/>
                  </a:cubicBezTo>
                  <a:lnTo>
                    <a:pt x="22040" y="19847"/>
                  </a:lnTo>
                  <a:cubicBezTo>
                    <a:pt x="22032" y="19683"/>
                    <a:pt x="22032" y="19519"/>
                    <a:pt x="22016" y="19356"/>
                  </a:cubicBezTo>
                  <a:cubicBezTo>
                    <a:pt x="22007" y="19298"/>
                    <a:pt x="22007" y="19241"/>
                    <a:pt x="22007" y="19192"/>
                  </a:cubicBezTo>
                  <a:lnTo>
                    <a:pt x="21975" y="18734"/>
                  </a:lnTo>
                  <a:cubicBezTo>
                    <a:pt x="21975" y="18668"/>
                    <a:pt x="21967" y="18611"/>
                    <a:pt x="21967" y="18545"/>
                  </a:cubicBezTo>
                  <a:cubicBezTo>
                    <a:pt x="21958" y="18406"/>
                    <a:pt x="21934" y="18251"/>
                    <a:pt x="21926" y="18112"/>
                  </a:cubicBezTo>
                  <a:cubicBezTo>
                    <a:pt x="21917" y="18046"/>
                    <a:pt x="21917" y="17973"/>
                    <a:pt x="21901" y="17915"/>
                  </a:cubicBezTo>
                  <a:cubicBezTo>
                    <a:pt x="21893" y="17768"/>
                    <a:pt x="21877" y="17629"/>
                    <a:pt x="21852" y="17482"/>
                  </a:cubicBezTo>
                  <a:cubicBezTo>
                    <a:pt x="21844" y="17424"/>
                    <a:pt x="21836" y="17351"/>
                    <a:pt x="21827" y="17293"/>
                  </a:cubicBezTo>
                  <a:cubicBezTo>
                    <a:pt x="21803" y="17146"/>
                    <a:pt x="21762" y="16990"/>
                    <a:pt x="21746" y="16851"/>
                  </a:cubicBezTo>
                  <a:cubicBezTo>
                    <a:pt x="21729" y="16802"/>
                    <a:pt x="21705" y="16737"/>
                    <a:pt x="21688" y="16680"/>
                  </a:cubicBezTo>
                  <a:cubicBezTo>
                    <a:pt x="21664" y="16475"/>
                    <a:pt x="21582" y="16270"/>
                    <a:pt x="21541" y="16066"/>
                  </a:cubicBezTo>
                  <a:lnTo>
                    <a:pt x="21459" y="16066"/>
                  </a:lnTo>
                  <a:cubicBezTo>
                    <a:pt x="21255" y="14683"/>
                    <a:pt x="20764" y="13340"/>
                    <a:pt x="19945" y="12072"/>
                  </a:cubicBezTo>
                  <a:cubicBezTo>
                    <a:pt x="18726" y="10181"/>
                    <a:pt x="16492" y="9011"/>
                    <a:pt x="14151" y="8659"/>
                  </a:cubicBezTo>
                  <a:cubicBezTo>
                    <a:pt x="13995" y="8479"/>
                    <a:pt x="13856" y="8291"/>
                    <a:pt x="13709" y="8103"/>
                  </a:cubicBezTo>
                  <a:lnTo>
                    <a:pt x="13709" y="8086"/>
                  </a:lnTo>
                  <a:cubicBezTo>
                    <a:pt x="13398" y="7677"/>
                    <a:pt x="13054" y="7243"/>
                    <a:pt x="12727" y="6834"/>
                  </a:cubicBezTo>
                  <a:lnTo>
                    <a:pt x="12719" y="6842"/>
                  </a:lnTo>
                  <a:cubicBezTo>
                    <a:pt x="11417" y="5263"/>
                    <a:pt x="10083" y="3724"/>
                    <a:pt x="8635" y="2251"/>
                  </a:cubicBezTo>
                  <a:cubicBezTo>
                    <a:pt x="8782" y="2210"/>
                    <a:pt x="8979" y="2161"/>
                    <a:pt x="9191" y="2137"/>
                  </a:cubicBezTo>
                  <a:cubicBezTo>
                    <a:pt x="9617" y="2079"/>
                    <a:pt x="9969" y="2137"/>
                    <a:pt x="9985" y="2055"/>
                  </a:cubicBezTo>
                  <a:cubicBezTo>
                    <a:pt x="10014" y="1997"/>
                    <a:pt x="9723" y="1840"/>
                    <a:pt x="9320" y="1840"/>
                  </a:cubicBezTo>
                  <a:cubicBezTo>
                    <a:pt x="9263" y="1840"/>
                    <a:pt x="9204" y="1843"/>
                    <a:pt x="9142" y="1850"/>
                  </a:cubicBezTo>
                  <a:cubicBezTo>
                    <a:pt x="8856" y="1889"/>
                    <a:pt x="8686" y="1994"/>
                    <a:pt x="8495" y="2095"/>
                  </a:cubicBezTo>
                  <a:lnTo>
                    <a:pt x="8495" y="2095"/>
                  </a:lnTo>
                  <a:cubicBezTo>
                    <a:pt x="8685" y="1987"/>
                    <a:pt x="8839" y="1749"/>
                    <a:pt x="9126" y="1547"/>
                  </a:cubicBezTo>
                  <a:cubicBezTo>
                    <a:pt x="9535" y="1253"/>
                    <a:pt x="9961" y="1130"/>
                    <a:pt x="9944" y="1048"/>
                  </a:cubicBezTo>
                  <a:cubicBezTo>
                    <a:pt x="9939" y="1022"/>
                    <a:pt x="9891" y="1006"/>
                    <a:pt x="9811" y="1006"/>
                  </a:cubicBezTo>
                  <a:cubicBezTo>
                    <a:pt x="9765" y="1006"/>
                    <a:pt x="9708" y="1012"/>
                    <a:pt x="9642" y="1024"/>
                  </a:cubicBezTo>
                  <a:cubicBezTo>
                    <a:pt x="9453" y="1065"/>
                    <a:pt x="9224" y="1155"/>
                    <a:pt x="8987" y="1318"/>
                  </a:cubicBezTo>
                  <a:cubicBezTo>
                    <a:pt x="8758" y="1482"/>
                    <a:pt x="8610" y="1678"/>
                    <a:pt x="8512" y="1834"/>
                  </a:cubicBezTo>
                  <a:cubicBezTo>
                    <a:pt x="8553" y="1662"/>
                    <a:pt x="8594" y="1457"/>
                    <a:pt x="8668" y="1253"/>
                  </a:cubicBezTo>
                  <a:cubicBezTo>
                    <a:pt x="8864" y="623"/>
                    <a:pt x="9151" y="164"/>
                    <a:pt x="9085" y="115"/>
                  </a:cubicBezTo>
                  <a:cubicBezTo>
                    <a:pt x="9082" y="113"/>
                    <a:pt x="9079" y="111"/>
                    <a:pt x="9074" y="111"/>
                  </a:cubicBezTo>
                  <a:cubicBezTo>
                    <a:pt x="8992" y="111"/>
                    <a:pt x="8607" y="520"/>
                    <a:pt x="8406" y="1171"/>
                  </a:cubicBezTo>
                  <a:cubicBezTo>
                    <a:pt x="8365" y="1277"/>
                    <a:pt x="8340" y="1392"/>
                    <a:pt x="8324" y="1506"/>
                  </a:cubicBezTo>
                  <a:cubicBezTo>
                    <a:pt x="8291" y="1376"/>
                    <a:pt x="8258" y="1236"/>
                    <a:pt x="8218" y="1097"/>
                  </a:cubicBezTo>
                  <a:cubicBezTo>
                    <a:pt x="8048" y="485"/>
                    <a:pt x="7856" y="0"/>
                    <a:pt x="777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1" name="Google Shape;7531;p33"/>
            <p:cNvSpPr/>
            <p:nvPr/>
          </p:nvSpPr>
          <p:spPr>
            <a:xfrm>
              <a:off x="2086150" y="2953575"/>
              <a:ext cx="708950" cy="1028075"/>
            </a:xfrm>
            <a:custGeom>
              <a:avLst/>
              <a:gdLst/>
              <a:ahLst/>
              <a:cxnLst/>
              <a:rect l="l" t="t" r="r" b="b"/>
              <a:pathLst>
                <a:path w="28358" h="41123" extrusionOk="0">
                  <a:moveTo>
                    <a:pt x="20632" y="41009"/>
                  </a:moveTo>
                  <a:lnTo>
                    <a:pt x="20632" y="41009"/>
                  </a:lnTo>
                  <a:cubicBezTo>
                    <a:pt x="20632" y="41009"/>
                    <a:pt x="20632" y="41009"/>
                    <a:pt x="20632" y="41009"/>
                  </a:cubicBezTo>
                  <a:cubicBezTo>
                    <a:pt x="20632" y="41009"/>
                    <a:pt x="20632" y="41009"/>
                    <a:pt x="20632" y="41009"/>
                  </a:cubicBezTo>
                  <a:lnTo>
                    <a:pt x="20632" y="41009"/>
                  </a:lnTo>
                  <a:cubicBezTo>
                    <a:pt x="20632" y="41009"/>
                    <a:pt x="20632" y="41009"/>
                    <a:pt x="20632" y="41009"/>
                  </a:cubicBezTo>
                  <a:close/>
                  <a:moveTo>
                    <a:pt x="12600" y="0"/>
                  </a:moveTo>
                  <a:cubicBezTo>
                    <a:pt x="12105" y="0"/>
                    <a:pt x="11620" y="38"/>
                    <a:pt x="11155" y="114"/>
                  </a:cubicBezTo>
                  <a:cubicBezTo>
                    <a:pt x="7759" y="679"/>
                    <a:pt x="5115" y="3649"/>
                    <a:pt x="3699" y="6596"/>
                  </a:cubicBezTo>
                  <a:cubicBezTo>
                    <a:pt x="2545" y="8994"/>
                    <a:pt x="2005" y="11645"/>
                    <a:pt x="1572" y="14256"/>
                  </a:cubicBezTo>
                  <a:cubicBezTo>
                    <a:pt x="1089" y="17006"/>
                    <a:pt x="622" y="19723"/>
                    <a:pt x="508" y="22481"/>
                  </a:cubicBezTo>
                  <a:cubicBezTo>
                    <a:pt x="393" y="24969"/>
                    <a:pt x="0" y="27555"/>
                    <a:pt x="1449" y="29732"/>
                  </a:cubicBezTo>
                  <a:cubicBezTo>
                    <a:pt x="2390" y="31147"/>
                    <a:pt x="3814" y="32179"/>
                    <a:pt x="4812" y="33545"/>
                  </a:cubicBezTo>
                  <a:cubicBezTo>
                    <a:pt x="6310" y="35616"/>
                    <a:pt x="6711" y="38431"/>
                    <a:pt x="5852" y="40821"/>
                  </a:cubicBezTo>
                  <a:cubicBezTo>
                    <a:pt x="6638" y="40996"/>
                    <a:pt x="7446" y="41082"/>
                    <a:pt x="8250" y="41082"/>
                  </a:cubicBezTo>
                  <a:cubicBezTo>
                    <a:pt x="8534" y="41082"/>
                    <a:pt x="8818" y="41071"/>
                    <a:pt x="9101" y="41050"/>
                  </a:cubicBezTo>
                  <a:cubicBezTo>
                    <a:pt x="8569" y="40624"/>
                    <a:pt x="7939" y="40338"/>
                    <a:pt x="7268" y="40232"/>
                  </a:cubicBezTo>
                  <a:cubicBezTo>
                    <a:pt x="8078" y="37351"/>
                    <a:pt x="8700" y="34421"/>
                    <a:pt x="9125" y="31458"/>
                  </a:cubicBezTo>
                  <a:cubicBezTo>
                    <a:pt x="10129" y="31551"/>
                    <a:pt x="11132" y="31579"/>
                    <a:pt x="12134" y="31579"/>
                  </a:cubicBezTo>
                  <a:cubicBezTo>
                    <a:pt x="13581" y="31579"/>
                    <a:pt x="15027" y="31522"/>
                    <a:pt x="16471" y="31522"/>
                  </a:cubicBezTo>
                  <a:cubicBezTo>
                    <a:pt x="17108" y="31522"/>
                    <a:pt x="17745" y="31533"/>
                    <a:pt x="18381" y="31565"/>
                  </a:cubicBezTo>
                  <a:cubicBezTo>
                    <a:pt x="18913" y="33071"/>
                    <a:pt x="19478" y="34585"/>
                    <a:pt x="19994" y="36058"/>
                  </a:cubicBezTo>
                  <a:cubicBezTo>
                    <a:pt x="20157" y="36491"/>
                    <a:pt x="20639" y="41004"/>
                    <a:pt x="20632" y="41009"/>
                  </a:cubicBezTo>
                  <a:lnTo>
                    <a:pt x="20632" y="41009"/>
                  </a:lnTo>
                  <a:cubicBezTo>
                    <a:pt x="21153" y="41085"/>
                    <a:pt x="21679" y="41122"/>
                    <a:pt x="22205" y="41122"/>
                  </a:cubicBezTo>
                  <a:cubicBezTo>
                    <a:pt x="22812" y="41122"/>
                    <a:pt x="23420" y="41073"/>
                    <a:pt x="24020" y="40976"/>
                  </a:cubicBezTo>
                  <a:cubicBezTo>
                    <a:pt x="23488" y="40404"/>
                    <a:pt x="22809" y="39970"/>
                    <a:pt x="22072" y="39724"/>
                  </a:cubicBezTo>
                  <a:cubicBezTo>
                    <a:pt x="22604" y="36876"/>
                    <a:pt x="22776" y="33955"/>
                    <a:pt x="22596" y="31066"/>
                  </a:cubicBezTo>
                  <a:cubicBezTo>
                    <a:pt x="22424" y="28332"/>
                    <a:pt x="21360" y="25541"/>
                    <a:pt x="21524" y="22816"/>
                  </a:cubicBezTo>
                  <a:cubicBezTo>
                    <a:pt x="21532" y="22636"/>
                    <a:pt x="21549" y="22432"/>
                    <a:pt x="21671" y="22284"/>
                  </a:cubicBezTo>
                  <a:cubicBezTo>
                    <a:pt x="21810" y="22121"/>
                    <a:pt x="22023" y="22063"/>
                    <a:pt x="22228" y="22006"/>
                  </a:cubicBezTo>
                  <a:cubicBezTo>
                    <a:pt x="23701" y="21572"/>
                    <a:pt x="24929" y="20476"/>
                    <a:pt x="25747" y="19174"/>
                  </a:cubicBezTo>
                  <a:cubicBezTo>
                    <a:pt x="26884" y="17407"/>
                    <a:pt x="27318" y="15393"/>
                    <a:pt x="28259" y="13552"/>
                  </a:cubicBezTo>
                  <a:cubicBezTo>
                    <a:pt x="28317" y="13454"/>
                    <a:pt x="28358" y="13356"/>
                    <a:pt x="28341" y="13241"/>
                  </a:cubicBezTo>
                  <a:cubicBezTo>
                    <a:pt x="28325" y="13077"/>
                    <a:pt x="28153" y="12963"/>
                    <a:pt x="27989" y="12955"/>
                  </a:cubicBezTo>
                  <a:cubicBezTo>
                    <a:pt x="27768" y="12955"/>
                    <a:pt x="27195" y="13266"/>
                    <a:pt x="27155" y="13511"/>
                  </a:cubicBezTo>
                  <a:cubicBezTo>
                    <a:pt x="27195" y="13200"/>
                    <a:pt x="27228" y="12881"/>
                    <a:pt x="27236" y="12570"/>
                  </a:cubicBezTo>
                  <a:cubicBezTo>
                    <a:pt x="27236" y="12358"/>
                    <a:pt x="27161" y="12086"/>
                    <a:pt x="26974" y="12086"/>
                  </a:cubicBezTo>
                  <a:cubicBezTo>
                    <a:pt x="26966" y="12086"/>
                    <a:pt x="26958" y="12086"/>
                    <a:pt x="26950" y="12087"/>
                  </a:cubicBezTo>
                  <a:cubicBezTo>
                    <a:pt x="26500" y="12128"/>
                    <a:pt x="26598" y="12905"/>
                    <a:pt x="26533" y="13167"/>
                  </a:cubicBezTo>
                  <a:cubicBezTo>
                    <a:pt x="26402" y="12840"/>
                    <a:pt x="26254" y="12504"/>
                    <a:pt x="25984" y="12300"/>
                  </a:cubicBezTo>
                  <a:cubicBezTo>
                    <a:pt x="25919" y="12259"/>
                    <a:pt x="25861" y="12218"/>
                    <a:pt x="25780" y="12218"/>
                  </a:cubicBezTo>
                  <a:cubicBezTo>
                    <a:pt x="25632" y="12226"/>
                    <a:pt x="25550" y="12373"/>
                    <a:pt x="25510" y="12504"/>
                  </a:cubicBezTo>
                  <a:cubicBezTo>
                    <a:pt x="25420" y="12815"/>
                    <a:pt x="25411" y="13151"/>
                    <a:pt x="25477" y="13470"/>
                  </a:cubicBezTo>
                  <a:cubicBezTo>
                    <a:pt x="25346" y="13290"/>
                    <a:pt x="25174" y="13159"/>
                    <a:pt x="24969" y="13086"/>
                  </a:cubicBezTo>
                  <a:cubicBezTo>
                    <a:pt x="24919" y="13073"/>
                    <a:pt x="24874" y="13056"/>
                    <a:pt x="24833" y="13056"/>
                  </a:cubicBezTo>
                  <a:cubicBezTo>
                    <a:pt x="24821" y="13056"/>
                    <a:pt x="24809" y="13057"/>
                    <a:pt x="24798" y="13061"/>
                  </a:cubicBezTo>
                  <a:cubicBezTo>
                    <a:pt x="24634" y="13077"/>
                    <a:pt x="24536" y="13249"/>
                    <a:pt x="24528" y="13413"/>
                  </a:cubicBezTo>
                  <a:cubicBezTo>
                    <a:pt x="24528" y="13683"/>
                    <a:pt x="24699" y="13904"/>
                    <a:pt x="24838" y="14149"/>
                  </a:cubicBezTo>
                  <a:cubicBezTo>
                    <a:pt x="25526" y="15459"/>
                    <a:pt x="24429" y="16932"/>
                    <a:pt x="23414" y="17693"/>
                  </a:cubicBezTo>
                  <a:cubicBezTo>
                    <a:pt x="23059" y="17958"/>
                    <a:pt x="22621" y="18198"/>
                    <a:pt x="22191" y="18198"/>
                  </a:cubicBezTo>
                  <a:cubicBezTo>
                    <a:pt x="22077" y="18198"/>
                    <a:pt x="21963" y="18181"/>
                    <a:pt x="21851" y="18143"/>
                  </a:cubicBezTo>
                  <a:cubicBezTo>
                    <a:pt x="21459" y="18012"/>
                    <a:pt x="21819" y="15598"/>
                    <a:pt x="21860" y="15246"/>
                  </a:cubicBezTo>
                  <a:cubicBezTo>
                    <a:pt x="21958" y="14469"/>
                    <a:pt x="22056" y="13822"/>
                    <a:pt x="22056" y="13036"/>
                  </a:cubicBezTo>
                  <a:cubicBezTo>
                    <a:pt x="22031" y="9706"/>
                    <a:pt x="21900" y="6440"/>
                    <a:pt x="20026" y="3535"/>
                  </a:cubicBezTo>
                  <a:cubicBezTo>
                    <a:pt x="18530" y="1217"/>
                    <a:pt x="15412" y="0"/>
                    <a:pt x="12600" y="0"/>
                  </a:cubicBezTo>
                  <a:close/>
                </a:path>
              </a:pathLst>
            </a:custGeom>
            <a:solidFill>
              <a:srgbClr val="BDC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2" name="Google Shape;7532;p33"/>
            <p:cNvSpPr/>
            <p:nvPr/>
          </p:nvSpPr>
          <p:spPr>
            <a:xfrm>
              <a:off x="2277850" y="2740950"/>
              <a:ext cx="18650" cy="56525"/>
            </a:xfrm>
            <a:custGeom>
              <a:avLst/>
              <a:gdLst/>
              <a:ahLst/>
              <a:cxnLst/>
              <a:rect l="l" t="t" r="r" b="b"/>
              <a:pathLst>
                <a:path w="746" h="2261" extrusionOk="0">
                  <a:moveTo>
                    <a:pt x="80" y="0"/>
                  </a:moveTo>
                  <a:cubicBezTo>
                    <a:pt x="78" y="0"/>
                    <a:pt x="76" y="1"/>
                    <a:pt x="74" y="1"/>
                  </a:cubicBezTo>
                  <a:cubicBezTo>
                    <a:pt x="1" y="18"/>
                    <a:pt x="74" y="541"/>
                    <a:pt x="238" y="1163"/>
                  </a:cubicBezTo>
                  <a:cubicBezTo>
                    <a:pt x="407" y="1775"/>
                    <a:pt x="600" y="2260"/>
                    <a:pt x="676" y="2260"/>
                  </a:cubicBezTo>
                  <a:cubicBezTo>
                    <a:pt x="677" y="2260"/>
                    <a:pt x="679" y="2260"/>
                    <a:pt x="680" y="2260"/>
                  </a:cubicBezTo>
                  <a:cubicBezTo>
                    <a:pt x="745" y="2235"/>
                    <a:pt x="680" y="1720"/>
                    <a:pt x="516" y="1090"/>
                  </a:cubicBezTo>
                  <a:cubicBezTo>
                    <a:pt x="340" y="483"/>
                    <a:pt x="157" y="0"/>
                    <a:pt x="80" y="0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3" name="Google Shape;7533;p33"/>
            <p:cNvSpPr/>
            <p:nvPr/>
          </p:nvSpPr>
          <p:spPr>
            <a:xfrm>
              <a:off x="2289750" y="2743325"/>
              <a:ext cx="24125" cy="58025"/>
            </a:xfrm>
            <a:custGeom>
              <a:avLst/>
              <a:gdLst/>
              <a:ahLst/>
              <a:cxnLst/>
              <a:rect l="l" t="t" r="r" b="b"/>
              <a:pathLst>
                <a:path w="965" h="2321" extrusionOk="0">
                  <a:moveTo>
                    <a:pt x="897" y="1"/>
                  </a:moveTo>
                  <a:cubicBezTo>
                    <a:pt x="814" y="1"/>
                    <a:pt x="422" y="409"/>
                    <a:pt x="220" y="1060"/>
                  </a:cubicBezTo>
                  <a:cubicBezTo>
                    <a:pt x="1" y="1743"/>
                    <a:pt x="104" y="2321"/>
                    <a:pt x="178" y="2321"/>
                  </a:cubicBezTo>
                  <a:cubicBezTo>
                    <a:pt x="178" y="2321"/>
                    <a:pt x="179" y="2321"/>
                    <a:pt x="179" y="2321"/>
                  </a:cubicBezTo>
                  <a:cubicBezTo>
                    <a:pt x="261" y="2304"/>
                    <a:pt x="286" y="1764"/>
                    <a:pt x="490" y="1142"/>
                  </a:cubicBezTo>
                  <a:cubicBezTo>
                    <a:pt x="679" y="520"/>
                    <a:pt x="965" y="54"/>
                    <a:pt x="908" y="4"/>
                  </a:cubicBezTo>
                  <a:cubicBezTo>
                    <a:pt x="905" y="2"/>
                    <a:pt x="901" y="1"/>
                    <a:pt x="897" y="1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4" name="Google Shape;7534;p33"/>
            <p:cNvSpPr/>
            <p:nvPr/>
          </p:nvSpPr>
          <p:spPr>
            <a:xfrm>
              <a:off x="2295250" y="2765800"/>
              <a:ext cx="38900" cy="28675"/>
            </a:xfrm>
            <a:custGeom>
              <a:avLst/>
              <a:gdLst/>
              <a:ahLst/>
              <a:cxnLst/>
              <a:rect l="l" t="t" r="r" b="b"/>
              <a:pathLst>
                <a:path w="1556" h="1147" extrusionOk="0">
                  <a:moveTo>
                    <a:pt x="1415" y="0"/>
                  </a:moveTo>
                  <a:cubicBezTo>
                    <a:pt x="1367" y="0"/>
                    <a:pt x="1307" y="5"/>
                    <a:pt x="1236" y="14"/>
                  </a:cubicBezTo>
                  <a:cubicBezTo>
                    <a:pt x="1056" y="55"/>
                    <a:pt x="819" y="153"/>
                    <a:pt x="581" y="317"/>
                  </a:cubicBezTo>
                  <a:cubicBezTo>
                    <a:pt x="360" y="480"/>
                    <a:pt x="197" y="685"/>
                    <a:pt x="107" y="849"/>
                  </a:cubicBezTo>
                  <a:cubicBezTo>
                    <a:pt x="25" y="1012"/>
                    <a:pt x="0" y="1119"/>
                    <a:pt x="33" y="1143"/>
                  </a:cubicBezTo>
                  <a:cubicBezTo>
                    <a:pt x="37" y="1145"/>
                    <a:pt x="41" y="1147"/>
                    <a:pt x="46" y="1147"/>
                  </a:cubicBezTo>
                  <a:cubicBezTo>
                    <a:pt x="133" y="1147"/>
                    <a:pt x="373" y="816"/>
                    <a:pt x="745" y="538"/>
                  </a:cubicBezTo>
                  <a:cubicBezTo>
                    <a:pt x="1154" y="243"/>
                    <a:pt x="1555" y="120"/>
                    <a:pt x="1547" y="38"/>
                  </a:cubicBezTo>
                  <a:cubicBezTo>
                    <a:pt x="1542" y="13"/>
                    <a:pt x="1495" y="0"/>
                    <a:pt x="1415" y="0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5" name="Google Shape;7535;p33"/>
            <p:cNvSpPr/>
            <p:nvPr/>
          </p:nvSpPr>
          <p:spPr>
            <a:xfrm>
              <a:off x="2294025" y="2786875"/>
              <a:ext cx="41850" cy="10825"/>
            </a:xfrm>
            <a:custGeom>
              <a:avLst/>
              <a:gdLst/>
              <a:ahLst/>
              <a:cxnLst/>
              <a:rect l="l" t="t" r="r" b="b"/>
              <a:pathLst>
                <a:path w="1674" h="433" extrusionOk="0">
                  <a:moveTo>
                    <a:pt x="1005" y="1"/>
                  </a:moveTo>
                  <a:cubicBezTo>
                    <a:pt x="943" y="1"/>
                    <a:pt x="878" y="5"/>
                    <a:pt x="810" y="14"/>
                  </a:cubicBezTo>
                  <a:cubicBezTo>
                    <a:pt x="319" y="71"/>
                    <a:pt x="0" y="349"/>
                    <a:pt x="49" y="415"/>
                  </a:cubicBezTo>
                  <a:cubicBezTo>
                    <a:pt x="58" y="427"/>
                    <a:pt x="77" y="432"/>
                    <a:pt x="104" y="432"/>
                  </a:cubicBezTo>
                  <a:cubicBezTo>
                    <a:pt x="223" y="432"/>
                    <a:pt x="505" y="334"/>
                    <a:pt x="851" y="300"/>
                  </a:cubicBezTo>
                  <a:cubicBezTo>
                    <a:pt x="1269" y="235"/>
                    <a:pt x="1629" y="300"/>
                    <a:pt x="1645" y="218"/>
                  </a:cubicBezTo>
                  <a:cubicBezTo>
                    <a:pt x="1673" y="155"/>
                    <a:pt x="1392" y="1"/>
                    <a:pt x="1005" y="1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6" name="Google Shape;7536;p33"/>
            <p:cNvSpPr/>
            <p:nvPr/>
          </p:nvSpPr>
          <p:spPr>
            <a:xfrm>
              <a:off x="2244300" y="2768175"/>
              <a:ext cx="54650" cy="28800"/>
            </a:xfrm>
            <a:custGeom>
              <a:avLst/>
              <a:gdLst/>
              <a:ahLst/>
              <a:cxnLst/>
              <a:rect l="l" t="t" r="r" b="b"/>
              <a:pathLst>
                <a:path w="2186" h="1152" extrusionOk="0">
                  <a:moveTo>
                    <a:pt x="385" y="1"/>
                  </a:moveTo>
                  <a:cubicBezTo>
                    <a:pt x="148" y="1"/>
                    <a:pt x="0" y="42"/>
                    <a:pt x="0" y="83"/>
                  </a:cubicBezTo>
                  <a:cubicBezTo>
                    <a:pt x="0" y="164"/>
                    <a:pt x="557" y="181"/>
                    <a:pt x="1146" y="475"/>
                  </a:cubicBezTo>
                  <a:cubicBezTo>
                    <a:pt x="1708" y="745"/>
                    <a:pt x="2038" y="1152"/>
                    <a:pt x="2137" y="1152"/>
                  </a:cubicBezTo>
                  <a:cubicBezTo>
                    <a:pt x="2143" y="1152"/>
                    <a:pt x="2148" y="1150"/>
                    <a:pt x="2153" y="1146"/>
                  </a:cubicBezTo>
                  <a:cubicBezTo>
                    <a:pt x="2186" y="1130"/>
                    <a:pt x="2128" y="983"/>
                    <a:pt x="1989" y="803"/>
                  </a:cubicBezTo>
                  <a:cubicBezTo>
                    <a:pt x="1842" y="615"/>
                    <a:pt x="1596" y="394"/>
                    <a:pt x="1269" y="230"/>
                  </a:cubicBezTo>
                  <a:cubicBezTo>
                    <a:pt x="942" y="66"/>
                    <a:pt x="614" y="1"/>
                    <a:pt x="385" y="1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7" name="Google Shape;7537;p33"/>
            <p:cNvSpPr/>
            <p:nvPr/>
          </p:nvSpPr>
          <p:spPr>
            <a:xfrm>
              <a:off x="2244700" y="2783500"/>
              <a:ext cx="54250" cy="12250"/>
            </a:xfrm>
            <a:custGeom>
              <a:avLst/>
              <a:gdLst/>
              <a:ahLst/>
              <a:cxnLst/>
              <a:rect l="l" t="t" r="r" b="b"/>
              <a:pathLst>
                <a:path w="2170" h="490" extrusionOk="0">
                  <a:moveTo>
                    <a:pt x="1056" y="1"/>
                  </a:moveTo>
                  <a:cubicBezTo>
                    <a:pt x="748" y="1"/>
                    <a:pt x="466" y="72"/>
                    <a:pt x="287" y="157"/>
                  </a:cubicBezTo>
                  <a:cubicBezTo>
                    <a:pt x="91" y="247"/>
                    <a:pt x="1" y="353"/>
                    <a:pt x="17" y="386"/>
                  </a:cubicBezTo>
                  <a:cubicBezTo>
                    <a:pt x="23" y="396"/>
                    <a:pt x="38" y="400"/>
                    <a:pt x="62" y="400"/>
                  </a:cubicBezTo>
                  <a:cubicBezTo>
                    <a:pt x="188" y="400"/>
                    <a:pt x="555" y="279"/>
                    <a:pt x="1010" y="279"/>
                  </a:cubicBezTo>
                  <a:cubicBezTo>
                    <a:pt x="1033" y="279"/>
                    <a:pt x="1057" y="279"/>
                    <a:pt x="1081" y="280"/>
                  </a:cubicBezTo>
                  <a:cubicBezTo>
                    <a:pt x="1587" y="301"/>
                    <a:pt x="1987" y="490"/>
                    <a:pt x="2109" y="490"/>
                  </a:cubicBezTo>
                  <a:cubicBezTo>
                    <a:pt x="2128" y="490"/>
                    <a:pt x="2140" y="486"/>
                    <a:pt x="2145" y="476"/>
                  </a:cubicBezTo>
                  <a:cubicBezTo>
                    <a:pt x="2170" y="443"/>
                    <a:pt x="2088" y="345"/>
                    <a:pt x="1899" y="231"/>
                  </a:cubicBezTo>
                  <a:cubicBezTo>
                    <a:pt x="1719" y="124"/>
                    <a:pt x="1433" y="26"/>
                    <a:pt x="1106" y="2"/>
                  </a:cubicBezTo>
                  <a:cubicBezTo>
                    <a:pt x="1089" y="1"/>
                    <a:pt x="1072" y="1"/>
                    <a:pt x="1056" y="1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8" name="Google Shape;7538;p33"/>
            <p:cNvSpPr/>
            <p:nvPr/>
          </p:nvSpPr>
          <p:spPr>
            <a:xfrm>
              <a:off x="2252075" y="2792400"/>
              <a:ext cx="44825" cy="16000"/>
            </a:xfrm>
            <a:custGeom>
              <a:avLst/>
              <a:gdLst/>
              <a:ahLst/>
              <a:cxnLst/>
              <a:rect l="l" t="t" r="r" b="b"/>
              <a:pathLst>
                <a:path w="1793" h="640" extrusionOk="0">
                  <a:moveTo>
                    <a:pt x="1308" y="1"/>
                  </a:moveTo>
                  <a:cubicBezTo>
                    <a:pt x="1167" y="1"/>
                    <a:pt x="1002" y="20"/>
                    <a:pt x="827" y="71"/>
                  </a:cubicBezTo>
                  <a:cubicBezTo>
                    <a:pt x="287" y="218"/>
                    <a:pt x="0" y="578"/>
                    <a:pt x="50" y="628"/>
                  </a:cubicBezTo>
                  <a:cubicBezTo>
                    <a:pt x="57" y="636"/>
                    <a:pt x="69" y="639"/>
                    <a:pt x="85" y="639"/>
                  </a:cubicBezTo>
                  <a:cubicBezTo>
                    <a:pt x="196" y="639"/>
                    <a:pt x="498" y="449"/>
                    <a:pt x="901" y="341"/>
                  </a:cubicBezTo>
                  <a:cubicBezTo>
                    <a:pt x="1359" y="210"/>
                    <a:pt x="1768" y="218"/>
                    <a:pt x="1776" y="137"/>
                  </a:cubicBezTo>
                  <a:cubicBezTo>
                    <a:pt x="1793" y="82"/>
                    <a:pt x="1599" y="1"/>
                    <a:pt x="1308" y="1"/>
                  </a:cubicBezTo>
                  <a:close/>
                </a:path>
              </a:pathLst>
            </a:custGeom>
            <a:solidFill>
              <a:srgbClr val="A9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9" name="Google Shape;7539;p33"/>
            <p:cNvSpPr/>
            <p:nvPr/>
          </p:nvSpPr>
          <p:spPr>
            <a:xfrm>
              <a:off x="2266200" y="2790475"/>
              <a:ext cx="186200" cy="237625"/>
            </a:xfrm>
            <a:custGeom>
              <a:avLst/>
              <a:gdLst/>
              <a:ahLst/>
              <a:cxnLst/>
              <a:rect l="l" t="t" r="r" b="b"/>
              <a:pathLst>
                <a:path w="7448" h="9505" extrusionOk="0">
                  <a:moveTo>
                    <a:pt x="1162" y="1"/>
                  </a:moveTo>
                  <a:cubicBezTo>
                    <a:pt x="843" y="1760"/>
                    <a:pt x="589" y="3536"/>
                    <a:pt x="393" y="5320"/>
                  </a:cubicBezTo>
                  <a:cubicBezTo>
                    <a:pt x="368" y="5607"/>
                    <a:pt x="0" y="9371"/>
                    <a:pt x="270" y="9412"/>
                  </a:cubicBezTo>
                  <a:cubicBezTo>
                    <a:pt x="671" y="9475"/>
                    <a:pt x="1065" y="9505"/>
                    <a:pt x="1452" y="9505"/>
                  </a:cubicBezTo>
                  <a:cubicBezTo>
                    <a:pt x="2888" y="9505"/>
                    <a:pt x="4234" y="9090"/>
                    <a:pt x="5549" y="8381"/>
                  </a:cubicBezTo>
                  <a:cubicBezTo>
                    <a:pt x="5737" y="8275"/>
                    <a:pt x="7447" y="7334"/>
                    <a:pt x="7292" y="7129"/>
                  </a:cubicBezTo>
                  <a:cubicBezTo>
                    <a:pt x="5361" y="4674"/>
                    <a:pt x="3380" y="2243"/>
                    <a:pt x="1162" y="1"/>
                  </a:cubicBezTo>
                  <a:close/>
                </a:path>
              </a:pathLst>
            </a:custGeom>
            <a:solidFill>
              <a:srgbClr val="EAC1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0" name="Google Shape;7540;p33"/>
            <p:cNvSpPr/>
            <p:nvPr/>
          </p:nvSpPr>
          <p:spPr>
            <a:xfrm>
              <a:off x="2270700" y="2974200"/>
              <a:ext cx="151225" cy="36450"/>
            </a:xfrm>
            <a:custGeom>
              <a:avLst/>
              <a:gdLst/>
              <a:ahLst/>
              <a:cxnLst/>
              <a:rect l="l" t="t" r="r" b="b"/>
              <a:pathLst>
                <a:path w="6049" h="1458" extrusionOk="0">
                  <a:moveTo>
                    <a:pt x="49" y="1"/>
                  </a:moveTo>
                  <a:cubicBezTo>
                    <a:pt x="33" y="279"/>
                    <a:pt x="25" y="590"/>
                    <a:pt x="0" y="852"/>
                  </a:cubicBezTo>
                  <a:cubicBezTo>
                    <a:pt x="1473" y="1196"/>
                    <a:pt x="2979" y="1384"/>
                    <a:pt x="4493" y="1458"/>
                  </a:cubicBezTo>
                  <a:cubicBezTo>
                    <a:pt x="4788" y="1335"/>
                    <a:pt x="5074" y="1196"/>
                    <a:pt x="5361" y="1040"/>
                  </a:cubicBezTo>
                  <a:cubicBezTo>
                    <a:pt x="5434" y="999"/>
                    <a:pt x="5721" y="844"/>
                    <a:pt x="6048" y="656"/>
                  </a:cubicBezTo>
                  <a:lnTo>
                    <a:pt x="6048" y="656"/>
                  </a:lnTo>
                  <a:cubicBezTo>
                    <a:pt x="6009" y="656"/>
                    <a:pt x="5970" y="656"/>
                    <a:pt x="5931" y="656"/>
                  </a:cubicBezTo>
                  <a:cubicBezTo>
                    <a:pt x="3941" y="656"/>
                    <a:pt x="1968" y="450"/>
                    <a:pt x="49" y="1"/>
                  </a:cubicBezTo>
                  <a:close/>
                </a:path>
              </a:pathLst>
            </a:custGeom>
            <a:solidFill>
              <a:srgbClr val="F6E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1" name="Google Shape;7541;p33"/>
            <p:cNvSpPr/>
            <p:nvPr/>
          </p:nvSpPr>
          <p:spPr>
            <a:xfrm>
              <a:off x="2273975" y="2924700"/>
              <a:ext cx="170850" cy="40000"/>
            </a:xfrm>
            <a:custGeom>
              <a:avLst/>
              <a:gdLst/>
              <a:ahLst/>
              <a:cxnLst/>
              <a:rect l="l" t="t" r="r" b="b"/>
              <a:pathLst>
                <a:path w="6834" h="1600" extrusionOk="0">
                  <a:moveTo>
                    <a:pt x="82" y="0"/>
                  </a:moveTo>
                  <a:cubicBezTo>
                    <a:pt x="66" y="123"/>
                    <a:pt x="33" y="451"/>
                    <a:pt x="0" y="860"/>
                  </a:cubicBezTo>
                  <a:cubicBezTo>
                    <a:pt x="2087" y="1380"/>
                    <a:pt x="4232" y="1600"/>
                    <a:pt x="6380" y="1600"/>
                  </a:cubicBezTo>
                  <a:cubicBezTo>
                    <a:pt x="6531" y="1600"/>
                    <a:pt x="6682" y="1598"/>
                    <a:pt x="6834" y="1596"/>
                  </a:cubicBezTo>
                  <a:cubicBezTo>
                    <a:pt x="6613" y="1310"/>
                    <a:pt x="6400" y="1032"/>
                    <a:pt x="6171" y="762"/>
                  </a:cubicBezTo>
                  <a:cubicBezTo>
                    <a:pt x="4117" y="737"/>
                    <a:pt x="2071" y="516"/>
                    <a:pt x="82" y="0"/>
                  </a:cubicBezTo>
                  <a:close/>
                </a:path>
              </a:pathLst>
            </a:custGeom>
            <a:solidFill>
              <a:srgbClr val="F6E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2" name="Google Shape;7542;p33"/>
            <p:cNvSpPr/>
            <p:nvPr/>
          </p:nvSpPr>
          <p:spPr>
            <a:xfrm>
              <a:off x="2279900" y="2871500"/>
              <a:ext cx="123800" cy="41550"/>
            </a:xfrm>
            <a:custGeom>
              <a:avLst/>
              <a:gdLst/>
              <a:ahLst/>
              <a:cxnLst/>
              <a:rect l="l" t="t" r="r" b="b"/>
              <a:pathLst>
                <a:path w="4952" h="1662" extrusionOk="0">
                  <a:moveTo>
                    <a:pt x="115" y="1"/>
                  </a:moveTo>
                  <a:cubicBezTo>
                    <a:pt x="74" y="287"/>
                    <a:pt x="33" y="573"/>
                    <a:pt x="0" y="860"/>
                  </a:cubicBezTo>
                  <a:cubicBezTo>
                    <a:pt x="1621" y="1302"/>
                    <a:pt x="3274" y="1556"/>
                    <a:pt x="4952" y="1662"/>
                  </a:cubicBezTo>
                  <a:cubicBezTo>
                    <a:pt x="4706" y="1351"/>
                    <a:pt x="4453" y="1048"/>
                    <a:pt x="4207" y="754"/>
                  </a:cubicBezTo>
                  <a:cubicBezTo>
                    <a:pt x="2824" y="614"/>
                    <a:pt x="1457" y="369"/>
                    <a:pt x="115" y="1"/>
                  </a:cubicBezTo>
                  <a:close/>
                </a:path>
              </a:pathLst>
            </a:custGeom>
            <a:solidFill>
              <a:srgbClr val="F6E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3" name="Google Shape;7543;p33"/>
            <p:cNvSpPr/>
            <p:nvPr/>
          </p:nvSpPr>
          <p:spPr>
            <a:xfrm>
              <a:off x="2286850" y="2822200"/>
              <a:ext cx="71025" cy="36025"/>
            </a:xfrm>
            <a:custGeom>
              <a:avLst/>
              <a:gdLst/>
              <a:ahLst/>
              <a:cxnLst/>
              <a:rect l="l" t="t" r="r" b="b"/>
              <a:pathLst>
                <a:path w="2841" h="1441" extrusionOk="0">
                  <a:moveTo>
                    <a:pt x="132" y="0"/>
                  </a:moveTo>
                  <a:cubicBezTo>
                    <a:pt x="83" y="287"/>
                    <a:pt x="42" y="565"/>
                    <a:pt x="1" y="851"/>
                  </a:cubicBezTo>
                  <a:cubicBezTo>
                    <a:pt x="925" y="1105"/>
                    <a:pt x="1883" y="1302"/>
                    <a:pt x="2841" y="1441"/>
                  </a:cubicBezTo>
                  <a:cubicBezTo>
                    <a:pt x="2546" y="1097"/>
                    <a:pt x="2243" y="761"/>
                    <a:pt x="1940" y="434"/>
                  </a:cubicBezTo>
                  <a:cubicBezTo>
                    <a:pt x="1335" y="319"/>
                    <a:pt x="737" y="164"/>
                    <a:pt x="132" y="0"/>
                  </a:cubicBezTo>
                  <a:close/>
                </a:path>
              </a:pathLst>
            </a:custGeom>
            <a:solidFill>
              <a:srgbClr val="F6E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4" name="Google Shape;7544;p33"/>
            <p:cNvSpPr/>
            <p:nvPr/>
          </p:nvSpPr>
          <p:spPr>
            <a:xfrm>
              <a:off x="2222825" y="3029750"/>
              <a:ext cx="381375" cy="306300"/>
            </a:xfrm>
            <a:custGeom>
              <a:avLst/>
              <a:gdLst/>
              <a:ahLst/>
              <a:cxnLst/>
              <a:rect l="l" t="t" r="r" b="b"/>
              <a:pathLst>
                <a:path w="15255" h="12252" extrusionOk="0">
                  <a:moveTo>
                    <a:pt x="4604" y="1"/>
                  </a:moveTo>
                  <a:cubicBezTo>
                    <a:pt x="3602" y="1"/>
                    <a:pt x="2627" y="304"/>
                    <a:pt x="1776" y="987"/>
                  </a:cubicBezTo>
                  <a:cubicBezTo>
                    <a:pt x="524" y="1994"/>
                    <a:pt x="180" y="3516"/>
                    <a:pt x="98" y="5046"/>
                  </a:cubicBezTo>
                  <a:cubicBezTo>
                    <a:pt x="0" y="6667"/>
                    <a:pt x="450" y="8664"/>
                    <a:pt x="1661" y="9793"/>
                  </a:cubicBezTo>
                  <a:cubicBezTo>
                    <a:pt x="2922" y="10980"/>
                    <a:pt x="4608" y="11782"/>
                    <a:pt x="6318" y="12060"/>
                  </a:cubicBezTo>
                  <a:cubicBezTo>
                    <a:pt x="7004" y="12174"/>
                    <a:pt x="7700" y="12251"/>
                    <a:pt x="8388" y="12251"/>
                  </a:cubicBezTo>
                  <a:cubicBezTo>
                    <a:pt x="9433" y="12251"/>
                    <a:pt x="10461" y="12072"/>
                    <a:pt x="11409" y="11569"/>
                  </a:cubicBezTo>
                  <a:cubicBezTo>
                    <a:pt x="12923" y="10759"/>
                    <a:pt x="14297" y="9376"/>
                    <a:pt x="14715" y="7665"/>
                  </a:cubicBezTo>
                  <a:cubicBezTo>
                    <a:pt x="15255" y="5431"/>
                    <a:pt x="14829" y="2607"/>
                    <a:pt x="12685" y="1339"/>
                  </a:cubicBezTo>
                  <a:cubicBezTo>
                    <a:pt x="12104" y="987"/>
                    <a:pt x="11458" y="848"/>
                    <a:pt x="10787" y="782"/>
                  </a:cubicBezTo>
                  <a:cubicBezTo>
                    <a:pt x="10727" y="778"/>
                    <a:pt x="10668" y="776"/>
                    <a:pt x="10610" y="776"/>
                  </a:cubicBezTo>
                  <a:cubicBezTo>
                    <a:pt x="9967" y="776"/>
                    <a:pt x="9453" y="1052"/>
                    <a:pt x="8822" y="1233"/>
                  </a:cubicBezTo>
                  <a:cubicBezTo>
                    <a:pt x="8757" y="1257"/>
                    <a:pt x="8686" y="1272"/>
                    <a:pt x="8618" y="1272"/>
                  </a:cubicBezTo>
                  <a:cubicBezTo>
                    <a:pt x="8593" y="1272"/>
                    <a:pt x="8568" y="1270"/>
                    <a:pt x="8544" y="1265"/>
                  </a:cubicBezTo>
                  <a:cubicBezTo>
                    <a:pt x="8282" y="1216"/>
                    <a:pt x="8004" y="946"/>
                    <a:pt x="7750" y="832"/>
                  </a:cubicBezTo>
                  <a:cubicBezTo>
                    <a:pt x="7464" y="709"/>
                    <a:pt x="7161" y="602"/>
                    <a:pt x="6866" y="480"/>
                  </a:cubicBezTo>
                  <a:cubicBezTo>
                    <a:pt x="6123" y="171"/>
                    <a:pt x="5356" y="1"/>
                    <a:pt x="46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5" name="Google Shape;7545;p33"/>
            <p:cNvSpPr/>
            <p:nvPr/>
          </p:nvSpPr>
          <p:spPr>
            <a:xfrm>
              <a:off x="2482050" y="3103675"/>
              <a:ext cx="154700" cy="166825"/>
            </a:xfrm>
            <a:custGeom>
              <a:avLst/>
              <a:gdLst/>
              <a:ahLst/>
              <a:cxnLst/>
              <a:rect l="l" t="t" r="r" b="b"/>
              <a:pathLst>
                <a:path w="6188" h="6673" extrusionOk="0">
                  <a:moveTo>
                    <a:pt x="2410" y="0"/>
                  </a:moveTo>
                  <a:cubicBezTo>
                    <a:pt x="2030" y="0"/>
                    <a:pt x="1653" y="26"/>
                    <a:pt x="1293" y="158"/>
                  </a:cubicBezTo>
                  <a:cubicBezTo>
                    <a:pt x="450" y="477"/>
                    <a:pt x="0" y="1451"/>
                    <a:pt x="25" y="2327"/>
                  </a:cubicBezTo>
                  <a:cubicBezTo>
                    <a:pt x="49" y="3096"/>
                    <a:pt x="475" y="3710"/>
                    <a:pt x="1089" y="4201"/>
                  </a:cubicBezTo>
                  <a:cubicBezTo>
                    <a:pt x="2063" y="4978"/>
                    <a:pt x="3462" y="5461"/>
                    <a:pt x="4379" y="5805"/>
                  </a:cubicBezTo>
                  <a:cubicBezTo>
                    <a:pt x="5001" y="6042"/>
                    <a:pt x="5623" y="6320"/>
                    <a:pt x="6187" y="6672"/>
                  </a:cubicBezTo>
                  <a:cubicBezTo>
                    <a:pt x="6179" y="4921"/>
                    <a:pt x="6105" y="3194"/>
                    <a:pt x="5753" y="1541"/>
                  </a:cubicBezTo>
                  <a:cubicBezTo>
                    <a:pt x="5704" y="1492"/>
                    <a:pt x="5655" y="1443"/>
                    <a:pt x="5606" y="1394"/>
                  </a:cubicBezTo>
                  <a:cubicBezTo>
                    <a:pt x="4722" y="641"/>
                    <a:pt x="3814" y="35"/>
                    <a:pt x="2619" y="2"/>
                  </a:cubicBezTo>
                  <a:cubicBezTo>
                    <a:pt x="2549" y="1"/>
                    <a:pt x="2480" y="0"/>
                    <a:pt x="2410" y="0"/>
                  </a:cubicBezTo>
                  <a:close/>
                </a:path>
              </a:pathLst>
            </a:custGeom>
            <a:solidFill>
              <a:srgbClr val="52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6" name="Google Shape;7546;p33"/>
            <p:cNvSpPr/>
            <p:nvPr/>
          </p:nvSpPr>
          <p:spPr>
            <a:xfrm>
              <a:off x="2143625" y="3082950"/>
              <a:ext cx="228975" cy="133950"/>
            </a:xfrm>
            <a:custGeom>
              <a:avLst/>
              <a:gdLst/>
              <a:ahLst/>
              <a:cxnLst/>
              <a:rect l="l" t="t" r="r" b="b"/>
              <a:pathLst>
                <a:path w="9159" h="5358" extrusionOk="0">
                  <a:moveTo>
                    <a:pt x="6086" y="1"/>
                  </a:moveTo>
                  <a:cubicBezTo>
                    <a:pt x="5687" y="1"/>
                    <a:pt x="5283" y="37"/>
                    <a:pt x="4879" y="70"/>
                  </a:cubicBezTo>
                  <a:cubicBezTo>
                    <a:pt x="4314" y="103"/>
                    <a:pt x="3766" y="177"/>
                    <a:pt x="3225" y="299"/>
                  </a:cubicBezTo>
                  <a:cubicBezTo>
                    <a:pt x="2955" y="365"/>
                    <a:pt x="1851" y="512"/>
                    <a:pt x="1720" y="766"/>
                  </a:cubicBezTo>
                  <a:cubicBezTo>
                    <a:pt x="1597" y="987"/>
                    <a:pt x="1482" y="1224"/>
                    <a:pt x="1368" y="1445"/>
                  </a:cubicBezTo>
                  <a:cubicBezTo>
                    <a:pt x="770" y="2697"/>
                    <a:pt x="336" y="4007"/>
                    <a:pt x="1" y="5357"/>
                  </a:cubicBezTo>
                  <a:cubicBezTo>
                    <a:pt x="1220" y="5046"/>
                    <a:pt x="2464" y="5283"/>
                    <a:pt x="3684" y="5079"/>
                  </a:cubicBezTo>
                  <a:cubicBezTo>
                    <a:pt x="4748" y="4899"/>
                    <a:pt x="5893" y="4833"/>
                    <a:pt x="6933" y="4547"/>
                  </a:cubicBezTo>
                  <a:cubicBezTo>
                    <a:pt x="7939" y="4269"/>
                    <a:pt x="8930" y="3557"/>
                    <a:pt x="9052" y="2525"/>
                  </a:cubicBezTo>
                  <a:cubicBezTo>
                    <a:pt x="9159" y="1650"/>
                    <a:pt x="8594" y="799"/>
                    <a:pt x="7825" y="381"/>
                  </a:cubicBezTo>
                  <a:cubicBezTo>
                    <a:pt x="7266" y="82"/>
                    <a:pt x="6682" y="1"/>
                    <a:pt x="6086" y="1"/>
                  </a:cubicBezTo>
                  <a:close/>
                </a:path>
              </a:pathLst>
            </a:custGeom>
            <a:solidFill>
              <a:srgbClr val="52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7" name="Google Shape;7547;p33"/>
            <p:cNvSpPr/>
            <p:nvPr/>
          </p:nvSpPr>
          <p:spPr>
            <a:xfrm>
              <a:off x="2504150" y="3133175"/>
              <a:ext cx="52600" cy="49150"/>
            </a:xfrm>
            <a:custGeom>
              <a:avLst/>
              <a:gdLst/>
              <a:ahLst/>
              <a:cxnLst/>
              <a:rect l="l" t="t" r="r" b="b"/>
              <a:pathLst>
                <a:path w="2104" h="1966" extrusionOk="0">
                  <a:moveTo>
                    <a:pt x="115" y="1"/>
                  </a:moveTo>
                  <a:cubicBezTo>
                    <a:pt x="82" y="1"/>
                    <a:pt x="0" y="255"/>
                    <a:pt x="57" y="672"/>
                  </a:cubicBezTo>
                  <a:cubicBezTo>
                    <a:pt x="74" y="893"/>
                    <a:pt x="123" y="1147"/>
                    <a:pt x="262" y="1417"/>
                  </a:cubicBezTo>
                  <a:cubicBezTo>
                    <a:pt x="319" y="1548"/>
                    <a:pt x="409" y="1679"/>
                    <a:pt x="557" y="1793"/>
                  </a:cubicBezTo>
                  <a:cubicBezTo>
                    <a:pt x="680" y="1901"/>
                    <a:pt x="862" y="1966"/>
                    <a:pt x="1047" y="1966"/>
                  </a:cubicBezTo>
                  <a:cubicBezTo>
                    <a:pt x="1058" y="1966"/>
                    <a:pt x="1069" y="1965"/>
                    <a:pt x="1080" y="1965"/>
                  </a:cubicBezTo>
                  <a:cubicBezTo>
                    <a:pt x="1465" y="1949"/>
                    <a:pt x="1751" y="1687"/>
                    <a:pt x="1907" y="1433"/>
                  </a:cubicBezTo>
                  <a:cubicBezTo>
                    <a:pt x="2071" y="1155"/>
                    <a:pt x="2087" y="893"/>
                    <a:pt x="2103" y="672"/>
                  </a:cubicBezTo>
                  <a:cubicBezTo>
                    <a:pt x="2087" y="246"/>
                    <a:pt x="2021" y="1"/>
                    <a:pt x="1989" y="1"/>
                  </a:cubicBezTo>
                  <a:cubicBezTo>
                    <a:pt x="1948" y="1"/>
                    <a:pt x="1948" y="263"/>
                    <a:pt x="1899" y="664"/>
                  </a:cubicBezTo>
                  <a:cubicBezTo>
                    <a:pt x="1866" y="860"/>
                    <a:pt x="1817" y="1098"/>
                    <a:pt x="1678" y="1302"/>
                  </a:cubicBezTo>
                  <a:cubicBezTo>
                    <a:pt x="1547" y="1490"/>
                    <a:pt x="1309" y="1679"/>
                    <a:pt x="1056" y="1687"/>
                  </a:cubicBezTo>
                  <a:cubicBezTo>
                    <a:pt x="1041" y="1688"/>
                    <a:pt x="1027" y="1689"/>
                    <a:pt x="1013" y="1689"/>
                  </a:cubicBezTo>
                  <a:cubicBezTo>
                    <a:pt x="779" y="1689"/>
                    <a:pt x="590" y="1503"/>
                    <a:pt x="475" y="1302"/>
                  </a:cubicBezTo>
                  <a:cubicBezTo>
                    <a:pt x="352" y="1089"/>
                    <a:pt x="286" y="852"/>
                    <a:pt x="237" y="656"/>
                  </a:cubicBezTo>
                  <a:cubicBezTo>
                    <a:pt x="156" y="263"/>
                    <a:pt x="156" y="1"/>
                    <a:pt x="115" y="1"/>
                  </a:cubicBezTo>
                  <a:close/>
                </a:path>
              </a:pathLst>
            </a:custGeom>
            <a:solidFill>
              <a:srgbClr val="FAF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8" name="Google Shape;7548;p33"/>
            <p:cNvSpPr/>
            <p:nvPr/>
          </p:nvSpPr>
          <p:spPr>
            <a:xfrm>
              <a:off x="2282150" y="3114775"/>
              <a:ext cx="58325" cy="51725"/>
            </a:xfrm>
            <a:custGeom>
              <a:avLst/>
              <a:gdLst/>
              <a:ahLst/>
              <a:cxnLst/>
              <a:rect l="l" t="t" r="r" b="b"/>
              <a:pathLst>
                <a:path w="2333" h="2069" extrusionOk="0">
                  <a:moveTo>
                    <a:pt x="2146" y="0"/>
                  </a:moveTo>
                  <a:cubicBezTo>
                    <a:pt x="2145" y="0"/>
                    <a:pt x="2145" y="0"/>
                    <a:pt x="2145" y="0"/>
                  </a:cubicBezTo>
                  <a:cubicBezTo>
                    <a:pt x="2104" y="9"/>
                    <a:pt x="2194" y="287"/>
                    <a:pt x="2145" y="712"/>
                  </a:cubicBezTo>
                  <a:cubicBezTo>
                    <a:pt x="2120" y="933"/>
                    <a:pt x="2063" y="1195"/>
                    <a:pt x="1916" y="1424"/>
                  </a:cubicBezTo>
                  <a:cubicBezTo>
                    <a:pt x="1795" y="1635"/>
                    <a:pt x="1570" y="1805"/>
                    <a:pt x="1299" y="1805"/>
                  </a:cubicBezTo>
                  <a:cubicBezTo>
                    <a:pt x="1276" y="1805"/>
                    <a:pt x="1252" y="1803"/>
                    <a:pt x="1228" y="1801"/>
                  </a:cubicBezTo>
                  <a:cubicBezTo>
                    <a:pt x="933" y="1776"/>
                    <a:pt x="655" y="1604"/>
                    <a:pt x="491" y="1400"/>
                  </a:cubicBezTo>
                  <a:cubicBezTo>
                    <a:pt x="328" y="1187"/>
                    <a:pt x="262" y="941"/>
                    <a:pt x="221" y="729"/>
                  </a:cubicBezTo>
                  <a:cubicBezTo>
                    <a:pt x="148" y="295"/>
                    <a:pt x="189" y="9"/>
                    <a:pt x="148" y="0"/>
                  </a:cubicBezTo>
                  <a:cubicBezTo>
                    <a:pt x="115" y="0"/>
                    <a:pt x="0" y="270"/>
                    <a:pt x="17" y="737"/>
                  </a:cubicBezTo>
                  <a:cubicBezTo>
                    <a:pt x="25" y="974"/>
                    <a:pt x="82" y="1269"/>
                    <a:pt x="279" y="1547"/>
                  </a:cubicBezTo>
                  <a:cubicBezTo>
                    <a:pt x="475" y="1817"/>
                    <a:pt x="811" y="2038"/>
                    <a:pt x="1212" y="2063"/>
                  </a:cubicBezTo>
                  <a:cubicBezTo>
                    <a:pt x="1245" y="2067"/>
                    <a:pt x="1279" y="2069"/>
                    <a:pt x="1312" y="2069"/>
                  </a:cubicBezTo>
                  <a:cubicBezTo>
                    <a:pt x="1476" y="2069"/>
                    <a:pt x="1641" y="2020"/>
                    <a:pt x="1776" y="1932"/>
                  </a:cubicBezTo>
                  <a:cubicBezTo>
                    <a:pt x="1940" y="1834"/>
                    <a:pt x="2046" y="1686"/>
                    <a:pt x="2128" y="1547"/>
                  </a:cubicBezTo>
                  <a:cubicBezTo>
                    <a:pt x="2292" y="1261"/>
                    <a:pt x="2333" y="958"/>
                    <a:pt x="2333" y="729"/>
                  </a:cubicBezTo>
                  <a:cubicBezTo>
                    <a:pt x="2333" y="253"/>
                    <a:pt x="2174" y="0"/>
                    <a:pt x="2146" y="0"/>
                  </a:cubicBezTo>
                  <a:close/>
                </a:path>
              </a:pathLst>
            </a:custGeom>
            <a:solidFill>
              <a:srgbClr val="FAF9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9" name="Google Shape;7549;p33"/>
            <p:cNvSpPr/>
            <p:nvPr/>
          </p:nvSpPr>
          <p:spPr>
            <a:xfrm>
              <a:off x="2370350" y="3122325"/>
              <a:ext cx="94325" cy="67775"/>
            </a:xfrm>
            <a:custGeom>
              <a:avLst/>
              <a:gdLst/>
              <a:ahLst/>
              <a:cxnLst/>
              <a:rect l="l" t="t" r="r" b="b"/>
              <a:pathLst>
                <a:path w="3773" h="2711" extrusionOk="0">
                  <a:moveTo>
                    <a:pt x="1951" y="0"/>
                  </a:moveTo>
                  <a:cubicBezTo>
                    <a:pt x="1488" y="0"/>
                    <a:pt x="1058" y="113"/>
                    <a:pt x="843" y="353"/>
                  </a:cubicBezTo>
                  <a:cubicBezTo>
                    <a:pt x="1" y="1321"/>
                    <a:pt x="1048" y="2711"/>
                    <a:pt x="2142" y="2711"/>
                  </a:cubicBezTo>
                  <a:cubicBezTo>
                    <a:pt x="2324" y="2711"/>
                    <a:pt x="2508" y="2672"/>
                    <a:pt x="2684" y="2587"/>
                  </a:cubicBezTo>
                  <a:cubicBezTo>
                    <a:pt x="3061" y="2399"/>
                    <a:pt x="3331" y="2023"/>
                    <a:pt x="3535" y="1646"/>
                  </a:cubicBezTo>
                  <a:cubicBezTo>
                    <a:pt x="3666" y="1384"/>
                    <a:pt x="3773" y="1098"/>
                    <a:pt x="3699" y="836"/>
                  </a:cubicBezTo>
                  <a:cubicBezTo>
                    <a:pt x="3547" y="299"/>
                    <a:pt x="2705" y="0"/>
                    <a:pt x="1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0" name="Google Shape;7550;p33"/>
            <p:cNvSpPr/>
            <p:nvPr/>
          </p:nvSpPr>
          <p:spPr>
            <a:xfrm>
              <a:off x="2391400" y="3193725"/>
              <a:ext cx="55275" cy="22600"/>
            </a:xfrm>
            <a:custGeom>
              <a:avLst/>
              <a:gdLst/>
              <a:ahLst/>
              <a:cxnLst/>
              <a:rect l="l" t="t" r="r" b="b"/>
              <a:pathLst>
                <a:path w="2211" h="904" extrusionOk="0">
                  <a:moveTo>
                    <a:pt x="37" y="1"/>
                  </a:moveTo>
                  <a:cubicBezTo>
                    <a:pt x="36" y="1"/>
                    <a:pt x="35" y="1"/>
                    <a:pt x="33" y="1"/>
                  </a:cubicBezTo>
                  <a:cubicBezTo>
                    <a:pt x="1" y="18"/>
                    <a:pt x="9" y="190"/>
                    <a:pt x="156" y="402"/>
                  </a:cubicBezTo>
                  <a:cubicBezTo>
                    <a:pt x="295" y="631"/>
                    <a:pt x="623" y="885"/>
                    <a:pt x="1056" y="902"/>
                  </a:cubicBezTo>
                  <a:cubicBezTo>
                    <a:pt x="1079" y="903"/>
                    <a:pt x="1101" y="903"/>
                    <a:pt x="1124" y="903"/>
                  </a:cubicBezTo>
                  <a:cubicBezTo>
                    <a:pt x="1519" y="903"/>
                    <a:pt x="1843" y="702"/>
                    <a:pt x="2006" y="509"/>
                  </a:cubicBezTo>
                  <a:cubicBezTo>
                    <a:pt x="2194" y="304"/>
                    <a:pt x="2210" y="124"/>
                    <a:pt x="2178" y="116"/>
                  </a:cubicBezTo>
                  <a:cubicBezTo>
                    <a:pt x="2175" y="115"/>
                    <a:pt x="2173" y="115"/>
                    <a:pt x="2170" y="115"/>
                  </a:cubicBezTo>
                  <a:cubicBezTo>
                    <a:pt x="2127" y="115"/>
                    <a:pt x="2045" y="238"/>
                    <a:pt x="1875" y="361"/>
                  </a:cubicBezTo>
                  <a:cubicBezTo>
                    <a:pt x="1712" y="501"/>
                    <a:pt x="1432" y="633"/>
                    <a:pt x="1126" y="633"/>
                  </a:cubicBezTo>
                  <a:cubicBezTo>
                    <a:pt x="1108" y="633"/>
                    <a:pt x="1090" y="632"/>
                    <a:pt x="1073" y="631"/>
                  </a:cubicBezTo>
                  <a:cubicBezTo>
                    <a:pt x="745" y="607"/>
                    <a:pt x="475" y="435"/>
                    <a:pt x="312" y="280"/>
                  </a:cubicBezTo>
                  <a:cubicBezTo>
                    <a:pt x="153" y="129"/>
                    <a:pt x="79" y="1"/>
                    <a:pt x="37" y="1"/>
                  </a:cubicBezTo>
                  <a:close/>
                </a:path>
              </a:pathLst>
            </a:custGeom>
            <a:solidFill>
              <a:srgbClr val="526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1" name="Google Shape;7551;p33"/>
            <p:cNvSpPr/>
            <p:nvPr/>
          </p:nvSpPr>
          <p:spPr>
            <a:xfrm>
              <a:off x="2176175" y="3376650"/>
              <a:ext cx="213400" cy="195900"/>
            </a:xfrm>
            <a:custGeom>
              <a:avLst/>
              <a:gdLst/>
              <a:ahLst/>
              <a:cxnLst/>
              <a:rect l="l" t="t" r="r" b="b"/>
              <a:pathLst>
                <a:path w="8536" h="7836" extrusionOk="0">
                  <a:moveTo>
                    <a:pt x="2128" y="1"/>
                  </a:moveTo>
                  <a:cubicBezTo>
                    <a:pt x="1457" y="418"/>
                    <a:pt x="753" y="754"/>
                    <a:pt x="0" y="1007"/>
                  </a:cubicBezTo>
                  <a:cubicBezTo>
                    <a:pt x="639" y="3062"/>
                    <a:pt x="2071" y="4535"/>
                    <a:pt x="3847" y="5738"/>
                  </a:cubicBezTo>
                  <a:cubicBezTo>
                    <a:pt x="4673" y="6311"/>
                    <a:pt x="6155" y="6458"/>
                    <a:pt x="6646" y="7399"/>
                  </a:cubicBezTo>
                  <a:cubicBezTo>
                    <a:pt x="6744" y="7589"/>
                    <a:pt x="6910" y="7836"/>
                    <a:pt x="7068" y="7836"/>
                  </a:cubicBezTo>
                  <a:cubicBezTo>
                    <a:pt x="7108" y="7836"/>
                    <a:pt x="7148" y="7820"/>
                    <a:pt x="7186" y="7784"/>
                  </a:cubicBezTo>
                  <a:cubicBezTo>
                    <a:pt x="7243" y="7743"/>
                    <a:pt x="7259" y="7677"/>
                    <a:pt x="7284" y="7612"/>
                  </a:cubicBezTo>
                  <a:cubicBezTo>
                    <a:pt x="7341" y="7358"/>
                    <a:pt x="7366" y="7088"/>
                    <a:pt x="7333" y="6826"/>
                  </a:cubicBezTo>
                  <a:lnTo>
                    <a:pt x="7333" y="6826"/>
                  </a:lnTo>
                  <a:cubicBezTo>
                    <a:pt x="7382" y="6965"/>
                    <a:pt x="7431" y="7121"/>
                    <a:pt x="7554" y="7211"/>
                  </a:cubicBezTo>
                  <a:cubicBezTo>
                    <a:pt x="7601" y="7249"/>
                    <a:pt x="7663" y="7267"/>
                    <a:pt x="7723" y="7267"/>
                  </a:cubicBezTo>
                  <a:cubicBezTo>
                    <a:pt x="7820" y="7267"/>
                    <a:pt x="7913" y="7220"/>
                    <a:pt x="7939" y="7129"/>
                  </a:cubicBezTo>
                  <a:cubicBezTo>
                    <a:pt x="7955" y="7047"/>
                    <a:pt x="7922" y="6965"/>
                    <a:pt x="7881" y="6883"/>
                  </a:cubicBezTo>
                  <a:cubicBezTo>
                    <a:pt x="7815" y="6737"/>
                    <a:pt x="7743" y="6586"/>
                    <a:pt x="7670" y="6442"/>
                  </a:cubicBezTo>
                  <a:lnTo>
                    <a:pt x="7670" y="6442"/>
                  </a:lnTo>
                  <a:cubicBezTo>
                    <a:pt x="7740" y="6530"/>
                    <a:pt x="7856" y="6573"/>
                    <a:pt x="7976" y="6573"/>
                  </a:cubicBezTo>
                  <a:cubicBezTo>
                    <a:pt x="8151" y="6573"/>
                    <a:pt x="8333" y="6482"/>
                    <a:pt x="8389" y="6311"/>
                  </a:cubicBezTo>
                  <a:cubicBezTo>
                    <a:pt x="8490" y="5985"/>
                    <a:pt x="8164" y="5711"/>
                    <a:pt x="7865" y="5711"/>
                  </a:cubicBezTo>
                  <a:cubicBezTo>
                    <a:pt x="7863" y="5711"/>
                    <a:pt x="7861" y="5711"/>
                    <a:pt x="7859" y="5711"/>
                  </a:cubicBezTo>
                  <a:lnTo>
                    <a:pt x="7859" y="5711"/>
                  </a:lnTo>
                  <a:cubicBezTo>
                    <a:pt x="8163" y="5691"/>
                    <a:pt x="8535" y="5621"/>
                    <a:pt x="8520" y="5239"/>
                  </a:cubicBezTo>
                  <a:cubicBezTo>
                    <a:pt x="7791" y="4993"/>
                    <a:pt x="6981" y="4977"/>
                    <a:pt x="6245" y="4666"/>
                  </a:cubicBezTo>
                  <a:cubicBezTo>
                    <a:pt x="5524" y="4371"/>
                    <a:pt x="4870" y="3921"/>
                    <a:pt x="4313" y="3364"/>
                  </a:cubicBezTo>
                  <a:cubicBezTo>
                    <a:pt x="3364" y="2415"/>
                    <a:pt x="2685" y="1228"/>
                    <a:pt x="2128" y="1"/>
                  </a:cubicBezTo>
                  <a:close/>
                </a:path>
              </a:pathLst>
            </a:custGeom>
            <a:solidFill>
              <a:srgbClr val="ACB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553" name="Google Shape;7553;p33"/>
          <p:cNvSpPr/>
          <p:nvPr/>
        </p:nvSpPr>
        <p:spPr>
          <a:xfrm rot="-5400000" flipH="1">
            <a:off x="510288" y="4298675"/>
            <a:ext cx="160850" cy="161900"/>
          </a:xfrm>
          <a:custGeom>
            <a:avLst/>
            <a:gdLst/>
            <a:ahLst/>
            <a:cxnLst/>
            <a:rect l="l" t="t" r="r" b="b"/>
            <a:pathLst>
              <a:path w="6434" h="6476" extrusionOk="0">
                <a:moveTo>
                  <a:pt x="3823" y="0"/>
                </a:moveTo>
                <a:cubicBezTo>
                  <a:pt x="3758" y="0"/>
                  <a:pt x="3688" y="40"/>
                  <a:pt x="3618" y="110"/>
                </a:cubicBezTo>
                <a:cubicBezTo>
                  <a:pt x="3536" y="192"/>
                  <a:pt x="3446" y="315"/>
                  <a:pt x="3364" y="462"/>
                </a:cubicBezTo>
                <a:cubicBezTo>
                  <a:pt x="3282" y="601"/>
                  <a:pt x="3209" y="708"/>
                  <a:pt x="3168" y="749"/>
                </a:cubicBezTo>
                <a:lnTo>
                  <a:pt x="2423" y="1894"/>
                </a:lnTo>
                <a:lnTo>
                  <a:pt x="1425" y="1649"/>
                </a:lnTo>
                <a:cubicBezTo>
                  <a:pt x="1187" y="1608"/>
                  <a:pt x="876" y="1518"/>
                  <a:pt x="484" y="1371"/>
                </a:cubicBezTo>
                <a:cubicBezTo>
                  <a:pt x="344" y="1330"/>
                  <a:pt x="279" y="1297"/>
                  <a:pt x="263" y="1297"/>
                </a:cubicBezTo>
                <a:cubicBezTo>
                  <a:pt x="238" y="1292"/>
                  <a:pt x="215" y="1290"/>
                  <a:pt x="193" y="1290"/>
                </a:cubicBezTo>
                <a:cubicBezTo>
                  <a:pt x="103" y="1290"/>
                  <a:pt x="47" y="1332"/>
                  <a:pt x="33" y="1411"/>
                </a:cubicBezTo>
                <a:cubicBezTo>
                  <a:pt x="1" y="1534"/>
                  <a:pt x="115" y="1698"/>
                  <a:pt x="344" y="1902"/>
                </a:cubicBezTo>
                <a:cubicBezTo>
                  <a:pt x="459" y="1993"/>
                  <a:pt x="525" y="2058"/>
                  <a:pt x="549" y="2099"/>
                </a:cubicBezTo>
                <a:cubicBezTo>
                  <a:pt x="958" y="2606"/>
                  <a:pt x="1228" y="2975"/>
                  <a:pt x="1343" y="3179"/>
                </a:cubicBezTo>
                <a:lnTo>
                  <a:pt x="1490" y="3482"/>
                </a:lnTo>
                <a:lnTo>
                  <a:pt x="1056" y="4202"/>
                </a:lnTo>
                <a:cubicBezTo>
                  <a:pt x="819" y="4603"/>
                  <a:pt x="664" y="4857"/>
                  <a:pt x="615" y="4980"/>
                </a:cubicBezTo>
                <a:cubicBezTo>
                  <a:pt x="557" y="5094"/>
                  <a:pt x="516" y="5184"/>
                  <a:pt x="484" y="5225"/>
                </a:cubicBezTo>
                <a:cubicBezTo>
                  <a:pt x="451" y="5266"/>
                  <a:pt x="434" y="5307"/>
                  <a:pt x="418" y="5348"/>
                </a:cubicBezTo>
                <a:cubicBezTo>
                  <a:pt x="402" y="5446"/>
                  <a:pt x="443" y="5495"/>
                  <a:pt x="541" y="5512"/>
                </a:cubicBezTo>
                <a:cubicBezTo>
                  <a:pt x="552" y="5514"/>
                  <a:pt x="565" y="5516"/>
                  <a:pt x="578" y="5516"/>
                </a:cubicBezTo>
                <a:cubicBezTo>
                  <a:pt x="692" y="5516"/>
                  <a:pt x="886" y="5424"/>
                  <a:pt x="1171" y="5242"/>
                </a:cubicBezTo>
                <a:cubicBezTo>
                  <a:pt x="1302" y="5152"/>
                  <a:pt x="1376" y="5102"/>
                  <a:pt x="1392" y="5094"/>
                </a:cubicBezTo>
                <a:cubicBezTo>
                  <a:pt x="1842" y="4865"/>
                  <a:pt x="2243" y="4660"/>
                  <a:pt x="2587" y="4480"/>
                </a:cubicBezTo>
                <a:lnTo>
                  <a:pt x="2652" y="4489"/>
                </a:lnTo>
                <a:cubicBezTo>
                  <a:pt x="2783" y="4521"/>
                  <a:pt x="2939" y="4644"/>
                  <a:pt x="3102" y="4849"/>
                </a:cubicBezTo>
                <a:cubicBezTo>
                  <a:pt x="3266" y="5053"/>
                  <a:pt x="3405" y="5274"/>
                  <a:pt x="3520" y="5503"/>
                </a:cubicBezTo>
                <a:cubicBezTo>
                  <a:pt x="3831" y="6125"/>
                  <a:pt x="4035" y="6445"/>
                  <a:pt x="4125" y="6469"/>
                </a:cubicBezTo>
                <a:cubicBezTo>
                  <a:pt x="4146" y="6473"/>
                  <a:pt x="4165" y="6475"/>
                  <a:pt x="4183" y="6475"/>
                </a:cubicBezTo>
                <a:cubicBezTo>
                  <a:pt x="4271" y="6475"/>
                  <a:pt x="4325" y="6424"/>
                  <a:pt x="4338" y="6322"/>
                </a:cubicBezTo>
                <a:cubicBezTo>
                  <a:pt x="4346" y="6240"/>
                  <a:pt x="4355" y="6003"/>
                  <a:pt x="4338" y="5618"/>
                </a:cubicBezTo>
                <a:cubicBezTo>
                  <a:pt x="4330" y="5225"/>
                  <a:pt x="4322" y="5021"/>
                  <a:pt x="4297" y="5012"/>
                </a:cubicBezTo>
                <a:cubicBezTo>
                  <a:pt x="4297" y="4980"/>
                  <a:pt x="4289" y="4857"/>
                  <a:pt x="4256" y="4636"/>
                </a:cubicBezTo>
                <a:cubicBezTo>
                  <a:pt x="4224" y="4407"/>
                  <a:pt x="4224" y="4227"/>
                  <a:pt x="4256" y="4079"/>
                </a:cubicBezTo>
                <a:lnTo>
                  <a:pt x="4265" y="4022"/>
                </a:lnTo>
                <a:cubicBezTo>
                  <a:pt x="4559" y="3940"/>
                  <a:pt x="4919" y="3752"/>
                  <a:pt x="5353" y="3457"/>
                </a:cubicBezTo>
                <a:cubicBezTo>
                  <a:pt x="5566" y="3302"/>
                  <a:pt x="5697" y="3212"/>
                  <a:pt x="5762" y="3179"/>
                </a:cubicBezTo>
                <a:cubicBezTo>
                  <a:pt x="5820" y="3138"/>
                  <a:pt x="5934" y="3097"/>
                  <a:pt x="6122" y="3032"/>
                </a:cubicBezTo>
                <a:cubicBezTo>
                  <a:pt x="6302" y="2966"/>
                  <a:pt x="6392" y="2917"/>
                  <a:pt x="6401" y="2876"/>
                </a:cubicBezTo>
                <a:cubicBezTo>
                  <a:pt x="6433" y="2729"/>
                  <a:pt x="6351" y="2639"/>
                  <a:pt x="6155" y="2598"/>
                </a:cubicBezTo>
                <a:lnTo>
                  <a:pt x="5148" y="2426"/>
                </a:lnTo>
                <a:cubicBezTo>
                  <a:pt x="4739" y="2344"/>
                  <a:pt x="4379" y="2263"/>
                  <a:pt x="4068" y="2181"/>
                </a:cubicBezTo>
                <a:lnTo>
                  <a:pt x="4068" y="1927"/>
                </a:lnTo>
                <a:cubicBezTo>
                  <a:pt x="4044" y="1084"/>
                  <a:pt x="4052" y="552"/>
                  <a:pt x="4101" y="307"/>
                </a:cubicBezTo>
                <a:cubicBezTo>
                  <a:pt x="4109" y="266"/>
                  <a:pt x="4093" y="208"/>
                  <a:pt x="4044" y="135"/>
                </a:cubicBezTo>
                <a:cubicBezTo>
                  <a:pt x="3986" y="61"/>
                  <a:pt x="3929" y="12"/>
                  <a:pt x="3855" y="4"/>
                </a:cubicBezTo>
                <a:cubicBezTo>
                  <a:pt x="3845" y="1"/>
                  <a:pt x="3834" y="0"/>
                  <a:pt x="382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06897" y="1286594"/>
            <a:ext cx="8379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pc="50" dirty="0" smtClean="0">
                <a:ln w="9525" cmpd="sng">
                  <a:solidFill>
                    <a:srgbClr val="FA675B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FA675B">
                      <a:alpha val="40000"/>
                    </a:srgbClr>
                  </a:glow>
                </a:effectLst>
              </a:rPr>
              <a:t>Welcome to our class 3C</a:t>
            </a:r>
            <a:endParaRPr lang="en-US" sz="5400" b="1" spc="50" dirty="0">
              <a:ln w="9525" cmpd="sng">
                <a:solidFill>
                  <a:srgbClr val="FA675B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rgbClr val="FA675B">
                    <a:alpha val="40000"/>
                  </a:srgb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427" y="4352613"/>
            <a:ext cx="443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Teacher: Nguyen </a:t>
            </a:r>
            <a:r>
              <a:rPr lang="en-US" sz="1800" dirty="0" err="1" smtClean="0">
                <a:solidFill>
                  <a:srgbClr val="C00000"/>
                </a:solidFill>
                <a:latin typeface="Cooper Black" panose="0208090404030B020404" pitchFamily="18" charset="0"/>
              </a:rPr>
              <a:t>Thi</a:t>
            </a:r>
            <a:r>
              <a:rPr lang="en-US" sz="18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Cooper Black" panose="0208090404030B020404" pitchFamily="18" charset="0"/>
              </a:rPr>
              <a:t>Thuy</a:t>
            </a:r>
            <a:r>
              <a:rPr lang="en-US" sz="1800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Cooper Black" panose="0208090404030B020404" pitchFamily="18" charset="0"/>
              </a:rPr>
              <a:t>Vinh</a:t>
            </a:r>
            <a:endParaRPr lang="en-US" sz="18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19941354">
            <a:off x="1700127" y="2468739"/>
            <a:ext cx="2713389" cy="130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4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=""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=""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=""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=""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5840990" y="1415975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How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=""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831998"/>
            <a:ext cx="224462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What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=""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124359" y="3939938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Who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3652" y="1377714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=""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=""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326639" y="328222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……………… many rabbits do you have?</a:t>
            </a:r>
            <a:endParaRPr lang="en-US" sz="2800" b="1" dirty="0">
              <a:solidFill>
                <a:schemeClr val="dk1"/>
              </a:solidFill>
              <a:latin typeface="Arial Rounded MT Bold" panose="020F0704030504030204" pitchFamily="34" charset="0"/>
              <a:sym typeface="Coming Soon"/>
            </a:endParaRPr>
          </a:p>
        </p:txBody>
      </p:sp>
      <p:pic>
        <p:nvPicPr>
          <p:cNvPr id="1026" name="Picture 2" descr="Many different small feeding rabbits on animal farm in rabbit-hutch Premium Pho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05" y="1483242"/>
            <a:ext cx="3828121" cy="255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763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=""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=""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=""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=""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043631" y="1409000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cat.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=""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411498" y="2759344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cats.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=""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124359" y="3939938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cats.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5315" y="1442296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=""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=""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</a:t>
            </a:r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many </a:t>
            </a:r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cats do you have?</a:t>
            </a:r>
            <a:endParaRPr lang="en-US" sz="2800" b="1" dirty="0">
              <a:solidFill>
                <a:schemeClr val="dk1"/>
              </a:solidFill>
              <a:latin typeface="Arial Rounded MT Bold" panose="020F0704030504030204" pitchFamily="34" charset="0"/>
              <a:sym typeface="Coming Soon"/>
            </a:endParaRPr>
          </a:p>
        </p:txBody>
      </p:sp>
      <p:pic>
        <p:nvPicPr>
          <p:cNvPr id="15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1" y="1045129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704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=""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=""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=""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=""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043631" y="1511406"/>
            <a:ext cx="3100369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parrot.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=""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411498" y="2759344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parrots.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=""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5738994" y="4049589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parrots.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1597" y="4071839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=""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=""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</a:t>
            </a:r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many </a:t>
            </a:r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parrots do you have?</a:t>
            </a:r>
            <a:endParaRPr lang="en-US" sz="2800" b="1" dirty="0">
              <a:solidFill>
                <a:schemeClr val="dk1"/>
              </a:solidFill>
              <a:latin typeface="Arial Rounded MT Bold" panose="020F0704030504030204" pitchFamily="34" charset="0"/>
              <a:sym typeface="Coming Soon"/>
            </a:endParaRPr>
          </a:p>
        </p:txBody>
      </p:sp>
      <p:pic>
        <p:nvPicPr>
          <p:cNvPr id="3074" name="Picture 2" descr="Common pet parakeet, african grey parrot, lovebirds, zebra finch and cockatielisolated on white Premium Phot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28"/>
          <a:stretch/>
        </p:blipFill>
        <p:spPr bwMode="auto">
          <a:xfrm>
            <a:off x="715409" y="1434899"/>
            <a:ext cx="354611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ommon pet parakeet, african grey parrot, lovebirds, zebra finch and cockatielisolated on white Premium Phot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5" t="11681"/>
          <a:stretch/>
        </p:blipFill>
        <p:spPr bwMode="auto">
          <a:xfrm>
            <a:off x="1516399" y="3148084"/>
            <a:ext cx="2374000" cy="154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631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=""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=""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=""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=""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043631" y="1511406"/>
            <a:ext cx="3100369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fish.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=""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411498" y="2759344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fish.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=""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5738994" y="4049589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fish.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3560" y="2614925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=""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=""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</a:t>
            </a:r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many </a:t>
            </a:r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fish do you have?</a:t>
            </a:r>
            <a:endParaRPr lang="en-US" sz="2800" b="1" dirty="0">
              <a:solidFill>
                <a:schemeClr val="dk1"/>
              </a:solidFill>
              <a:latin typeface="Arial Rounded MT Bold" panose="020F0704030504030204" pitchFamily="34" charset="0"/>
              <a:sym typeface="Coming Soon"/>
            </a:endParaRPr>
          </a:p>
        </p:txBody>
      </p:sp>
      <p:pic>
        <p:nvPicPr>
          <p:cNvPr id="5122" name="Picture 2" descr="Goldfish swimming isolated on white background Premium Pho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04" y="1873566"/>
            <a:ext cx="3085401" cy="205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793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your book!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78232"/>
            <a:ext cx="6868160" cy="50652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95697" y="1002645"/>
            <a:ext cx="21194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one rabbit.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04988" y="2130405"/>
            <a:ext cx="19383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two dogs.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84757" y="3187045"/>
            <a:ext cx="26885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ome parrot</a:t>
            </a:r>
            <a:r>
              <a:rPr lang="en-US" sz="32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s.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4757" y="4314805"/>
            <a:ext cx="28264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32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any goldfish.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714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8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Activity 6</a:t>
            </a:r>
            <a:endParaRPr dirty="0"/>
          </a:p>
        </p:txBody>
      </p:sp>
      <p:sp>
        <p:nvSpPr>
          <p:cNvPr id="2522" name="Google Shape;2522;p58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Let’s play</a:t>
            </a:r>
            <a:endParaRPr dirty="0"/>
          </a:p>
        </p:txBody>
      </p:sp>
      <p:sp>
        <p:nvSpPr>
          <p:cNvPr id="2523" name="Google Shape;2523;p58"/>
          <p:cNvSpPr txBox="1">
            <a:spLocks noGrp="1"/>
          </p:cNvSpPr>
          <p:nvPr>
            <p:ph type="title" idx="2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57" name="Google Shape;3958;p67"/>
          <p:cNvGrpSpPr/>
          <p:nvPr/>
        </p:nvGrpSpPr>
        <p:grpSpPr>
          <a:xfrm>
            <a:off x="3156710" y="3028248"/>
            <a:ext cx="2484228" cy="1985246"/>
            <a:chOff x="5524525" y="2944538"/>
            <a:chExt cx="2627700" cy="2099900"/>
          </a:xfrm>
        </p:grpSpPr>
        <p:sp>
          <p:nvSpPr>
            <p:cNvPr id="58" name="Google Shape;3959;p67"/>
            <p:cNvSpPr/>
            <p:nvPr/>
          </p:nvSpPr>
          <p:spPr>
            <a:xfrm>
              <a:off x="5524525" y="2944538"/>
              <a:ext cx="2627700" cy="2099900"/>
            </a:xfrm>
            <a:custGeom>
              <a:avLst/>
              <a:gdLst/>
              <a:ahLst/>
              <a:cxnLst/>
              <a:rect l="l" t="t" r="r" b="b"/>
              <a:pathLst>
                <a:path w="16977" h="13567" extrusionOk="0">
                  <a:moveTo>
                    <a:pt x="8525" y="0"/>
                  </a:moveTo>
                  <a:cubicBezTo>
                    <a:pt x="7461" y="0"/>
                    <a:pt x="6397" y="62"/>
                    <a:pt x="5334" y="165"/>
                  </a:cubicBezTo>
                  <a:cubicBezTo>
                    <a:pt x="5095" y="209"/>
                    <a:pt x="4835" y="230"/>
                    <a:pt x="4575" y="295"/>
                  </a:cubicBezTo>
                  <a:cubicBezTo>
                    <a:pt x="4293" y="339"/>
                    <a:pt x="4011" y="426"/>
                    <a:pt x="3751" y="556"/>
                  </a:cubicBezTo>
                  <a:cubicBezTo>
                    <a:pt x="3751" y="556"/>
                    <a:pt x="0" y="3678"/>
                    <a:pt x="1063" y="8209"/>
                  </a:cubicBezTo>
                  <a:cubicBezTo>
                    <a:pt x="1345" y="9380"/>
                    <a:pt x="1952" y="10464"/>
                    <a:pt x="2840" y="11309"/>
                  </a:cubicBezTo>
                  <a:cubicBezTo>
                    <a:pt x="3534" y="11981"/>
                    <a:pt x="4358" y="12523"/>
                    <a:pt x="5269" y="12914"/>
                  </a:cubicBezTo>
                  <a:cubicBezTo>
                    <a:pt x="5659" y="13087"/>
                    <a:pt x="6049" y="13239"/>
                    <a:pt x="6461" y="13347"/>
                  </a:cubicBezTo>
                  <a:cubicBezTo>
                    <a:pt x="6895" y="13456"/>
                    <a:pt x="7328" y="13499"/>
                    <a:pt x="7762" y="13521"/>
                  </a:cubicBezTo>
                  <a:cubicBezTo>
                    <a:pt x="8080" y="13552"/>
                    <a:pt x="8401" y="13567"/>
                    <a:pt x="8722" y="13567"/>
                  </a:cubicBezTo>
                  <a:cubicBezTo>
                    <a:pt x="9276" y="13567"/>
                    <a:pt x="9828" y="13524"/>
                    <a:pt x="10364" y="13456"/>
                  </a:cubicBezTo>
                  <a:cubicBezTo>
                    <a:pt x="11166" y="13347"/>
                    <a:pt x="11925" y="13130"/>
                    <a:pt x="12640" y="12783"/>
                  </a:cubicBezTo>
                  <a:cubicBezTo>
                    <a:pt x="13572" y="12350"/>
                    <a:pt x="14418" y="11743"/>
                    <a:pt x="15112" y="10984"/>
                  </a:cubicBezTo>
                  <a:cubicBezTo>
                    <a:pt x="15827" y="10203"/>
                    <a:pt x="16326" y="9228"/>
                    <a:pt x="16564" y="8209"/>
                  </a:cubicBezTo>
                  <a:cubicBezTo>
                    <a:pt x="16976" y="6409"/>
                    <a:pt x="16738" y="4523"/>
                    <a:pt x="15870" y="2897"/>
                  </a:cubicBezTo>
                  <a:cubicBezTo>
                    <a:pt x="15654" y="2485"/>
                    <a:pt x="15394" y="2073"/>
                    <a:pt x="15112" y="1705"/>
                  </a:cubicBezTo>
                  <a:cubicBezTo>
                    <a:pt x="14873" y="1358"/>
                    <a:pt x="14613" y="1033"/>
                    <a:pt x="14309" y="772"/>
                  </a:cubicBezTo>
                  <a:cubicBezTo>
                    <a:pt x="14244" y="729"/>
                    <a:pt x="14201" y="686"/>
                    <a:pt x="14158" y="664"/>
                  </a:cubicBezTo>
                  <a:cubicBezTo>
                    <a:pt x="13811" y="491"/>
                    <a:pt x="13442" y="360"/>
                    <a:pt x="13052" y="317"/>
                  </a:cubicBezTo>
                  <a:cubicBezTo>
                    <a:pt x="12640" y="230"/>
                    <a:pt x="12228" y="165"/>
                    <a:pt x="11816" y="122"/>
                  </a:cubicBezTo>
                  <a:cubicBezTo>
                    <a:pt x="10992" y="35"/>
                    <a:pt x="10190" y="35"/>
                    <a:pt x="9366" y="14"/>
                  </a:cubicBezTo>
                  <a:cubicBezTo>
                    <a:pt x="9086" y="5"/>
                    <a:pt x="8805" y="0"/>
                    <a:pt x="8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60;p67"/>
            <p:cNvSpPr/>
            <p:nvPr/>
          </p:nvSpPr>
          <p:spPr>
            <a:xfrm>
              <a:off x="5772792" y="3210450"/>
              <a:ext cx="2255299" cy="1733226"/>
            </a:xfrm>
            <a:custGeom>
              <a:avLst/>
              <a:gdLst/>
              <a:ahLst/>
              <a:cxnLst/>
              <a:rect l="l" t="t" r="r" b="b"/>
              <a:pathLst>
                <a:path w="14571" h="11198" extrusionOk="0">
                  <a:moveTo>
                    <a:pt x="11631" y="0"/>
                  </a:moveTo>
                  <a:cubicBezTo>
                    <a:pt x="11187" y="0"/>
                    <a:pt x="10720" y="98"/>
                    <a:pt x="10299" y="182"/>
                  </a:cubicBezTo>
                  <a:cubicBezTo>
                    <a:pt x="9475" y="312"/>
                    <a:pt x="8673" y="550"/>
                    <a:pt x="7849" y="594"/>
                  </a:cubicBezTo>
                  <a:cubicBezTo>
                    <a:pt x="7765" y="597"/>
                    <a:pt x="7681" y="599"/>
                    <a:pt x="7596" y="599"/>
                  </a:cubicBezTo>
                  <a:cubicBezTo>
                    <a:pt x="6640" y="599"/>
                    <a:pt x="5683" y="385"/>
                    <a:pt x="4727" y="225"/>
                  </a:cubicBezTo>
                  <a:cubicBezTo>
                    <a:pt x="4207" y="117"/>
                    <a:pt x="3665" y="52"/>
                    <a:pt x="3123" y="52"/>
                  </a:cubicBezTo>
                  <a:cubicBezTo>
                    <a:pt x="3003" y="41"/>
                    <a:pt x="2879" y="35"/>
                    <a:pt x="2751" y="35"/>
                  </a:cubicBezTo>
                  <a:cubicBezTo>
                    <a:pt x="2624" y="35"/>
                    <a:pt x="2494" y="41"/>
                    <a:pt x="2364" y="52"/>
                  </a:cubicBezTo>
                  <a:cubicBezTo>
                    <a:pt x="2125" y="73"/>
                    <a:pt x="1909" y="160"/>
                    <a:pt x="1713" y="290"/>
                  </a:cubicBezTo>
                  <a:lnTo>
                    <a:pt x="1713" y="312"/>
                  </a:lnTo>
                  <a:cubicBezTo>
                    <a:pt x="1236" y="702"/>
                    <a:pt x="933" y="1396"/>
                    <a:pt x="694" y="1960"/>
                  </a:cubicBezTo>
                  <a:cubicBezTo>
                    <a:pt x="152" y="3217"/>
                    <a:pt x="1" y="4583"/>
                    <a:pt x="239" y="5905"/>
                  </a:cubicBezTo>
                  <a:cubicBezTo>
                    <a:pt x="391" y="6729"/>
                    <a:pt x="694" y="7510"/>
                    <a:pt x="1150" y="8204"/>
                  </a:cubicBezTo>
                  <a:cubicBezTo>
                    <a:pt x="1778" y="9201"/>
                    <a:pt x="2667" y="10003"/>
                    <a:pt x="3730" y="10502"/>
                  </a:cubicBezTo>
                  <a:cubicBezTo>
                    <a:pt x="4851" y="11032"/>
                    <a:pt x="6106" y="11197"/>
                    <a:pt x="7351" y="11197"/>
                  </a:cubicBezTo>
                  <a:cubicBezTo>
                    <a:pt x="7430" y="11197"/>
                    <a:pt x="7509" y="11197"/>
                    <a:pt x="7589" y="11196"/>
                  </a:cubicBezTo>
                  <a:cubicBezTo>
                    <a:pt x="9974" y="11152"/>
                    <a:pt x="12163" y="9873"/>
                    <a:pt x="13399" y="7835"/>
                  </a:cubicBezTo>
                  <a:cubicBezTo>
                    <a:pt x="13551" y="7597"/>
                    <a:pt x="13681" y="7336"/>
                    <a:pt x="13811" y="7098"/>
                  </a:cubicBezTo>
                  <a:cubicBezTo>
                    <a:pt x="14201" y="6274"/>
                    <a:pt x="14440" y="5363"/>
                    <a:pt x="14505" y="4453"/>
                  </a:cubicBezTo>
                  <a:cubicBezTo>
                    <a:pt x="14570" y="2892"/>
                    <a:pt x="13963" y="1266"/>
                    <a:pt x="12727" y="334"/>
                  </a:cubicBezTo>
                  <a:cubicBezTo>
                    <a:pt x="12684" y="290"/>
                    <a:pt x="12662" y="269"/>
                    <a:pt x="12619" y="247"/>
                  </a:cubicBezTo>
                  <a:cubicBezTo>
                    <a:pt x="12329" y="63"/>
                    <a:pt x="11987" y="0"/>
                    <a:pt x="1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61;p67"/>
            <p:cNvSpPr/>
            <p:nvPr/>
          </p:nvSpPr>
          <p:spPr>
            <a:xfrm>
              <a:off x="6141942" y="3212926"/>
              <a:ext cx="1587424" cy="252601"/>
            </a:xfrm>
            <a:custGeom>
              <a:avLst/>
              <a:gdLst/>
              <a:ahLst/>
              <a:cxnLst/>
              <a:rect l="l" t="t" r="r" b="b"/>
              <a:pathLst>
                <a:path w="10256" h="1632" extrusionOk="0">
                  <a:moveTo>
                    <a:pt x="9282" y="0"/>
                  </a:moveTo>
                  <a:cubicBezTo>
                    <a:pt x="8837" y="0"/>
                    <a:pt x="8362" y="93"/>
                    <a:pt x="7914" y="166"/>
                  </a:cubicBezTo>
                  <a:cubicBezTo>
                    <a:pt x="7112" y="339"/>
                    <a:pt x="6310" y="491"/>
                    <a:pt x="5486" y="578"/>
                  </a:cubicBezTo>
                  <a:cubicBezTo>
                    <a:pt x="5401" y="581"/>
                    <a:pt x="5317" y="583"/>
                    <a:pt x="5233" y="583"/>
                  </a:cubicBezTo>
                  <a:cubicBezTo>
                    <a:pt x="4277" y="583"/>
                    <a:pt x="3320" y="369"/>
                    <a:pt x="2364" y="209"/>
                  </a:cubicBezTo>
                  <a:cubicBezTo>
                    <a:pt x="1843" y="101"/>
                    <a:pt x="1301" y="36"/>
                    <a:pt x="759" y="36"/>
                  </a:cubicBezTo>
                  <a:cubicBezTo>
                    <a:pt x="499" y="36"/>
                    <a:pt x="261" y="36"/>
                    <a:pt x="1" y="57"/>
                  </a:cubicBezTo>
                  <a:cubicBezTo>
                    <a:pt x="521" y="57"/>
                    <a:pt x="1063" y="144"/>
                    <a:pt x="1562" y="296"/>
                  </a:cubicBezTo>
                  <a:cubicBezTo>
                    <a:pt x="2277" y="534"/>
                    <a:pt x="2971" y="860"/>
                    <a:pt x="3686" y="1098"/>
                  </a:cubicBezTo>
                  <a:cubicBezTo>
                    <a:pt x="4697" y="1457"/>
                    <a:pt x="5770" y="1632"/>
                    <a:pt x="6839" y="1632"/>
                  </a:cubicBezTo>
                  <a:cubicBezTo>
                    <a:pt x="7191" y="1632"/>
                    <a:pt x="7543" y="1613"/>
                    <a:pt x="7892" y="1575"/>
                  </a:cubicBezTo>
                  <a:cubicBezTo>
                    <a:pt x="8716" y="1488"/>
                    <a:pt x="9540" y="1250"/>
                    <a:pt x="10060" y="643"/>
                  </a:cubicBezTo>
                  <a:cubicBezTo>
                    <a:pt x="10169" y="534"/>
                    <a:pt x="10234" y="383"/>
                    <a:pt x="10255" y="231"/>
                  </a:cubicBezTo>
                  <a:cubicBezTo>
                    <a:pt x="9968" y="58"/>
                    <a:pt x="9634" y="0"/>
                    <a:pt x="9282" y="0"/>
                  </a:cubicBezTo>
                  <a:close/>
                </a:path>
              </a:pathLst>
            </a:custGeom>
            <a:solidFill>
              <a:srgbClr val="D8E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62;p67"/>
            <p:cNvSpPr/>
            <p:nvPr/>
          </p:nvSpPr>
          <p:spPr>
            <a:xfrm>
              <a:off x="6177219" y="3002269"/>
              <a:ext cx="1476601" cy="141159"/>
            </a:xfrm>
            <a:custGeom>
              <a:avLst/>
              <a:gdLst/>
              <a:ahLst/>
              <a:cxnLst/>
              <a:rect l="l" t="t" r="r" b="b"/>
              <a:pathLst>
                <a:path w="9540" h="912" extrusionOk="0">
                  <a:moveTo>
                    <a:pt x="4618" y="1"/>
                  </a:moveTo>
                  <a:cubicBezTo>
                    <a:pt x="2103" y="1"/>
                    <a:pt x="0" y="66"/>
                    <a:pt x="0" y="304"/>
                  </a:cubicBezTo>
                  <a:cubicBezTo>
                    <a:pt x="0" y="543"/>
                    <a:pt x="2147" y="911"/>
                    <a:pt x="4662" y="911"/>
                  </a:cubicBezTo>
                  <a:cubicBezTo>
                    <a:pt x="7155" y="911"/>
                    <a:pt x="9540" y="564"/>
                    <a:pt x="9540" y="391"/>
                  </a:cubicBezTo>
                  <a:cubicBezTo>
                    <a:pt x="9540" y="239"/>
                    <a:pt x="7112" y="1"/>
                    <a:pt x="461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63;p67"/>
            <p:cNvSpPr/>
            <p:nvPr/>
          </p:nvSpPr>
          <p:spPr>
            <a:xfrm>
              <a:off x="5947384" y="4363715"/>
              <a:ext cx="1896055" cy="580580"/>
            </a:xfrm>
            <a:custGeom>
              <a:avLst/>
              <a:gdLst/>
              <a:ahLst/>
              <a:cxnLst/>
              <a:rect l="l" t="t" r="r" b="b"/>
              <a:pathLst>
                <a:path w="12250" h="3751" extrusionOk="0">
                  <a:moveTo>
                    <a:pt x="11203" y="1"/>
                  </a:moveTo>
                  <a:cubicBezTo>
                    <a:pt x="11133" y="1"/>
                    <a:pt x="11063" y="5"/>
                    <a:pt x="10992" y="15"/>
                  </a:cubicBezTo>
                  <a:lnTo>
                    <a:pt x="10927" y="15"/>
                  </a:lnTo>
                  <a:cubicBezTo>
                    <a:pt x="10732" y="37"/>
                    <a:pt x="10559" y="59"/>
                    <a:pt x="10407" y="124"/>
                  </a:cubicBezTo>
                  <a:cubicBezTo>
                    <a:pt x="10212" y="167"/>
                    <a:pt x="10038" y="232"/>
                    <a:pt x="9886" y="319"/>
                  </a:cubicBezTo>
                  <a:cubicBezTo>
                    <a:pt x="9821" y="341"/>
                    <a:pt x="9756" y="384"/>
                    <a:pt x="9691" y="406"/>
                  </a:cubicBezTo>
                  <a:lnTo>
                    <a:pt x="9648" y="449"/>
                  </a:lnTo>
                  <a:cubicBezTo>
                    <a:pt x="9605" y="471"/>
                    <a:pt x="9540" y="514"/>
                    <a:pt x="9496" y="557"/>
                  </a:cubicBezTo>
                  <a:lnTo>
                    <a:pt x="9388" y="644"/>
                  </a:lnTo>
                  <a:cubicBezTo>
                    <a:pt x="9279" y="709"/>
                    <a:pt x="9193" y="796"/>
                    <a:pt x="9106" y="883"/>
                  </a:cubicBezTo>
                  <a:cubicBezTo>
                    <a:pt x="9063" y="948"/>
                    <a:pt x="9019" y="991"/>
                    <a:pt x="8976" y="1056"/>
                  </a:cubicBezTo>
                  <a:cubicBezTo>
                    <a:pt x="8954" y="1078"/>
                    <a:pt x="8911" y="1121"/>
                    <a:pt x="8889" y="1165"/>
                  </a:cubicBezTo>
                  <a:cubicBezTo>
                    <a:pt x="8867" y="1143"/>
                    <a:pt x="8824" y="1121"/>
                    <a:pt x="8802" y="1099"/>
                  </a:cubicBezTo>
                  <a:cubicBezTo>
                    <a:pt x="8629" y="1013"/>
                    <a:pt x="8455" y="926"/>
                    <a:pt x="8260" y="883"/>
                  </a:cubicBezTo>
                  <a:cubicBezTo>
                    <a:pt x="8174" y="861"/>
                    <a:pt x="8087" y="839"/>
                    <a:pt x="7979" y="818"/>
                  </a:cubicBezTo>
                  <a:lnTo>
                    <a:pt x="7848" y="796"/>
                  </a:lnTo>
                  <a:lnTo>
                    <a:pt x="7458" y="796"/>
                  </a:lnTo>
                  <a:cubicBezTo>
                    <a:pt x="7350" y="818"/>
                    <a:pt x="7241" y="818"/>
                    <a:pt x="7133" y="839"/>
                  </a:cubicBezTo>
                  <a:cubicBezTo>
                    <a:pt x="6526" y="948"/>
                    <a:pt x="5984" y="1273"/>
                    <a:pt x="5594" y="1772"/>
                  </a:cubicBezTo>
                  <a:cubicBezTo>
                    <a:pt x="5312" y="1273"/>
                    <a:pt x="4878" y="883"/>
                    <a:pt x="4336" y="666"/>
                  </a:cubicBezTo>
                  <a:cubicBezTo>
                    <a:pt x="4162" y="596"/>
                    <a:pt x="3978" y="562"/>
                    <a:pt x="3796" y="562"/>
                  </a:cubicBezTo>
                  <a:cubicBezTo>
                    <a:pt x="3414" y="562"/>
                    <a:pt x="3040" y="712"/>
                    <a:pt x="2775" y="991"/>
                  </a:cubicBezTo>
                  <a:cubicBezTo>
                    <a:pt x="2345" y="586"/>
                    <a:pt x="1790" y="375"/>
                    <a:pt x="1232" y="375"/>
                  </a:cubicBezTo>
                  <a:cubicBezTo>
                    <a:pt x="805" y="375"/>
                    <a:pt x="376" y="499"/>
                    <a:pt x="0" y="753"/>
                  </a:cubicBezTo>
                  <a:cubicBezTo>
                    <a:pt x="629" y="1750"/>
                    <a:pt x="1518" y="2530"/>
                    <a:pt x="2580" y="3051"/>
                  </a:cubicBezTo>
                  <a:lnTo>
                    <a:pt x="2623" y="3051"/>
                  </a:lnTo>
                  <a:cubicBezTo>
                    <a:pt x="2710" y="3116"/>
                    <a:pt x="2819" y="3159"/>
                    <a:pt x="2927" y="3202"/>
                  </a:cubicBezTo>
                  <a:cubicBezTo>
                    <a:pt x="3942" y="3573"/>
                    <a:pt x="5010" y="3751"/>
                    <a:pt x="6099" y="3751"/>
                  </a:cubicBezTo>
                  <a:cubicBezTo>
                    <a:pt x="6219" y="3751"/>
                    <a:pt x="6340" y="3749"/>
                    <a:pt x="6461" y="3745"/>
                  </a:cubicBezTo>
                  <a:cubicBezTo>
                    <a:pt x="7025" y="3723"/>
                    <a:pt x="7567" y="3658"/>
                    <a:pt x="8109" y="3506"/>
                  </a:cubicBezTo>
                  <a:lnTo>
                    <a:pt x="8195" y="3484"/>
                  </a:lnTo>
                  <a:lnTo>
                    <a:pt x="8325" y="3441"/>
                  </a:lnTo>
                  <a:cubicBezTo>
                    <a:pt x="8564" y="3376"/>
                    <a:pt x="8781" y="3289"/>
                    <a:pt x="8998" y="3202"/>
                  </a:cubicBezTo>
                  <a:cubicBezTo>
                    <a:pt x="9149" y="3137"/>
                    <a:pt x="9301" y="3072"/>
                    <a:pt x="9431" y="3007"/>
                  </a:cubicBezTo>
                  <a:lnTo>
                    <a:pt x="9605" y="2921"/>
                  </a:lnTo>
                  <a:cubicBezTo>
                    <a:pt x="10016" y="2704"/>
                    <a:pt x="10385" y="2444"/>
                    <a:pt x="10732" y="2162"/>
                  </a:cubicBezTo>
                  <a:cubicBezTo>
                    <a:pt x="10949" y="1967"/>
                    <a:pt x="11144" y="1793"/>
                    <a:pt x="11339" y="1576"/>
                  </a:cubicBezTo>
                  <a:cubicBezTo>
                    <a:pt x="11686" y="1208"/>
                    <a:pt x="11989" y="818"/>
                    <a:pt x="12250" y="384"/>
                  </a:cubicBezTo>
                  <a:cubicBezTo>
                    <a:pt x="11956" y="146"/>
                    <a:pt x="11586" y="1"/>
                    <a:pt x="11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4;p67"/>
            <p:cNvSpPr/>
            <p:nvPr/>
          </p:nvSpPr>
          <p:spPr>
            <a:xfrm>
              <a:off x="6303068" y="4634425"/>
              <a:ext cx="120883" cy="47208"/>
            </a:xfrm>
            <a:custGeom>
              <a:avLst/>
              <a:gdLst/>
              <a:ahLst/>
              <a:cxnLst/>
              <a:rect l="l" t="t" r="r" b="b"/>
              <a:pathLst>
                <a:path w="781" h="305" extrusionOk="0">
                  <a:moveTo>
                    <a:pt x="390" y="1"/>
                  </a:moveTo>
                  <a:cubicBezTo>
                    <a:pt x="174" y="1"/>
                    <a:pt x="0" y="66"/>
                    <a:pt x="0" y="153"/>
                  </a:cubicBezTo>
                  <a:cubicBezTo>
                    <a:pt x="0" y="239"/>
                    <a:pt x="174" y="304"/>
                    <a:pt x="390" y="304"/>
                  </a:cubicBezTo>
                  <a:cubicBezTo>
                    <a:pt x="607" y="304"/>
                    <a:pt x="781" y="239"/>
                    <a:pt x="781" y="153"/>
                  </a:cubicBezTo>
                  <a:cubicBezTo>
                    <a:pt x="781" y="66"/>
                    <a:pt x="607" y="1"/>
                    <a:pt x="3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65;p67"/>
            <p:cNvSpPr/>
            <p:nvPr/>
          </p:nvSpPr>
          <p:spPr>
            <a:xfrm>
              <a:off x="6591578" y="4772953"/>
              <a:ext cx="110977" cy="85593"/>
            </a:xfrm>
            <a:custGeom>
              <a:avLst/>
              <a:gdLst/>
              <a:ahLst/>
              <a:cxnLst/>
              <a:rect l="l" t="t" r="r" b="b"/>
              <a:pathLst>
                <a:path w="717" h="553" extrusionOk="0">
                  <a:moveTo>
                    <a:pt x="128" y="1"/>
                  </a:moveTo>
                  <a:cubicBezTo>
                    <a:pt x="102" y="1"/>
                    <a:pt x="82" y="6"/>
                    <a:pt x="66" y="16"/>
                  </a:cubicBezTo>
                  <a:cubicBezTo>
                    <a:pt x="1" y="82"/>
                    <a:pt x="109" y="255"/>
                    <a:pt x="261" y="385"/>
                  </a:cubicBezTo>
                  <a:cubicBezTo>
                    <a:pt x="392" y="500"/>
                    <a:pt x="524" y="553"/>
                    <a:pt x="598" y="553"/>
                  </a:cubicBezTo>
                  <a:cubicBezTo>
                    <a:pt x="622" y="553"/>
                    <a:pt x="641" y="547"/>
                    <a:pt x="651" y="537"/>
                  </a:cubicBezTo>
                  <a:cubicBezTo>
                    <a:pt x="716" y="472"/>
                    <a:pt x="629" y="298"/>
                    <a:pt x="456" y="168"/>
                  </a:cubicBezTo>
                  <a:cubicBezTo>
                    <a:pt x="325" y="53"/>
                    <a:pt x="206" y="1"/>
                    <a:pt x="1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66;p67"/>
            <p:cNvSpPr/>
            <p:nvPr/>
          </p:nvSpPr>
          <p:spPr>
            <a:xfrm>
              <a:off x="6564801" y="4572204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36" y="1"/>
                  </a:moveTo>
                  <a:cubicBezTo>
                    <a:pt x="559" y="1"/>
                    <a:pt x="457" y="29"/>
                    <a:pt x="347" y="78"/>
                  </a:cubicBezTo>
                  <a:cubicBezTo>
                    <a:pt x="130" y="164"/>
                    <a:pt x="0" y="273"/>
                    <a:pt x="44" y="360"/>
                  </a:cubicBezTo>
                  <a:cubicBezTo>
                    <a:pt x="53" y="398"/>
                    <a:pt x="96" y="415"/>
                    <a:pt x="158" y="415"/>
                  </a:cubicBezTo>
                  <a:cubicBezTo>
                    <a:pt x="236" y="415"/>
                    <a:pt x="346" y="387"/>
                    <a:pt x="456" y="338"/>
                  </a:cubicBezTo>
                  <a:cubicBezTo>
                    <a:pt x="651" y="251"/>
                    <a:pt x="781" y="121"/>
                    <a:pt x="759" y="56"/>
                  </a:cubicBezTo>
                  <a:cubicBezTo>
                    <a:pt x="740" y="18"/>
                    <a:pt x="696" y="1"/>
                    <a:pt x="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67;p67"/>
            <p:cNvSpPr/>
            <p:nvPr/>
          </p:nvSpPr>
          <p:spPr>
            <a:xfrm>
              <a:off x="6353372" y="4805148"/>
              <a:ext cx="107572" cy="54328"/>
            </a:xfrm>
            <a:custGeom>
              <a:avLst/>
              <a:gdLst/>
              <a:ahLst/>
              <a:cxnLst/>
              <a:rect l="l" t="t" r="r" b="b"/>
              <a:pathLst>
                <a:path w="695" h="351" extrusionOk="0">
                  <a:moveTo>
                    <a:pt x="526" y="1"/>
                  </a:moveTo>
                  <a:cubicBezTo>
                    <a:pt x="448" y="1"/>
                    <a:pt x="343" y="22"/>
                    <a:pt x="239" y="69"/>
                  </a:cubicBezTo>
                  <a:cubicBezTo>
                    <a:pt x="152" y="90"/>
                    <a:pt x="65" y="155"/>
                    <a:pt x="0" y="220"/>
                  </a:cubicBezTo>
                  <a:cubicBezTo>
                    <a:pt x="109" y="264"/>
                    <a:pt x="217" y="307"/>
                    <a:pt x="304" y="350"/>
                  </a:cubicBezTo>
                  <a:lnTo>
                    <a:pt x="347" y="329"/>
                  </a:lnTo>
                  <a:cubicBezTo>
                    <a:pt x="542" y="242"/>
                    <a:pt x="694" y="134"/>
                    <a:pt x="651" y="47"/>
                  </a:cubicBezTo>
                  <a:cubicBezTo>
                    <a:pt x="641" y="17"/>
                    <a:pt x="593" y="1"/>
                    <a:pt x="52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68;p67"/>
            <p:cNvSpPr/>
            <p:nvPr/>
          </p:nvSpPr>
          <p:spPr>
            <a:xfrm>
              <a:off x="6071517" y="4476705"/>
              <a:ext cx="104167" cy="92868"/>
            </a:xfrm>
            <a:custGeom>
              <a:avLst/>
              <a:gdLst/>
              <a:ahLst/>
              <a:cxnLst/>
              <a:rect l="l" t="t" r="r" b="b"/>
              <a:pathLst>
                <a:path w="673" h="600" extrusionOk="0">
                  <a:moveTo>
                    <a:pt x="123" y="1"/>
                  </a:moveTo>
                  <a:cubicBezTo>
                    <a:pt x="100" y="1"/>
                    <a:pt x="80" y="8"/>
                    <a:pt x="65" y="23"/>
                  </a:cubicBezTo>
                  <a:cubicBezTo>
                    <a:pt x="0" y="88"/>
                    <a:pt x="87" y="261"/>
                    <a:pt x="239" y="413"/>
                  </a:cubicBezTo>
                  <a:cubicBezTo>
                    <a:pt x="360" y="534"/>
                    <a:pt x="494" y="599"/>
                    <a:pt x="566" y="599"/>
                  </a:cubicBezTo>
                  <a:cubicBezTo>
                    <a:pt x="584" y="599"/>
                    <a:pt x="598" y="595"/>
                    <a:pt x="607" y="586"/>
                  </a:cubicBezTo>
                  <a:cubicBezTo>
                    <a:pt x="672" y="521"/>
                    <a:pt x="586" y="348"/>
                    <a:pt x="434" y="196"/>
                  </a:cubicBezTo>
                  <a:cubicBezTo>
                    <a:pt x="317" y="79"/>
                    <a:pt x="200" y="1"/>
                    <a:pt x="1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69;p67"/>
            <p:cNvSpPr/>
            <p:nvPr/>
          </p:nvSpPr>
          <p:spPr>
            <a:xfrm>
              <a:off x="6940607" y="4792146"/>
              <a:ext cx="121038" cy="47208"/>
            </a:xfrm>
            <a:custGeom>
              <a:avLst/>
              <a:gdLst/>
              <a:ahLst/>
              <a:cxnLst/>
              <a:rect l="l" t="t" r="r" b="b"/>
              <a:pathLst>
                <a:path w="782" h="305" extrusionOk="0">
                  <a:moveTo>
                    <a:pt x="391" y="1"/>
                  </a:moveTo>
                  <a:cubicBezTo>
                    <a:pt x="174" y="1"/>
                    <a:pt x="1" y="66"/>
                    <a:pt x="1" y="153"/>
                  </a:cubicBezTo>
                  <a:cubicBezTo>
                    <a:pt x="1" y="239"/>
                    <a:pt x="174" y="304"/>
                    <a:pt x="391" y="304"/>
                  </a:cubicBezTo>
                  <a:cubicBezTo>
                    <a:pt x="608" y="304"/>
                    <a:pt x="781" y="239"/>
                    <a:pt x="781" y="153"/>
                  </a:cubicBezTo>
                  <a:cubicBezTo>
                    <a:pt x="781" y="66"/>
                    <a:pt x="608" y="1"/>
                    <a:pt x="3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70;p67"/>
            <p:cNvSpPr/>
            <p:nvPr/>
          </p:nvSpPr>
          <p:spPr>
            <a:xfrm>
              <a:off x="7232522" y="4684264"/>
              <a:ext cx="107572" cy="85129"/>
            </a:xfrm>
            <a:custGeom>
              <a:avLst/>
              <a:gdLst/>
              <a:ahLst/>
              <a:cxnLst/>
              <a:rect l="l" t="t" r="r" b="b"/>
              <a:pathLst>
                <a:path w="695" h="550" extrusionOk="0">
                  <a:moveTo>
                    <a:pt x="108" y="0"/>
                  </a:moveTo>
                  <a:cubicBezTo>
                    <a:pt x="78" y="0"/>
                    <a:pt x="56" y="8"/>
                    <a:pt x="44" y="26"/>
                  </a:cubicBezTo>
                  <a:cubicBezTo>
                    <a:pt x="1" y="91"/>
                    <a:pt x="87" y="243"/>
                    <a:pt x="239" y="394"/>
                  </a:cubicBezTo>
                  <a:cubicBezTo>
                    <a:pt x="366" y="490"/>
                    <a:pt x="493" y="550"/>
                    <a:pt x="578" y="550"/>
                  </a:cubicBezTo>
                  <a:cubicBezTo>
                    <a:pt x="609" y="550"/>
                    <a:pt x="634" y="542"/>
                    <a:pt x="651" y="524"/>
                  </a:cubicBezTo>
                  <a:cubicBezTo>
                    <a:pt x="695" y="459"/>
                    <a:pt x="608" y="308"/>
                    <a:pt x="434" y="156"/>
                  </a:cubicBezTo>
                  <a:cubicBezTo>
                    <a:pt x="323" y="61"/>
                    <a:pt x="189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71;p67"/>
            <p:cNvSpPr/>
            <p:nvPr/>
          </p:nvSpPr>
          <p:spPr>
            <a:xfrm>
              <a:off x="7427375" y="4429806"/>
              <a:ext cx="97357" cy="77854"/>
            </a:xfrm>
            <a:custGeom>
              <a:avLst/>
              <a:gdLst/>
              <a:ahLst/>
              <a:cxnLst/>
              <a:rect l="l" t="t" r="r" b="b"/>
              <a:pathLst>
                <a:path w="629" h="503" extrusionOk="0">
                  <a:moveTo>
                    <a:pt x="217" y="0"/>
                  </a:moveTo>
                  <a:cubicBezTo>
                    <a:pt x="130" y="44"/>
                    <a:pt x="65" y="87"/>
                    <a:pt x="0" y="130"/>
                  </a:cubicBezTo>
                  <a:cubicBezTo>
                    <a:pt x="65" y="217"/>
                    <a:pt x="109" y="282"/>
                    <a:pt x="174" y="347"/>
                  </a:cubicBezTo>
                  <a:cubicBezTo>
                    <a:pt x="301" y="443"/>
                    <a:pt x="428" y="503"/>
                    <a:pt x="512" y="503"/>
                  </a:cubicBezTo>
                  <a:cubicBezTo>
                    <a:pt x="543" y="503"/>
                    <a:pt x="568" y="495"/>
                    <a:pt x="586" y="477"/>
                  </a:cubicBezTo>
                  <a:cubicBezTo>
                    <a:pt x="629" y="412"/>
                    <a:pt x="542" y="261"/>
                    <a:pt x="369" y="109"/>
                  </a:cubicBezTo>
                  <a:cubicBezTo>
                    <a:pt x="325" y="65"/>
                    <a:pt x="260" y="44"/>
                    <a:pt x="2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72;p67"/>
            <p:cNvSpPr/>
            <p:nvPr/>
          </p:nvSpPr>
          <p:spPr>
            <a:xfrm>
              <a:off x="7078346" y="4568953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24" y="0"/>
                  </a:moveTo>
                  <a:cubicBezTo>
                    <a:pt x="545" y="0"/>
                    <a:pt x="435" y="28"/>
                    <a:pt x="326" y="77"/>
                  </a:cubicBezTo>
                  <a:cubicBezTo>
                    <a:pt x="130" y="164"/>
                    <a:pt x="0" y="294"/>
                    <a:pt x="22" y="359"/>
                  </a:cubicBezTo>
                  <a:cubicBezTo>
                    <a:pt x="41" y="397"/>
                    <a:pt x="85" y="414"/>
                    <a:pt x="145" y="414"/>
                  </a:cubicBezTo>
                  <a:cubicBezTo>
                    <a:pt x="222" y="414"/>
                    <a:pt x="324" y="386"/>
                    <a:pt x="434" y="337"/>
                  </a:cubicBezTo>
                  <a:cubicBezTo>
                    <a:pt x="651" y="250"/>
                    <a:pt x="781" y="120"/>
                    <a:pt x="738" y="55"/>
                  </a:cubicBezTo>
                  <a:cubicBezTo>
                    <a:pt x="728" y="17"/>
                    <a:pt x="685" y="0"/>
                    <a:pt x="6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73;p67"/>
            <p:cNvSpPr/>
            <p:nvPr/>
          </p:nvSpPr>
          <p:spPr>
            <a:xfrm>
              <a:off x="7403848" y="4627305"/>
              <a:ext cx="120883" cy="64388"/>
            </a:xfrm>
            <a:custGeom>
              <a:avLst/>
              <a:gdLst/>
              <a:ahLst/>
              <a:cxnLst/>
              <a:rect l="l" t="t" r="r" b="b"/>
              <a:pathLst>
                <a:path w="781" h="416" extrusionOk="0">
                  <a:moveTo>
                    <a:pt x="613" y="1"/>
                  </a:moveTo>
                  <a:cubicBezTo>
                    <a:pt x="535" y="1"/>
                    <a:pt x="430" y="22"/>
                    <a:pt x="326" y="69"/>
                  </a:cubicBezTo>
                  <a:cubicBezTo>
                    <a:pt x="130" y="155"/>
                    <a:pt x="0" y="285"/>
                    <a:pt x="22" y="350"/>
                  </a:cubicBezTo>
                  <a:cubicBezTo>
                    <a:pt x="44" y="394"/>
                    <a:pt x="98" y="415"/>
                    <a:pt x="174" y="415"/>
                  </a:cubicBezTo>
                  <a:cubicBezTo>
                    <a:pt x="250" y="415"/>
                    <a:pt x="347" y="394"/>
                    <a:pt x="456" y="350"/>
                  </a:cubicBezTo>
                  <a:cubicBezTo>
                    <a:pt x="651" y="264"/>
                    <a:pt x="781" y="134"/>
                    <a:pt x="738" y="47"/>
                  </a:cubicBezTo>
                  <a:cubicBezTo>
                    <a:pt x="727" y="17"/>
                    <a:pt x="680" y="1"/>
                    <a:pt x="6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74;p67"/>
            <p:cNvSpPr/>
            <p:nvPr/>
          </p:nvSpPr>
          <p:spPr>
            <a:xfrm>
              <a:off x="7655520" y="4422686"/>
              <a:ext cx="63924" cy="115002"/>
            </a:xfrm>
            <a:custGeom>
              <a:avLst/>
              <a:gdLst/>
              <a:ahLst/>
              <a:cxnLst/>
              <a:rect l="l" t="t" r="r" b="b"/>
              <a:pathLst>
                <a:path w="413" h="743" extrusionOk="0">
                  <a:moveTo>
                    <a:pt x="332" y="1"/>
                  </a:moveTo>
                  <a:cubicBezTo>
                    <a:pt x="264" y="1"/>
                    <a:pt x="146" y="126"/>
                    <a:pt x="65" y="307"/>
                  </a:cubicBezTo>
                  <a:cubicBezTo>
                    <a:pt x="0" y="523"/>
                    <a:pt x="0" y="697"/>
                    <a:pt x="65" y="740"/>
                  </a:cubicBezTo>
                  <a:cubicBezTo>
                    <a:pt x="72" y="742"/>
                    <a:pt x="78" y="743"/>
                    <a:pt x="85" y="743"/>
                  </a:cubicBezTo>
                  <a:cubicBezTo>
                    <a:pt x="168" y="743"/>
                    <a:pt x="267" y="616"/>
                    <a:pt x="347" y="415"/>
                  </a:cubicBezTo>
                  <a:cubicBezTo>
                    <a:pt x="412" y="220"/>
                    <a:pt x="412" y="46"/>
                    <a:pt x="347" y="3"/>
                  </a:cubicBezTo>
                  <a:cubicBezTo>
                    <a:pt x="343" y="1"/>
                    <a:pt x="337" y="1"/>
                    <a:pt x="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75;p67"/>
            <p:cNvSpPr/>
            <p:nvPr/>
          </p:nvSpPr>
          <p:spPr>
            <a:xfrm>
              <a:off x="6799602" y="4672501"/>
              <a:ext cx="121038" cy="71818"/>
            </a:xfrm>
            <a:custGeom>
              <a:avLst/>
              <a:gdLst/>
              <a:ahLst/>
              <a:cxnLst/>
              <a:rect l="l" t="t" r="r" b="b"/>
              <a:pathLst>
                <a:path w="782" h="464" extrusionOk="0">
                  <a:moveTo>
                    <a:pt x="640" y="0"/>
                  </a:moveTo>
                  <a:cubicBezTo>
                    <a:pt x="562" y="0"/>
                    <a:pt x="448" y="34"/>
                    <a:pt x="326" y="102"/>
                  </a:cubicBezTo>
                  <a:cubicBezTo>
                    <a:pt x="131" y="210"/>
                    <a:pt x="1" y="362"/>
                    <a:pt x="44" y="427"/>
                  </a:cubicBezTo>
                  <a:cubicBezTo>
                    <a:pt x="61" y="451"/>
                    <a:pt x="95" y="464"/>
                    <a:pt x="142" y="464"/>
                  </a:cubicBezTo>
                  <a:cubicBezTo>
                    <a:pt x="221" y="464"/>
                    <a:pt x="334" y="430"/>
                    <a:pt x="456" y="362"/>
                  </a:cubicBezTo>
                  <a:cubicBezTo>
                    <a:pt x="651" y="254"/>
                    <a:pt x="781" y="102"/>
                    <a:pt x="738" y="37"/>
                  </a:cubicBezTo>
                  <a:cubicBezTo>
                    <a:pt x="722" y="12"/>
                    <a:pt x="687" y="0"/>
                    <a:pt x="6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76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rgbClr val="FF7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77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78;p67"/>
            <p:cNvSpPr/>
            <p:nvPr/>
          </p:nvSpPr>
          <p:spPr>
            <a:xfrm>
              <a:off x="6685530" y="3644607"/>
              <a:ext cx="204929" cy="87296"/>
            </a:xfrm>
            <a:custGeom>
              <a:avLst/>
              <a:gdLst/>
              <a:ahLst/>
              <a:cxnLst/>
              <a:rect l="l" t="t" r="r" b="b"/>
              <a:pathLst>
                <a:path w="1324" h="564" extrusionOk="0">
                  <a:moveTo>
                    <a:pt x="1" y="0"/>
                  </a:moveTo>
                  <a:lnTo>
                    <a:pt x="44" y="44"/>
                  </a:lnTo>
                  <a:cubicBezTo>
                    <a:pt x="499" y="87"/>
                    <a:pt x="955" y="260"/>
                    <a:pt x="1302" y="564"/>
                  </a:cubicBezTo>
                  <a:lnTo>
                    <a:pt x="1323" y="542"/>
                  </a:lnTo>
                  <a:cubicBezTo>
                    <a:pt x="955" y="217"/>
                    <a:pt x="478" y="2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79;p67"/>
            <p:cNvSpPr/>
            <p:nvPr/>
          </p:nvSpPr>
          <p:spPr>
            <a:xfrm>
              <a:off x="6651942" y="3560717"/>
              <a:ext cx="342528" cy="181247"/>
            </a:xfrm>
            <a:custGeom>
              <a:avLst/>
              <a:gdLst/>
              <a:ahLst/>
              <a:cxnLst/>
              <a:rect l="l" t="t" r="r" b="b"/>
              <a:pathLst>
                <a:path w="2213" h="1171" extrusionOk="0">
                  <a:moveTo>
                    <a:pt x="23" y="0"/>
                  </a:moveTo>
                  <a:cubicBezTo>
                    <a:pt x="1" y="22"/>
                    <a:pt x="1" y="43"/>
                    <a:pt x="23" y="43"/>
                  </a:cubicBezTo>
                  <a:cubicBezTo>
                    <a:pt x="868" y="87"/>
                    <a:pt x="1670" y="499"/>
                    <a:pt x="2191" y="1171"/>
                  </a:cubicBezTo>
                  <a:lnTo>
                    <a:pt x="2212" y="1149"/>
                  </a:lnTo>
                  <a:cubicBezTo>
                    <a:pt x="1692" y="455"/>
                    <a:pt x="890" y="43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80;p67"/>
            <p:cNvSpPr/>
            <p:nvPr/>
          </p:nvSpPr>
          <p:spPr>
            <a:xfrm>
              <a:off x="6682279" y="3513663"/>
              <a:ext cx="325657" cy="174592"/>
            </a:xfrm>
            <a:custGeom>
              <a:avLst/>
              <a:gdLst/>
              <a:ahLst/>
              <a:cxnLst/>
              <a:rect l="l" t="t" r="r" b="b"/>
              <a:pathLst>
                <a:path w="2104" h="1128" extrusionOk="0">
                  <a:moveTo>
                    <a:pt x="43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781" y="174"/>
                    <a:pt x="1518" y="543"/>
                    <a:pt x="2060" y="1128"/>
                  </a:cubicBezTo>
                  <a:lnTo>
                    <a:pt x="2103" y="1106"/>
                  </a:lnTo>
                  <a:cubicBezTo>
                    <a:pt x="1539" y="521"/>
                    <a:pt x="824" y="13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81;p67"/>
            <p:cNvSpPr/>
            <p:nvPr/>
          </p:nvSpPr>
          <p:spPr>
            <a:xfrm>
              <a:off x="6752704" y="3466765"/>
              <a:ext cx="325657" cy="238361"/>
            </a:xfrm>
            <a:custGeom>
              <a:avLst/>
              <a:gdLst/>
              <a:ahLst/>
              <a:cxnLst/>
              <a:rect l="l" t="t" r="r" b="b"/>
              <a:pathLst>
                <a:path w="2104" h="1540" extrusionOk="0">
                  <a:moveTo>
                    <a:pt x="0" y="0"/>
                  </a:moveTo>
                  <a:lnTo>
                    <a:pt x="0" y="43"/>
                  </a:lnTo>
                  <a:cubicBezTo>
                    <a:pt x="868" y="217"/>
                    <a:pt x="1626" y="759"/>
                    <a:pt x="2082" y="1539"/>
                  </a:cubicBezTo>
                  <a:lnTo>
                    <a:pt x="2103" y="1518"/>
                  </a:lnTo>
                  <a:cubicBezTo>
                    <a:pt x="1670" y="737"/>
                    <a:pt x="889" y="1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82;p67"/>
            <p:cNvSpPr/>
            <p:nvPr/>
          </p:nvSpPr>
          <p:spPr>
            <a:xfrm>
              <a:off x="6860121" y="3453299"/>
              <a:ext cx="295475" cy="248422"/>
            </a:xfrm>
            <a:custGeom>
              <a:avLst/>
              <a:gdLst/>
              <a:ahLst/>
              <a:cxnLst/>
              <a:rect l="l" t="t" r="r" b="b"/>
              <a:pathLst>
                <a:path w="1909" h="1605" extrusionOk="0">
                  <a:moveTo>
                    <a:pt x="0" y="0"/>
                  </a:moveTo>
                  <a:cubicBezTo>
                    <a:pt x="759" y="347"/>
                    <a:pt x="1409" y="911"/>
                    <a:pt x="1865" y="1605"/>
                  </a:cubicBezTo>
                  <a:lnTo>
                    <a:pt x="1908" y="1583"/>
                  </a:lnTo>
                  <a:cubicBezTo>
                    <a:pt x="1453" y="911"/>
                    <a:pt x="824" y="369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83;p67"/>
            <p:cNvSpPr/>
            <p:nvPr/>
          </p:nvSpPr>
          <p:spPr>
            <a:xfrm>
              <a:off x="6990911" y="3459955"/>
              <a:ext cx="225050" cy="322407"/>
            </a:xfrm>
            <a:custGeom>
              <a:avLst/>
              <a:gdLst/>
              <a:ahLst/>
              <a:cxnLst/>
              <a:rect l="l" t="t" r="r" b="b"/>
              <a:pathLst>
                <a:path w="1454" h="2083" extrusionOk="0">
                  <a:moveTo>
                    <a:pt x="1" y="1"/>
                  </a:moveTo>
                  <a:cubicBezTo>
                    <a:pt x="803" y="391"/>
                    <a:pt x="1323" y="1193"/>
                    <a:pt x="1410" y="2082"/>
                  </a:cubicBezTo>
                  <a:lnTo>
                    <a:pt x="1453" y="2082"/>
                  </a:lnTo>
                  <a:cubicBezTo>
                    <a:pt x="1367" y="1193"/>
                    <a:pt x="868" y="413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84;p67"/>
            <p:cNvSpPr/>
            <p:nvPr/>
          </p:nvSpPr>
          <p:spPr>
            <a:xfrm>
              <a:off x="7051275" y="3423117"/>
              <a:ext cx="204929" cy="345779"/>
            </a:xfrm>
            <a:custGeom>
              <a:avLst/>
              <a:gdLst/>
              <a:ahLst/>
              <a:cxnLst/>
              <a:rect l="l" t="t" r="r" b="b"/>
              <a:pathLst>
                <a:path w="1324" h="2234" extrusionOk="0">
                  <a:moveTo>
                    <a:pt x="1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651" y="607"/>
                    <a:pt x="1107" y="1388"/>
                    <a:pt x="1280" y="2233"/>
                  </a:cubicBezTo>
                  <a:lnTo>
                    <a:pt x="1323" y="2233"/>
                  </a:lnTo>
                  <a:cubicBezTo>
                    <a:pt x="1150" y="1366"/>
                    <a:pt x="673" y="56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85;p67"/>
            <p:cNvSpPr/>
            <p:nvPr/>
          </p:nvSpPr>
          <p:spPr>
            <a:xfrm>
              <a:off x="7088267" y="3376064"/>
              <a:ext cx="201524" cy="433074"/>
            </a:xfrm>
            <a:custGeom>
              <a:avLst/>
              <a:gdLst/>
              <a:ahLst/>
              <a:cxnLst/>
              <a:rect l="l" t="t" r="r" b="b"/>
              <a:pathLst>
                <a:path w="1302" h="2798" extrusionOk="0">
                  <a:moveTo>
                    <a:pt x="44" y="1"/>
                  </a:moveTo>
                  <a:lnTo>
                    <a:pt x="0" y="22"/>
                  </a:lnTo>
                  <a:cubicBezTo>
                    <a:pt x="803" y="716"/>
                    <a:pt x="1236" y="1735"/>
                    <a:pt x="1215" y="2797"/>
                  </a:cubicBezTo>
                  <a:lnTo>
                    <a:pt x="1258" y="2797"/>
                  </a:lnTo>
                  <a:cubicBezTo>
                    <a:pt x="1301" y="1735"/>
                    <a:pt x="846" y="69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86;p67"/>
            <p:cNvSpPr/>
            <p:nvPr/>
          </p:nvSpPr>
          <p:spPr>
            <a:xfrm>
              <a:off x="7192279" y="3389530"/>
              <a:ext cx="110977" cy="406143"/>
            </a:xfrm>
            <a:custGeom>
              <a:avLst/>
              <a:gdLst/>
              <a:ahLst/>
              <a:cxnLst/>
              <a:rect l="l" t="t" r="r" b="b"/>
              <a:pathLst>
                <a:path w="717" h="2624" extrusionOk="0">
                  <a:moveTo>
                    <a:pt x="1" y="0"/>
                  </a:moveTo>
                  <a:cubicBezTo>
                    <a:pt x="456" y="781"/>
                    <a:pt x="673" y="1692"/>
                    <a:pt x="608" y="2624"/>
                  </a:cubicBezTo>
                  <a:lnTo>
                    <a:pt x="651" y="2624"/>
                  </a:lnTo>
                  <a:cubicBezTo>
                    <a:pt x="716" y="1713"/>
                    <a:pt x="521" y="803"/>
                    <a:pt x="66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87;p67"/>
            <p:cNvSpPr/>
            <p:nvPr/>
          </p:nvSpPr>
          <p:spPr>
            <a:xfrm>
              <a:off x="7306352" y="3523724"/>
              <a:ext cx="33742" cy="298880"/>
            </a:xfrm>
            <a:custGeom>
              <a:avLst/>
              <a:gdLst/>
              <a:ahLst/>
              <a:cxnLst/>
              <a:rect l="l" t="t" r="r" b="b"/>
              <a:pathLst>
                <a:path w="218" h="1931" extrusionOk="0">
                  <a:moveTo>
                    <a:pt x="22" y="1"/>
                  </a:moveTo>
                  <a:cubicBezTo>
                    <a:pt x="196" y="629"/>
                    <a:pt x="174" y="1301"/>
                    <a:pt x="1" y="1930"/>
                  </a:cubicBezTo>
                  <a:lnTo>
                    <a:pt x="44" y="1930"/>
                  </a:lnTo>
                  <a:cubicBezTo>
                    <a:pt x="196" y="1388"/>
                    <a:pt x="218" y="803"/>
                    <a:pt x="131" y="239"/>
                  </a:cubicBezTo>
                  <a:cubicBezTo>
                    <a:pt x="109" y="196"/>
                    <a:pt x="87" y="131"/>
                    <a:pt x="66" y="109"/>
                  </a:cubicBezTo>
                  <a:cubicBezTo>
                    <a:pt x="66" y="66"/>
                    <a:pt x="44" y="44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88;p67"/>
            <p:cNvSpPr/>
            <p:nvPr/>
          </p:nvSpPr>
          <p:spPr>
            <a:xfrm>
              <a:off x="6668813" y="3688101"/>
              <a:ext cx="1030370" cy="694188"/>
            </a:xfrm>
            <a:custGeom>
              <a:avLst/>
              <a:gdLst/>
              <a:ahLst/>
              <a:cxnLst/>
              <a:rect l="l" t="t" r="r" b="b"/>
              <a:pathLst>
                <a:path w="6657" h="4485" extrusionOk="0">
                  <a:moveTo>
                    <a:pt x="2255" y="1"/>
                  </a:moveTo>
                  <a:cubicBezTo>
                    <a:pt x="1887" y="23"/>
                    <a:pt x="1496" y="88"/>
                    <a:pt x="1128" y="131"/>
                  </a:cubicBezTo>
                  <a:lnTo>
                    <a:pt x="1019" y="153"/>
                  </a:lnTo>
                  <a:lnTo>
                    <a:pt x="824" y="196"/>
                  </a:lnTo>
                  <a:cubicBezTo>
                    <a:pt x="542" y="239"/>
                    <a:pt x="217" y="218"/>
                    <a:pt x="87" y="521"/>
                  </a:cubicBezTo>
                  <a:cubicBezTo>
                    <a:pt x="0" y="760"/>
                    <a:pt x="22" y="1020"/>
                    <a:pt x="196" y="1193"/>
                  </a:cubicBezTo>
                  <a:cubicBezTo>
                    <a:pt x="282" y="1324"/>
                    <a:pt x="434" y="1389"/>
                    <a:pt x="521" y="1519"/>
                  </a:cubicBezTo>
                  <a:lnTo>
                    <a:pt x="564" y="1562"/>
                  </a:lnTo>
                  <a:cubicBezTo>
                    <a:pt x="607" y="1627"/>
                    <a:pt x="651" y="1714"/>
                    <a:pt x="672" y="1779"/>
                  </a:cubicBezTo>
                  <a:cubicBezTo>
                    <a:pt x="738" y="1952"/>
                    <a:pt x="759" y="2126"/>
                    <a:pt x="803" y="2299"/>
                  </a:cubicBezTo>
                  <a:cubicBezTo>
                    <a:pt x="803" y="2299"/>
                    <a:pt x="803" y="2321"/>
                    <a:pt x="803" y="2321"/>
                  </a:cubicBezTo>
                  <a:cubicBezTo>
                    <a:pt x="824" y="2386"/>
                    <a:pt x="846" y="2451"/>
                    <a:pt x="868" y="2516"/>
                  </a:cubicBezTo>
                  <a:cubicBezTo>
                    <a:pt x="911" y="2624"/>
                    <a:pt x="933" y="2711"/>
                    <a:pt x="976" y="2798"/>
                  </a:cubicBezTo>
                  <a:cubicBezTo>
                    <a:pt x="1041" y="2906"/>
                    <a:pt x="1106" y="3015"/>
                    <a:pt x="1193" y="3123"/>
                  </a:cubicBezTo>
                  <a:lnTo>
                    <a:pt x="1236" y="3188"/>
                  </a:lnTo>
                  <a:cubicBezTo>
                    <a:pt x="1345" y="3318"/>
                    <a:pt x="1453" y="3448"/>
                    <a:pt x="1583" y="3557"/>
                  </a:cubicBezTo>
                  <a:cubicBezTo>
                    <a:pt x="1583" y="3578"/>
                    <a:pt x="1605" y="3600"/>
                    <a:pt x="1626" y="3622"/>
                  </a:cubicBezTo>
                  <a:cubicBezTo>
                    <a:pt x="1735" y="3708"/>
                    <a:pt x="1843" y="3795"/>
                    <a:pt x="1973" y="3882"/>
                  </a:cubicBezTo>
                  <a:lnTo>
                    <a:pt x="2038" y="3925"/>
                  </a:lnTo>
                  <a:lnTo>
                    <a:pt x="2060" y="3925"/>
                  </a:lnTo>
                  <a:cubicBezTo>
                    <a:pt x="2125" y="3969"/>
                    <a:pt x="2190" y="4012"/>
                    <a:pt x="2277" y="4055"/>
                  </a:cubicBezTo>
                  <a:cubicBezTo>
                    <a:pt x="2342" y="4099"/>
                    <a:pt x="2429" y="4142"/>
                    <a:pt x="2515" y="4164"/>
                  </a:cubicBezTo>
                  <a:cubicBezTo>
                    <a:pt x="2797" y="4294"/>
                    <a:pt x="3079" y="4359"/>
                    <a:pt x="3383" y="4424"/>
                  </a:cubicBezTo>
                  <a:lnTo>
                    <a:pt x="3469" y="4424"/>
                  </a:lnTo>
                  <a:cubicBezTo>
                    <a:pt x="3772" y="4462"/>
                    <a:pt x="4089" y="4485"/>
                    <a:pt x="4408" y="4485"/>
                  </a:cubicBezTo>
                  <a:cubicBezTo>
                    <a:pt x="4637" y="4485"/>
                    <a:pt x="4868" y="4473"/>
                    <a:pt x="5095" y="4446"/>
                  </a:cubicBezTo>
                  <a:cubicBezTo>
                    <a:pt x="5442" y="4446"/>
                    <a:pt x="5789" y="4337"/>
                    <a:pt x="6071" y="4142"/>
                  </a:cubicBezTo>
                  <a:cubicBezTo>
                    <a:pt x="6114" y="4120"/>
                    <a:pt x="6136" y="4099"/>
                    <a:pt x="6179" y="4055"/>
                  </a:cubicBezTo>
                  <a:lnTo>
                    <a:pt x="6244" y="3990"/>
                  </a:lnTo>
                  <a:cubicBezTo>
                    <a:pt x="6440" y="3752"/>
                    <a:pt x="6570" y="3448"/>
                    <a:pt x="6591" y="3145"/>
                  </a:cubicBezTo>
                  <a:cubicBezTo>
                    <a:pt x="6656" y="2234"/>
                    <a:pt x="6244" y="1345"/>
                    <a:pt x="5507" y="803"/>
                  </a:cubicBezTo>
                  <a:cubicBezTo>
                    <a:pt x="5377" y="716"/>
                    <a:pt x="5225" y="630"/>
                    <a:pt x="5095" y="543"/>
                  </a:cubicBezTo>
                  <a:cubicBezTo>
                    <a:pt x="5030" y="500"/>
                    <a:pt x="4987" y="478"/>
                    <a:pt x="4922" y="456"/>
                  </a:cubicBezTo>
                  <a:cubicBezTo>
                    <a:pt x="4488" y="261"/>
                    <a:pt x="4033" y="109"/>
                    <a:pt x="3578" y="66"/>
                  </a:cubicBezTo>
                  <a:lnTo>
                    <a:pt x="3469" y="44"/>
                  </a:lnTo>
                  <a:cubicBezTo>
                    <a:pt x="3296" y="23"/>
                    <a:pt x="3122" y="1"/>
                    <a:pt x="2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89;p67"/>
            <p:cNvSpPr/>
            <p:nvPr/>
          </p:nvSpPr>
          <p:spPr>
            <a:xfrm>
              <a:off x="7098328" y="3759454"/>
              <a:ext cx="355839" cy="613393"/>
            </a:xfrm>
            <a:custGeom>
              <a:avLst/>
              <a:gdLst/>
              <a:ahLst/>
              <a:cxnLst/>
              <a:rect l="l" t="t" r="r" b="b"/>
              <a:pathLst>
                <a:path w="2299" h="3963" extrusionOk="0">
                  <a:moveTo>
                    <a:pt x="1952" y="1"/>
                  </a:moveTo>
                  <a:cubicBezTo>
                    <a:pt x="1892" y="1"/>
                    <a:pt x="1833" y="6"/>
                    <a:pt x="1778" y="17"/>
                  </a:cubicBezTo>
                  <a:cubicBezTo>
                    <a:pt x="1496" y="39"/>
                    <a:pt x="1258" y="190"/>
                    <a:pt x="1085" y="407"/>
                  </a:cubicBezTo>
                  <a:cubicBezTo>
                    <a:pt x="933" y="624"/>
                    <a:pt x="911" y="906"/>
                    <a:pt x="998" y="1144"/>
                  </a:cubicBezTo>
                  <a:cubicBezTo>
                    <a:pt x="803" y="1144"/>
                    <a:pt x="586" y="1209"/>
                    <a:pt x="412" y="1339"/>
                  </a:cubicBezTo>
                  <a:cubicBezTo>
                    <a:pt x="239" y="1513"/>
                    <a:pt x="152" y="1730"/>
                    <a:pt x="152" y="1968"/>
                  </a:cubicBezTo>
                  <a:cubicBezTo>
                    <a:pt x="174" y="2185"/>
                    <a:pt x="282" y="2380"/>
                    <a:pt x="477" y="2489"/>
                  </a:cubicBezTo>
                  <a:cubicBezTo>
                    <a:pt x="1" y="2770"/>
                    <a:pt x="87" y="3464"/>
                    <a:pt x="608" y="3616"/>
                  </a:cubicBezTo>
                  <a:cubicBezTo>
                    <a:pt x="586" y="3724"/>
                    <a:pt x="586" y="3854"/>
                    <a:pt x="608" y="3963"/>
                  </a:cubicBezTo>
                  <a:lnTo>
                    <a:pt x="694" y="3963"/>
                  </a:lnTo>
                  <a:cubicBezTo>
                    <a:pt x="629" y="3854"/>
                    <a:pt x="629" y="3724"/>
                    <a:pt x="694" y="3594"/>
                  </a:cubicBezTo>
                  <a:cubicBezTo>
                    <a:pt x="694" y="3594"/>
                    <a:pt x="694" y="3594"/>
                    <a:pt x="694" y="3573"/>
                  </a:cubicBezTo>
                  <a:cubicBezTo>
                    <a:pt x="694" y="3573"/>
                    <a:pt x="673" y="3551"/>
                    <a:pt x="673" y="3551"/>
                  </a:cubicBezTo>
                  <a:cubicBezTo>
                    <a:pt x="109" y="3486"/>
                    <a:pt x="22" y="2705"/>
                    <a:pt x="564" y="2510"/>
                  </a:cubicBezTo>
                  <a:cubicBezTo>
                    <a:pt x="564" y="2510"/>
                    <a:pt x="586" y="2489"/>
                    <a:pt x="586" y="2467"/>
                  </a:cubicBezTo>
                  <a:cubicBezTo>
                    <a:pt x="586" y="2467"/>
                    <a:pt x="564" y="2445"/>
                    <a:pt x="564" y="2445"/>
                  </a:cubicBezTo>
                  <a:cubicBezTo>
                    <a:pt x="369" y="2358"/>
                    <a:pt x="217" y="2163"/>
                    <a:pt x="217" y="1947"/>
                  </a:cubicBezTo>
                  <a:cubicBezTo>
                    <a:pt x="217" y="1730"/>
                    <a:pt x="304" y="1535"/>
                    <a:pt x="456" y="1383"/>
                  </a:cubicBezTo>
                  <a:cubicBezTo>
                    <a:pt x="629" y="1253"/>
                    <a:pt x="846" y="1188"/>
                    <a:pt x="1063" y="1188"/>
                  </a:cubicBezTo>
                  <a:lnTo>
                    <a:pt x="1085" y="1188"/>
                  </a:lnTo>
                  <a:cubicBezTo>
                    <a:pt x="1085" y="1166"/>
                    <a:pt x="1085" y="1166"/>
                    <a:pt x="1085" y="1144"/>
                  </a:cubicBezTo>
                  <a:cubicBezTo>
                    <a:pt x="976" y="928"/>
                    <a:pt x="976" y="646"/>
                    <a:pt x="1150" y="429"/>
                  </a:cubicBezTo>
                  <a:cubicBezTo>
                    <a:pt x="1301" y="234"/>
                    <a:pt x="1518" y="104"/>
                    <a:pt x="1778" y="60"/>
                  </a:cubicBezTo>
                  <a:cubicBezTo>
                    <a:pt x="1865" y="49"/>
                    <a:pt x="1952" y="44"/>
                    <a:pt x="2038" y="44"/>
                  </a:cubicBezTo>
                  <a:cubicBezTo>
                    <a:pt x="2125" y="44"/>
                    <a:pt x="2212" y="49"/>
                    <a:pt x="2299" y="60"/>
                  </a:cubicBezTo>
                  <a:cubicBezTo>
                    <a:pt x="2267" y="29"/>
                    <a:pt x="2224" y="8"/>
                    <a:pt x="2177" y="8"/>
                  </a:cubicBezTo>
                  <a:cubicBezTo>
                    <a:pt x="2160" y="8"/>
                    <a:pt x="2143" y="11"/>
                    <a:pt x="2125" y="17"/>
                  </a:cubicBezTo>
                  <a:cubicBezTo>
                    <a:pt x="2071" y="6"/>
                    <a:pt x="2011" y="1"/>
                    <a:pt x="1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90;p67"/>
            <p:cNvSpPr/>
            <p:nvPr/>
          </p:nvSpPr>
          <p:spPr>
            <a:xfrm>
              <a:off x="6947263" y="3691506"/>
              <a:ext cx="278759" cy="600856"/>
            </a:xfrm>
            <a:custGeom>
              <a:avLst/>
              <a:gdLst/>
              <a:ahLst/>
              <a:cxnLst/>
              <a:rect l="l" t="t" r="r" b="b"/>
              <a:pathLst>
                <a:path w="1801" h="3882" extrusionOk="0">
                  <a:moveTo>
                    <a:pt x="1692" y="1"/>
                  </a:moveTo>
                  <a:cubicBezTo>
                    <a:pt x="1649" y="22"/>
                    <a:pt x="1605" y="66"/>
                    <a:pt x="1584" y="109"/>
                  </a:cubicBezTo>
                  <a:cubicBezTo>
                    <a:pt x="1410" y="304"/>
                    <a:pt x="1323" y="564"/>
                    <a:pt x="1367" y="825"/>
                  </a:cubicBezTo>
                  <a:cubicBezTo>
                    <a:pt x="1305" y="810"/>
                    <a:pt x="1245" y="803"/>
                    <a:pt x="1186" y="803"/>
                  </a:cubicBezTo>
                  <a:cubicBezTo>
                    <a:pt x="629" y="803"/>
                    <a:pt x="249" y="1422"/>
                    <a:pt x="543" y="1952"/>
                  </a:cubicBezTo>
                  <a:cubicBezTo>
                    <a:pt x="283" y="2039"/>
                    <a:pt x="109" y="2234"/>
                    <a:pt x="44" y="2494"/>
                  </a:cubicBezTo>
                  <a:cubicBezTo>
                    <a:pt x="1" y="2754"/>
                    <a:pt x="109" y="2993"/>
                    <a:pt x="304" y="3144"/>
                  </a:cubicBezTo>
                  <a:cubicBezTo>
                    <a:pt x="218" y="3231"/>
                    <a:pt x="174" y="3339"/>
                    <a:pt x="174" y="3470"/>
                  </a:cubicBezTo>
                  <a:cubicBezTo>
                    <a:pt x="153" y="3600"/>
                    <a:pt x="153" y="3730"/>
                    <a:pt x="174" y="3838"/>
                  </a:cubicBezTo>
                  <a:cubicBezTo>
                    <a:pt x="196" y="3860"/>
                    <a:pt x="218" y="3881"/>
                    <a:pt x="239" y="3881"/>
                  </a:cubicBezTo>
                  <a:cubicBezTo>
                    <a:pt x="218" y="3751"/>
                    <a:pt x="196" y="3621"/>
                    <a:pt x="218" y="3491"/>
                  </a:cubicBezTo>
                  <a:cubicBezTo>
                    <a:pt x="239" y="3361"/>
                    <a:pt x="283" y="3209"/>
                    <a:pt x="369" y="3166"/>
                  </a:cubicBezTo>
                  <a:cubicBezTo>
                    <a:pt x="391" y="3166"/>
                    <a:pt x="391" y="3144"/>
                    <a:pt x="391" y="3144"/>
                  </a:cubicBezTo>
                  <a:cubicBezTo>
                    <a:pt x="391" y="3123"/>
                    <a:pt x="391" y="3123"/>
                    <a:pt x="391" y="3101"/>
                  </a:cubicBezTo>
                  <a:cubicBezTo>
                    <a:pt x="174" y="2993"/>
                    <a:pt x="44" y="2754"/>
                    <a:pt x="88" y="2516"/>
                  </a:cubicBezTo>
                  <a:cubicBezTo>
                    <a:pt x="131" y="2255"/>
                    <a:pt x="326" y="2060"/>
                    <a:pt x="586" y="2017"/>
                  </a:cubicBezTo>
                  <a:cubicBezTo>
                    <a:pt x="586" y="2017"/>
                    <a:pt x="608" y="1995"/>
                    <a:pt x="608" y="1995"/>
                  </a:cubicBezTo>
                  <a:cubicBezTo>
                    <a:pt x="608" y="1974"/>
                    <a:pt x="608" y="1974"/>
                    <a:pt x="608" y="1952"/>
                  </a:cubicBezTo>
                  <a:cubicBezTo>
                    <a:pt x="282" y="1472"/>
                    <a:pt x="652" y="857"/>
                    <a:pt x="1177" y="857"/>
                  </a:cubicBezTo>
                  <a:cubicBezTo>
                    <a:pt x="1245" y="857"/>
                    <a:pt x="1316" y="867"/>
                    <a:pt x="1388" y="890"/>
                  </a:cubicBezTo>
                  <a:cubicBezTo>
                    <a:pt x="1399" y="900"/>
                    <a:pt x="1405" y="906"/>
                    <a:pt x="1410" y="906"/>
                  </a:cubicBezTo>
                  <a:cubicBezTo>
                    <a:pt x="1416" y="906"/>
                    <a:pt x="1421" y="900"/>
                    <a:pt x="1432" y="890"/>
                  </a:cubicBezTo>
                  <a:cubicBezTo>
                    <a:pt x="1432" y="890"/>
                    <a:pt x="1432" y="868"/>
                    <a:pt x="1432" y="868"/>
                  </a:cubicBezTo>
                  <a:cubicBezTo>
                    <a:pt x="1367" y="608"/>
                    <a:pt x="1432" y="348"/>
                    <a:pt x="1605" y="152"/>
                  </a:cubicBezTo>
                  <a:cubicBezTo>
                    <a:pt x="1649" y="87"/>
                    <a:pt x="1714" y="44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91;p67"/>
            <p:cNvSpPr/>
            <p:nvPr/>
          </p:nvSpPr>
          <p:spPr>
            <a:xfrm>
              <a:off x="6792947" y="3688101"/>
              <a:ext cx="238361" cy="389426"/>
            </a:xfrm>
            <a:custGeom>
              <a:avLst/>
              <a:gdLst/>
              <a:ahLst/>
              <a:cxnLst/>
              <a:rect l="l" t="t" r="r" b="b"/>
              <a:pathLst>
                <a:path w="1540" h="2516" extrusionOk="0">
                  <a:moveTo>
                    <a:pt x="1453" y="1"/>
                  </a:moveTo>
                  <a:cubicBezTo>
                    <a:pt x="1345" y="153"/>
                    <a:pt x="1280" y="305"/>
                    <a:pt x="1258" y="478"/>
                  </a:cubicBezTo>
                  <a:cubicBezTo>
                    <a:pt x="1020" y="521"/>
                    <a:pt x="803" y="673"/>
                    <a:pt x="694" y="868"/>
                  </a:cubicBezTo>
                  <a:cubicBezTo>
                    <a:pt x="586" y="1085"/>
                    <a:pt x="564" y="1324"/>
                    <a:pt x="651" y="1540"/>
                  </a:cubicBezTo>
                  <a:cubicBezTo>
                    <a:pt x="347" y="1627"/>
                    <a:pt x="131" y="1866"/>
                    <a:pt x="22" y="2147"/>
                  </a:cubicBezTo>
                  <a:cubicBezTo>
                    <a:pt x="22" y="2191"/>
                    <a:pt x="1" y="2256"/>
                    <a:pt x="1" y="2299"/>
                  </a:cubicBezTo>
                  <a:cubicBezTo>
                    <a:pt x="1" y="2299"/>
                    <a:pt x="1" y="2321"/>
                    <a:pt x="1" y="2321"/>
                  </a:cubicBezTo>
                  <a:cubicBezTo>
                    <a:pt x="22" y="2386"/>
                    <a:pt x="44" y="2451"/>
                    <a:pt x="66" y="2516"/>
                  </a:cubicBezTo>
                  <a:cubicBezTo>
                    <a:pt x="44" y="2408"/>
                    <a:pt x="44" y="2277"/>
                    <a:pt x="87" y="2169"/>
                  </a:cubicBezTo>
                  <a:cubicBezTo>
                    <a:pt x="174" y="1887"/>
                    <a:pt x="413" y="1670"/>
                    <a:pt x="694" y="1605"/>
                  </a:cubicBezTo>
                  <a:cubicBezTo>
                    <a:pt x="694" y="1605"/>
                    <a:pt x="716" y="1584"/>
                    <a:pt x="716" y="1584"/>
                  </a:cubicBezTo>
                  <a:cubicBezTo>
                    <a:pt x="716" y="1562"/>
                    <a:pt x="716" y="1562"/>
                    <a:pt x="716" y="1562"/>
                  </a:cubicBezTo>
                  <a:cubicBezTo>
                    <a:pt x="629" y="1345"/>
                    <a:pt x="629" y="1107"/>
                    <a:pt x="738" y="912"/>
                  </a:cubicBezTo>
                  <a:cubicBezTo>
                    <a:pt x="846" y="716"/>
                    <a:pt x="1063" y="586"/>
                    <a:pt x="1280" y="543"/>
                  </a:cubicBezTo>
                  <a:cubicBezTo>
                    <a:pt x="1301" y="543"/>
                    <a:pt x="1301" y="543"/>
                    <a:pt x="1301" y="521"/>
                  </a:cubicBezTo>
                  <a:cubicBezTo>
                    <a:pt x="1323" y="326"/>
                    <a:pt x="1410" y="13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92;p67"/>
            <p:cNvSpPr/>
            <p:nvPr/>
          </p:nvSpPr>
          <p:spPr>
            <a:xfrm>
              <a:off x="6752704" y="3708377"/>
              <a:ext cx="87451" cy="255077"/>
            </a:xfrm>
            <a:custGeom>
              <a:avLst/>
              <a:gdLst/>
              <a:ahLst/>
              <a:cxnLst/>
              <a:rect l="l" t="t" r="r" b="b"/>
              <a:pathLst>
                <a:path w="565" h="1648" extrusionOk="0">
                  <a:moveTo>
                    <a:pt x="564" y="0"/>
                  </a:moveTo>
                  <a:lnTo>
                    <a:pt x="456" y="22"/>
                  </a:lnTo>
                  <a:cubicBezTo>
                    <a:pt x="412" y="87"/>
                    <a:pt x="347" y="174"/>
                    <a:pt x="326" y="260"/>
                  </a:cubicBezTo>
                  <a:cubicBezTo>
                    <a:pt x="239" y="477"/>
                    <a:pt x="261" y="737"/>
                    <a:pt x="369" y="976"/>
                  </a:cubicBezTo>
                  <a:cubicBezTo>
                    <a:pt x="239" y="997"/>
                    <a:pt x="130" y="1084"/>
                    <a:pt x="65" y="1214"/>
                  </a:cubicBezTo>
                  <a:cubicBezTo>
                    <a:pt x="22" y="1279"/>
                    <a:pt x="22" y="1344"/>
                    <a:pt x="22" y="1431"/>
                  </a:cubicBezTo>
                  <a:cubicBezTo>
                    <a:pt x="65" y="1496"/>
                    <a:pt x="87" y="1561"/>
                    <a:pt x="130" y="1648"/>
                  </a:cubicBezTo>
                  <a:cubicBezTo>
                    <a:pt x="130" y="1648"/>
                    <a:pt x="130" y="1626"/>
                    <a:pt x="130" y="1626"/>
                  </a:cubicBezTo>
                  <a:cubicBezTo>
                    <a:pt x="0" y="1366"/>
                    <a:pt x="152" y="1062"/>
                    <a:pt x="434" y="1019"/>
                  </a:cubicBezTo>
                  <a:cubicBezTo>
                    <a:pt x="456" y="1019"/>
                    <a:pt x="456" y="1019"/>
                    <a:pt x="456" y="997"/>
                  </a:cubicBezTo>
                  <a:cubicBezTo>
                    <a:pt x="477" y="997"/>
                    <a:pt x="477" y="976"/>
                    <a:pt x="456" y="976"/>
                  </a:cubicBezTo>
                  <a:cubicBezTo>
                    <a:pt x="326" y="759"/>
                    <a:pt x="304" y="499"/>
                    <a:pt x="391" y="282"/>
                  </a:cubicBezTo>
                  <a:cubicBezTo>
                    <a:pt x="434" y="174"/>
                    <a:pt x="477" y="87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93;p67"/>
            <p:cNvSpPr/>
            <p:nvPr/>
          </p:nvSpPr>
          <p:spPr>
            <a:xfrm>
              <a:off x="7447357" y="4100899"/>
              <a:ext cx="134349" cy="114692"/>
            </a:xfrm>
            <a:custGeom>
              <a:avLst/>
              <a:gdLst/>
              <a:ahLst/>
              <a:cxnLst/>
              <a:rect l="l" t="t" r="r" b="b"/>
              <a:pathLst>
                <a:path w="868" h="741" extrusionOk="0">
                  <a:moveTo>
                    <a:pt x="499" y="1"/>
                  </a:moveTo>
                  <a:cubicBezTo>
                    <a:pt x="174" y="1"/>
                    <a:pt x="0" y="391"/>
                    <a:pt x="239" y="629"/>
                  </a:cubicBezTo>
                  <a:cubicBezTo>
                    <a:pt x="316" y="706"/>
                    <a:pt x="408" y="740"/>
                    <a:pt x="498" y="740"/>
                  </a:cubicBezTo>
                  <a:cubicBezTo>
                    <a:pt x="688" y="740"/>
                    <a:pt x="868" y="590"/>
                    <a:pt x="868" y="369"/>
                  </a:cubicBezTo>
                  <a:cubicBezTo>
                    <a:pt x="868" y="174"/>
                    <a:pt x="694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94;p67"/>
            <p:cNvSpPr/>
            <p:nvPr/>
          </p:nvSpPr>
          <p:spPr>
            <a:xfrm>
              <a:off x="7561430" y="4289730"/>
              <a:ext cx="73985" cy="26158"/>
            </a:xfrm>
            <a:custGeom>
              <a:avLst/>
              <a:gdLst/>
              <a:ahLst/>
              <a:cxnLst/>
              <a:rect l="l" t="t" r="r" b="b"/>
              <a:pathLst>
                <a:path w="478" h="169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31" y="125"/>
                    <a:pt x="261" y="168"/>
                    <a:pt x="412" y="168"/>
                  </a:cubicBezTo>
                  <a:lnTo>
                    <a:pt x="477" y="103"/>
                  </a:lnTo>
                  <a:lnTo>
                    <a:pt x="477" y="103"/>
                  </a:lnTo>
                  <a:cubicBezTo>
                    <a:pt x="451" y="107"/>
                    <a:pt x="424" y="109"/>
                    <a:pt x="399" y="109"/>
                  </a:cubicBezTo>
                  <a:cubicBezTo>
                    <a:pt x="280" y="109"/>
                    <a:pt x="173" y="70"/>
                    <a:pt x="65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95;p67"/>
            <p:cNvSpPr/>
            <p:nvPr/>
          </p:nvSpPr>
          <p:spPr>
            <a:xfrm>
              <a:off x="7245988" y="4067311"/>
              <a:ext cx="97511" cy="218395"/>
            </a:xfrm>
            <a:custGeom>
              <a:avLst/>
              <a:gdLst/>
              <a:ahLst/>
              <a:cxnLst/>
              <a:rect l="l" t="t" r="r" b="b"/>
              <a:pathLst>
                <a:path w="630" h="1411" fill="none" extrusionOk="0">
                  <a:moveTo>
                    <a:pt x="542" y="1"/>
                  </a:moveTo>
                  <a:cubicBezTo>
                    <a:pt x="109" y="153"/>
                    <a:pt x="0" y="716"/>
                    <a:pt x="369" y="1020"/>
                  </a:cubicBezTo>
                  <a:cubicBezTo>
                    <a:pt x="326" y="1107"/>
                    <a:pt x="326" y="1215"/>
                    <a:pt x="391" y="1302"/>
                  </a:cubicBezTo>
                  <a:cubicBezTo>
                    <a:pt x="434" y="1367"/>
                    <a:pt x="542" y="1410"/>
                    <a:pt x="629" y="1388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96;p67"/>
            <p:cNvSpPr/>
            <p:nvPr/>
          </p:nvSpPr>
          <p:spPr>
            <a:xfrm>
              <a:off x="6665408" y="4116067"/>
              <a:ext cx="533681" cy="224121"/>
            </a:xfrm>
            <a:custGeom>
              <a:avLst/>
              <a:gdLst/>
              <a:ahLst/>
              <a:cxnLst/>
              <a:rect l="l" t="t" r="r" b="b"/>
              <a:pathLst>
                <a:path w="3448" h="1448" extrusionOk="0">
                  <a:moveTo>
                    <a:pt x="835" y="0"/>
                  </a:moveTo>
                  <a:cubicBezTo>
                    <a:pt x="765" y="0"/>
                    <a:pt x="694" y="11"/>
                    <a:pt x="629" y="33"/>
                  </a:cubicBezTo>
                  <a:lnTo>
                    <a:pt x="586" y="54"/>
                  </a:lnTo>
                  <a:cubicBezTo>
                    <a:pt x="564" y="76"/>
                    <a:pt x="543" y="98"/>
                    <a:pt x="521" y="120"/>
                  </a:cubicBezTo>
                  <a:cubicBezTo>
                    <a:pt x="413" y="228"/>
                    <a:pt x="434" y="380"/>
                    <a:pt x="391" y="531"/>
                  </a:cubicBezTo>
                  <a:lnTo>
                    <a:pt x="391" y="553"/>
                  </a:lnTo>
                  <a:cubicBezTo>
                    <a:pt x="369" y="575"/>
                    <a:pt x="369" y="596"/>
                    <a:pt x="348" y="640"/>
                  </a:cubicBezTo>
                  <a:cubicBezTo>
                    <a:pt x="261" y="748"/>
                    <a:pt x="87" y="813"/>
                    <a:pt x="22" y="943"/>
                  </a:cubicBezTo>
                  <a:cubicBezTo>
                    <a:pt x="22" y="965"/>
                    <a:pt x="1" y="987"/>
                    <a:pt x="1" y="987"/>
                  </a:cubicBezTo>
                  <a:cubicBezTo>
                    <a:pt x="1" y="1008"/>
                    <a:pt x="1" y="1008"/>
                    <a:pt x="1" y="1030"/>
                  </a:cubicBezTo>
                  <a:cubicBezTo>
                    <a:pt x="1" y="1095"/>
                    <a:pt x="44" y="1182"/>
                    <a:pt x="109" y="1225"/>
                  </a:cubicBezTo>
                  <a:cubicBezTo>
                    <a:pt x="174" y="1290"/>
                    <a:pt x="239" y="1312"/>
                    <a:pt x="326" y="1334"/>
                  </a:cubicBezTo>
                  <a:cubicBezTo>
                    <a:pt x="608" y="1409"/>
                    <a:pt x="900" y="1447"/>
                    <a:pt x="1193" y="1447"/>
                  </a:cubicBezTo>
                  <a:cubicBezTo>
                    <a:pt x="1486" y="1447"/>
                    <a:pt x="1779" y="1409"/>
                    <a:pt x="2060" y="1334"/>
                  </a:cubicBezTo>
                  <a:cubicBezTo>
                    <a:pt x="2299" y="1269"/>
                    <a:pt x="2537" y="1182"/>
                    <a:pt x="2754" y="1095"/>
                  </a:cubicBezTo>
                  <a:cubicBezTo>
                    <a:pt x="2863" y="1030"/>
                    <a:pt x="3014" y="965"/>
                    <a:pt x="3101" y="922"/>
                  </a:cubicBezTo>
                  <a:cubicBezTo>
                    <a:pt x="3188" y="878"/>
                    <a:pt x="3340" y="835"/>
                    <a:pt x="3405" y="748"/>
                  </a:cubicBezTo>
                  <a:cubicBezTo>
                    <a:pt x="3426" y="727"/>
                    <a:pt x="3426" y="705"/>
                    <a:pt x="3426" y="705"/>
                  </a:cubicBezTo>
                  <a:cubicBezTo>
                    <a:pt x="3426" y="683"/>
                    <a:pt x="3426" y="683"/>
                    <a:pt x="3426" y="683"/>
                  </a:cubicBezTo>
                  <a:cubicBezTo>
                    <a:pt x="3448" y="662"/>
                    <a:pt x="3426" y="618"/>
                    <a:pt x="3405" y="618"/>
                  </a:cubicBezTo>
                  <a:cubicBezTo>
                    <a:pt x="3405" y="618"/>
                    <a:pt x="3405" y="618"/>
                    <a:pt x="3405" y="596"/>
                  </a:cubicBezTo>
                  <a:cubicBezTo>
                    <a:pt x="3361" y="575"/>
                    <a:pt x="3340" y="575"/>
                    <a:pt x="3296" y="575"/>
                  </a:cubicBezTo>
                  <a:cubicBezTo>
                    <a:pt x="3264" y="564"/>
                    <a:pt x="3226" y="559"/>
                    <a:pt x="3185" y="559"/>
                  </a:cubicBezTo>
                  <a:cubicBezTo>
                    <a:pt x="3144" y="559"/>
                    <a:pt x="3101" y="564"/>
                    <a:pt x="3058" y="575"/>
                  </a:cubicBezTo>
                  <a:cubicBezTo>
                    <a:pt x="2798" y="553"/>
                    <a:pt x="2559" y="510"/>
                    <a:pt x="2299" y="445"/>
                  </a:cubicBezTo>
                  <a:cubicBezTo>
                    <a:pt x="1887" y="293"/>
                    <a:pt x="1475" y="141"/>
                    <a:pt x="1041" y="33"/>
                  </a:cubicBezTo>
                  <a:cubicBezTo>
                    <a:pt x="976" y="11"/>
                    <a:pt x="906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97;p67"/>
            <p:cNvSpPr/>
            <p:nvPr/>
          </p:nvSpPr>
          <p:spPr>
            <a:xfrm>
              <a:off x="6759360" y="4121020"/>
              <a:ext cx="466197" cy="94106"/>
            </a:xfrm>
            <a:custGeom>
              <a:avLst/>
              <a:gdLst/>
              <a:ahLst/>
              <a:cxnLst/>
              <a:rect l="l" t="t" r="r" b="b"/>
              <a:pathLst>
                <a:path w="3012" h="608" extrusionOk="0">
                  <a:moveTo>
                    <a:pt x="44" y="1"/>
                  </a:moveTo>
                  <a:lnTo>
                    <a:pt x="1" y="22"/>
                  </a:lnTo>
                  <a:cubicBezTo>
                    <a:pt x="413" y="304"/>
                    <a:pt x="911" y="499"/>
                    <a:pt x="1410" y="564"/>
                  </a:cubicBezTo>
                  <a:cubicBezTo>
                    <a:pt x="1627" y="586"/>
                    <a:pt x="1865" y="608"/>
                    <a:pt x="2082" y="608"/>
                  </a:cubicBezTo>
                  <a:cubicBezTo>
                    <a:pt x="2321" y="608"/>
                    <a:pt x="2581" y="586"/>
                    <a:pt x="2819" y="564"/>
                  </a:cubicBezTo>
                  <a:lnTo>
                    <a:pt x="2971" y="564"/>
                  </a:lnTo>
                  <a:lnTo>
                    <a:pt x="2993" y="543"/>
                  </a:lnTo>
                  <a:cubicBezTo>
                    <a:pt x="3011" y="543"/>
                    <a:pt x="2998" y="495"/>
                    <a:pt x="2980" y="495"/>
                  </a:cubicBezTo>
                  <a:cubicBezTo>
                    <a:pt x="2977" y="495"/>
                    <a:pt x="2974" y="496"/>
                    <a:pt x="2971" y="499"/>
                  </a:cubicBezTo>
                  <a:lnTo>
                    <a:pt x="2733" y="521"/>
                  </a:lnTo>
                  <a:cubicBezTo>
                    <a:pt x="2516" y="543"/>
                    <a:pt x="2299" y="554"/>
                    <a:pt x="2082" y="554"/>
                  </a:cubicBezTo>
                  <a:cubicBezTo>
                    <a:pt x="1865" y="554"/>
                    <a:pt x="1648" y="543"/>
                    <a:pt x="1432" y="521"/>
                  </a:cubicBezTo>
                  <a:cubicBezTo>
                    <a:pt x="933" y="456"/>
                    <a:pt x="456" y="283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98;p67"/>
            <p:cNvSpPr/>
            <p:nvPr/>
          </p:nvSpPr>
          <p:spPr>
            <a:xfrm>
              <a:off x="6729178" y="4198255"/>
              <a:ext cx="496844" cy="50923"/>
            </a:xfrm>
            <a:custGeom>
              <a:avLst/>
              <a:gdLst/>
              <a:ahLst/>
              <a:cxnLst/>
              <a:rect l="l" t="t" r="r" b="b"/>
              <a:pathLst>
                <a:path w="3210" h="329" extrusionOk="0">
                  <a:moveTo>
                    <a:pt x="1" y="0"/>
                  </a:moveTo>
                  <a:lnTo>
                    <a:pt x="1" y="44"/>
                  </a:lnTo>
                  <a:cubicBezTo>
                    <a:pt x="541" y="236"/>
                    <a:pt x="1108" y="328"/>
                    <a:pt x="1675" y="328"/>
                  </a:cubicBezTo>
                  <a:cubicBezTo>
                    <a:pt x="2133" y="328"/>
                    <a:pt x="2591" y="268"/>
                    <a:pt x="3036" y="152"/>
                  </a:cubicBezTo>
                  <a:lnTo>
                    <a:pt x="3123" y="131"/>
                  </a:lnTo>
                  <a:lnTo>
                    <a:pt x="3209" y="87"/>
                  </a:lnTo>
                  <a:cubicBezTo>
                    <a:pt x="3209" y="87"/>
                    <a:pt x="3209" y="87"/>
                    <a:pt x="3209" y="65"/>
                  </a:cubicBezTo>
                  <a:lnTo>
                    <a:pt x="3166" y="65"/>
                  </a:lnTo>
                  <a:lnTo>
                    <a:pt x="3123" y="87"/>
                  </a:lnTo>
                  <a:lnTo>
                    <a:pt x="3014" y="109"/>
                  </a:lnTo>
                  <a:cubicBezTo>
                    <a:pt x="2569" y="225"/>
                    <a:pt x="2116" y="285"/>
                    <a:pt x="1663" y="285"/>
                  </a:cubicBezTo>
                  <a:cubicBezTo>
                    <a:pt x="1101" y="285"/>
                    <a:pt x="541" y="19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99;p67"/>
            <p:cNvSpPr/>
            <p:nvPr/>
          </p:nvSpPr>
          <p:spPr>
            <a:xfrm>
              <a:off x="6665408" y="4208316"/>
              <a:ext cx="564018" cy="91320"/>
            </a:xfrm>
            <a:custGeom>
              <a:avLst/>
              <a:gdLst/>
              <a:ahLst/>
              <a:cxnLst/>
              <a:rect l="l" t="t" r="r" b="b"/>
              <a:pathLst>
                <a:path w="3644" h="590" extrusionOk="0">
                  <a:moveTo>
                    <a:pt x="3621" y="0"/>
                  </a:moveTo>
                  <a:lnTo>
                    <a:pt x="3513" y="66"/>
                  </a:lnTo>
                  <a:lnTo>
                    <a:pt x="3426" y="87"/>
                  </a:lnTo>
                  <a:cubicBezTo>
                    <a:pt x="2773" y="394"/>
                    <a:pt x="2062" y="545"/>
                    <a:pt x="1349" y="545"/>
                  </a:cubicBezTo>
                  <a:cubicBezTo>
                    <a:pt x="903" y="545"/>
                    <a:pt x="456" y="486"/>
                    <a:pt x="22" y="369"/>
                  </a:cubicBezTo>
                  <a:cubicBezTo>
                    <a:pt x="22" y="369"/>
                    <a:pt x="1" y="391"/>
                    <a:pt x="1" y="412"/>
                  </a:cubicBezTo>
                  <a:cubicBezTo>
                    <a:pt x="439" y="530"/>
                    <a:pt x="887" y="589"/>
                    <a:pt x="1335" y="589"/>
                  </a:cubicBezTo>
                  <a:cubicBezTo>
                    <a:pt x="2039" y="589"/>
                    <a:pt x="2742" y="444"/>
                    <a:pt x="3405" y="152"/>
                  </a:cubicBezTo>
                  <a:cubicBezTo>
                    <a:pt x="3470" y="131"/>
                    <a:pt x="3556" y="87"/>
                    <a:pt x="3643" y="44"/>
                  </a:cubicBezTo>
                  <a:cubicBezTo>
                    <a:pt x="3643" y="44"/>
                    <a:pt x="3643" y="22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00;p67"/>
            <p:cNvSpPr/>
            <p:nvPr/>
          </p:nvSpPr>
          <p:spPr>
            <a:xfrm>
              <a:off x="7205745" y="4147952"/>
              <a:ext cx="53863" cy="104167"/>
            </a:xfrm>
            <a:custGeom>
              <a:avLst/>
              <a:gdLst/>
              <a:ahLst/>
              <a:cxnLst/>
              <a:rect l="l" t="t" r="r" b="b"/>
              <a:pathLst>
                <a:path w="348" h="673" fill="none" extrusionOk="0">
                  <a:moveTo>
                    <a:pt x="109" y="0"/>
                  </a:moveTo>
                  <a:cubicBezTo>
                    <a:pt x="44" y="44"/>
                    <a:pt x="0" y="130"/>
                    <a:pt x="22" y="217"/>
                  </a:cubicBezTo>
                  <a:cubicBezTo>
                    <a:pt x="44" y="282"/>
                    <a:pt x="87" y="347"/>
                    <a:pt x="152" y="369"/>
                  </a:cubicBezTo>
                  <a:cubicBezTo>
                    <a:pt x="152" y="499"/>
                    <a:pt x="217" y="629"/>
                    <a:pt x="347" y="672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01;p67"/>
            <p:cNvSpPr/>
            <p:nvPr/>
          </p:nvSpPr>
          <p:spPr>
            <a:xfrm>
              <a:off x="6823129" y="4117770"/>
              <a:ext cx="396082" cy="90701"/>
            </a:xfrm>
            <a:custGeom>
              <a:avLst/>
              <a:gdLst/>
              <a:ahLst/>
              <a:cxnLst/>
              <a:rect l="l" t="t" r="r" b="b"/>
              <a:pathLst>
                <a:path w="2559" h="586" fill="none" extrusionOk="0">
                  <a:moveTo>
                    <a:pt x="1" y="0"/>
                  </a:moveTo>
                  <a:cubicBezTo>
                    <a:pt x="781" y="390"/>
                    <a:pt x="1670" y="585"/>
                    <a:pt x="2559" y="542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02;p67"/>
            <p:cNvSpPr/>
            <p:nvPr/>
          </p:nvSpPr>
          <p:spPr>
            <a:xfrm>
              <a:off x="7017842" y="4214972"/>
              <a:ext cx="208179" cy="100917"/>
            </a:xfrm>
            <a:custGeom>
              <a:avLst/>
              <a:gdLst/>
              <a:ahLst/>
              <a:cxnLst/>
              <a:rect l="l" t="t" r="r" b="b"/>
              <a:pathLst>
                <a:path w="1345" h="652" fill="none" extrusionOk="0">
                  <a:moveTo>
                    <a:pt x="0" y="651"/>
                  </a:moveTo>
                  <a:cubicBezTo>
                    <a:pt x="477" y="499"/>
                    <a:pt x="932" y="283"/>
                    <a:pt x="1344" y="1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03;p67"/>
            <p:cNvSpPr/>
            <p:nvPr/>
          </p:nvSpPr>
          <p:spPr>
            <a:xfrm>
              <a:off x="5863493" y="3533166"/>
              <a:ext cx="912892" cy="739075"/>
            </a:xfrm>
            <a:custGeom>
              <a:avLst/>
              <a:gdLst/>
              <a:ahLst/>
              <a:cxnLst/>
              <a:rect l="l" t="t" r="r" b="b"/>
              <a:pathLst>
                <a:path w="5898" h="4775" extrusionOk="0">
                  <a:moveTo>
                    <a:pt x="1880" y="1"/>
                  </a:moveTo>
                  <a:cubicBezTo>
                    <a:pt x="1517" y="1"/>
                    <a:pt x="1155" y="49"/>
                    <a:pt x="802" y="156"/>
                  </a:cubicBezTo>
                  <a:cubicBezTo>
                    <a:pt x="585" y="221"/>
                    <a:pt x="369" y="330"/>
                    <a:pt x="217" y="503"/>
                  </a:cubicBezTo>
                  <a:cubicBezTo>
                    <a:pt x="43" y="698"/>
                    <a:pt x="0" y="959"/>
                    <a:pt x="130" y="1175"/>
                  </a:cubicBezTo>
                  <a:cubicBezTo>
                    <a:pt x="173" y="1240"/>
                    <a:pt x="239" y="1306"/>
                    <a:pt x="325" y="1371"/>
                  </a:cubicBezTo>
                  <a:lnTo>
                    <a:pt x="369" y="1414"/>
                  </a:lnTo>
                  <a:cubicBezTo>
                    <a:pt x="412" y="1457"/>
                    <a:pt x="434" y="1501"/>
                    <a:pt x="455" y="1566"/>
                  </a:cubicBezTo>
                  <a:cubicBezTo>
                    <a:pt x="542" y="1804"/>
                    <a:pt x="325" y="2086"/>
                    <a:pt x="390" y="2325"/>
                  </a:cubicBezTo>
                  <a:cubicBezTo>
                    <a:pt x="390" y="2325"/>
                    <a:pt x="412" y="2346"/>
                    <a:pt x="412" y="2368"/>
                  </a:cubicBezTo>
                  <a:cubicBezTo>
                    <a:pt x="564" y="2563"/>
                    <a:pt x="911" y="2520"/>
                    <a:pt x="1019" y="2736"/>
                  </a:cubicBezTo>
                  <a:cubicBezTo>
                    <a:pt x="1041" y="2780"/>
                    <a:pt x="1062" y="2845"/>
                    <a:pt x="1062" y="2910"/>
                  </a:cubicBezTo>
                  <a:cubicBezTo>
                    <a:pt x="1062" y="2932"/>
                    <a:pt x="1062" y="2953"/>
                    <a:pt x="1062" y="2975"/>
                  </a:cubicBezTo>
                  <a:cubicBezTo>
                    <a:pt x="1041" y="3062"/>
                    <a:pt x="997" y="3170"/>
                    <a:pt x="954" y="3257"/>
                  </a:cubicBezTo>
                  <a:cubicBezTo>
                    <a:pt x="889" y="3539"/>
                    <a:pt x="954" y="3842"/>
                    <a:pt x="1127" y="4081"/>
                  </a:cubicBezTo>
                  <a:lnTo>
                    <a:pt x="1171" y="4146"/>
                  </a:lnTo>
                  <a:lnTo>
                    <a:pt x="1192" y="4146"/>
                  </a:lnTo>
                  <a:cubicBezTo>
                    <a:pt x="1388" y="4406"/>
                    <a:pt x="1648" y="4579"/>
                    <a:pt x="1973" y="4666"/>
                  </a:cubicBezTo>
                  <a:cubicBezTo>
                    <a:pt x="2016" y="4688"/>
                    <a:pt x="2081" y="4731"/>
                    <a:pt x="2125" y="4731"/>
                  </a:cubicBezTo>
                  <a:cubicBezTo>
                    <a:pt x="2255" y="4753"/>
                    <a:pt x="2407" y="4774"/>
                    <a:pt x="2558" y="4774"/>
                  </a:cubicBezTo>
                  <a:cubicBezTo>
                    <a:pt x="3079" y="4753"/>
                    <a:pt x="3599" y="4601"/>
                    <a:pt x="4054" y="4319"/>
                  </a:cubicBezTo>
                  <a:cubicBezTo>
                    <a:pt x="4618" y="4037"/>
                    <a:pt x="5095" y="3604"/>
                    <a:pt x="5464" y="3083"/>
                  </a:cubicBezTo>
                  <a:cubicBezTo>
                    <a:pt x="5702" y="2693"/>
                    <a:pt x="5854" y="2238"/>
                    <a:pt x="5875" y="1782"/>
                  </a:cubicBezTo>
                  <a:cubicBezTo>
                    <a:pt x="5875" y="1631"/>
                    <a:pt x="5897" y="1371"/>
                    <a:pt x="5767" y="1284"/>
                  </a:cubicBezTo>
                  <a:cubicBezTo>
                    <a:pt x="5724" y="1262"/>
                    <a:pt x="5659" y="1240"/>
                    <a:pt x="5594" y="1240"/>
                  </a:cubicBezTo>
                  <a:lnTo>
                    <a:pt x="5485" y="1240"/>
                  </a:lnTo>
                  <a:cubicBezTo>
                    <a:pt x="5355" y="1219"/>
                    <a:pt x="5247" y="1175"/>
                    <a:pt x="5117" y="1110"/>
                  </a:cubicBezTo>
                  <a:cubicBezTo>
                    <a:pt x="4878" y="1002"/>
                    <a:pt x="4640" y="872"/>
                    <a:pt x="4423" y="720"/>
                  </a:cubicBezTo>
                  <a:cubicBezTo>
                    <a:pt x="3654" y="290"/>
                    <a:pt x="2765" y="1"/>
                    <a:pt x="1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04;p67"/>
            <p:cNvSpPr/>
            <p:nvPr/>
          </p:nvSpPr>
          <p:spPr>
            <a:xfrm>
              <a:off x="6695590" y="3725093"/>
              <a:ext cx="27087" cy="134349"/>
            </a:xfrm>
            <a:custGeom>
              <a:avLst/>
              <a:gdLst/>
              <a:ahLst/>
              <a:cxnLst/>
              <a:rect l="l" t="t" r="r" b="b"/>
              <a:pathLst>
                <a:path w="175" h="868" extrusionOk="0">
                  <a:moveTo>
                    <a:pt x="109" y="0"/>
                  </a:moveTo>
                  <a:lnTo>
                    <a:pt x="88" y="66"/>
                  </a:lnTo>
                  <a:cubicBezTo>
                    <a:pt x="44" y="131"/>
                    <a:pt x="23" y="217"/>
                    <a:pt x="23" y="282"/>
                  </a:cubicBezTo>
                  <a:cubicBezTo>
                    <a:pt x="1" y="304"/>
                    <a:pt x="1" y="326"/>
                    <a:pt x="23" y="347"/>
                  </a:cubicBezTo>
                  <a:cubicBezTo>
                    <a:pt x="1" y="412"/>
                    <a:pt x="1" y="477"/>
                    <a:pt x="23" y="564"/>
                  </a:cubicBezTo>
                  <a:cubicBezTo>
                    <a:pt x="1" y="586"/>
                    <a:pt x="1" y="608"/>
                    <a:pt x="23" y="629"/>
                  </a:cubicBezTo>
                  <a:cubicBezTo>
                    <a:pt x="23" y="694"/>
                    <a:pt x="23" y="781"/>
                    <a:pt x="44" y="846"/>
                  </a:cubicBezTo>
                  <a:cubicBezTo>
                    <a:pt x="66" y="868"/>
                    <a:pt x="66" y="868"/>
                    <a:pt x="88" y="868"/>
                  </a:cubicBezTo>
                  <a:cubicBezTo>
                    <a:pt x="109" y="868"/>
                    <a:pt x="109" y="846"/>
                    <a:pt x="109" y="824"/>
                  </a:cubicBezTo>
                  <a:cubicBezTo>
                    <a:pt x="23" y="542"/>
                    <a:pt x="44" y="261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05;p67"/>
            <p:cNvSpPr/>
            <p:nvPr/>
          </p:nvSpPr>
          <p:spPr>
            <a:xfrm>
              <a:off x="5913797" y="3682528"/>
              <a:ext cx="805475" cy="69496"/>
            </a:xfrm>
            <a:custGeom>
              <a:avLst/>
              <a:gdLst/>
              <a:ahLst/>
              <a:cxnLst/>
              <a:rect l="l" t="t" r="r" b="b"/>
              <a:pathLst>
                <a:path w="5204" h="449" extrusionOk="0">
                  <a:moveTo>
                    <a:pt x="2385" y="0"/>
                  </a:moveTo>
                  <a:cubicBezTo>
                    <a:pt x="1573" y="0"/>
                    <a:pt x="766" y="135"/>
                    <a:pt x="0" y="406"/>
                  </a:cubicBezTo>
                  <a:lnTo>
                    <a:pt x="44" y="449"/>
                  </a:lnTo>
                  <a:cubicBezTo>
                    <a:pt x="790" y="185"/>
                    <a:pt x="1567" y="60"/>
                    <a:pt x="2346" y="60"/>
                  </a:cubicBezTo>
                  <a:cubicBezTo>
                    <a:pt x="2721" y="60"/>
                    <a:pt x="3096" y="89"/>
                    <a:pt x="3469" y="145"/>
                  </a:cubicBezTo>
                  <a:cubicBezTo>
                    <a:pt x="3621" y="167"/>
                    <a:pt x="3794" y="189"/>
                    <a:pt x="3946" y="210"/>
                  </a:cubicBezTo>
                  <a:cubicBezTo>
                    <a:pt x="4336" y="297"/>
                    <a:pt x="4748" y="341"/>
                    <a:pt x="5160" y="341"/>
                  </a:cubicBezTo>
                  <a:cubicBezTo>
                    <a:pt x="5182" y="341"/>
                    <a:pt x="5204" y="319"/>
                    <a:pt x="5204" y="319"/>
                  </a:cubicBezTo>
                  <a:cubicBezTo>
                    <a:pt x="5204" y="297"/>
                    <a:pt x="5182" y="297"/>
                    <a:pt x="5182" y="297"/>
                  </a:cubicBezTo>
                  <a:cubicBezTo>
                    <a:pt x="5182" y="286"/>
                    <a:pt x="5176" y="281"/>
                    <a:pt x="5171" y="281"/>
                  </a:cubicBezTo>
                  <a:cubicBezTo>
                    <a:pt x="5166" y="281"/>
                    <a:pt x="5160" y="286"/>
                    <a:pt x="5160" y="297"/>
                  </a:cubicBezTo>
                  <a:cubicBezTo>
                    <a:pt x="4748" y="275"/>
                    <a:pt x="4336" y="232"/>
                    <a:pt x="3946" y="167"/>
                  </a:cubicBezTo>
                  <a:lnTo>
                    <a:pt x="3469" y="80"/>
                  </a:lnTo>
                  <a:cubicBezTo>
                    <a:pt x="3109" y="27"/>
                    <a:pt x="2747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006;p67"/>
            <p:cNvSpPr/>
            <p:nvPr/>
          </p:nvSpPr>
          <p:spPr>
            <a:xfrm>
              <a:off x="5923857" y="3765181"/>
              <a:ext cx="785354" cy="134504"/>
            </a:xfrm>
            <a:custGeom>
              <a:avLst/>
              <a:gdLst/>
              <a:ahLst/>
              <a:cxnLst/>
              <a:rect l="l" t="t" r="r" b="b"/>
              <a:pathLst>
                <a:path w="5074" h="869" extrusionOk="0">
                  <a:moveTo>
                    <a:pt x="4287" y="1"/>
                  </a:moveTo>
                  <a:cubicBezTo>
                    <a:pt x="2817" y="1"/>
                    <a:pt x="1361" y="282"/>
                    <a:pt x="0" y="804"/>
                  </a:cubicBezTo>
                  <a:cubicBezTo>
                    <a:pt x="0" y="826"/>
                    <a:pt x="22" y="847"/>
                    <a:pt x="22" y="869"/>
                  </a:cubicBezTo>
                  <a:cubicBezTo>
                    <a:pt x="1407" y="338"/>
                    <a:pt x="2875" y="72"/>
                    <a:pt x="4367" y="72"/>
                  </a:cubicBezTo>
                  <a:cubicBezTo>
                    <a:pt x="4581" y="72"/>
                    <a:pt x="4794" y="78"/>
                    <a:pt x="5009" y="88"/>
                  </a:cubicBezTo>
                  <a:lnTo>
                    <a:pt x="5030" y="88"/>
                  </a:lnTo>
                  <a:cubicBezTo>
                    <a:pt x="5052" y="88"/>
                    <a:pt x="5074" y="67"/>
                    <a:pt x="5074" y="67"/>
                  </a:cubicBezTo>
                  <a:cubicBezTo>
                    <a:pt x="5074" y="45"/>
                    <a:pt x="5052" y="23"/>
                    <a:pt x="5030" y="23"/>
                  </a:cubicBezTo>
                  <a:lnTo>
                    <a:pt x="5009" y="23"/>
                  </a:lnTo>
                  <a:cubicBezTo>
                    <a:pt x="4768" y="8"/>
                    <a:pt x="452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007;p67"/>
            <p:cNvSpPr/>
            <p:nvPr/>
          </p:nvSpPr>
          <p:spPr>
            <a:xfrm>
              <a:off x="6024464" y="3808984"/>
              <a:ext cx="681342" cy="181402"/>
            </a:xfrm>
            <a:custGeom>
              <a:avLst/>
              <a:gdLst/>
              <a:ahLst/>
              <a:cxnLst/>
              <a:rect l="l" t="t" r="r" b="b"/>
              <a:pathLst>
                <a:path w="4402" h="1172" extrusionOk="0">
                  <a:moveTo>
                    <a:pt x="4337" y="0"/>
                  </a:moveTo>
                  <a:cubicBezTo>
                    <a:pt x="2928" y="499"/>
                    <a:pt x="1475" y="868"/>
                    <a:pt x="1" y="1106"/>
                  </a:cubicBezTo>
                  <a:cubicBezTo>
                    <a:pt x="1" y="1128"/>
                    <a:pt x="1" y="1150"/>
                    <a:pt x="1" y="1171"/>
                  </a:cubicBezTo>
                  <a:cubicBezTo>
                    <a:pt x="1475" y="933"/>
                    <a:pt x="2928" y="564"/>
                    <a:pt x="4337" y="66"/>
                  </a:cubicBezTo>
                  <a:lnTo>
                    <a:pt x="4380" y="66"/>
                  </a:lnTo>
                  <a:cubicBezTo>
                    <a:pt x="4380" y="66"/>
                    <a:pt x="4402" y="44"/>
                    <a:pt x="4380" y="22"/>
                  </a:cubicBezTo>
                  <a:cubicBezTo>
                    <a:pt x="4380" y="0"/>
                    <a:pt x="4359" y="0"/>
                    <a:pt x="4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008;p67"/>
            <p:cNvSpPr/>
            <p:nvPr/>
          </p:nvSpPr>
          <p:spPr>
            <a:xfrm>
              <a:off x="6037930" y="3881885"/>
              <a:ext cx="683354" cy="292999"/>
            </a:xfrm>
            <a:custGeom>
              <a:avLst/>
              <a:gdLst/>
              <a:ahLst/>
              <a:cxnLst/>
              <a:rect l="l" t="t" r="r" b="b"/>
              <a:pathLst>
                <a:path w="4415" h="1893" extrusionOk="0">
                  <a:moveTo>
                    <a:pt x="4361" y="1"/>
                  </a:moveTo>
                  <a:cubicBezTo>
                    <a:pt x="4353" y="1"/>
                    <a:pt x="4345" y="2"/>
                    <a:pt x="4337" y="6"/>
                  </a:cubicBezTo>
                  <a:cubicBezTo>
                    <a:pt x="3187" y="1156"/>
                    <a:pt x="1626" y="1806"/>
                    <a:pt x="0" y="1828"/>
                  </a:cubicBezTo>
                  <a:lnTo>
                    <a:pt x="44" y="1893"/>
                  </a:lnTo>
                  <a:lnTo>
                    <a:pt x="65" y="1893"/>
                  </a:lnTo>
                  <a:cubicBezTo>
                    <a:pt x="1692" y="1849"/>
                    <a:pt x="3231" y="1199"/>
                    <a:pt x="4402" y="50"/>
                  </a:cubicBezTo>
                  <a:lnTo>
                    <a:pt x="4380" y="50"/>
                  </a:lnTo>
                  <a:cubicBezTo>
                    <a:pt x="4415" y="32"/>
                    <a:pt x="4393" y="1"/>
                    <a:pt x="4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09;p67"/>
            <p:cNvSpPr/>
            <p:nvPr/>
          </p:nvSpPr>
          <p:spPr>
            <a:xfrm>
              <a:off x="6168719" y="3893648"/>
              <a:ext cx="570674" cy="371936"/>
            </a:xfrm>
            <a:custGeom>
              <a:avLst/>
              <a:gdLst/>
              <a:ahLst/>
              <a:cxnLst/>
              <a:rect l="l" t="t" r="r" b="b"/>
              <a:pathLst>
                <a:path w="3687" h="2403" extrusionOk="0">
                  <a:moveTo>
                    <a:pt x="3657" y="1"/>
                  </a:moveTo>
                  <a:cubicBezTo>
                    <a:pt x="3649" y="1"/>
                    <a:pt x="3643" y="6"/>
                    <a:pt x="3643" y="17"/>
                  </a:cubicBezTo>
                  <a:cubicBezTo>
                    <a:pt x="2841" y="1318"/>
                    <a:pt x="1497" y="2164"/>
                    <a:pt x="1" y="2337"/>
                  </a:cubicBezTo>
                  <a:cubicBezTo>
                    <a:pt x="44" y="2359"/>
                    <a:pt x="109" y="2402"/>
                    <a:pt x="153" y="2402"/>
                  </a:cubicBezTo>
                  <a:cubicBezTo>
                    <a:pt x="1627" y="2164"/>
                    <a:pt x="2906" y="1318"/>
                    <a:pt x="3687" y="61"/>
                  </a:cubicBezTo>
                  <a:cubicBezTo>
                    <a:pt x="3687" y="39"/>
                    <a:pt x="3687" y="17"/>
                    <a:pt x="3687" y="17"/>
                  </a:cubicBezTo>
                  <a:cubicBezTo>
                    <a:pt x="3676" y="6"/>
                    <a:pt x="3665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10;p67"/>
            <p:cNvSpPr/>
            <p:nvPr/>
          </p:nvSpPr>
          <p:spPr>
            <a:xfrm>
              <a:off x="7568085" y="4047190"/>
              <a:ext cx="174747" cy="104167"/>
            </a:xfrm>
            <a:custGeom>
              <a:avLst/>
              <a:gdLst/>
              <a:ahLst/>
              <a:cxnLst/>
              <a:rect l="l" t="t" r="r" b="b"/>
              <a:pathLst>
                <a:path w="1129" h="673" fill="none" extrusionOk="0">
                  <a:moveTo>
                    <a:pt x="673" y="630"/>
                  </a:moveTo>
                  <a:cubicBezTo>
                    <a:pt x="1128" y="608"/>
                    <a:pt x="846" y="1"/>
                    <a:pt x="478" y="1"/>
                  </a:cubicBezTo>
                  <a:cubicBezTo>
                    <a:pt x="1" y="22"/>
                    <a:pt x="283" y="673"/>
                    <a:pt x="673" y="63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11;p67"/>
            <p:cNvSpPr/>
            <p:nvPr/>
          </p:nvSpPr>
          <p:spPr>
            <a:xfrm>
              <a:off x="7672097" y="4171324"/>
              <a:ext cx="110977" cy="67329"/>
            </a:xfrm>
            <a:custGeom>
              <a:avLst/>
              <a:gdLst/>
              <a:ahLst/>
              <a:cxnLst/>
              <a:rect l="l" t="t" r="r" b="b"/>
              <a:pathLst>
                <a:path w="717" h="435" fill="none" extrusionOk="0">
                  <a:moveTo>
                    <a:pt x="434" y="413"/>
                  </a:moveTo>
                  <a:cubicBezTo>
                    <a:pt x="716" y="391"/>
                    <a:pt x="543" y="1"/>
                    <a:pt x="304" y="23"/>
                  </a:cubicBezTo>
                  <a:cubicBezTo>
                    <a:pt x="1" y="23"/>
                    <a:pt x="174" y="435"/>
                    <a:pt x="434" y="4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012;p67"/>
            <p:cNvSpPr/>
            <p:nvPr/>
          </p:nvSpPr>
          <p:spPr>
            <a:xfrm>
              <a:off x="7524437" y="3859287"/>
              <a:ext cx="167936" cy="127693"/>
            </a:xfrm>
            <a:custGeom>
              <a:avLst/>
              <a:gdLst/>
              <a:ahLst/>
              <a:cxnLst/>
              <a:rect l="l" t="t" r="r" b="b"/>
              <a:pathLst>
                <a:path w="1085" h="825" fill="none" extrusionOk="0">
                  <a:moveTo>
                    <a:pt x="846" y="499"/>
                  </a:moveTo>
                  <a:cubicBezTo>
                    <a:pt x="1085" y="131"/>
                    <a:pt x="478" y="1"/>
                    <a:pt x="261" y="283"/>
                  </a:cubicBezTo>
                  <a:cubicBezTo>
                    <a:pt x="1" y="673"/>
                    <a:pt x="651" y="825"/>
                    <a:pt x="846" y="49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013;p67"/>
            <p:cNvSpPr/>
            <p:nvPr/>
          </p:nvSpPr>
          <p:spPr>
            <a:xfrm>
              <a:off x="7648725" y="3923057"/>
              <a:ext cx="198118" cy="161281"/>
            </a:xfrm>
            <a:custGeom>
              <a:avLst/>
              <a:gdLst/>
              <a:ahLst/>
              <a:cxnLst/>
              <a:rect l="l" t="t" r="r" b="b"/>
              <a:pathLst>
                <a:path w="1280" h="1042" fill="none" extrusionOk="0">
                  <a:moveTo>
                    <a:pt x="390" y="694"/>
                  </a:moveTo>
                  <a:cubicBezTo>
                    <a:pt x="455" y="716"/>
                    <a:pt x="520" y="738"/>
                    <a:pt x="585" y="781"/>
                  </a:cubicBezTo>
                  <a:cubicBezTo>
                    <a:pt x="651" y="846"/>
                    <a:pt x="672" y="933"/>
                    <a:pt x="737" y="976"/>
                  </a:cubicBezTo>
                  <a:cubicBezTo>
                    <a:pt x="824" y="1041"/>
                    <a:pt x="954" y="1041"/>
                    <a:pt x="1041" y="998"/>
                  </a:cubicBezTo>
                  <a:cubicBezTo>
                    <a:pt x="1128" y="933"/>
                    <a:pt x="1193" y="846"/>
                    <a:pt x="1214" y="738"/>
                  </a:cubicBezTo>
                  <a:cubicBezTo>
                    <a:pt x="1279" y="391"/>
                    <a:pt x="1019" y="44"/>
                    <a:pt x="672" y="1"/>
                  </a:cubicBezTo>
                  <a:cubicBezTo>
                    <a:pt x="304" y="1"/>
                    <a:pt x="0" y="478"/>
                    <a:pt x="390" y="6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014;p67"/>
            <p:cNvSpPr/>
            <p:nvPr/>
          </p:nvSpPr>
          <p:spPr>
            <a:xfrm>
              <a:off x="7598267" y="3694911"/>
              <a:ext cx="312346" cy="161281"/>
            </a:xfrm>
            <a:custGeom>
              <a:avLst/>
              <a:gdLst/>
              <a:ahLst/>
              <a:cxnLst/>
              <a:rect l="l" t="t" r="r" b="b"/>
              <a:pathLst>
                <a:path w="2018" h="1042" fill="none" extrusionOk="0">
                  <a:moveTo>
                    <a:pt x="369" y="803"/>
                  </a:moveTo>
                  <a:cubicBezTo>
                    <a:pt x="500" y="911"/>
                    <a:pt x="651" y="976"/>
                    <a:pt x="825" y="976"/>
                  </a:cubicBezTo>
                  <a:cubicBezTo>
                    <a:pt x="1020" y="998"/>
                    <a:pt x="1215" y="1019"/>
                    <a:pt x="1432" y="1019"/>
                  </a:cubicBezTo>
                  <a:cubicBezTo>
                    <a:pt x="1800" y="1041"/>
                    <a:pt x="2017" y="586"/>
                    <a:pt x="1757" y="304"/>
                  </a:cubicBezTo>
                  <a:cubicBezTo>
                    <a:pt x="1605" y="152"/>
                    <a:pt x="1410" y="44"/>
                    <a:pt x="1215" y="22"/>
                  </a:cubicBezTo>
                  <a:cubicBezTo>
                    <a:pt x="890" y="0"/>
                    <a:pt x="1" y="347"/>
                    <a:pt x="369" y="80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62" y="174307"/>
            <a:ext cx="8786439" cy="505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p63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Fun time</a:t>
            </a:r>
            <a:endParaRPr dirty="0"/>
          </a:p>
        </p:txBody>
      </p:sp>
      <p:sp>
        <p:nvSpPr>
          <p:cNvPr id="3079" name="Google Shape;3079;p63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Look, complete and read</a:t>
            </a:r>
            <a:endParaRPr dirty="0"/>
          </a:p>
        </p:txBody>
      </p:sp>
      <p:sp>
        <p:nvSpPr>
          <p:cNvPr id="3080" name="Google Shape;3080;p63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3081" name="Google Shape;3081;p63"/>
          <p:cNvGrpSpPr/>
          <p:nvPr/>
        </p:nvGrpSpPr>
        <p:grpSpPr>
          <a:xfrm>
            <a:off x="2245702" y="2753606"/>
            <a:ext cx="3025037" cy="2042219"/>
            <a:chOff x="3061675" y="1092775"/>
            <a:chExt cx="2624078" cy="1771530"/>
          </a:xfrm>
        </p:grpSpPr>
        <p:sp>
          <p:nvSpPr>
            <p:cNvPr id="3082" name="Google Shape;3082;p63"/>
            <p:cNvSpPr/>
            <p:nvPr/>
          </p:nvSpPr>
          <p:spPr>
            <a:xfrm>
              <a:off x="3061675" y="2087143"/>
              <a:ext cx="2624078" cy="777162"/>
            </a:xfrm>
            <a:custGeom>
              <a:avLst/>
              <a:gdLst/>
              <a:ahLst/>
              <a:cxnLst/>
              <a:rect l="l" t="t" r="r" b="b"/>
              <a:pathLst>
                <a:path w="89065" h="26378" extrusionOk="0">
                  <a:moveTo>
                    <a:pt x="39041" y="1"/>
                  </a:moveTo>
                  <a:cubicBezTo>
                    <a:pt x="34280" y="1"/>
                    <a:pt x="29618" y="413"/>
                    <a:pt x="24585" y="1342"/>
                  </a:cubicBezTo>
                  <a:cubicBezTo>
                    <a:pt x="19214" y="2310"/>
                    <a:pt x="13944" y="3944"/>
                    <a:pt x="8974" y="6213"/>
                  </a:cubicBezTo>
                  <a:cubicBezTo>
                    <a:pt x="6405" y="7347"/>
                    <a:pt x="3903" y="8714"/>
                    <a:pt x="2269" y="10683"/>
                  </a:cubicBezTo>
                  <a:cubicBezTo>
                    <a:pt x="634" y="12651"/>
                    <a:pt x="1" y="15353"/>
                    <a:pt x="1402" y="17454"/>
                  </a:cubicBezTo>
                  <a:cubicBezTo>
                    <a:pt x="2836" y="19656"/>
                    <a:pt x="5971" y="20656"/>
                    <a:pt x="8907" y="21490"/>
                  </a:cubicBezTo>
                  <a:cubicBezTo>
                    <a:pt x="15162" y="23264"/>
                    <a:pt x="21574" y="25099"/>
                    <a:pt x="28231" y="25099"/>
                  </a:cubicBezTo>
                  <a:cubicBezTo>
                    <a:pt x="28461" y="25099"/>
                    <a:pt x="28691" y="25097"/>
                    <a:pt x="28921" y="25093"/>
                  </a:cubicBezTo>
                  <a:cubicBezTo>
                    <a:pt x="28999" y="25097"/>
                    <a:pt x="29078" y="25099"/>
                    <a:pt x="29157" y="25099"/>
                  </a:cubicBezTo>
                  <a:cubicBezTo>
                    <a:pt x="29718" y="25099"/>
                    <a:pt x="30296" y="24993"/>
                    <a:pt x="30823" y="24759"/>
                  </a:cubicBezTo>
                  <a:cubicBezTo>
                    <a:pt x="31356" y="24426"/>
                    <a:pt x="31790" y="23992"/>
                    <a:pt x="32090" y="23458"/>
                  </a:cubicBezTo>
                  <a:cubicBezTo>
                    <a:pt x="33891" y="20957"/>
                    <a:pt x="36026" y="18688"/>
                    <a:pt x="38395" y="16754"/>
                  </a:cubicBezTo>
                  <a:cubicBezTo>
                    <a:pt x="39095" y="19455"/>
                    <a:pt x="39796" y="22191"/>
                    <a:pt x="40496" y="24893"/>
                  </a:cubicBezTo>
                  <a:cubicBezTo>
                    <a:pt x="40529" y="25226"/>
                    <a:pt x="40696" y="25526"/>
                    <a:pt x="40963" y="25727"/>
                  </a:cubicBezTo>
                  <a:cubicBezTo>
                    <a:pt x="41225" y="25872"/>
                    <a:pt x="41537" y="25967"/>
                    <a:pt x="41833" y="25967"/>
                  </a:cubicBezTo>
                  <a:cubicBezTo>
                    <a:pt x="41877" y="25967"/>
                    <a:pt x="41921" y="25964"/>
                    <a:pt x="41964" y="25960"/>
                  </a:cubicBezTo>
                  <a:cubicBezTo>
                    <a:pt x="47413" y="26234"/>
                    <a:pt x="52844" y="26378"/>
                    <a:pt x="58284" y="26378"/>
                  </a:cubicBezTo>
                  <a:cubicBezTo>
                    <a:pt x="60137" y="26378"/>
                    <a:pt x="61990" y="26361"/>
                    <a:pt x="63846" y="26327"/>
                  </a:cubicBezTo>
                  <a:lnTo>
                    <a:pt x="82426" y="23492"/>
                  </a:lnTo>
                  <a:cubicBezTo>
                    <a:pt x="85128" y="22391"/>
                    <a:pt x="87663" y="20623"/>
                    <a:pt x="88464" y="18221"/>
                  </a:cubicBezTo>
                  <a:cubicBezTo>
                    <a:pt x="89064" y="16253"/>
                    <a:pt x="88397" y="14185"/>
                    <a:pt x="87396" y="12317"/>
                  </a:cubicBezTo>
                  <a:cubicBezTo>
                    <a:pt x="86629" y="10749"/>
                    <a:pt x="85462" y="9382"/>
                    <a:pt x="84027" y="8348"/>
                  </a:cubicBezTo>
                  <a:cubicBezTo>
                    <a:pt x="82660" y="7447"/>
                    <a:pt x="80992" y="6913"/>
                    <a:pt x="79357" y="6446"/>
                  </a:cubicBezTo>
                  <a:cubicBezTo>
                    <a:pt x="69650" y="3611"/>
                    <a:pt x="59743" y="1676"/>
                    <a:pt x="49703" y="609"/>
                  </a:cubicBezTo>
                  <a:cubicBezTo>
                    <a:pt x="45979" y="217"/>
                    <a:pt x="42484" y="1"/>
                    <a:pt x="39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3"/>
            <p:cNvSpPr/>
            <p:nvPr/>
          </p:nvSpPr>
          <p:spPr>
            <a:xfrm>
              <a:off x="3380108" y="2369426"/>
              <a:ext cx="845220" cy="322379"/>
            </a:xfrm>
            <a:custGeom>
              <a:avLst/>
              <a:gdLst/>
              <a:ahLst/>
              <a:cxnLst/>
              <a:rect l="l" t="t" r="r" b="b"/>
              <a:pathLst>
                <a:path w="28688" h="10942" fill="none" extrusionOk="0">
                  <a:moveTo>
                    <a:pt x="0" y="7373"/>
                  </a:moveTo>
                  <a:cubicBezTo>
                    <a:pt x="4203" y="9341"/>
                    <a:pt x="8706" y="10542"/>
                    <a:pt x="13310" y="10942"/>
                  </a:cubicBezTo>
                  <a:cubicBezTo>
                    <a:pt x="13477" y="10942"/>
                    <a:pt x="13643" y="10942"/>
                    <a:pt x="13843" y="10909"/>
                  </a:cubicBezTo>
                  <a:cubicBezTo>
                    <a:pt x="13977" y="10842"/>
                    <a:pt x="14144" y="10742"/>
                    <a:pt x="14277" y="10642"/>
                  </a:cubicBezTo>
                  <a:cubicBezTo>
                    <a:pt x="18046" y="7606"/>
                    <a:pt x="21682" y="4371"/>
                    <a:pt x="25719" y="1702"/>
                  </a:cubicBezTo>
                  <a:cubicBezTo>
                    <a:pt x="26653" y="1035"/>
                    <a:pt x="27653" y="468"/>
                    <a:pt x="28687" y="1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3"/>
            <p:cNvSpPr/>
            <p:nvPr/>
          </p:nvSpPr>
          <p:spPr>
            <a:xfrm>
              <a:off x="4294102" y="2378264"/>
              <a:ext cx="632943" cy="354817"/>
            </a:xfrm>
            <a:custGeom>
              <a:avLst/>
              <a:gdLst/>
              <a:ahLst/>
              <a:cxnLst/>
              <a:rect l="l" t="t" r="r" b="b"/>
              <a:pathLst>
                <a:path w="21483" h="12043" fill="none" extrusionOk="0">
                  <a:moveTo>
                    <a:pt x="0" y="1"/>
                  </a:moveTo>
                  <a:cubicBezTo>
                    <a:pt x="1568" y="3337"/>
                    <a:pt x="2369" y="7039"/>
                    <a:pt x="2269" y="10775"/>
                  </a:cubicBezTo>
                  <a:cubicBezTo>
                    <a:pt x="4604" y="11609"/>
                    <a:pt x="7105" y="11809"/>
                    <a:pt x="9574" y="11909"/>
                  </a:cubicBezTo>
                  <a:cubicBezTo>
                    <a:pt x="13543" y="12043"/>
                    <a:pt x="17513" y="11976"/>
                    <a:pt x="21482" y="11909"/>
                  </a:cubicBezTo>
                  <a:cubicBezTo>
                    <a:pt x="19181" y="8007"/>
                    <a:pt x="16245" y="4538"/>
                    <a:pt x="12810" y="1669"/>
                  </a:cubicBezTo>
                  <a:cubicBezTo>
                    <a:pt x="12176" y="1068"/>
                    <a:pt x="11475" y="601"/>
                    <a:pt x="10708" y="268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3"/>
            <p:cNvSpPr/>
            <p:nvPr/>
          </p:nvSpPr>
          <p:spPr>
            <a:xfrm>
              <a:off x="4686222" y="2269193"/>
              <a:ext cx="820678" cy="431478"/>
            </a:xfrm>
            <a:custGeom>
              <a:avLst/>
              <a:gdLst/>
              <a:ahLst/>
              <a:cxnLst/>
              <a:rect l="l" t="t" r="r" b="b"/>
              <a:pathLst>
                <a:path w="27855" h="14645" fill="none" extrusionOk="0">
                  <a:moveTo>
                    <a:pt x="1" y="3670"/>
                  </a:moveTo>
                  <a:cubicBezTo>
                    <a:pt x="2369" y="4837"/>
                    <a:pt x="4638" y="6205"/>
                    <a:pt x="6772" y="7773"/>
                  </a:cubicBezTo>
                  <a:cubicBezTo>
                    <a:pt x="9374" y="9707"/>
                    <a:pt x="11776" y="11942"/>
                    <a:pt x="13511" y="14644"/>
                  </a:cubicBezTo>
                  <a:cubicBezTo>
                    <a:pt x="16413" y="14644"/>
                    <a:pt x="19281" y="13977"/>
                    <a:pt x="21883" y="12776"/>
                  </a:cubicBezTo>
                  <a:cubicBezTo>
                    <a:pt x="23117" y="12276"/>
                    <a:pt x="24218" y="11575"/>
                    <a:pt x="25186" y="10675"/>
                  </a:cubicBezTo>
                  <a:cubicBezTo>
                    <a:pt x="26520" y="9340"/>
                    <a:pt x="27220" y="7506"/>
                    <a:pt x="27854" y="5738"/>
                  </a:cubicBezTo>
                  <a:cubicBezTo>
                    <a:pt x="22450" y="2335"/>
                    <a:pt x="16246" y="367"/>
                    <a:pt x="9875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3"/>
            <p:cNvSpPr/>
            <p:nvPr/>
          </p:nvSpPr>
          <p:spPr>
            <a:xfrm>
              <a:off x="3240543" y="2238729"/>
              <a:ext cx="777427" cy="301725"/>
            </a:xfrm>
            <a:custGeom>
              <a:avLst/>
              <a:gdLst/>
              <a:ahLst/>
              <a:cxnLst/>
              <a:rect l="l" t="t" r="r" b="b"/>
              <a:pathLst>
                <a:path w="26387" h="10241" fill="none" extrusionOk="0">
                  <a:moveTo>
                    <a:pt x="167" y="3903"/>
                  </a:moveTo>
                  <a:cubicBezTo>
                    <a:pt x="1" y="4537"/>
                    <a:pt x="67" y="5204"/>
                    <a:pt x="367" y="5804"/>
                  </a:cubicBezTo>
                  <a:cubicBezTo>
                    <a:pt x="1001" y="7572"/>
                    <a:pt x="2169" y="9107"/>
                    <a:pt x="3670" y="10241"/>
                  </a:cubicBezTo>
                  <a:cubicBezTo>
                    <a:pt x="10241" y="5071"/>
                    <a:pt x="18314" y="2269"/>
                    <a:pt x="26386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3"/>
            <p:cNvSpPr/>
            <p:nvPr/>
          </p:nvSpPr>
          <p:spPr>
            <a:xfrm>
              <a:off x="4544712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18685" y="1"/>
                  </a:moveTo>
                  <a:cubicBezTo>
                    <a:pt x="17947" y="1"/>
                    <a:pt x="17195" y="135"/>
                    <a:pt x="16512" y="371"/>
                  </a:cubicBezTo>
                  <a:cubicBezTo>
                    <a:pt x="14010" y="1238"/>
                    <a:pt x="12076" y="3173"/>
                    <a:pt x="10308" y="5107"/>
                  </a:cubicBezTo>
                  <a:cubicBezTo>
                    <a:pt x="6605" y="9143"/>
                    <a:pt x="0" y="14848"/>
                    <a:pt x="2736" y="20952"/>
                  </a:cubicBezTo>
                  <a:cubicBezTo>
                    <a:pt x="3636" y="22953"/>
                    <a:pt x="5171" y="24555"/>
                    <a:pt x="6705" y="26089"/>
                  </a:cubicBezTo>
                  <a:lnTo>
                    <a:pt x="12209" y="31693"/>
                  </a:lnTo>
                  <a:lnTo>
                    <a:pt x="14077" y="33628"/>
                  </a:lnTo>
                  <a:lnTo>
                    <a:pt x="14544" y="34095"/>
                  </a:lnTo>
                  <a:cubicBezTo>
                    <a:pt x="14711" y="34228"/>
                    <a:pt x="14844" y="34395"/>
                    <a:pt x="14978" y="34562"/>
                  </a:cubicBezTo>
                  <a:cubicBezTo>
                    <a:pt x="15078" y="34695"/>
                    <a:pt x="15011" y="34862"/>
                    <a:pt x="15011" y="35029"/>
                  </a:cubicBezTo>
                  <a:cubicBezTo>
                    <a:pt x="15011" y="35229"/>
                    <a:pt x="15045" y="35429"/>
                    <a:pt x="15111" y="35596"/>
                  </a:cubicBezTo>
                  <a:cubicBezTo>
                    <a:pt x="15311" y="36096"/>
                    <a:pt x="15778" y="36396"/>
                    <a:pt x="16312" y="36430"/>
                  </a:cubicBezTo>
                  <a:cubicBezTo>
                    <a:pt x="16812" y="36430"/>
                    <a:pt x="17346" y="36330"/>
                    <a:pt x="17780" y="36063"/>
                  </a:cubicBezTo>
                  <a:cubicBezTo>
                    <a:pt x="17880" y="35996"/>
                    <a:pt x="18013" y="35929"/>
                    <a:pt x="18080" y="35829"/>
                  </a:cubicBezTo>
                  <a:cubicBezTo>
                    <a:pt x="18180" y="35729"/>
                    <a:pt x="18247" y="35596"/>
                    <a:pt x="18280" y="35462"/>
                  </a:cubicBezTo>
                  <a:cubicBezTo>
                    <a:pt x="18575" y="34490"/>
                    <a:pt x="17828" y="33543"/>
                    <a:pt x="16891" y="33543"/>
                  </a:cubicBezTo>
                  <a:cubicBezTo>
                    <a:pt x="16767" y="33543"/>
                    <a:pt x="16640" y="33559"/>
                    <a:pt x="16512" y="33594"/>
                  </a:cubicBezTo>
                  <a:cubicBezTo>
                    <a:pt x="16345" y="33661"/>
                    <a:pt x="16212" y="33661"/>
                    <a:pt x="16045" y="33661"/>
                  </a:cubicBezTo>
                  <a:cubicBezTo>
                    <a:pt x="15812" y="33628"/>
                    <a:pt x="15578" y="33494"/>
                    <a:pt x="15411" y="33294"/>
                  </a:cubicBezTo>
                  <a:lnTo>
                    <a:pt x="14678" y="32627"/>
                  </a:lnTo>
                  <a:lnTo>
                    <a:pt x="13243" y="31326"/>
                  </a:lnTo>
                  <a:lnTo>
                    <a:pt x="10308" y="28691"/>
                  </a:lnTo>
                  <a:lnTo>
                    <a:pt x="9807" y="28257"/>
                  </a:lnTo>
                  <a:cubicBezTo>
                    <a:pt x="9674" y="28090"/>
                    <a:pt x="9507" y="27957"/>
                    <a:pt x="9307" y="27824"/>
                  </a:cubicBezTo>
                  <a:lnTo>
                    <a:pt x="9307" y="27824"/>
                  </a:lnTo>
                  <a:cubicBezTo>
                    <a:pt x="12609" y="29591"/>
                    <a:pt x="16079" y="31126"/>
                    <a:pt x="19614" y="32360"/>
                  </a:cubicBezTo>
                  <a:cubicBezTo>
                    <a:pt x="20215" y="32527"/>
                    <a:pt x="20782" y="32827"/>
                    <a:pt x="21249" y="33261"/>
                  </a:cubicBezTo>
                  <a:cubicBezTo>
                    <a:pt x="21449" y="33561"/>
                    <a:pt x="21649" y="33828"/>
                    <a:pt x="21883" y="34095"/>
                  </a:cubicBezTo>
                  <a:cubicBezTo>
                    <a:pt x="22155" y="34352"/>
                    <a:pt x="22452" y="34460"/>
                    <a:pt x="22736" y="34460"/>
                  </a:cubicBezTo>
                  <a:cubicBezTo>
                    <a:pt x="23738" y="34460"/>
                    <a:pt x="24579" y="33111"/>
                    <a:pt x="23617" y="32227"/>
                  </a:cubicBezTo>
                  <a:cubicBezTo>
                    <a:pt x="23350" y="31993"/>
                    <a:pt x="23017" y="31860"/>
                    <a:pt x="22717" y="31760"/>
                  </a:cubicBezTo>
                  <a:cubicBezTo>
                    <a:pt x="18314" y="30159"/>
                    <a:pt x="14044" y="28224"/>
                    <a:pt x="9941" y="25956"/>
                  </a:cubicBezTo>
                  <a:lnTo>
                    <a:pt x="9941" y="25956"/>
                  </a:lnTo>
                  <a:cubicBezTo>
                    <a:pt x="13943" y="27372"/>
                    <a:pt x="18144" y="28106"/>
                    <a:pt x="22386" y="28106"/>
                  </a:cubicBezTo>
                  <a:cubicBezTo>
                    <a:pt x="22740" y="28106"/>
                    <a:pt x="23095" y="28101"/>
                    <a:pt x="23451" y="28090"/>
                  </a:cubicBezTo>
                  <a:cubicBezTo>
                    <a:pt x="24088" y="27357"/>
                    <a:pt x="23415" y="26014"/>
                    <a:pt x="22480" y="26014"/>
                  </a:cubicBezTo>
                  <a:cubicBezTo>
                    <a:pt x="22437" y="26014"/>
                    <a:pt x="22394" y="26016"/>
                    <a:pt x="22350" y="26022"/>
                  </a:cubicBezTo>
                  <a:cubicBezTo>
                    <a:pt x="21949" y="26089"/>
                    <a:pt x="21583" y="26256"/>
                    <a:pt x="21216" y="26423"/>
                  </a:cubicBezTo>
                  <a:cubicBezTo>
                    <a:pt x="20849" y="26563"/>
                    <a:pt x="20469" y="26619"/>
                    <a:pt x="20083" y="26619"/>
                  </a:cubicBezTo>
                  <a:cubicBezTo>
                    <a:pt x="19273" y="26619"/>
                    <a:pt x="18437" y="26371"/>
                    <a:pt x="17646" y="26122"/>
                  </a:cubicBezTo>
                  <a:lnTo>
                    <a:pt x="6805" y="22687"/>
                  </a:lnTo>
                  <a:cubicBezTo>
                    <a:pt x="10641" y="21085"/>
                    <a:pt x="14377" y="19051"/>
                    <a:pt x="17380" y="16148"/>
                  </a:cubicBezTo>
                  <a:cubicBezTo>
                    <a:pt x="20382" y="13280"/>
                    <a:pt x="22583" y="9410"/>
                    <a:pt x="22883" y="5241"/>
                  </a:cubicBezTo>
                  <a:cubicBezTo>
                    <a:pt x="22984" y="3873"/>
                    <a:pt x="22817" y="2372"/>
                    <a:pt x="21916" y="1305"/>
                  </a:cubicBezTo>
                  <a:cubicBezTo>
                    <a:pt x="21141" y="383"/>
                    <a:pt x="19932" y="1"/>
                    <a:pt x="18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3"/>
            <p:cNvSpPr/>
            <p:nvPr/>
          </p:nvSpPr>
          <p:spPr>
            <a:xfrm>
              <a:off x="4618428" y="1687628"/>
              <a:ext cx="453074" cy="539311"/>
            </a:xfrm>
            <a:custGeom>
              <a:avLst/>
              <a:gdLst/>
              <a:ahLst/>
              <a:cxnLst/>
              <a:rect l="l" t="t" r="r" b="b"/>
              <a:pathLst>
                <a:path w="15378" h="18305" extrusionOk="0">
                  <a:moveTo>
                    <a:pt x="15307" y="0"/>
                  </a:moveTo>
                  <a:cubicBezTo>
                    <a:pt x="15286" y="0"/>
                    <a:pt x="15261" y="8"/>
                    <a:pt x="15244" y="25"/>
                  </a:cubicBezTo>
                  <a:cubicBezTo>
                    <a:pt x="13510" y="1159"/>
                    <a:pt x="11975" y="2627"/>
                    <a:pt x="10775" y="4362"/>
                  </a:cubicBezTo>
                  <a:cubicBezTo>
                    <a:pt x="9540" y="6029"/>
                    <a:pt x="8440" y="7797"/>
                    <a:pt x="7439" y="9632"/>
                  </a:cubicBezTo>
                  <a:cubicBezTo>
                    <a:pt x="6905" y="10533"/>
                    <a:pt x="6405" y="11433"/>
                    <a:pt x="5871" y="12301"/>
                  </a:cubicBezTo>
                  <a:cubicBezTo>
                    <a:pt x="5371" y="13201"/>
                    <a:pt x="4737" y="14035"/>
                    <a:pt x="4036" y="14769"/>
                  </a:cubicBezTo>
                  <a:cubicBezTo>
                    <a:pt x="3703" y="15103"/>
                    <a:pt x="3269" y="15336"/>
                    <a:pt x="2769" y="15369"/>
                  </a:cubicBezTo>
                  <a:lnTo>
                    <a:pt x="2402" y="15369"/>
                  </a:lnTo>
                  <a:cubicBezTo>
                    <a:pt x="2269" y="15336"/>
                    <a:pt x="2135" y="15336"/>
                    <a:pt x="1968" y="15336"/>
                  </a:cubicBezTo>
                  <a:lnTo>
                    <a:pt x="1568" y="15369"/>
                  </a:lnTo>
                  <a:lnTo>
                    <a:pt x="1134" y="15470"/>
                  </a:lnTo>
                  <a:cubicBezTo>
                    <a:pt x="601" y="15670"/>
                    <a:pt x="200" y="16170"/>
                    <a:pt x="100" y="16737"/>
                  </a:cubicBezTo>
                  <a:cubicBezTo>
                    <a:pt x="0" y="17237"/>
                    <a:pt x="34" y="17805"/>
                    <a:pt x="200" y="18305"/>
                  </a:cubicBezTo>
                  <a:lnTo>
                    <a:pt x="234" y="18305"/>
                  </a:lnTo>
                  <a:cubicBezTo>
                    <a:pt x="267" y="18305"/>
                    <a:pt x="300" y="18272"/>
                    <a:pt x="267" y="18272"/>
                  </a:cubicBezTo>
                  <a:cubicBezTo>
                    <a:pt x="200" y="17771"/>
                    <a:pt x="234" y="17237"/>
                    <a:pt x="334" y="16770"/>
                  </a:cubicBezTo>
                  <a:cubicBezTo>
                    <a:pt x="467" y="16303"/>
                    <a:pt x="801" y="15903"/>
                    <a:pt x="1268" y="15770"/>
                  </a:cubicBezTo>
                  <a:lnTo>
                    <a:pt x="1601" y="15670"/>
                  </a:lnTo>
                  <a:lnTo>
                    <a:pt x="1968" y="15670"/>
                  </a:lnTo>
                  <a:cubicBezTo>
                    <a:pt x="2102" y="15670"/>
                    <a:pt x="2235" y="15670"/>
                    <a:pt x="2335" y="15703"/>
                  </a:cubicBezTo>
                  <a:cubicBezTo>
                    <a:pt x="2469" y="15736"/>
                    <a:pt x="2602" y="15736"/>
                    <a:pt x="2769" y="15736"/>
                  </a:cubicBezTo>
                  <a:cubicBezTo>
                    <a:pt x="3336" y="15703"/>
                    <a:pt x="3870" y="15436"/>
                    <a:pt x="4270" y="15036"/>
                  </a:cubicBezTo>
                  <a:cubicBezTo>
                    <a:pt x="5004" y="14269"/>
                    <a:pt x="5638" y="13401"/>
                    <a:pt x="6138" y="12501"/>
                  </a:cubicBezTo>
                  <a:cubicBezTo>
                    <a:pt x="6705" y="11600"/>
                    <a:pt x="7205" y="10699"/>
                    <a:pt x="7706" y="9799"/>
                  </a:cubicBezTo>
                  <a:cubicBezTo>
                    <a:pt x="8706" y="7964"/>
                    <a:pt x="9807" y="6230"/>
                    <a:pt x="11008" y="4528"/>
                  </a:cubicBezTo>
                  <a:cubicBezTo>
                    <a:pt x="12142" y="2794"/>
                    <a:pt x="13610" y="1326"/>
                    <a:pt x="15311" y="159"/>
                  </a:cubicBezTo>
                  <a:cubicBezTo>
                    <a:pt x="15378" y="125"/>
                    <a:pt x="15378" y="59"/>
                    <a:pt x="15345" y="25"/>
                  </a:cubicBezTo>
                  <a:cubicBezTo>
                    <a:pt x="15345" y="8"/>
                    <a:pt x="15328" y="0"/>
                    <a:pt x="15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3"/>
            <p:cNvSpPr/>
            <p:nvPr/>
          </p:nvSpPr>
          <p:spPr>
            <a:xfrm>
              <a:off x="4034653" y="1269493"/>
              <a:ext cx="1065364" cy="1155637"/>
            </a:xfrm>
            <a:custGeom>
              <a:avLst/>
              <a:gdLst/>
              <a:ahLst/>
              <a:cxnLst/>
              <a:rect l="l" t="t" r="r" b="b"/>
              <a:pathLst>
                <a:path w="36160" h="39224" extrusionOk="0">
                  <a:moveTo>
                    <a:pt x="19675" y="1"/>
                  </a:moveTo>
                  <a:cubicBezTo>
                    <a:pt x="18206" y="1"/>
                    <a:pt x="16641" y="249"/>
                    <a:pt x="14944" y="808"/>
                  </a:cubicBezTo>
                  <a:cubicBezTo>
                    <a:pt x="10975" y="2109"/>
                    <a:pt x="8039" y="5311"/>
                    <a:pt x="5237" y="8413"/>
                  </a:cubicBezTo>
                  <a:cubicBezTo>
                    <a:pt x="4403" y="9347"/>
                    <a:pt x="3503" y="10448"/>
                    <a:pt x="3603" y="11715"/>
                  </a:cubicBezTo>
                  <a:cubicBezTo>
                    <a:pt x="3703" y="12316"/>
                    <a:pt x="3903" y="12950"/>
                    <a:pt x="4170" y="13517"/>
                  </a:cubicBezTo>
                  <a:cubicBezTo>
                    <a:pt x="5271" y="16819"/>
                    <a:pt x="3369" y="20288"/>
                    <a:pt x="1968" y="23457"/>
                  </a:cubicBezTo>
                  <a:cubicBezTo>
                    <a:pt x="834" y="26092"/>
                    <a:pt x="0" y="28961"/>
                    <a:pt x="567" y="31763"/>
                  </a:cubicBezTo>
                  <a:cubicBezTo>
                    <a:pt x="1268" y="35199"/>
                    <a:pt x="4203" y="37968"/>
                    <a:pt x="7572" y="38868"/>
                  </a:cubicBezTo>
                  <a:cubicBezTo>
                    <a:pt x="8483" y="39109"/>
                    <a:pt x="9417" y="39224"/>
                    <a:pt x="10352" y="39224"/>
                  </a:cubicBezTo>
                  <a:cubicBezTo>
                    <a:pt x="12912" y="39224"/>
                    <a:pt x="15478" y="38366"/>
                    <a:pt x="17579" y="36900"/>
                  </a:cubicBezTo>
                  <a:cubicBezTo>
                    <a:pt x="20481" y="34899"/>
                    <a:pt x="22516" y="31830"/>
                    <a:pt x="23650" y="28494"/>
                  </a:cubicBezTo>
                  <a:cubicBezTo>
                    <a:pt x="24484" y="26126"/>
                    <a:pt x="24851" y="23624"/>
                    <a:pt x="25718" y="21289"/>
                  </a:cubicBezTo>
                  <a:cubicBezTo>
                    <a:pt x="27286" y="17086"/>
                    <a:pt x="30322" y="13583"/>
                    <a:pt x="34225" y="11415"/>
                  </a:cubicBezTo>
                  <a:cubicBezTo>
                    <a:pt x="34658" y="11215"/>
                    <a:pt x="35058" y="10948"/>
                    <a:pt x="35359" y="10581"/>
                  </a:cubicBezTo>
                  <a:cubicBezTo>
                    <a:pt x="36159" y="9447"/>
                    <a:pt x="34925" y="7979"/>
                    <a:pt x="33858" y="7112"/>
                  </a:cubicBezTo>
                  <a:cubicBezTo>
                    <a:pt x="29258" y="3432"/>
                    <a:pt x="25134" y="1"/>
                    <a:pt x="19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3"/>
            <p:cNvSpPr/>
            <p:nvPr/>
          </p:nvSpPr>
          <p:spPr>
            <a:xfrm>
              <a:off x="4067062" y="1529413"/>
              <a:ext cx="1011330" cy="895719"/>
            </a:xfrm>
            <a:custGeom>
              <a:avLst/>
              <a:gdLst/>
              <a:ahLst/>
              <a:cxnLst/>
              <a:rect l="l" t="t" r="r" b="b"/>
              <a:pathLst>
                <a:path w="34326" h="30402" extrusionOk="0">
                  <a:moveTo>
                    <a:pt x="26570" y="1"/>
                  </a:moveTo>
                  <a:cubicBezTo>
                    <a:pt x="25566" y="1"/>
                    <a:pt x="24461" y="58"/>
                    <a:pt x="23251" y="191"/>
                  </a:cubicBezTo>
                  <a:cubicBezTo>
                    <a:pt x="18012" y="771"/>
                    <a:pt x="13288" y="2122"/>
                    <a:pt x="10051" y="2122"/>
                  </a:cubicBezTo>
                  <a:cubicBezTo>
                    <a:pt x="8073" y="2122"/>
                    <a:pt x="6650" y="1618"/>
                    <a:pt x="6005" y="125"/>
                  </a:cubicBezTo>
                  <a:cubicBezTo>
                    <a:pt x="6005" y="125"/>
                    <a:pt x="3403" y="1726"/>
                    <a:pt x="4504" y="4194"/>
                  </a:cubicBezTo>
                  <a:cubicBezTo>
                    <a:pt x="5605" y="6629"/>
                    <a:pt x="6739" y="11733"/>
                    <a:pt x="4804" y="14835"/>
                  </a:cubicBezTo>
                  <a:cubicBezTo>
                    <a:pt x="3337" y="17237"/>
                    <a:pt x="134" y="20473"/>
                    <a:pt x="1" y="24642"/>
                  </a:cubicBezTo>
                  <a:cubicBezTo>
                    <a:pt x="1235" y="27311"/>
                    <a:pt x="3603" y="29279"/>
                    <a:pt x="6472" y="30046"/>
                  </a:cubicBezTo>
                  <a:cubicBezTo>
                    <a:pt x="7374" y="30287"/>
                    <a:pt x="8304" y="30402"/>
                    <a:pt x="9237" y="30402"/>
                  </a:cubicBezTo>
                  <a:cubicBezTo>
                    <a:pt x="11794" y="30402"/>
                    <a:pt x="14378" y="29544"/>
                    <a:pt x="16479" y="28078"/>
                  </a:cubicBezTo>
                  <a:cubicBezTo>
                    <a:pt x="19348" y="26043"/>
                    <a:pt x="21416" y="22974"/>
                    <a:pt x="22550" y="19672"/>
                  </a:cubicBezTo>
                  <a:cubicBezTo>
                    <a:pt x="23351" y="17304"/>
                    <a:pt x="23751" y="14802"/>
                    <a:pt x="24618" y="12467"/>
                  </a:cubicBezTo>
                  <a:cubicBezTo>
                    <a:pt x="26186" y="8264"/>
                    <a:pt x="29188" y="4761"/>
                    <a:pt x="33125" y="2593"/>
                  </a:cubicBezTo>
                  <a:cubicBezTo>
                    <a:pt x="33558" y="2393"/>
                    <a:pt x="33925" y="2126"/>
                    <a:pt x="34225" y="1759"/>
                  </a:cubicBezTo>
                  <a:cubicBezTo>
                    <a:pt x="34259" y="1693"/>
                    <a:pt x="34292" y="1659"/>
                    <a:pt x="34325" y="1592"/>
                  </a:cubicBezTo>
                  <a:cubicBezTo>
                    <a:pt x="33273" y="1026"/>
                    <a:pt x="30823" y="1"/>
                    <a:pt x="26570" y="1"/>
                  </a:cubicBezTo>
                  <a:close/>
                </a:path>
              </a:pathLst>
            </a:custGeom>
            <a:solidFill>
              <a:srgbClr val="F7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3"/>
            <p:cNvSpPr/>
            <p:nvPr/>
          </p:nvSpPr>
          <p:spPr>
            <a:xfrm>
              <a:off x="4785128" y="1177628"/>
              <a:ext cx="303081" cy="271173"/>
            </a:xfrm>
            <a:custGeom>
              <a:avLst/>
              <a:gdLst/>
              <a:ahLst/>
              <a:cxnLst/>
              <a:rect l="l" t="t" r="r" b="b"/>
              <a:pathLst>
                <a:path w="10287" h="9204" extrusionOk="0">
                  <a:moveTo>
                    <a:pt x="4940" y="0"/>
                  </a:moveTo>
                  <a:cubicBezTo>
                    <a:pt x="2394" y="0"/>
                    <a:pt x="1" y="1927"/>
                    <a:pt x="947" y="5560"/>
                  </a:cubicBezTo>
                  <a:cubicBezTo>
                    <a:pt x="1080" y="6060"/>
                    <a:pt x="1281" y="6561"/>
                    <a:pt x="1514" y="6994"/>
                  </a:cubicBezTo>
                  <a:cubicBezTo>
                    <a:pt x="2329" y="8409"/>
                    <a:pt x="3817" y="9204"/>
                    <a:pt x="5358" y="9204"/>
                  </a:cubicBezTo>
                  <a:cubicBezTo>
                    <a:pt x="5960" y="9204"/>
                    <a:pt x="6570" y="9082"/>
                    <a:pt x="7151" y="8829"/>
                  </a:cubicBezTo>
                  <a:cubicBezTo>
                    <a:pt x="9220" y="7928"/>
                    <a:pt x="10287" y="5627"/>
                    <a:pt x="9620" y="3459"/>
                  </a:cubicBezTo>
                  <a:cubicBezTo>
                    <a:pt x="8913" y="1121"/>
                    <a:pt x="6882" y="0"/>
                    <a:pt x="4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3"/>
            <p:cNvSpPr/>
            <p:nvPr/>
          </p:nvSpPr>
          <p:spPr>
            <a:xfrm>
              <a:off x="4206273" y="1177628"/>
              <a:ext cx="303081" cy="271968"/>
            </a:xfrm>
            <a:custGeom>
              <a:avLst/>
              <a:gdLst/>
              <a:ahLst/>
              <a:cxnLst/>
              <a:rect l="l" t="t" r="r" b="b"/>
              <a:pathLst>
                <a:path w="10287" h="9231" extrusionOk="0">
                  <a:moveTo>
                    <a:pt x="4926" y="0"/>
                  </a:moveTo>
                  <a:cubicBezTo>
                    <a:pt x="2383" y="0"/>
                    <a:pt x="0" y="1927"/>
                    <a:pt x="947" y="5560"/>
                  </a:cubicBezTo>
                  <a:cubicBezTo>
                    <a:pt x="1080" y="6060"/>
                    <a:pt x="1247" y="6561"/>
                    <a:pt x="1514" y="6994"/>
                  </a:cubicBezTo>
                  <a:cubicBezTo>
                    <a:pt x="2334" y="8418"/>
                    <a:pt x="3835" y="9231"/>
                    <a:pt x="5385" y="9231"/>
                  </a:cubicBezTo>
                  <a:cubicBezTo>
                    <a:pt x="5978" y="9231"/>
                    <a:pt x="6579" y="9112"/>
                    <a:pt x="7151" y="8862"/>
                  </a:cubicBezTo>
                  <a:cubicBezTo>
                    <a:pt x="9219" y="7928"/>
                    <a:pt x="10287" y="5627"/>
                    <a:pt x="9619" y="3459"/>
                  </a:cubicBezTo>
                  <a:cubicBezTo>
                    <a:pt x="8898" y="1121"/>
                    <a:pt x="6865" y="0"/>
                    <a:pt x="4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3"/>
            <p:cNvSpPr/>
            <p:nvPr/>
          </p:nvSpPr>
          <p:spPr>
            <a:xfrm>
              <a:off x="4238093" y="1488843"/>
              <a:ext cx="837354" cy="103620"/>
            </a:xfrm>
            <a:custGeom>
              <a:avLst/>
              <a:gdLst/>
              <a:ahLst/>
              <a:cxnLst/>
              <a:rect l="l" t="t" r="r" b="b"/>
              <a:pathLst>
                <a:path w="28421" h="3517" extrusionOk="0">
                  <a:moveTo>
                    <a:pt x="1101" y="1"/>
                  </a:moveTo>
                  <a:cubicBezTo>
                    <a:pt x="400" y="201"/>
                    <a:pt x="0" y="901"/>
                    <a:pt x="167" y="1602"/>
                  </a:cubicBezTo>
                  <a:cubicBezTo>
                    <a:pt x="300" y="2269"/>
                    <a:pt x="767" y="2803"/>
                    <a:pt x="1401" y="3070"/>
                  </a:cubicBezTo>
                  <a:cubicBezTo>
                    <a:pt x="2035" y="3336"/>
                    <a:pt x="2669" y="3470"/>
                    <a:pt x="3336" y="3470"/>
                  </a:cubicBezTo>
                  <a:cubicBezTo>
                    <a:pt x="3808" y="3493"/>
                    <a:pt x="4263" y="3517"/>
                    <a:pt x="4725" y="3517"/>
                  </a:cubicBezTo>
                  <a:cubicBezTo>
                    <a:pt x="4916" y="3517"/>
                    <a:pt x="5108" y="3513"/>
                    <a:pt x="5304" y="3503"/>
                  </a:cubicBezTo>
                  <a:cubicBezTo>
                    <a:pt x="7906" y="3403"/>
                    <a:pt x="10441" y="2769"/>
                    <a:pt x="12976" y="2369"/>
                  </a:cubicBezTo>
                  <a:cubicBezTo>
                    <a:pt x="15511" y="1902"/>
                    <a:pt x="18046" y="1635"/>
                    <a:pt x="20648" y="1602"/>
                  </a:cubicBezTo>
                  <a:cubicBezTo>
                    <a:pt x="20809" y="1598"/>
                    <a:pt x="20970" y="1595"/>
                    <a:pt x="21131" y="1595"/>
                  </a:cubicBezTo>
                  <a:cubicBezTo>
                    <a:pt x="22238" y="1595"/>
                    <a:pt x="23344" y="1694"/>
                    <a:pt x="24451" y="1869"/>
                  </a:cubicBezTo>
                  <a:cubicBezTo>
                    <a:pt x="25718" y="2102"/>
                    <a:pt x="26919" y="2469"/>
                    <a:pt x="28087" y="3036"/>
                  </a:cubicBezTo>
                  <a:lnTo>
                    <a:pt x="28120" y="3036"/>
                  </a:lnTo>
                  <a:cubicBezTo>
                    <a:pt x="28145" y="3045"/>
                    <a:pt x="28170" y="3049"/>
                    <a:pt x="28195" y="3049"/>
                  </a:cubicBezTo>
                  <a:cubicBezTo>
                    <a:pt x="28268" y="3049"/>
                    <a:pt x="28337" y="3011"/>
                    <a:pt x="28387" y="2936"/>
                  </a:cubicBezTo>
                  <a:cubicBezTo>
                    <a:pt x="28420" y="2836"/>
                    <a:pt x="28387" y="2703"/>
                    <a:pt x="28287" y="2669"/>
                  </a:cubicBezTo>
                  <a:cubicBezTo>
                    <a:pt x="27086" y="2102"/>
                    <a:pt x="25818" y="1735"/>
                    <a:pt x="24551" y="1502"/>
                  </a:cubicBezTo>
                  <a:cubicBezTo>
                    <a:pt x="23884" y="1368"/>
                    <a:pt x="23250" y="1302"/>
                    <a:pt x="22583" y="1268"/>
                  </a:cubicBezTo>
                  <a:cubicBezTo>
                    <a:pt x="21949" y="1235"/>
                    <a:pt x="21282" y="1235"/>
                    <a:pt x="20648" y="1235"/>
                  </a:cubicBezTo>
                  <a:cubicBezTo>
                    <a:pt x="18046" y="1302"/>
                    <a:pt x="15478" y="1568"/>
                    <a:pt x="12909" y="2069"/>
                  </a:cubicBezTo>
                  <a:cubicBezTo>
                    <a:pt x="10374" y="2536"/>
                    <a:pt x="7872" y="3136"/>
                    <a:pt x="5270" y="3270"/>
                  </a:cubicBezTo>
                  <a:cubicBezTo>
                    <a:pt x="4954" y="3286"/>
                    <a:pt x="4637" y="3295"/>
                    <a:pt x="4320" y="3295"/>
                  </a:cubicBezTo>
                  <a:cubicBezTo>
                    <a:pt x="4003" y="3295"/>
                    <a:pt x="3686" y="3286"/>
                    <a:pt x="3369" y="3270"/>
                  </a:cubicBezTo>
                  <a:cubicBezTo>
                    <a:pt x="2735" y="3270"/>
                    <a:pt x="2102" y="3136"/>
                    <a:pt x="1501" y="2903"/>
                  </a:cubicBezTo>
                  <a:cubicBezTo>
                    <a:pt x="901" y="2669"/>
                    <a:pt x="467" y="2169"/>
                    <a:pt x="300" y="1568"/>
                  </a:cubicBezTo>
                  <a:cubicBezTo>
                    <a:pt x="167" y="968"/>
                    <a:pt x="534" y="334"/>
                    <a:pt x="1134" y="134"/>
                  </a:cubicBezTo>
                  <a:cubicBezTo>
                    <a:pt x="1168" y="134"/>
                    <a:pt x="1168" y="101"/>
                    <a:pt x="1168" y="67"/>
                  </a:cubicBezTo>
                  <a:cubicBezTo>
                    <a:pt x="1168" y="1"/>
                    <a:pt x="1134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3"/>
            <p:cNvSpPr/>
            <p:nvPr/>
          </p:nvSpPr>
          <p:spPr>
            <a:xfrm>
              <a:off x="4631215" y="1576318"/>
              <a:ext cx="280100" cy="118056"/>
            </a:xfrm>
            <a:custGeom>
              <a:avLst/>
              <a:gdLst/>
              <a:ahLst/>
              <a:cxnLst/>
              <a:rect l="l" t="t" r="r" b="b"/>
              <a:pathLst>
                <a:path w="9507" h="4007" extrusionOk="0">
                  <a:moveTo>
                    <a:pt x="9440" y="0"/>
                  </a:moveTo>
                  <a:cubicBezTo>
                    <a:pt x="6805" y="2202"/>
                    <a:pt x="3569" y="3503"/>
                    <a:pt x="167" y="3770"/>
                  </a:cubicBezTo>
                  <a:cubicBezTo>
                    <a:pt x="10" y="3770"/>
                    <a:pt x="0" y="4006"/>
                    <a:pt x="139" y="4006"/>
                  </a:cubicBezTo>
                  <a:cubicBezTo>
                    <a:pt x="148" y="4006"/>
                    <a:pt x="157" y="4005"/>
                    <a:pt x="167" y="4003"/>
                  </a:cubicBezTo>
                  <a:cubicBezTo>
                    <a:pt x="3636" y="3703"/>
                    <a:pt x="6871" y="2302"/>
                    <a:pt x="9507" y="67"/>
                  </a:cubicBezTo>
                  <a:cubicBezTo>
                    <a:pt x="9507" y="34"/>
                    <a:pt x="9507" y="34"/>
                    <a:pt x="9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3"/>
            <p:cNvSpPr/>
            <p:nvPr/>
          </p:nvSpPr>
          <p:spPr>
            <a:xfrm>
              <a:off x="4135857" y="1846727"/>
              <a:ext cx="307677" cy="778871"/>
            </a:xfrm>
            <a:custGeom>
              <a:avLst/>
              <a:gdLst/>
              <a:ahLst/>
              <a:cxnLst/>
              <a:rect l="l" t="t" r="r" b="b"/>
              <a:pathLst>
                <a:path w="10443" h="26436" extrusionOk="0">
                  <a:moveTo>
                    <a:pt x="9339" y="0"/>
                  </a:moveTo>
                  <a:cubicBezTo>
                    <a:pt x="9158" y="0"/>
                    <a:pt x="8949" y="50"/>
                    <a:pt x="8707" y="162"/>
                  </a:cubicBezTo>
                  <a:cubicBezTo>
                    <a:pt x="7806" y="596"/>
                    <a:pt x="7806" y="1897"/>
                    <a:pt x="7873" y="2898"/>
                  </a:cubicBezTo>
                  <a:cubicBezTo>
                    <a:pt x="8273" y="7868"/>
                    <a:pt x="7506" y="12872"/>
                    <a:pt x="5672" y="17475"/>
                  </a:cubicBezTo>
                  <a:cubicBezTo>
                    <a:pt x="5538" y="17842"/>
                    <a:pt x="5371" y="18142"/>
                    <a:pt x="5171" y="18442"/>
                  </a:cubicBezTo>
                  <a:cubicBezTo>
                    <a:pt x="4904" y="18776"/>
                    <a:pt x="4604" y="19043"/>
                    <a:pt x="4271" y="19276"/>
                  </a:cubicBezTo>
                  <a:lnTo>
                    <a:pt x="1402" y="21444"/>
                  </a:lnTo>
                  <a:cubicBezTo>
                    <a:pt x="1635" y="21077"/>
                    <a:pt x="1302" y="20610"/>
                    <a:pt x="868" y="20610"/>
                  </a:cubicBezTo>
                  <a:cubicBezTo>
                    <a:pt x="101" y="20610"/>
                    <a:pt x="1" y="21645"/>
                    <a:pt x="34" y="22245"/>
                  </a:cubicBezTo>
                  <a:cubicBezTo>
                    <a:pt x="34" y="22412"/>
                    <a:pt x="101" y="22545"/>
                    <a:pt x="168" y="22712"/>
                  </a:cubicBezTo>
                  <a:cubicBezTo>
                    <a:pt x="268" y="22979"/>
                    <a:pt x="535" y="23146"/>
                    <a:pt x="835" y="23146"/>
                  </a:cubicBezTo>
                  <a:cubicBezTo>
                    <a:pt x="860" y="23148"/>
                    <a:pt x="886" y="23150"/>
                    <a:pt x="911" y="23150"/>
                  </a:cubicBezTo>
                  <a:cubicBezTo>
                    <a:pt x="1180" y="23150"/>
                    <a:pt x="1413" y="22989"/>
                    <a:pt x="1535" y="22745"/>
                  </a:cubicBezTo>
                  <a:cubicBezTo>
                    <a:pt x="1569" y="22645"/>
                    <a:pt x="1602" y="22579"/>
                    <a:pt x="1602" y="22478"/>
                  </a:cubicBezTo>
                  <a:cubicBezTo>
                    <a:pt x="1635" y="22345"/>
                    <a:pt x="1669" y="22178"/>
                    <a:pt x="1735" y="22045"/>
                  </a:cubicBezTo>
                  <a:cubicBezTo>
                    <a:pt x="1836" y="21878"/>
                    <a:pt x="1936" y="21878"/>
                    <a:pt x="2102" y="21811"/>
                  </a:cubicBezTo>
                  <a:cubicBezTo>
                    <a:pt x="2303" y="21745"/>
                    <a:pt x="2469" y="21645"/>
                    <a:pt x="2669" y="21544"/>
                  </a:cubicBezTo>
                  <a:cubicBezTo>
                    <a:pt x="3036" y="21344"/>
                    <a:pt x="3403" y="21144"/>
                    <a:pt x="3770" y="20911"/>
                  </a:cubicBezTo>
                  <a:cubicBezTo>
                    <a:pt x="4471" y="20444"/>
                    <a:pt x="5138" y="19943"/>
                    <a:pt x="5772" y="19376"/>
                  </a:cubicBezTo>
                  <a:lnTo>
                    <a:pt x="5772" y="19376"/>
                  </a:lnTo>
                  <a:cubicBezTo>
                    <a:pt x="5138" y="20577"/>
                    <a:pt x="4371" y="21711"/>
                    <a:pt x="3470" y="22745"/>
                  </a:cubicBezTo>
                  <a:cubicBezTo>
                    <a:pt x="3337" y="22912"/>
                    <a:pt x="3170" y="23046"/>
                    <a:pt x="2970" y="23146"/>
                  </a:cubicBezTo>
                  <a:cubicBezTo>
                    <a:pt x="2770" y="23279"/>
                    <a:pt x="2503" y="23312"/>
                    <a:pt x="2269" y="23446"/>
                  </a:cubicBezTo>
                  <a:cubicBezTo>
                    <a:pt x="1602" y="23879"/>
                    <a:pt x="1769" y="24914"/>
                    <a:pt x="2569" y="25080"/>
                  </a:cubicBezTo>
                  <a:cubicBezTo>
                    <a:pt x="2646" y="25100"/>
                    <a:pt x="2721" y="25110"/>
                    <a:pt x="2793" y="25110"/>
                  </a:cubicBezTo>
                  <a:cubicBezTo>
                    <a:pt x="3446" y="25110"/>
                    <a:pt x="3897" y="24347"/>
                    <a:pt x="3537" y="23746"/>
                  </a:cubicBezTo>
                  <a:cubicBezTo>
                    <a:pt x="4604" y="22445"/>
                    <a:pt x="5805" y="21244"/>
                    <a:pt x="7073" y="20177"/>
                  </a:cubicBezTo>
                  <a:lnTo>
                    <a:pt x="7073" y="20177"/>
                  </a:lnTo>
                  <a:cubicBezTo>
                    <a:pt x="6439" y="21444"/>
                    <a:pt x="5805" y="22712"/>
                    <a:pt x="5171" y="23980"/>
                  </a:cubicBezTo>
                  <a:cubicBezTo>
                    <a:pt x="5105" y="24180"/>
                    <a:pt x="4971" y="24380"/>
                    <a:pt x="4804" y="24547"/>
                  </a:cubicBezTo>
                  <a:cubicBezTo>
                    <a:pt x="4671" y="24613"/>
                    <a:pt x="4537" y="24680"/>
                    <a:pt x="4437" y="24813"/>
                  </a:cubicBezTo>
                  <a:cubicBezTo>
                    <a:pt x="4171" y="25114"/>
                    <a:pt x="4171" y="25547"/>
                    <a:pt x="4404" y="25881"/>
                  </a:cubicBezTo>
                  <a:cubicBezTo>
                    <a:pt x="4626" y="26243"/>
                    <a:pt x="5005" y="26436"/>
                    <a:pt x="5389" y="26436"/>
                  </a:cubicBezTo>
                  <a:cubicBezTo>
                    <a:pt x="5640" y="26436"/>
                    <a:pt x="5894" y="26353"/>
                    <a:pt x="6105" y="26181"/>
                  </a:cubicBezTo>
                  <a:cubicBezTo>
                    <a:pt x="6606" y="25714"/>
                    <a:pt x="6305" y="24713"/>
                    <a:pt x="5638" y="24680"/>
                  </a:cubicBezTo>
                  <a:cubicBezTo>
                    <a:pt x="6339" y="23613"/>
                    <a:pt x="7039" y="22545"/>
                    <a:pt x="7740" y="21511"/>
                  </a:cubicBezTo>
                  <a:cubicBezTo>
                    <a:pt x="8073" y="21011"/>
                    <a:pt x="8407" y="20444"/>
                    <a:pt x="8640" y="19877"/>
                  </a:cubicBezTo>
                  <a:cubicBezTo>
                    <a:pt x="8841" y="19176"/>
                    <a:pt x="8974" y="18476"/>
                    <a:pt x="9007" y="17742"/>
                  </a:cubicBezTo>
                  <a:lnTo>
                    <a:pt x="9841" y="7201"/>
                  </a:lnTo>
                  <a:cubicBezTo>
                    <a:pt x="9875" y="5500"/>
                    <a:pt x="10041" y="3832"/>
                    <a:pt x="10275" y="2164"/>
                  </a:cubicBezTo>
                  <a:cubicBezTo>
                    <a:pt x="10443" y="1352"/>
                    <a:pt x="10282" y="0"/>
                    <a:pt x="9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3"/>
            <p:cNvSpPr/>
            <p:nvPr/>
          </p:nvSpPr>
          <p:spPr>
            <a:xfrm>
              <a:off x="4606613" y="1878105"/>
              <a:ext cx="307647" cy="778959"/>
            </a:xfrm>
            <a:custGeom>
              <a:avLst/>
              <a:gdLst/>
              <a:ahLst/>
              <a:cxnLst/>
              <a:rect l="l" t="t" r="r" b="b"/>
              <a:pathLst>
                <a:path w="10442" h="26439" extrusionOk="0">
                  <a:moveTo>
                    <a:pt x="1107" y="0"/>
                  </a:moveTo>
                  <a:cubicBezTo>
                    <a:pt x="183" y="0"/>
                    <a:pt x="0" y="1324"/>
                    <a:pt x="168" y="2133"/>
                  </a:cubicBezTo>
                  <a:cubicBezTo>
                    <a:pt x="435" y="3834"/>
                    <a:pt x="568" y="5502"/>
                    <a:pt x="635" y="7203"/>
                  </a:cubicBezTo>
                  <a:lnTo>
                    <a:pt x="1469" y="17744"/>
                  </a:lnTo>
                  <a:cubicBezTo>
                    <a:pt x="1469" y="18478"/>
                    <a:pt x="1602" y="19179"/>
                    <a:pt x="1836" y="19879"/>
                  </a:cubicBezTo>
                  <a:cubicBezTo>
                    <a:pt x="2069" y="20446"/>
                    <a:pt x="2369" y="21013"/>
                    <a:pt x="2736" y="21514"/>
                  </a:cubicBezTo>
                  <a:cubicBezTo>
                    <a:pt x="3403" y="22581"/>
                    <a:pt x="4104" y="23615"/>
                    <a:pt x="4804" y="24682"/>
                  </a:cubicBezTo>
                  <a:cubicBezTo>
                    <a:pt x="4137" y="24716"/>
                    <a:pt x="3870" y="25717"/>
                    <a:pt x="4337" y="26184"/>
                  </a:cubicBezTo>
                  <a:cubicBezTo>
                    <a:pt x="4549" y="26355"/>
                    <a:pt x="4802" y="26438"/>
                    <a:pt x="5054" y="26438"/>
                  </a:cubicBezTo>
                  <a:cubicBezTo>
                    <a:pt x="5437" y="26438"/>
                    <a:pt x="5817" y="26246"/>
                    <a:pt x="6039" y="25883"/>
                  </a:cubicBezTo>
                  <a:cubicBezTo>
                    <a:pt x="6272" y="25550"/>
                    <a:pt x="6272" y="25116"/>
                    <a:pt x="6005" y="24816"/>
                  </a:cubicBezTo>
                  <a:cubicBezTo>
                    <a:pt x="5905" y="24682"/>
                    <a:pt x="5772" y="24616"/>
                    <a:pt x="5638" y="24549"/>
                  </a:cubicBezTo>
                  <a:cubicBezTo>
                    <a:pt x="5472" y="24382"/>
                    <a:pt x="5338" y="24182"/>
                    <a:pt x="5271" y="23982"/>
                  </a:cubicBezTo>
                  <a:cubicBezTo>
                    <a:pt x="4638" y="22714"/>
                    <a:pt x="4004" y="21447"/>
                    <a:pt x="3370" y="20179"/>
                  </a:cubicBezTo>
                  <a:lnTo>
                    <a:pt x="3370" y="20179"/>
                  </a:lnTo>
                  <a:cubicBezTo>
                    <a:pt x="4671" y="21247"/>
                    <a:pt x="5838" y="22448"/>
                    <a:pt x="6939" y="23715"/>
                  </a:cubicBezTo>
                  <a:cubicBezTo>
                    <a:pt x="6549" y="24346"/>
                    <a:pt x="6997" y="25112"/>
                    <a:pt x="7650" y="25112"/>
                  </a:cubicBezTo>
                  <a:cubicBezTo>
                    <a:pt x="7722" y="25112"/>
                    <a:pt x="7797" y="25103"/>
                    <a:pt x="7873" y="25083"/>
                  </a:cubicBezTo>
                  <a:cubicBezTo>
                    <a:pt x="8674" y="24916"/>
                    <a:pt x="8841" y="23882"/>
                    <a:pt x="8173" y="23448"/>
                  </a:cubicBezTo>
                  <a:cubicBezTo>
                    <a:pt x="7973" y="23315"/>
                    <a:pt x="7706" y="23281"/>
                    <a:pt x="7473" y="23148"/>
                  </a:cubicBezTo>
                  <a:cubicBezTo>
                    <a:pt x="7273" y="23048"/>
                    <a:pt x="7106" y="22915"/>
                    <a:pt x="6973" y="22748"/>
                  </a:cubicBezTo>
                  <a:cubicBezTo>
                    <a:pt x="6072" y="21714"/>
                    <a:pt x="5305" y="20580"/>
                    <a:pt x="4704" y="19379"/>
                  </a:cubicBezTo>
                  <a:lnTo>
                    <a:pt x="4704" y="19379"/>
                  </a:lnTo>
                  <a:cubicBezTo>
                    <a:pt x="5305" y="19946"/>
                    <a:pt x="5972" y="20446"/>
                    <a:pt x="6672" y="20913"/>
                  </a:cubicBezTo>
                  <a:cubicBezTo>
                    <a:pt x="7039" y="21147"/>
                    <a:pt x="7406" y="21347"/>
                    <a:pt x="7773" y="21547"/>
                  </a:cubicBezTo>
                  <a:cubicBezTo>
                    <a:pt x="7973" y="21647"/>
                    <a:pt x="8140" y="21747"/>
                    <a:pt x="8340" y="21814"/>
                  </a:cubicBezTo>
                  <a:cubicBezTo>
                    <a:pt x="8507" y="21847"/>
                    <a:pt x="8607" y="21880"/>
                    <a:pt x="8707" y="22047"/>
                  </a:cubicBezTo>
                  <a:cubicBezTo>
                    <a:pt x="8774" y="22181"/>
                    <a:pt x="8807" y="22314"/>
                    <a:pt x="8841" y="22481"/>
                  </a:cubicBezTo>
                  <a:cubicBezTo>
                    <a:pt x="8874" y="22581"/>
                    <a:pt x="8874" y="22648"/>
                    <a:pt x="8907" y="22748"/>
                  </a:cubicBezTo>
                  <a:cubicBezTo>
                    <a:pt x="9029" y="22992"/>
                    <a:pt x="9291" y="23152"/>
                    <a:pt x="9539" y="23152"/>
                  </a:cubicBezTo>
                  <a:cubicBezTo>
                    <a:pt x="9562" y="23152"/>
                    <a:pt x="9585" y="23151"/>
                    <a:pt x="9608" y="23148"/>
                  </a:cubicBezTo>
                  <a:cubicBezTo>
                    <a:pt x="9908" y="23148"/>
                    <a:pt x="10175" y="22948"/>
                    <a:pt x="10308" y="22714"/>
                  </a:cubicBezTo>
                  <a:cubicBezTo>
                    <a:pt x="10375" y="22548"/>
                    <a:pt x="10408" y="22381"/>
                    <a:pt x="10408" y="22247"/>
                  </a:cubicBezTo>
                  <a:cubicBezTo>
                    <a:pt x="10442" y="21647"/>
                    <a:pt x="10375" y="20613"/>
                    <a:pt x="9574" y="20580"/>
                  </a:cubicBezTo>
                  <a:cubicBezTo>
                    <a:pt x="9141" y="20580"/>
                    <a:pt x="8807" y="21080"/>
                    <a:pt x="9041" y="21413"/>
                  </a:cubicBezTo>
                  <a:lnTo>
                    <a:pt x="6205" y="19279"/>
                  </a:lnTo>
                  <a:cubicBezTo>
                    <a:pt x="5838" y="19045"/>
                    <a:pt x="5538" y="18745"/>
                    <a:pt x="5271" y="18445"/>
                  </a:cubicBezTo>
                  <a:cubicBezTo>
                    <a:pt x="5071" y="18144"/>
                    <a:pt x="4904" y="17811"/>
                    <a:pt x="4771" y="17477"/>
                  </a:cubicBezTo>
                  <a:cubicBezTo>
                    <a:pt x="2936" y="12841"/>
                    <a:pt x="2169" y="7870"/>
                    <a:pt x="2569" y="2900"/>
                  </a:cubicBezTo>
                  <a:cubicBezTo>
                    <a:pt x="2670" y="1866"/>
                    <a:pt x="2636" y="599"/>
                    <a:pt x="1736" y="165"/>
                  </a:cubicBezTo>
                  <a:cubicBezTo>
                    <a:pt x="1496" y="51"/>
                    <a:pt x="1288" y="0"/>
                    <a:pt x="1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3"/>
            <p:cNvSpPr/>
            <p:nvPr/>
          </p:nvSpPr>
          <p:spPr>
            <a:xfrm>
              <a:off x="3519821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5894" y="1"/>
                  </a:moveTo>
                  <a:cubicBezTo>
                    <a:pt x="4648" y="1"/>
                    <a:pt x="3439" y="383"/>
                    <a:pt x="2664" y="1305"/>
                  </a:cubicBezTo>
                  <a:cubicBezTo>
                    <a:pt x="1763" y="2372"/>
                    <a:pt x="1596" y="3873"/>
                    <a:pt x="1696" y="5241"/>
                  </a:cubicBezTo>
                  <a:cubicBezTo>
                    <a:pt x="1996" y="9410"/>
                    <a:pt x="4198" y="13280"/>
                    <a:pt x="7200" y="16148"/>
                  </a:cubicBezTo>
                  <a:cubicBezTo>
                    <a:pt x="10202" y="19051"/>
                    <a:pt x="13938" y="21052"/>
                    <a:pt x="17774" y="22687"/>
                  </a:cubicBezTo>
                  <a:lnTo>
                    <a:pt x="6933" y="26122"/>
                  </a:lnTo>
                  <a:cubicBezTo>
                    <a:pt x="6143" y="26371"/>
                    <a:pt x="5307" y="26619"/>
                    <a:pt x="4497" y="26619"/>
                  </a:cubicBezTo>
                  <a:cubicBezTo>
                    <a:pt x="4111" y="26619"/>
                    <a:pt x="3730" y="26563"/>
                    <a:pt x="3364" y="26423"/>
                  </a:cubicBezTo>
                  <a:cubicBezTo>
                    <a:pt x="2997" y="26256"/>
                    <a:pt x="2630" y="26089"/>
                    <a:pt x="2230" y="26022"/>
                  </a:cubicBezTo>
                  <a:cubicBezTo>
                    <a:pt x="2186" y="26016"/>
                    <a:pt x="2142" y="26014"/>
                    <a:pt x="2099" y="26014"/>
                  </a:cubicBezTo>
                  <a:cubicBezTo>
                    <a:pt x="1165" y="26014"/>
                    <a:pt x="491" y="27357"/>
                    <a:pt x="1129" y="28090"/>
                  </a:cubicBezTo>
                  <a:cubicBezTo>
                    <a:pt x="1484" y="28101"/>
                    <a:pt x="1839" y="28106"/>
                    <a:pt x="2194" y="28106"/>
                  </a:cubicBezTo>
                  <a:cubicBezTo>
                    <a:pt x="6436" y="28106"/>
                    <a:pt x="10637" y="27372"/>
                    <a:pt x="14639" y="25956"/>
                  </a:cubicBezTo>
                  <a:lnTo>
                    <a:pt x="14639" y="25956"/>
                  </a:lnTo>
                  <a:cubicBezTo>
                    <a:pt x="10536" y="28224"/>
                    <a:pt x="6266" y="30159"/>
                    <a:pt x="1863" y="31760"/>
                  </a:cubicBezTo>
                  <a:cubicBezTo>
                    <a:pt x="1529" y="31860"/>
                    <a:pt x="1229" y="31993"/>
                    <a:pt x="962" y="32227"/>
                  </a:cubicBezTo>
                  <a:cubicBezTo>
                    <a:pt x="0" y="33111"/>
                    <a:pt x="822" y="34460"/>
                    <a:pt x="1831" y="34460"/>
                  </a:cubicBezTo>
                  <a:cubicBezTo>
                    <a:pt x="2116" y="34460"/>
                    <a:pt x="2417" y="34352"/>
                    <a:pt x="2697" y="34095"/>
                  </a:cubicBezTo>
                  <a:cubicBezTo>
                    <a:pt x="2930" y="33828"/>
                    <a:pt x="3131" y="33561"/>
                    <a:pt x="3331" y="33261"/>
                  </a:cubicBezTo>
                  <a:cubicBezTo>
                    <a:pt x="3798" y="32827"/>
                    <a:pt x="4331" y="32527"/>
                    <a:pt x="4965" y="32360"/>
                  </a:cubicBezTo>
                  <a:cubicBezTo>
                    <a:pt x="8501" y="31126"/>
                    <a:pt x="11937" y="29591"/>
                    <a:pt x="15273" y="27824"/>
                  </a:cubicBezTo>
                  <a:lnTo>
                    <a:pt x="15273" y="27824"/>
                  </a:lnTo>
                  <a:cubicBezTo>
                    <a:pt x="15072" y="27957"/>
                    <a:pt x="14906" y="28090"/>
                    <a:pt x="14772" y="28257"/>
                  </a:cubicBezTo>
                  <a:lnTo>
                    <a:pt x="14272" y="28691"/>
                  </a:lnTo>
                  <a:lnTo>
                    <a:pt x="11336" y="31326"/>
                  </a:lnTo>
                  <a:lnTo>
                    <a:pt x="9869" y="32627"/>
                  </a:lnTo>
                  <a:lnTo>
                    <a:pt x="9135" y="33294"/>
                  </a:lnTo>
                  <a:cubicBezTo>
                    <a:pt x="8968" y="33494"/>
                    <a:pt x="8768" y="33628"/>
                    <a:pt x="8501" y="33661"/>
                  </a:cubicBezTo>
                  <a:cubicBezTo>
                    <a:pt x="8368" y="33661"/>
                    <a:pt x="8201" y="33661"/>
                    <a:pt x="8067" y="33594"/>
                  </a:cubicBezTo>
                  <a:cubicBezTo>
                    <a:pt x="7939" y="33559"/>
                    <a:pt x="7813" y="33543"/>
                    <a:pt x="7689" y="33543"/>
                  </a:cubicBezTo>
                  <a:cubicBezTo>
                    <a:pt x="6751" y="33543"/>
                    <a:pt x="6001" y="34490"/>
                    <a:pt x="6266" y="35462"/>
                  </a:cubicBezTo>
                  <a:cubicBezTo>
                    <a:pt x="6299" y="35596"/>
                    <a:pt x="6366" y="35729"/>
                    <a:pt x="6466" y="35829"/>
                  </a:cubicBezTo>
                  <a:cubicBezTo>
                    <a:pt x="6566" y="35929"/>
                    <a:pt x="6666" y="35996"/>
                    <a:pt x="6800" y="36063"/>
                  </a:cubicBezTo>
                  <a:cubicBezTo>
                    <a:pt x="7233" y="36330"/>
                    <a:pt x="7734" y="36430"/>
                    <a:pt x="8268" y="36430"/>
                  </a:cubicBezTo>
                  <a:cubicBezTo>
                    <a:pt x="8801" y="36396"/>
                    <a:pt x="9268" y="36096"/>
                    <a:pt x="9468" y="35596"/>
                  </a:cubicBezTo>
                  <a:cubicBezTo>
                    <a:pt x="9535" y="35429"/>
                    <a:pt x="9568" y="35229"/>
                    <a:pt x="9568" y="35029"/>
                  </a:cubicBezTo>
                  <a:cubicBezTo>
                    <a:pt x="9568" y="34862"/>
                    <a:pt x="9502" y="34695"/>
                    <a:pt x="9602" y="34562"/>
                  </a:cubicBezTo>
                  <a:cubicBezTo>
                    <a:pt x="9735" y="34395"/>
                    <a:pt x="9869" y="34228"/>
                    <a:pt x="10035" y="34095"/>
                  </a:cubicBezTo>
                  <a:lnTo>
                    <a:pt x="10502" y="33628"/>
                  </a:lnTo>
                  <a:lnTo>
                    <a:pt x="12370" y="31693"/>
                  </a:lnTo>
                  <a:lnTo>
                    <a:pt x="17874" y="26089"/>
                  </a:lnTo>
                  <a:cubicBezTo>
                    <a:pt x="19375" y="24555"/>
                    <a:pt x="20943" y="22953"/>
                    <a:pt x="21844" y="20952"/>
                  </a:cubicBezTo>
                  <a:cubicBezTo>
                    <a:pt x="24579" y="14848"/>
                    <a:pt x="17941" y="9143"/>
                    <a:pt x="14272" y="5107"/>
                  </a:cubicBezTo>
                  <a:cubicBezTo>
                    <a:pt x="12504" y="3173"/>
                    <a:pt x="10536" y="1238"/>
                    <a:pt x="8067" y="371"/>
                  </a:cubicBezTo>
                  <a:cubicBezTo>
                    <a:pt x="7385" y="135"/>
                    <a:pt x="6633" y="1"/>
                    <a:pt x="5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3"/>
            <p:cNvSpPr/>
            <p:nvPr/>
          </p:nvSpPr>
          <p:spPr>
            <a:xfrm>
              <a:off x="3717192" y="1688365"/>
              <a:ext cx="452132" cy="540548"/>
            </a:xfrm>
            <a:custGeom>
              <a:avLst/>
              <a:gdLst/>
              <a:ahLst/>
              <a:cxnLst/>
              <a:rect l="l" t="t" r="r" b="b"/>
              <a:pathLst>
                <a:path w="15346" h="18347" extrusionOk="0">
                  <a:moveTo>
                    <a:pt x="134" y="0"/>
                  </a:moveTo>
                  <a:cubicBezTo>
                    <a:pt x="101" y="0"/>
                    <a:pt x="34" y="0"/>
                    <a:pt x="34" y="34"/>
                  </a:cubicBezTo>
                  <a:cubicBezTo>
                    <a:pt x="1" y="67"/>
                    <a:pt x="1" y="134"/>
                    <a:pt x="34" y="134"/>
                  </a:cubicBezTo>
                  <a:cubicBezTo>
                    <a:pt x="1735" y="1334"/>
                    <a:pt x="3203" y="2802"/>
                    <a:pt x="4371" y="4503"/>
                  </a:cubicBezTo>
                  <a:cubicBezTo>
                    <a:pt x="5571" y="6205"/>
                    <a:pt x="6639" y="7973"/>
                    <a:pt x="7640" y="9807"/>
                  </a:cubicBezTo>
                  <a:cubicBezTo>
                    <a:pt x="8173" y="10708"/>
                    <a:pt x="8674" y="11608"/>
                    <a:pt x="9207" y="12509"/>
                  </a:cubicBezTo>
                  <a:cubicBezTo>
                    <a:pt x="9741" y="13410"/>
                    <a:pt x="10375" y="14277"/>
                    <a:pt x="11109" y="15011"/>
                  </a:cubicBezTo>
                  <a:cubicBezTo>
                    <a:pt x="11509" y="15445"/>
                    <a:pt x="12043" y="15711"/>
                    <a:pt x="12610" y="15711"/>
                  </a:cubicBezTo>
                  <a:cubicBezTo>
                    <a:pt x="12777" y="15711"/>
                    <a:pt x="12910" y="15678"/>
                    <a:pt x="13010" y="15678"/>
                  </a:cubicBezTo>
                  <a:lnTo>
                    <a:pt x="13777" y="15678"/>
                  </a:lnTo>
                  <a:lnTo>
                    <a:pt x="14111" y="15778"/>
                  </a:lnTo>
                  <a:cubicBezTo>
                    <a:pt x="14578" y="15912"/>
                    <a:pt x="14911" y="16278"/>
                    <a:pt x="15045" y="16745"/>
                  </a:cubicBezTo>
                  <a:cubicBezTo>
                    <a:pt x="15145" y="17246"/>
                    <a:pt x="15178" y="17780"/>
                    <a:pt x="15078" y="18280"/>
                  </a:cubicBezTo>
                  <a:cubicBezTo>
                    <a:pt x="15078" y="18313"/>
                    <a:pt x="15112" y="18313"/>
                    <a:pt x="15112" y="18347"/>
                  </a:cubicBezTo>
                  <a:cubicBezTo>
                    <a:pt x="15145" y="18347"/>
                    <a:pt x="15145" y="18313"/>
                    <a:pt x="15178" y="18313"/>
                  </a:cubicBezTo>
                  <a:cubicBezTo>
                    <a:pt x="15312" y="17813"/>
                    <a:pt x="15345" y="17246"/>
                    <a:pt x="15278" y="16712"/>
                  </a:cubicBezTo>
                  <a:cubicBezTo>
                    <a:pt x="15145" y="16145"/>
                    <a:pt x="14778" y="15678"/>
                    <a:pt x="14211" y="15478"/>
                  </a:cubicBezTo>
                  <a:lnTo>
                    <a:pt x="13811" y="15378"/>
                  </a:lnTo>
                  <a:lnTo>
                    <a:pt x="13377" y="15344"/>
                  </a:lnTo>
                  <a:lnTo>
                    <a:pt x="12610" y="15344"/>
                  </a:lnTo>
                  <a:cubicBezTo>
                    <a:pt x="12109" y="15344"/>
                    <a:pt x="11676" y="15111"/>
                    <a:pt x="11342" y="14744"/>
                  </a:cubicBezTo>
                  <a:cubicBezTo>
                    <a:pt x="10642" y="14010"/>
                    <a:pt x="10008" y="13210"/>
                    <a:pt x="9508" y="12309"/>
                  </a:cubicBezTo>
                  <a:cubicBezTo>
                    <a:pt x="8974" y="11442"/>
                    <a:pt x="8473" y="10541"/>
                    <a:pt x="7940" y="9640"/>
                  </a:cubicBezTo>
                  <a:cubicBezTo>
                    <a:pt x="6939" y="7806"/>
                    <a:pt x="5805" y="6038"/>
                    <a:pt x="4604" y="4337"/>
                  </a:cubicBezTo>
                  <a:cubicBezTo>
                    <a:pt x="3403" y="2635"/>
                    <a:pt x="1869" y="116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3"/>
            <p:cNvSpPr/>
            <p:nvPr/>
          </p:nvSpPr>
          <p:spPr>
            <a:xfrm>
              <a:off x="4330459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56" y="1"/>
                  </a:moveTo>
                  <a:cubicBezTo>
                    <a:pt x="628" y="1"/>
                    <a:pt x="427" y="146"/>
                    <a:pt x="334" y="516"/>
                  </a:cubicBezTo>
                  <a:cubicBezTo>
                    <a:pt x="67" y="1617"/>
                    <a:pt x="1" y="2818"/>
                    <a:pt x="234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5" y="5236"/>
                  </a:cubicBezTo>
                  <a:cubicBezTo>
                    <a:pt x="1218" y="5236"/>
                    <a:pt x="1302" y="5220"/>
                    <a:pt x="1368" y="5186"/>
                  </a:cubicBezTo>
                  <a:cubicBezTo>
                    <a:pt x="1468" y="5086"/>
                    <a:pt x="1502" y="5020"/>
                    <a:pt x="1568" y="4920"/>
                  </a:cubicBezTo>
                  <a:cubicBezTo>
                    <a:pt x="1969" y="3919"/>
                    <a:pt x="1969" y="2818"/>
                    <a:pt x="1969" y="1717"/>
                  </a:cubicBezTo>
                  <a:cubicBezTo>
                    <a:pt x="1969" y="1484"/>
                    <a:pt x="1969" y="1250"/>
                    <a:pt x="1902" y="1017"/>
                  </a:cubicBezTo>
                  <a:cubicBezTo>
                    <a:pt x="1815" y="516"/>
                    <a:pt x="1287" y="1"/>
                    <a:pt x="856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3"/>
            <p:cNvSpPr/>
            <p:nvPr/>
          </p:nvSpPr>
          <p:spPr>
            <a:xfrm>
              <a:off x="4328485" y="1227037"/>
              <a:ext cx="64906" cy="163517"/>
            </a:xfrm>
            <a:custGeom>
              <a:avLst/>
              <a:gdLst/>
              <a:ahLst/>
              <a:cxnLst/>
              <a:rect l="l" t="t" r="r" b="b"/>
              <a:pathLst>
                <a:path w="2203" h="5550" extrusionOk="0">
                  <a:moveTo>
                    <a:pt x="908" y="278"/>
                  </a:moveTo>
                  <a:cubicBezTo>
                    <a:pt x="975" y="278"/>
                    <a:pt x="1043" y="300"/>
                    <a:pt x="1102" y="347"/>
                  </a:cubicBezTo>
                  <a:cubicBezTo>
                    <a:pt x="1302" y="447"/>
                    <a:pt x="1502" y="581"/>
                    <a:pt x="1635" y="748"/>
                  </a:cubicBezTo>
                  <a:cubicBezTo>
                    <a:pt x="1735" y="948"/>
                    <a:pt x="1836" y="1148"/>
                    <a:pt x="1869" y="1381"/>
                  </a:cubicBezTo>
                  <a:cubicBezTo>
                    <a:pt x="1936" y="2349"/>
                    <a:pt x="1869" y="3349"/>
                    <a:pt x="1669" y="4317"/>
                  </a:cubicBezTo>
                  <a:cubicBezTo>
                    <a:pt x="1635" y="4517"/>
                    <a:pt x="1535" y="4750"/>
                    <a:pt x="1435" y="4984"/>
                  </a:cubicBezTo>
                  <a:cubicBezTo>
                    <a:pt x="1402" y="5084"/>
                    <a:pt x="1369" y="5151"/>
                    <a:pt x="1302" y="5151"/>
                  </a:cubicBezTo>
                  <a:cubicBezTo>
                    <a:pt x="1268" y="5167"/>
                    <a:pt x="1235" y="5176"/>
                    <a:pt x="1202" y="5176"/>
                  </a:cubicBezTo>
                  <a:cubicBezTo>
                    <a:pt x="1168" y="5176"/>
                    <a:pt x="1135" y="5167"/>
                    <a:pt x="1102" y="5151"/>
                  </a:cubicBezTo>
                  <a:cubicBezTo>
                    <a:pt x="735" y="4884"/>
                    <a:pt x="501" y="4484"/>
                    <a:pt x="501" y="4050"/>
                  </a:cubicBezTo>
                  <a:lnTo>
                    <a:pt x="401" y="4050"/>
                  </a:lnTo>
                  <a:cubicBezTo>
                    <a:pt x="201" y="3083"/>
                    <a:pt x="234" y="2082"/>
                    <a:pt x="435" y="1114"/>
                  </a:cubicBezTo>
                  <a:cubicBezTo>
                    <a:pt x="435" y="881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301" y="547"/>
                    <a:pt x="201" y="814"/>
                    <a:pt x="168" y="1081"/>
                  </a:cubicBezTo>
                  <a:cubicBezTo>
                    <a:pt x="1" y="2048"/>
                    <a:pt x="1" y="3083"/>
                    <a:pt x="201" y="4083"/>
                  </a:cubicBezTo>
                  <a:lnTo>
                    <a:pt x="101" y="4083"/>
                  </a:lnTo>
                  <a:cubicBezTo>
                    <a:pt x="134" y="4350"/>
                    <a:pt x="234" y="4617"/>
                    <a:pt x="334" y="4850"/>
                  </a:cubicBezTo>
                  <a:cubicBezTo>
                    <a:pt x="468" y="5117"/>
                    <a:pt x="701" y="5351"/>
                    <a:pt x="968" y="5484"/>
                  </a:cubicBezTo>
                  <a:cubicBezTo>
                    <a:pt x="1056" y="5528"/>
                    <a:pt x="1149" y="5549"/>
                    <a:pt x="1240" y="5549"/>
                  </a:cubicBezTo>
                  <a:cubicBezTo>
                    <a:pt x="1492" y="5549"/>
                    <a:pt x="1729" y="5387"/>
                    <a:pt x="1802" y="5117"/>
                  </a:cubicBezTo>
                  <a:cubicBezTo>
                    <a:pt x="1902" y="4884"/>
                    <a:pt x="1969" y="4617"/>
                    <a:pt x="2036" y="4383"/>
                  </a:cubicBezTo>
                  <a:cubicBezTo>
                    <a:pt x="2136" y="3850"/>
                    <a:pt x="2202" y="3349"/>
                    <a:pt x="2202" y="2849"/>
                  </a:cubicBezTo>
                  <a:cubicBezTo>
                    <a:pt x="2202" y="2315"/>
                    <a:pt x="2202" y="1848"/>
                    <a:pt x="2136" y="1315"/>
                  </a:cubicBezTo>
                  <a:cubicBezTo>
                    <a:pt x="2069" y="781"/>
                    <a:pt x="1702" y="281"/>
                    <a:pt x="1202" y="80"/>
                  </a:cubicBezTo>
                  <a:cubicBezTo>
                    <a:pt x="1104" y="32"/>
                    <a:pt x="989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3"/>
            <p:cNvSpPr/>
            <p:nvPr/>
          </p:nvSpPr>
          <p:spPr>
            <a:xfrm>
              <a:off x="4910315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48" y="1"/>
                  </a:moveTo>
                  <a:cubicBezTo>
                    <a:pt x="624" y="1"/>
                    <a:pt x="427" y="146"/>
                    <a:pt x="334" y="516"/>
                  </a:cubicBezTo>
                  <a:cubicBezTo>
                    <a:pt x="34" y="1617"/>
                    <a:pt x="0" y="2818"/>
                    <a:pt x="200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4" y="5236"/>
                  </a:cubicBezTo>
                  <a:cubicBezTo>
                    <a:pt x="1218" y="5236"/>
                    <a:pt x="1301" y="5220"/>
                    <a:pt x="1368" y="5186"/>
                  </a:cubicBezTo>
                  <a:cubicBezTo>
                    <a:pt x="1435" y="5086"/>
                    <a:pt x="1501" y="5020"/>
                    <a:pt x="1535" y="4920"/>
                  </a:cubicBezTo>
                  <a:cubicBezTo>
                    <a:pt x="1968" y="3919"/>
                    <a:pt x="1968" y="2818"/>
                    <a:pt x="1968" y="1717"/>
                  </a:cubicBezTo>
                  <a:cubicBezTo>
                    <a:pt x="1968" y="1484"/>
                    <a:pt x="1935" y="1250"/>
                    <a:pt x="1902" y="1017"/>
                  </a:cubicBezTo>
                  <a:cubicBezTo>
                    <a:pt x="1793" y="516"/>
                    <a:pt x="1271" y="1"/>
                    <a:pt x="848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3"/>
            <p:cNvSpPr/>
            <p:nvPr/>
          </p:nvSpPr>
          <p:spPr>
            <a:xfrm>
              <a:off x="4908341" y="1227037"/>
              <a:ext cx="63904" cy="163517"/>
            </a:xfrm>
            <a:custGeom>
              <a:avLst/>
              <a:gdLst/>
              <a:ahLst/>
              <a:cxnLst/>
              <a:rect l="l" t="t" r="r" b="b"/>
              <a:pathLst>
                <a:path w="2169" h="5550" extrusionOk="0">
                  <a:moveTo>
                    <a:pt x="908" y="278"/>
                  </a:moveTo>
                  <a:cubicBezTo>
                    <a:pt x="975" y="278"/>
                    <a:pt x="1042" y="300"/>
                    <a:pt x="1101" y="347"/>
                  </a:cubicBezTo>
                  <a:cubicBezTo>
                    <a:pt x="1302" y="447"/>
                    <a:pt x="1468" y="581"/>
                    <a:pt x="1602" y="748"/>
                  </a:cubicBezTo>
                  <a:cubicBezTo>
                    <a:pt x="1735" y="948"/>
                    <a:pt x="1835" y="1148"/>
                    <a:pt x="1835" y="1381"/>
                  </a:cubicBezTo>
                  <a:cubicBezTo>
                    <a:pt x="1902" y="2349"/>
                    <a:pt x="1869" y="3349"/>
                    <a:pt x="1668" y="4317"/>
                  </a:cubicBezTo>
                  <a:cubicBezTo>
                    <a:pt x="1602" y="4517"/>
                    <a:pt x="1535" y="4750"/>
                    <a:pt x="1435" y="4984"/>
                  </a:cubicBezTo>
                  <a:cubicBezTo>
                    <a:pt x="1402" y="5084"/>
                    <a:pt x="1335" y="5151"/>
                    <a:pt x="1302" y="5151"/>
                  </a:cubicBezTo>
                  <a:cubicBezTo>
                    <a:pt x="1268" y="5167"/>
                    <a:pt x="1235" y="5176"/>
                    <a:pt x="1201" y="5176"/>
                  </a:cubicBezTo>
                  <a:cubicBezTo>
                    <a:pt x="1168" y="5176"/>
                    <a:pt x="1135" y="5167"/>
                    <a:pt x="1101" y="5151"/>
                  </a:cubicBezTo>
                  <a:cubicBezTo>
                    <a:pt x="734" y="4884"/>
                    <a:pt x="501" y="4484"/>
                    <a:pt x="501" y="4050"/>
                  </a:cubicBezTo>
                  <a:lnTo>
                    <a:pt x="368" y="4083"/>
                  </a:lnTo>
                  <a:cubicBezTo>
                    <a:pt x="201" y="3116"/>
                    <a:pt x="201" y="2115"/>
                    <a:pt x="401" y="1148"/>
                  </a:cubicBezTo>
                  <a:cubicBezTo>
                    <a:pt x="434" y="914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267" y="547"/>
                    <a:pt x="201" y="814"/>
                    <a:pt x="167" y="1081"/>
                  </a:cubicBezTo>
                  <a:cubicBezTo>
                    <a:pt x="1" y="2082"/>
                    <a:pt x="1" y="3083"/>
                    <a:pt x="201" y="4083"/>
                  </a:cubicBezTo>
                  <a:lnTo>
                    <a:pt x="101" y="4117"/>
                  </a:lnTo>
                  <a:cubicBezTo>
                    <a:pt x="134" y="4383"/>
                    <a:pt x="201" y="4617"/>
                    <a:pt x="334" y="4884"/>
                  </a:cubicBezTo>
                  <a:cubicBezTo>
                    <a:pt x="468" y="5151"/>
                    <a:pt x="668" y="5351"/>
                    <a:pt x="935" y="5484"/>
                  </a:cubicBezTo>
                  <a:cubicBezTo>
                    <a:pt x="1023" y="5528"/>
                    <a:pt x="1115" y="5549"/>
                    <a:pt x="1206" y="5549"/>
                  </a:cubicBezTo>
                  <a:cubicBezTo>
                    <a:pt x="1459" y="5549"/>
                    <a:pt x="1695" y="5387"/>
                    <a:pt x="1769" y="5117"/>
                  </a:cubicBezTo>
                  <a:cubicBezTo>
                    <a:pt x="1869" y="4884"/>
                    <a:pt x="1969" y="4650"/>
                    <a:pt x="2035" y="4383"/>
                  </a:cubicBezTo>
                  <a:cubicBezTo>
                    <a:pt x="2135" y="3883"/>
                    <a:pt x="2169" y="3383"/>
                    <a:pt x="2169" y="2849"/>
                  </a:cubicBezTo>
                  <a:cubicBezTo>
                    <a:pt x="2169" y="2349"/>
                    <a:pt x="2169" y="1848"/>
                    <a:pt x="2135" y="1348"/>
                  </a:cubicBezTo>
                  <a:cubicBezTo>
                    <a:pt x="2102" y="1048"/>
                    <a:pt x="2002" y="814"/>
                    <a:pt x="1835" y="581"/>
                  </a:cubicBezTo>
                  <a:cubicBezTo>
                    <a:pt x="1668" y="347"/>
                    <a:pt x="1468" y="180"/>
                    <a:pt x="1201" y="80"/>
                  </a:cubicBezTo>
                  <a:cubicBezTo>
                    <a:pt x="1104" y="32"/>
                    <a:pt x="988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3"/>
            <p:cNvSpPr/>
            <p:nvPr/>
          </p:nvSpPr>
          <p:spPr>
            <a:xfrm>
              <a:off x="4888690" y="1093777"/>
              <a:ext cx="224092" cy="160482"/>
            </a:xfrm>
            <a:custGeom>
              <a:avLst/>
              <a:gdLst/>
              <a:ahLst/>
              <a:cxnLst/>
              <a:rect l="l" t="t" r="r" b="b"/>
              <a:pathLst>
                <a:path w="7606" h="5447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1235" y="734"/>
                    <a:pt x="1969" y="834"/>
                    <a:pt x="2669" y="1034"/>
                  </a:cubicBezTo>
                  <a:cubicBezTo>
                    <a:pt x="3403" y="1201"/>
                    <a:pt x="4070" y="1468"/>
                    <a:pt x="4737" y="1868"/>
                  </a:cubicBezTo>
                  <a:cubicBezTo>
                    <a:pt x="5371" y="2235"/>
                    <a:pt x="5905" y="2735"/>
                    <a:pt x="6372" y="3336"/>
                  </a:cubicBezTo>
                  <a:cubicBezTo>
                    <a:pt x="6805" y="3936"/>
                    <a:pt x="7106" y="4603"/>
                    <a:pt x="7306" y="5337"/>
                  </a:cubicBezTo>
                  <a:cubicBezTo>
                    <a:pt x="7306" y="5392"/>
                    <a:pt x="7372" y="5446"/>
                    <a:pt x="7433" y="5446"/>
                  </a:cubicBezTo>
                  <a:cubicBezTo>
                    <a:pt x="7447" y="5446"/>
                    <a:pt x="7460" y="5443"/>
                    <a:pt x="7472" y="5437"/>
                  </a:cubicBezTo>
                  <a:cubicBezTo>
                    <a:pt x="7539" y="5437"/>
                    <a:pt x="7606" y="5337"/>
                    <a:pt x="7573" y="5271"/>
                  </a:cubicBezTo>
                  <a:cubicBezTo>
                    <a:pt x="7406" y="4470"/>
                    <a:pt x="7106" y="3736"/>
                    <a:pt x="6672" y="3069"/>
                  </a:cubicBezTo>
                  <a:cubicBezTo>
                    <a:pt x="6238" y="2402"/>
                    <a:pt x="5671" y="1835"/>
                    <a:pt x="5004" y="1401"/>
                  </a:cubicBezTo>
                  <a:cubicBezTo>
                    <a:pt x="4337" y="967"/>
                    <a:pt x="3603" y="634"/>
                    <a:pt x="2869" y="400"/>
                  </a:cubicBezTo>
                  <a:cubicBezTo>
                    <a:pt x="2102" y="167"/>
                    <a:pt x="1301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3"/>
            <p:cNvSpPr/>
            <p:nvPr/>
          </p:nvSpPr>
          <p:spPr>
            <a:xfrm>
              <a:off x="4162403" y="1092775"/>
              <a:ext cx="221146" cy="161219"/>
            </a:xfrm>
            <a:custGeom>
              <a:avLst/>
              <a:gdLst/>
              <a:ahLst/>
              <a:cxnLst/>
              <a:rect l="l" t="t" r="r" b="b"/>
              <a:pathLst>
                <a:path w="7506" h="5472" extrusionOk="0">
                  <a:moveTo>
                    <a:pt x="7106" y="1"/>
                  </a:moveTo>
                  <a:cubicBezTo>
                    <a:pt x="6305" y="67"/>
                    <a:pt x="5538" y="201"/>
                    <a:pt x="4771" y="434"/>
                  </a:cubicBezTo>
                  <a:cubicBezTo>
                    <a:pt x="4003" y="668"/>
                    <a:pt x="3270" y="1001"/>
                    <a:pt x="2602" y="1435"/>
                  </a:cubicBezTo>
                  <a:cubicBezTo>
                    <a:pt x="1935" y="1869"/>
                    <a:pt x="1368" y="2436"/>
                    <a:pt x="935" y="3103"/>
                  </a:cubicBezTo>
                  <a:cubicBezTo>
                    <a:pt x="501" y="3770"/>
                    <a:pt x="167" y="4504"/>
                    <a:pt x="34" y="5271"/>
                  </a:cubicBezTo>
                  <a:cubicBezTo>
                    <a:pt x="1" y="5371"/>
                    <a:pt x="34" y="5438"/>
                    <a:pt x="134" y="5471"/>
                  </a:cubicBezTo>
                  <a:cubicBezTo>
                    <a:pt x="201" y="5471"/>
                    <a:pt x="301" y="5438"/>
                    <a:pt x="301" y="5371"/>
                  </a:cubicBezTo>
                  <a:cubicBezTo>
                    <a:pt x="501" y="4637"/>
                    <a:pt x="801" y="3970"/>
                    <a:pt x="1235" y="3370"/>
                  </a:cubicBezTo>
                  <a:cubicBezTo>
                    <a:pt x="1702" y="2769"/>
                    <a:pt x="2235" y="2269"/>
                    <a:pt x="2869" y="1869"/>
                  </a:cubicBezTo>
                  <a:cubicBezTo>
                    <a:pt x="3536" y="1502"/>
                    <a:pt x="4204" y="1235"/>
                    <a:pt x="4937" y="1035"/>
                  </a:cubicBezTo>
                  <a:cubicBezTo>
                    <a:pt x="5638" y="868"/>
                    <a:pt x="6372" y="768"/>
                    <a:pt x="7106" y="735"/>
                  </a:cubicBezTo>
                  <a:lnTo>
                    <a:pt x="7172" y="735"/>
                  </a:lnTo>
                  <a:cubicBezTo>
                    <a:pt x="7339" y="735"/>
                    <a:pt x="7506" y="568"/>
                    <a:pt x="7506" y="368"/>
                  </a:cubicBezTo>
                  <a:cubicBezTo>
                    <a:pt x="7473" y="167"/>
                    <a:pt x="7306" y="1"/>
                    <a:pt x="7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3"/>
            <p:cNvSpPr/>
            <p:nvPr/>
          </p:nvSpPr>
          <p:spPr>
            <a:xfrm>
              <a:off x="4357005" y="1839715"/>
              <a:ext cx="12787" cy="57010"/>
            </a:xfrm>
            <a:custGeom>
              <a:avLst/>
              <a:gdLst/>
              <a:ahLst/>
              <a:cxnLst/>
              <a:rect l="l" t="t" r="r" b="b"/>
              <a:pathLst>
                <a:path w="434" h="1935" fill="none" extrusionOk="0">
                  <a:moveTo>
                    <a:pt x="434" y="0"/>
                  </a:moveTo>
                  <a:cubicBezTo>
                    <a:pt x="134" y="601"/>
                    <a:pt x="0" y="1268"/>
                    <a:pt x="67" y="19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3"/>
            <p:cNvSpPr/>
            <p:nvPr/>
          </p:nvSpPr>
          <p:spPr>
            <a:xfrm>
              <a:off x="4443478" y="1848554"/>
              <a:ext cx="12816" cy="50145"/>
            </a:xfrm>
            <a:custGeom>
              <a:avLst/>
              <a:gdLst/>
              <a:ahLst/>
              <a:cxnLst/>
              <a:rect l="l" t="t" r="r" b="b"/>
              <a:pathLst>
                <a:path w="435" h="1702" fill="none" extrusionOk="0">
                  <a:moveTo>
                    <a:pt x="401" y="0"/>
                  </a:moveTo>
                  <a:cubicBezTo>
                    <a:pt x="434" y="601"/>
                    <a:pt x="301" y="1201"/>
                    <a:pt x="1" y="1702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3"/>
            <p:cNvSpPr/>
            <p:nvPr/>
          </p:nvSpPr>
          <p:spPr>
            <a:xfrm>
              <a:off x="4586962" y="1864287"/>
              <a:ext cx="9870" cy="51117"/>
            </a:xfrm>
            <a:custGeom>
              <a:avLst/>
              <a:gdLst/>
              <a:ahLst/>
              <a:cxnLst/>
              <a:rect l="l" t="t" r="r" b="b"/>
              <a:pathLst>
                <a:path w="335" h="1735" fill="none" extrusionOk="0">
                  <a:moveTo>
                    <a:pt x="334" y="0"/>
                  </a:moveTo>
                  <a:cubicBezTo>
                    <a:pt x="101" y="534"/>
                    <a:pt x="1" y="1134"/>
                    <a:pt x="34" y="17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3"/>
            <p:cNvSpPr/>
            <p:nvPr/>
          </p:nvSpPr>
          <p:spPr>
            <a:xfrm>
              <a:off x="4680329" y="1867233"/>
              <a:ext cx="5922" cy="35414"/>
            </a:xfrm>
            <a:custGeom>
              <a:avLst/>
              <a:gdLst/>
              <a:ahLst/>
              <a:cxnLst/>
              <a:rect l="l" t="t" r="r" b="b"/>
              <a:pathLst>
                <a:path w="201" h="1202" fill="none" extrusionOk="0">
                  <a:moveTo>
                    <a:pt x="1" y="0"/>
                  </a:moveTo>
                  <a:cubicBezTo>
                    <a:pt x="101" y="400"/>
                    <a:pt x="168" y="801"/>
                    <a:pt x="201" y="1201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975CD91-31A6-43C4-96A5-881DD46B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Tekhnologic Logo">
            <a:extLst>
              <a:ext uri="{FF2B5EF4-FFF2-40B4-BE49-F238E27FC236}">
                <a16:creationId xmlns="" xmlns:a16="http://schemas.microsoft.com/office/drawing/2014/main" id="{9C3B2A61-94A0-48FD-B553-3546450CF361}"/>
              </a:ext>
            </a:extLst>
          </p:cNvPr>
          <p:cNvGrpSpPr/>
          <p:nvPr/>
        </p:nvGrpSpPr>
        <p:grpSpPr>
          <a:xfrm>
            <a:off x="4264213" y="4995769"/>
            <a:ext cx="618782" cy="135000"/>
            <a:chOff x="5464435" y="6630924"/>
            <a:chExt cx="825043" cy="180000"/>
          </a:xfrm>
        </p:grpSpPr>
        <p:pic>
          <p:nvPicPr>
            <p:cNvPr id="5" name="Image">
              <a:extLst>
                <a:ext uri="{FF2B5EF4-FFF2-40B4-BE49-F238E27FC236}">
                  <a16:creationId xmlns="" xmlns:a16="http://schemas.microsoft.com/office/drawing/2014/main" id="{24F0DFA3-2833-4171-A1DF-83A53FEEB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6" name="Text">
              <a:extLst>
                <a:ext uri="{FF2B5EF4-FFF2-40B4-BE49-F238E27FC236}">
                  <a16:creationId xmlns="" xmlns:a16="http://schemas.microsoft.com/office/drawing/2014/main" id="{AE5BF1E2-F0C8-41F3-86E6-6D3F0CE93E81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675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tekhnologic</a:t>
              </a:r>
            </a:p>
          </p:txBody>
        </p:sp>
      </p:grpSp>
      <p:sp>
        <p:nvSpPr>
          <p:cNvPr id="7" name="Spinner BG">
            <a:extLst>
              <a:ext uri="{FF2B5EF4-FFF2-40B4-BE49-F238E27FC236}">
                <a16:creationId xmlns="" xmlns:a16="http://schemas.microsoft.com/office/drawing/2014/main" id="{BCF3B96D-F0DB-48FC-89ED-536ADA1BCD62}"/>
              </a:ext>
            </a:extLst>
          </p:cNvPr>
          <p:cNvSpPr/>
          <p:nvPr/>
        </p:nvSpPr>
        <p:spPr>
          <a:xfrm>
            <a:off x="2142000" y="141750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Anchor">
            <a:extLst>
              <a:ext uri="{FF2B5EF4-FFF2-40B4-BE49-F238E27FC236}">
                <a16:creationId xmlns="" xmlns:a16="http://schemas.microsoft.com/office/drawing/2014/main" id="{F148B670-D244-48C5-9159-2E9C37A4404B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6" name="Spinning Wheel 12">
            <a:extLst>
              <a:ext uri="{FF2B5EF4-FFF2-40B4-BE49-F238E27FC236}">
                <a16:creationId xmlns="" xmlns:a16="http://schemas.microsoft.com/office/drawing/2014/main" id="{8A2FCFB8-1830-4BB1-A6B6-34CC08504E63}"/>
              </a:ext>
            </a:extLst>
          </p:cNvPr>
          <p:cNvGrpSpPr/>
          <p:nvPr/>
        </p:nvGrpSpPr>
        <p:grpSpPr>
          <a:xfrm>
            <a:off x="2163873" y="159983"/>
            <a:ext cx="4817281" cy="4821155"/>
            <a:chOff x="2885164" y="213310"/>
            <a:chExt cx="6423041" cy="6428207"/>
          </a:xfrm>
        </p:grpSpPr>
        <p:sp>
          <p:nvSpPr>
            <p:cNvPr id="37" name="Segment 12">
              <a:extLst>
                <a:ext uri="{FF2B5EF4-FFF2-40B4-BE49-F238E27FC236}">
                  <a16:creationId xmlns="" xmlns:a16="http://schemas.microsoft.com/office/drawing/2014/main" id="{54AF13DE-2F2F-4984-884D-A2DE034455F9}"/>
                </a:ext>
              </a:extLst>
            </p:cNvPr>
            <p:cNvSpPr/>
            <p:nvPr/>
          </p:nvSpPr>
          <p:spPr>
            <a:xfrm rot="19800000">
              <a:off x="5017209" y="249467"/>
              <a:ext cx="1552980" cy="2310475"/>
            </a:xfrm>
            <a:custGeom>
              <a:avLst/>
              <a:gdLst>
                <a:gd name="connsiteX0" fmla="*/ 1552980 w 1552980"/>
                <a:gd name="connsiteY0" fmla="*/ 407722 h 2310475"/>
                <a:gd name="connsiteX1" fmla="*/ 454425 w 1552980"/>
                <a:gd name="connsiteY1" fmla="*/ 2310475 h 2310475"/>
                <a:gd name="connsiteX2" fmla="*/ 378992 w 1552980"/>
                <a:gd name="connsiteY2" fmla="*/ 2271858 h 2310475"/>
                <a:gd name="connsiteX3" fmla="*/ 132817 w 1552980"/>
                <a:gd name="connsiteY3" fmla="*/ 2202893 h 2310475"/>
                <a:gd name="connsiteX4" fmla="*/ 0 w 1552980"/>
                <a:gd name="connsiteY4" fmla="*/ 2199398 h 2310475"/>
                <a:gd name="connsiteX5" fmla="*/ 0 w 1552980"/>
                <a:gd name="connsiteY5" fmla="*/ 2418 h 2310475"/>
                <a:gd name="connsiteX6" fmla="*/ 108314 w 1552980"/>
                <a:gd name="connsiteY6" fmla="*/ 0 h 2310475"/>
                <a:gd name="connsiteX7" fmla="*/ 1417781 w 1552980"/>
                <a:gd name="connsiteY7" fmla="*/ 334158 h 2310475"/>
                <a:gd name="connsiteX8" fmla="*/ 1552980 w 1552980"/>
                <a:gd name="connsiteY8" fmla="*/ 407722 h 231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980" h="2310475">
                  <a:moveTo>
                    <a:pt x="1552980" y="407722"/>
                  </a:moveTo>
                  <a:lnTo>
                    <a:pt x="454425" y="2310475"/>
                  </a:lnTo>
                  <a:lnTo>
                    <a:pt x="378992" y="2271858"/>
                  </a:lnTo>
                  <a:cubicBezTo>
                    <a:pt x="299200" y="2235997"/>
                    <a:pt x="216253" y="2213246"/>
                    <a:pt x="132817" y="2202893"/>
                  </a:cubicBezTo>
                  <a:lnTo>
                    <a:pt x="0" y="2199398"/>
                  </a:lnTo>
                  <a:lnTo>
                    <a:pt x="0" y="2418"/>
                  </a:lnTo>
                  <a:lnTo>
                    <a:pt x="108314" y="0"/>
                  </a:lnTo>
                  <a:cubicBezTo>
                    <a:pt x="552249" y="11529"/>
                    <a:pt x="999375" y="120065"/>
                    <a:pt x="1417781" y="334158"/>
                  </a:cubicBezTo>
                  <a:lnTo>
                    <a:pt x="1552980" y="407722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Segment 11">
              <a:extLst>
                <a:ext uri="{FF2B5EF4-FFF2-40B4-BE49-F238E27FC236}">
                  <a16:creationId xmlns="" xmlns:a16="http://schemas.microsoft.com/office/drawing/2014/main" id="{D6CAB828-A570-4668-9AD7-A4848B490781}"/>
                </a:ext>
              </a:extLst>
            </p:cNvPr>
            <p:cNvSpPr/>
            <p:nvPr/>
          </p:nvSpPr>
          <p:spPr>
            <a:xfrm rot="19800000">
              <a:off x="3706688" y="1020202"/>
              <a:ext cx="1517681" cy="2323810"/>
            </a:xfrm>
            <a:custGeom>
              <a:avLst/>
              <a:gdLst>
                <a:gd name="connsiteX0" fmla="*/ 1517681 w 1517681"/>
                <a:gd name="connsiteY0" fmla="*/ 0 h 2323810"/>
                <a:gd name="connsiteX1" fmla="*/ 1517681 w 1517681"/>
                <a:gd name="connsiteY1" fmla="*/ 2196804 h 2323810"/>
                <a:gd name="connsiteX2" fmla="*/ 1487364 w 1517681"/>
                <a:gd name="connsiteY2" fmla="*/ 2196006 h 2323810"/>
                <a:gd name="connsiteX3" fmla="*/ 1168949 w 1517681"/>
                <a:gd name="connsiteY3" fmla="*/ 2281325 h 2323810"/>
                <a:gd name="connsiteX4" fmla="*/ 1099641 w 1517681"/>
                <a:gd name="connsiteY4" fmla="*/ 2323810 h 2323810"/>
                <a:gd name="connsiteX5" fmla="*/ 0 w 1517681"/>
                <a:gd name="connsiteY5" fmla="*/ 419175 h 2323810"/>
                <a:gd name="connsiteX6" fmla="*/ 205408 w 1517681"/>
                <a:gd name="connsiteY6" fmla="*/ 306621 h 2323810"/>
                <a:gd name="connsiteX7" fmla="*/ 1334463 w 1517681"/>
                <a:gd name="connsiteY7" fmla="*/ 4091 h 2323810"/>
                <a:gd name="connsiteX8" fmla="*/ 1517681 w 1517681"/>
                <a:gd name="connsiteY8" fmla="*/ 0 h 232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681" h="2323810">
                  <a:moveTo>
                    <a:pt x="1517681" y="0"/>
                  </a:moveTo>
                  <a:lnTo>
                    <a:pt x="1517681" y="2196804"/>
                  </a:lnTo>
                  <a:lnTo>
                    <a:pt x="1487364" y="2196006"/>
                  </a:lnTo>
                  <a:cubicBezTo>
                    <a:pt x="1376828" y="2203818"/>
                    <a:pt x="1268582" y="2232822"/>
                    <a:pt x="1168949" y="2281325"/>
                  </a:cubicBezTo>
                  <a:lnTo>
                    <a:pt x="1099641" y="2323810"/>
                  </a:lnTo>
                  <a:lnTo>
                    <a:pt x="0" y="419175"/>
                  </a:lnTo>
                  <a:lnTo>
                    <a:pt x="205408" y="306621"/>
                  </a:lnTo>
                  <a:cubicBezTo>
                    <a:pt x="558694" y="134636"/>
                    <a:pt x="942516" y="31791"/>
                    <a:pt x="1334463" y="4091"/>
                  </a:cubicBezTo>
                  <a:lnTo>
                    <a:pt x="1517681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Segment 10">
              <a:extLst>
                <a:ext uri="{FF2B5EF4-FFF2-40B4-BE49-F238E27FC236}">
                  <a16:creationId xmlns="" xmlns:a16="http://schemas.microsoft.com/office/drawing/2014/main" id="{5E442D61-C742-4967-97B7-FC1DCBEC0CB1}"/>
                </a:ext>
              </a:extLst>
            </p:cNvPr>
            <p:cNvSpPr/>
            <p:nvPr/>
          </p:nvSpPr>
          <p:spPr>
            <a:xfrm rot="19800000">
              <a:off x="2885164" y="1774071"/>
              <a:ext cx="2202670" cy="2211083"/>
            </a:xfrm>
            <a:custGeom>
              <a:avLst/>
              <a:gdLst>
                <a:gd name="connsiteX0" fmla="*/ 1102942 w 2202670"/>
                <a:gd name="connsiteY0" fmla="*/ 0 h 2211083"/>
                <a:gd name="connsiteX1" fmla="*/ 2202670 w 2202670"/>
                <a:gd name="connsiteY1" fmla="*/ 1904786 h 2211083"/>
                <a:gd name="connsiteX2" fmla="*/ 2132846 w 2202670"/>
                <a:gd name="connsiteY2" fmla="*/ 1947587 h 2211083"/>
                <a:gd name="connsiteX3" fmla="*/ 1906159 w 2202670"/>
                <a:gd name="connsiteY3" fmla="*/ 2204586 h 2211083"/>
                <a:gd name="connsiteX4" fmla="*/ 1902833 w 2202670"/>
                <a:gd name="connsiteY4" fmla="*/ 2211083 h 2211083"/>
                <a:gd name="connsiteX5" fmla="*/ 0 w 2202670"/>
                <a:gd name="connsiteY5" fmla="*/ 1112481 h 2211083"/>
                <a:gd name="connsiteX6" fmla="*/ 3485 w 2202670"/>
                <a:gd name="connsiteY6" fmla="*/ 1106077 h 2211083"/>
                <a:gd name="connsiteX7" fmla="*/ 1052620 w 2202670"/>
                <a:gd name="connsiteY7" fmla="*/ 27574 h 2211083"/>
                <a:gd name="connsiteX8" fmla="*/ 1102942 w 2202670"/>
                <a:gd name="connsiteY8" fmla="*/ 0 h 221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670" h="2211083">
                  <a:moveTo>
                    <a:pt x="1102942" y="0"/>
                  </a:moveTo>
                  <a:lnTo>
                    <a:pt x="2202670" y="1904786"/>
                  </a:lnTo>
                  <a:lnTo>
                    <a:pt x="2132846" y="1947587"/>
                  </a:lnTo>
                  <a:cubicBezTo>
                    <a:pt x="2043405" y="2015166"/>
                    <a:pt x="1965736" y="2101397"/>
                    <a:pt x="1906159" y="2204586"/>
                  </a:cubicBezTo>
                  <a:lnTo>
                    <a:pt x="1902833" y="2211083"/>
                  </a:lnTo>
                  <a:lnTo>
                    <a:pt x="0" y="1112481"/>
                  </a:lnTo>
                  <a:lnTo>
                    <a:pt x="3485" y="1106077"/>
                  </a:lnTo>
                  <a:cubicBezTo>
                    <a:pt x="267546" y="648709"/>
                    <a:pt x="631849" y="285299"/>
                    <a:pt x="1052620" y="27574"/>
                  </a:cubicBezTo>
                  <a:lnTo>
                    <a:pt x="11029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Segment 9">
              <a:extLst>
                <a:ext uri="{FF2B5EF4-FFF2-40B4-BE49-F238E27FC236}">
                  <a16:creationId xmlns="" xmlns:a16="http://schemas.microsoft.com/office/drawing/2014/main" id="{3C0B60F7-5EC8-4712-811B-FA0C4CE42366}"/>
                </a:ext>
              </a:extLst>
            </p:cNvPr>
            <p:cNvSpPr/>
            <p:nvPr/>
          </p:nvSpPr>
          <p:spPr>
            <a:xfrm rot="19800000">
              <a:off x="2912759" y="2963102"/>
              <a:ext cx="2307149" cy="1524450"/>
            </a:xfrm>
            <a:custGeom>
              <a:avLst/>
              <a:gdLst>
                <a:gd name="connsiteX0" fmla="*/ 404237 w 2307149"/>
                <a:gd name="connsiteY0" fmla="*/ 0 h 1524450"/>
                <a:gd name="connsiteX1" fmla="*/ 2307149 w 2307149"/>
                <a:gd name="connsiteY1" fmla="*/ 1098646 h 1524450"/>
                <a:gd name="connsiteX2" fmla="*/ 2271858 w 2307149"/>
                <a:gd name="connsiteY2" fmla="*/ 1167582 h 1524450"/>
                <a:gd name="connsiteX3" fmla="*/ 2202893 w 2307149"/>
                <a:gd name="connsiteY3" fmla="*/ 1413757 h 1524450"/>
                <a:gd name="connsiteX4" fmla="*/ 2199980 w 2307149"/>
                <a:gd name="connsiteY4" fmla="*/ 1524450 h 1524450"/>
                <a:gd name="connsiteX5" fmla="*/ 1924 w 2307149"/>
                <a:gd name="connsiteY5" fmla="*/ 1524450 h 1524450"/>
                <a:gd name="connsiteX6" fmla="*/ 0 w 2307149"/>
                <a:gd name="connsiteY6" fmla="*/ 1438260 h 1524450"/>
                <a:gd name="connsiteX7" fmla="*/ 334158 w 2307149"/>
                <a:gd name="connsiteY7" fmla="*/ 128793 h 1524450"/>
                <a:gd name="connsiteX8" fmla="*/ 404237 w 2307149"/>
                <a:gd name="connsiteY8" fmla="*/ 0 h 15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149" h="1524450">
                  <a:moveTo>
                    <a:pt x="404237" y="0"/>
                  </a:moveTo>
                  <a:lnTo>
                    <a:pt x="2307149" y="1098646"/>
                  </a:lnTo>
                  <a:lnTo>
                    <a:pt x="2271858" y="1167582"/>
                  </a:lnTo>
                  <a:cubicBezTo>
                    <a:pt x="2235996" y="1247374"/>
                    <a:pt x="2213247" y="1330321"/>
                    <a:pt x="2202893" y="1413757"/>
                  </a:cubicBezTo>
                  <a:lnTo>
                    <a:pt x="2199980" y="1524450"/>
                  </a:lnTo>
                  <a:lnTo>
                    <a:pt x="1924" y="1524450"/>
                  </a:lnTo>
                  <a:lnTo>
                    <a:pt x="0" y="1438260"/>
                  </a:lnTo>
                  <a:cubicBezTo>
                    <a:pt x="11529" y="994326"/>
                    <a:pt x="120065" y="547200"/>
                    <a:pt x="334158" y="128793"/>
                  </a:cubicBezTo>
                  <a:lnTo>
                    <a:pt x="404237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Segment 8">
              <a:extLst>
                <a:ext uri="{FF2B5EF4-FFF2-40B4-BE49-F238E27FC236}">
                  <a16:creationId xmlns="" xmlns:a16="http://schemas.microsoft.com/office/drawing/2014/main" id="{06F646A7-61BE-4812-AB1C-4CD34C28F5B2}"/>
                </a:ext>
              </a:extLst>
            </p:cNvPr>
            <p:cNvSpPr/>
            <p:nvPr/>
          </p:nvSpPr>
          <p:spPr>
            <a:xfrm rot="19800000">
              <a:off x="3677634" y="4283788"/>
              <a:ext cx="2314159" cy="1522784"/>
            </a:xfrm>
            <a:custGeom>
              <a:avLst/>
              <a:gdLst>
                <a:gd name="connsiteX0" fmla="*/ 2197880 w 2314159"/>
                <a:gd name="connsiteY0" fmla="*/ 0 h 1522784"/>
                <a:gd name="connsiteX1" fmla="*/ 2196500 w 2314159"/>
                <a:gd name="connsiteY1" fmla="*/ 52441 h 1522784"/>
                <a:gd name="connsiteX2" fmla="*/ 2281819 w 2314159"/>
                <a:gd name="connsiteY2" fmla="*/ 370856 h 1522784"/>
                <a:gd name="connsiteX3" fmla="*/ 2314159 w 2314159"/>
                <a:gd name="connsiteY3" fmla="*/ 423614 h 1522784"/>
                <a:gd name="connsiteX4" fmla="*/ 410342 w 2314159"/>
                <a:gd name="connsiteY4" fmla="*/ 1522784 h 1522784"/>
                <a:gd name="connsiteX5" fmla="*/ 307115 w 2314159"/>
                <a:gd name="connsiteY5" fmla="*/ 1334397 h 1522784"/>
                <a:gd name="connsiteX6" fmla="*/ 4585 w 2314159"/>
                <a:gd name="connsiteY6" fmla="*/ 205343 h 1522784"/>
                <a:gd name="connsiteX7" fmla="*/ 0 w 2314159"/>
                <a:gd name="connsiteY7" fmla="*/ 0 h 1522784"/>
                <a:gd name="connsiteX8" fmla="*/ 2197880 w 2314159"/>
                <a:gd name="connsiteY8" fmla="*/ 0 h 15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4159" h="1522784">
                  <a:moveTo>
                    <a:pt x="2197880" y="0"/>
                  </a:moveTo>
                  <a:lnTo>
                    <a:pt x="2196500" y="52441"/>
                  </a:lnTo>
                  <a:cubicBezTo>
                    <a:pt x="2204312" y="162978"/>
                    <a:pt x="2233316" y="271223"/>
                    <a:pt x="2281819" y="370856"/>
                  </a:cubicBezTo>
                  <a:lnTo>
                    <a:pt x="2314159" y="423614"/>
                  </a:lnTo>
                  <a:lnTo>
                    <a:pt x="410342" y="1522784"/>
                  </a:lnTo>
                  <a:lnTo>
                    <a:pt x="307115" y="1334397"/>
                  </a:lnTo>
                  <a:cubicBezTo>
                    <a:pt x="135130" y="981112"/>
                    <a:pt x="32285" y="597290"/>
                    <a:pt x="4585" y="205343"/>
                  </a:cubicBezTo>
                  <a:lnTo>
                    <a:pt x="0" y="0"/>
                  </a:lnTo>
                  <a:lnTo>
                    <a:pt x="219788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Sergment 7">
              <a:extLst>
                <a:ext uri="{FF2B5EF4-FFF2-40B4-BE49-F238E27FC236}">
                  <a16:creationId xmlns="" xmlns:a16="http://schemas.microsoft.com/office/drawing/2014/main" id="{1DC68BC9-E739-4EDD-859D-CA7427F94F17}"/>
                </a:ext>
              </a:extLst>
            </p:cNvPr>
            <p:cNvSpPr/>
            <p:nvPr/>
          </p:nvSpPr>
          <p:spPr>
            <a:xfrm rot="19800000">
              <a:off x="4427759" y="4426034"/>
              <a:ext cx="2213507" cy="2215483"/>
            </a:xfrm>
            <a:custGeom>
              <a:avLst/>
              <a:gdLst>
                <a:gd name="connsiteX0" fmla="*/ 1903969 w 2213507"/>
                <a:gd name="connsiteY0" fmla="*/ 0 h 2215483"/>
                <a:gd name="connsiteX1" fmla="*/ 1956914 w 2213507"/>
                <a:gd name="connsiteY1" fmla="*/ 86373 h 2215483"/>
                <a:gd name="connsiteX2" fmla="*/ 2139727 w 2213507"/>
                <a:gd name="connsiteY2" fmla="*/ 265085 h 2215483"/>
                <a:gd name="connsiteX3" fmla="*/ 2213507 w 2213507"/>
                <a:gd name="connsiteY3" fmla="*/ 312797 h 2215483"/>
                <a:gd name="connsiteX4" fmla="*/ 1114991 w 2213507"/>
                <a:gd name="connsiteY4" fmla="*/ 2215483 h 2215483"/>
                <a:gd name="connsiteX5" fmla="*/ 981024 w 2213507"/>
                <a:gd name="connsiteY5" fmla="*/ 2133552 h 2215483"/>
                <a:gd name="connsiteX6" fmla="*/ 36901 w 2213507"/>
                <a:gd name="connsiteY6" fmla="*/ 1166600 h 2215483"/>
                <a:gd name="connsiteX7" fmla="*/ 0 w 2213507"/>
                <a:gd name="connsiteY7" fmla="*/ 1099256 h 2215483"/>
                <a:gd name="connsiteX8" fmla="*/ 1903969 w 2213507"/>
                <a:gd name="connsiteY8" fmla="*/ 0 h 221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3507" h="2215483">
                  <a:moveTo>
                    <a:pt x="1903969" y="0"/>
                  </a:moveTo>
                  <a:lnTo>
                    <a:pt x="1956914" y="86373"/>
                  </a:lnTo>
                  <a:cubicBezTo>
                    <a:pt x="2007598" y="153454"/>
                    <a:pt x="2068774" y="213914"/>
                    <a:pt x="2139727" y="265085"/>
                  </a:cubicBezTo>
                  <a:lnTo>
                    <a:pt x="2213507" y="312797"/>
                  </a:lnTo>
                  <a:lnTo>
                    <a:pt x="1114991" y="2215483"/>
                  </a:lnTo>
                  <a:lnTo>
                    <a:pt x="981024" y="2133552"/>
                  </a:lnTo>
                  <a:cubicBezTo>
                    <a:pt x="586411" y="1878248"/>
                    <a:pt x="268853" y="1545294"/>
                    <a:pt x="36901" y="1166600"/>
                  </a:cubicBezTo>
                  <a:lnTo>
                    <a:pt x="0" y="1099256"/>
                  </a:lnTo>
                  <a:lnTo>
                    <a:pt x="1903969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3" name="Segment 6">
              <a:extLst>
                <a:ext uri="{FF2B5EF4-FFF2-40B4-BE49-F238E27FC236}">
                  <a16:creationId xmlns="" xmlns:a16="http://schemas.microsoft.com/office/drawing/2014/main" id="{712DC6AD-2399-41EE-B7B8-AFA9808DCD92}"/>
                </a:ext>
              </a:extLst>
            </p:cNvPr>
            <p:cNvSpPr/>
            <p:nvPr/>
          </p:nvSpPr>
          <p:spPr>
            <a:xfrm rot="19800000">
              <a:off x="5624438" y="4309442"/>
              <a:ext cx="1507471" cy="2310696"/>
            </a:xfrm>
            <a:custGeom>
              <a:avLst/>
              <a:gdLst>
                <a:gd name="connsiteX0" fmla="*/ 1507471 w 1507471"/>
                <a:gd name="connsiteY0" fmla="*/ 110089 h 2310696"/>
                <a:gd name="connsiteX1" fmla="*/ 1507470 w 1507471"/>
                <a:gd name="connsiteY1" fmla="*/ 2309303 h 2310696"/>
                <a:gd name="connsiteX2" fmla="*/ 1445089 w 1507471"/>
                <a:gd name="connsiteY2" fmla="*/ 2310696 h 2310696"/>
                <a:gd name="connsiteX3" fmla="*/ 135622 w 1507471"/>
                <a:gd name="connsiteY3" fmla="*/ 1976537 h 2310696"/>
                <a:gd name="connsiteX4" fmla="*/ 0 w 1507471"/>
                <a:gd name="connsiteY4" fmla="*/ 1902743 h 2310696"/>
                <a:gd name="connsiteX5" fmla="*/ 1098548 w 1507471"/>
                <a:gd name="connsiteY5" fmla="*/ 0 h 2310696"/>
                <a:gd name="connsiteX6" fmla="*/ 1174411 w 1507471"/>
                <a:gd name="connsiteY6" fmla="*/ 38838 h 2310696"/>
                <a:gd name="connsiteX7" fmla="*/ 1420586 w 1507471"/>
                <a:gd name="connsiteY7" fmla="*/ 107802 h 2310696"/>
                <a:gd name="connsiteX8" fmla="*/ 1507471 w 1507471"/>
                <a:gd name="connsiteY8" fmla="*/ 110089 h 231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471" h="2310696">
                  <a:moveTo>
                    <a:pt x="1507471" y="110089"/>
                  </a:moveTo>
                  <a:lnTo>
                    <a:pt x="1507470" y="2309303"/>
                  </a:lnTo>
                  <a:lnTo>
                    <a:pt x="1445089" y="2310696"/>
                  </a:lnTo>
                  <a:cubicBezTo>
                    <a:pt x="1001155" y="2299166"/>
                    <a:pt x="554029" y="2190630"/>
                    <a:pt x="135622" y="1976537"/>
                  </a:cubicBezTo>
                  <a:lnTo>
                    <a:pt x="0" y="1902743"/>
                  </a:lnTo>
                  <a:lnTo>
                    <a:pt x="1098548" y="0"/>
                  </a:lnTo>
                  <a:lnTo>
                    <a:pt x="1174411" y="38838"/>
                  </a:lnTo>
                  <a:cubicBezTo>
                    <a:pt x="1254203" y="74699"/>
                    <a:pt x="1337151" y="97449"/>
                    <a:pt x="1420586" y="107802"/>
                  </a:cubicBezTo>
                  <a:lnTo>
                    <a:pt x="1507471" y="110089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Segment 5">
              <a:extLst>
                <a:ext uri="{FF2B5EF4-FFF2-40B4-BE49-F238E27FC236}">
                  <a16:creationId xmlns="" xmlns:a16="http://schemas.microsoft.com/office/drawing/2014/main" id="{F7D8B1BD-D1A2-44D6-8F5B-C11C0099E251}"/>
                </a:ext>
              </a:extLst>
            </p:cNvPr>
            <p:cNvSpPr/>
            <p:nvPr/>
          </p:nvSpPr>
          <p:spPr>
            <a:xfrm rot="19800000">
              <a:off x="6929297" y="3541321"/>
              <a:ext cx="1543866" cy="2313066"/>
            </a:xfrm>
            <a:custGeom>
              <a:avLst/>
              <a:gdLst>
                <a:gd name="connsiteX0" fmla="*/ 444773 w 1543866"/>
                <a:gd name="connsiteY0" fmla="*/ 0 h 2313066"/>
                <a:gd name="connsiteX1" fmla="*/ 1543866 w 1543866"/>
                <a:gd name="connsiteY1" fmla="*/ 1903686 h 2313066"/>
                <a:gd name="connsiteX2" fmla="*/ 1358205 w 1543866"/>
                <a:gd name="connsiteY2" fmla="*/ 2005420 h 2313066"/>
                <a:gd name="connsiteX3" fmla="*/ 229151 w 1543866"/>
                <a:gd name="connsiteY3" fmla="*/ 2307949 h 2313066"/>
                <a:gd name="connsiteX4" fmla="*/ 0 w 1543866"/>
                <a:gd name="connsiteY4" fmla="*/ 2313066 h 2313066"/>
                <a:gd name="connsiteX5" fmla="*/ 0 w 1543866"/>
                <a:gd name="connsiteY5" fmla="*/ 114028 h 2313066"/>
                <a:gd name="connsiteX6" fmla="*/ 76249 w 1543866"/>
                <a:gd name="connsiteY6" fmla="*/ 116034 h 2313066"/>
                <a:gd name="connsiteX7" fmla="*/ 394664 w 1543866"/>
                <a:gd name="connsiteY7" fmla="*/ 30715 h 2313066"/>
                <a:gd name="connsiteX8" fmla="*/ 444773 w 1543866"/>
                <a:gd name="connsiteY8" fmla="*/ 0 h 231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66" h="2313066">
                  <a:moveTo>
                    <a:pt x="444773" y="0"/>
                  </a:moveTo>
                  <a:lnTo>
                    <a:pt x="1543866" y="1903686"/>
                  </a:lnTo>
                  <a:lnTo>
                    <a:pt x="1358205" y="2005420"/>
                  </a:lnTo>
                  <a:cubicBezTo>
                    <a:pt x="1004919" y="2177405"/>
                    <a:pt x="621097" y="2280250"/>
                    <a:pt x="229151" y="2307949"/>
                  </a:cubicBezTo>
                  <a:lnTo>
                    <a:pt x="0" y="2313066"/>
                  </a:lnTo>
                  <a:lnTo>
                    <a:pt x="0" y="114028"/>
                  </a:lnTo>
                  <a:lnTo>
                    <a:pt x="76249" y="116034"/>
                  </a:lnTo>
                  <a:cubicBezTo>
                    <a:pt x="186786" y="108223"/>
                    <a:pt x="295031" y="79218"/>
                    <a:pt x="394664" y="30715"/>
                  </a:cubicBezTo>
                  <a:lnTo>
                    <a:pt x="444773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Segment 4">
              <a:extLst>
                <a:ext uri="{FF2B5EF4-FFF2-40B4-BE49-F238E27FC236}">
                  <a16:creationId xmlns="" xmlns:a16="http://schemas.microsoft.com/office/drawing/2014/main" id="{1E13AAAA-A35D-4E13-A1CF-66F77CBEDFA4}"/>
                </a:ext>
              </a:extLst>
            </p:cNvPr>
            <p:cNvSpPr/>
            <p:nvPr/>
          </p:nvSpPr>
          <p:spPr>
            <a:xfrm rot="19800000">
              <a:off x="7091699" y="2887148"/>
              <a:ext cx="2216506" cy="2212380"/>
            </a:xfrm>
            <a:custGeom>
              <a:avLst/>
              <a:gdLst>
                <a:gd name="connsiteX0" fmla="*/ 313753 w 2216506"/>
                <a:gd name="connsiteY0" fmla="*/ 0 h 2212380"/>
                <a:gd name="connsiteX1" fmla="*/ 2216506 w 2216506"/>
                <a:gd name="connsiteY1" fmla="*/ 1098555 h 2212380"/>
                <a:gd name="connsiteX2" fmla="*/ 2136202 w 2216506"/>
                <a:gd name="connsiteY2" fmla="*/ 1229862 h 2212380"/>
                <a:gd name="connsiteX3" fmla="*/ 1169250 w 2216506"/>
                <a:gd name="connsiteY3" fmla="*/ 2173985 h 2212380"/>
                <a:gd name="connsiteX4" fmla="*/ 1099181 w 2216506"/>
                <a:gd name="connsiteY4" fmla="*/ 2212380 h 2212380"/>
                <a:gd name="connsiteX5" fmla="*/ 0 w 2216506"/>
                <a:gd name="connsiteY5" fmla="*/ 308542 h 2212380"/>
                <a:gd name="connsiteX6" fmla="*/ 89023 w 2216506"/>
                <a:gd name="connsiteY6" fmla="*/ 253972 h 2212380"/>
                <a:gd name="connsiteX7" fmla="*/ 267735 w 2216506"/>
                <a:gd name="connsiteY7" fmla="*/ 71159 h 2212380"/>
                <a:gd name="connsiteX8" fmla="*/ 313753 w 2216506"/>
                <a:gd name="connsiteY8" fmla="*/ 0 h 221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06" h="2212380">
                  <a:moveTo>
                    <a:pt x="313753" y="0"/>
                  </a:moveTo>
                  <a:lnTo>
                    <a:pt x="2216506" y="1098555"/>
                  </a:lnTo>
                  <a:lnTo>
                    <a:pt x="2136202" y="1229862"/>
                  </a:lnTo>
                  <a:cubicBezTo>
                    <a:pt x="1880899" y="1624475"/>
                    <a:pt x="1547943" y="1942033"/>
                    <a:pt x="1169250" y="2173985"/>
                  </a:cubicBezTo>
                  <a:lnTo>
                    <a:pt x="1099181" y="2212380"/>
                  </a:lnTo>
                  <a:lnTo>
                    <a:pt x="0" y="308542"/>
                  </a:lnTo>
                  <a:lnTo>
                    <a:pt x="89023" y="253972"/>
                  </a:lnTo>
                  <a:cubicBezTo>
                    <a:pt x="156104" y="203288"/>
                    <a:pt x="216564" y="142112"/>
                    <a:pt x="267735" y="71159"/>
                  </a:cubicBezTo>
                  <a:lnTo>
                    <a:pt x="313753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Segment 3">
              <a:extLst>
                <a:ext uri="{FF2B5EF4-FFF2-40B4-BE49-F238E27FC236}">
                  <a16:creationId xmlns="" xmlns:a16="http://schemas.microsoft.com/office/drawing/2014/main" id="{B16D7BB5-F9F8-41DF-B0FD-B8AD17EAB60E}"/>
                </a:ext>
              </a:extLst>
            </p:cNvPr>
            <p:cNvSpPr/>
            <p:nvPr/>
          </p:nvSpPr>
          <p:spPr>
            <a:xfrm rot="19800000">
              <a:off x="6970628" y="2373957"/>
              <a:ext cx="2312118" cy="1530902"/>
            </a:xfrm>
            <a:custGeom>
              <a:avLst/>
              <a:gdLst>
                <a:gd name="connsiteX0" fmla="*/ 2310263 w 2312118"/>
                <a:gd name="connsiteY0" fmla="*/ 0 h 1530902"/>
                <a:gd name="connsiteX1" fmla="*/ 2312118 w 2312118"/>
                <a:gd name="connsiteY1" fmla="*/ 83073 h 1530902"/>
                <a:gd name="connsiteX2" fmla="*/ 1902674 w 2312118"/>
                <a:gd name="connsiteY2" fmla="*/ 1530902 h 1530902"/>
                <a:gd name="connsiteX3" fmla="*/ 0 w 2312118"/>
                <a:gd name="connsiteY3" fmla="*/ 432392 h 1530902"/>
                <a:gd name="connsiteX4" fmla="*/ 109224 w 2312118"/>
                <a:gd name="connsiteY4" fmla="*/ 107576 h 1530902"/>
                <a:gd name="connsiteX5" fmla="*/ 112056 w 2312118"/>
                <a:gd name="connsiteY5" fmla="*/ 0 h 1530902"/>
                <a:gd name="connsiteX6" fmla="*/ 2310263 w 2312118"/>
                <a:gd name="connsiteY6" fmla="*/ 0 h 153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2118" h="1530902">
                  <a:moveTo>
                    <a:pt x="2310263" y="0"/>
                  </a:moveTo>
                  <a:lnTo>
                    <a:pt x="2312118" y="83073"/>
                  </a:lnTo>
                  <a:cubicBezTo>
                    <a:pt x="2299307" y="576334"/>
                    <a:pt x="2166736" y="1073534"/>
                    <a:pt x="1902674" y="1530902"/>
                  </a:cubicBezTo>
                  <a:lnTo>
                    <a:pt x="0" y="432392"/>
                  </a:lnTo>
                  <a:cubicBezTo>
                    <a:pt x="59577" y="329203"/>
                    <a:pt x="95420" y="218824"/>
                    <a:pt x="109224" y="107576"/>
                  </a:cubicBezTo>
                  <a:lnTo>
                    <a:pt x="112056" y="0"/>
                  </a:lnTo>
                  <a:lnTo>
                    <a:pt x="231026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Segment 2">
              <a:extLst>
                <a:ext uri="{FF2B5EF4-FFF2-40B4-BE49-F238E27FC236}">
                  <a16:creationId xmlns="" xmlns:a16="http://schemas.microsoft.com/office/drawing/2014/main" id="{FA06254C-FD79-484E-A891-DEDBB1E55C96}"/>
                </a:ext>
              </a:extLst>
            </p:cNvPr>
            <p:cNvSpPr/>
            <p:nvPr/>
          </p:nvSpPr>
          <p:spPr>
            <a:xfrm rot="19800000">
              <a:off x="6213111" y="1062999"/>
              <a:ext cx="2305260" cy="1510854"/>
            </a:xfrm>
            <a:custGeom>
              <a:avLst/>
              <a:gdLst>
                <a:gd name="connsiteX0" fmla="*/ 1903094 w 2305260"/>
                <a:gd name="connsiteY0" fmla="*/ 0 h 1510854"/>
                <a:gd name="connsiteX1" fmla="*/ 1998076 w 2305260"/>
                <a:gd name="connsiteY1" fmla="*/ 173339 h 1510854"/>
                <a:gd name="connsiteX2" fmla="*/ 2300605 w 2305260"/>
                <a:gd name="connsiteY2" fmla="*/ 1302394 h 1510854"/>
                <a:gd name="connsiteX3" fmla="*/ 2305260 w 2305260"/>
                <a:gd name="connsiteY3" fmla="*/ 1510854 h 1510854"/>
                <a:gd name="connsiteX4" fmla="*/ 107228 w 2305260"/>
                <a:gd name="connsiteY4" fmla="*/ 1510854 h 1510854"/>
                <a:gd name="connsiteX5" fmla="*/ 108690 w 2305260"/>
                <a:gd name="connsiteY5" fmla="*/ 1455295 h 1510854"/>
                <a:gd name="connsiteX6" fmla="*/ 23371 w 2305260"/>
                <a:gd name="connsiteY6" fmla="*/ 1136880 h 1510854"/>
                <a:gd name="connsiteX7" fmla="*/ 0 w 2305260"/>
                <a:gd name="connsiteY7" fmla="*/ 1098752 h 1510854"/>
                <a:gd name="connsiteX8" fmla="*/ 1903094 w 2305260"/>
                <a:gd name="connsiteY8" fmla="*/ 0 h 151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5260" h="1510854">
                  <a:moveTo>
                    <a:pt x="1903094" y="0"/>
                  </a:moveTo>
                  <a:lnTo>
                    <a:pt x="1998076" y="173339"/>
                  </a:lnTo>
                  <a:cubicBezTo>
                    <a:pt x="2170061" y="526625"/>
                    <a:pt x="2272905" y="910447"/>
                    <a:pt x="2300605" y="1302394"/>
                  </a:cubicBezTo>
                  <a:lnTo>
                    <a:pt x="2305260" y="1510854"/>
                  </a:lnTo>
                  <a:lnTo>
                    <a:pt x="107228" y="1510854"/>
                  </a:lnTo>
                  <a:lnTo>
                    <a:pt x="108690" y="1455295"/>
                  </a:lnTo>
                  <a:cubicBezTo>
                    <a:pt x="100879" y="1344759"/>
                    <a:pt x="71874" y="1236513"/>
                    <a:pt x="23371" y="1136880"/>
                  </a:cubicBezTo>
                  <a:lnTo>
                    <a:pt x="0" y="1098752"/>
                  </a:lnTo>
                  <a:lnTo>
                    <a:pt x="190309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Segment 1">
              <a:extLst>
                <a:ext uri="{FF2B5EF4-FFF2-40B4-BE49-F238E27FC236}">
                  <a16:creationId xmlns="" xmlns:a16="http://schemas.microsoft.com/office/drawing/2014/main" id="{CA9536F3-A9E2-471A-859F-8624299EC139}"/>
                </a:ext>
              </a:extLst>
            </p:cNvPr>
            <p:cNvSpPr/>
            <p:nvPr/>
          </p:nvSpPr>
          <p:spPr>
            <a:xfrm rot="19800000">
              <a:off x="5553398" y="213310"/>
              <a:ext cx="2222159" cy="2230365"/>
            </a:xfrm>
            <a:custGeom>
              <a:avLst/>
              <a:gdLst>
                <a:gd name="connsiteX0" fmla="*/ 1098510 w 2222159"/>
                <a:gd name="connsiteY0" fmla="*/ 0 h 2230365"/>
                <a:gd name="connsiteX1" fmla="*/ 2177012 w 2222159"/>
                <a:gd name="connsiteY1" fmla="*/ 1049135 h 2230365"/>
                <a:gd name="connsiteX2" fmla="*/ 2222159 w 2222159"/>
                <a:gd name="connsiteY2" fmla="*/ 1131525 h 2230365"/>
                <a:gd name="connsiteX3" fmla="*/ 318913 w 2222159"/>
                <a:gd name="connsiteY3" fmla="*/ 2230365 h 2230365"/>
                <a:gd name="connsiteX4" fmla="*/ 256999 w 2222159"/>
                <a:gd name="connsiteY4" fmla="*/ 2129361 h 2230365"/>
                <a:gd name="connsiteX5" fmla="*/ 0 w 2222159"/>
                <a:gd name="connsiteY5" fmla="*/ 1902674 h 2230365"/>
                <a:gd name="connsiteX6" fmla="*/ 1098510 w 2222159"/>
                <a:gd name="connsiteY6" fmla="*/ 0 h 223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2159" h="2230365">
                  <a:moveTo>
                    <a:pt x="1098510" y="0"/>
                  </a:moveTo>
                  <a:cubicBezTo>
                    <a:pt x="1555877" y="264061"/>
                    <a:pt x="1919287" y="628363"/>
                    <a:pt x="2177012" y="1049135"/>
                  </a:cubicBezTo>
                  <a:lnTo>
                    <a:pt x="2222159" y="1131525"/>
                  </a:lnTo>
                  <a:lnTo>
                    <a:pt x="318913" y="2230365"/>
                  </a:lnTo>
                  <a:lnTo>
                    <a:pt x="256999" y="2129361"/>
                  </a:lnTo>
                  <a:cubicBezTo>
                    <a:pt x="189420" y="2039920"/>
                    <a:pt x="103190" y="1962251"/>
                    <a:pt x="0" y="1902674"/>
                  </a:cubicBezTo>
                  <a:lnTo>
                    <a:pt x="109851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Segment 12 Text">
              <a:extLst>
                <a:ext uri="{FF2B5EF4-FFF2-40B4-BE49-F238E27FC236}">
                  <a16:creationId xmlns="" xmlns:a16="http://schemas.microsoft.com/office/drawing/2014/main" id="{4B1DDD7E-8BDB-4D1F-BB9A-3D9CEE23754C}"/>
                </a:ext>
              </a:extLst>
            </p:cNvPr>
            <p:cNvSpPr/>
            <p:nvPr/>
          </p:nvSpPr>
          <p:spPr>
            <a:xfrm rot="15094825">
              <a:off x="4463267" y="114444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10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0" name="Segment 11 Text">
              <a:extLst>
                <a:ext uri="{FF2B5EF4-FFF2-40B4-BE49-F238E27FC236}">
                  <a16:creationId xmlns="" xmlns:a16="http://schemas.microsoft.com/office/drawing/2014/main" id="{FEA8BDF8-7D2E-44E1-88E7-8E5918C791FA}"/>
                </a:ext>
              </a:extLst>
            </p:cNvPr>
            <p:cNvSpPr/>
            <p:nvPr/>
          </p:nvSpPr>
          <p:spPr>
            <a:xfrm rot="13372475">
              <a:off x="3598843" y="169167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1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1" name="Segment 10 Text">
              <a:extLst>
                <a:ext uri="{FF2B5EF4-FFF2-40B4-BE49-F238E27FC236}">
                  <a16:creationId xmlns="" xmlns:a16="http://schemas.microsoft.com/office/drawing/2014/main" id="{5ED905A6-A039-4FD3-ADF7-ADEA4B3BBD50}"/>
                </a:ext>
              </a:extLst>
            </p:cNvPr>
            <p:cNvSpPr/>
            <p:nvPr/>
          </p:nvSpPr>
          <p:spPr>
            <a:xfrm rot="11488962">
              <a:off x="3137292" y="256650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8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2" name="Segment 9 Text">
              <a:extLst>
                <a:ext uri="{FF2B5EF4-FFF2-40B4-BE49-F238E27FC236}">
                  <a16:creationId xmlns="" xmlns:a16="http://schemas.microsoft.com/office/drawing/2014/main" id="{EE63C8E8-E688-445E-B50A-1A9C690DE77D}"/>
                </a:ext>
              </a:extLst>
            </p:cNvPr>
            <p:cNvSpPr/>
            <p:nvPr/>
          </p:nvSpPr>
          <p:spPr>
            <a:xfrm rot="9928268">
              <a:off x="3174221" y="357095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3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3" name="Segment 8 Text">
              <a:extLst>
                <a:ext uri="{FF2B5EF4-FFF2-40B4-BE49-F238E27FC236}">
                  <a16:creationId xmlns="" xmlns:a16="http://schemas.microsoft.com/office/drawing/2014/main" id="{10687200-51C0-4CEF-8623-B947CA41F204}"/>
                </a:ext>
              </a:extLst>
            </p:cNvPr>
            <p:cNvSpPr/>
            <p:nvPr/>
          </p:nvSpPr>
          <p:spPr>
            <a:xfrm rot="8011487">
              <a:off x="3668031" y="443066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-3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4" name="Segment 7 Text">
              <a:extLst>
                <a:ext uri="{FF2B5EF4-FFF2-40B4-BE49-F238E27FC236}">
                  <a16:creationId xmlns="" xmlns:a16="http://schemas.microsoft.com/office/drawing/2014/main" id="{EBFF6283-2405-4BAB-A2A8-60CAA1B058EB}"/>
                </a:ext>
              </a:extLst>
            </p:cNvPr>
            <p:cNvSpPr/>
            <p:nvPr/>
          </p:nvSpPr>
          <p:spPr>
            <a:xfrm rot="6200893">
              <a:off x="4544228" y="492674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2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5" name="Segment 6 Text">
              <a:extLst>
                <a:ext uri="{FF2B5EF4-FFF2-40B4-BE49-F238E27FC236}">
                  <a16:creationId xmlns="" xmlns:a16="http://schemas.microsoft.com/office/drawing/2014/main" id="{490C904E-25FA-4B67-AEC5-B2F8136DA55F}"/>
                </a:ext>
              </a:extLst>
            </p:cNvPr>
            <p:cNvSpPr/>
            <p:nvPr/>
          </p:nvSpPr>
          <p:spPr>
            <a:xfrm rot="4481382">
              <a:off x="5514398" y="488631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6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6" name="Segment 5 Text">
              <a:extLst>
                <a:ext uri="{FF2B5EF4-FFF2-40B4-BE49-F238E27FC236}">
                  <a16:creationId xmlns="" xmlns:a16="http://schemas.microsoft.com/office/drawing/2014/main" id="{04E07933-07DC-4A50-AF94-68CEDCF07656}"/>
                </a:ext>
              </a:extLst>
            </p:cNvPr>
            <p:cNvSpPr/>
            <p:nvPr/>
          </p:nvSpPr>
          <p:spPr>
            <a:xfrm rot="2699573">
              <a:off x="6396327" y="440156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4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" name="Segment 4 Text">
              <a:extLst>
                <a:ext uri="{FF2B5EF4-FFF2-40B4-BE49-F238E27FC236}">
                  <a16:creationId xmlns="" xmlns:a16="http://schemas.microsoft.com/office/drawing/2014/main" id="{1F77009D-9539-410E-B129-9A03AF091CD7}"/>
                </a:ext>
              </a:extLst>
            </p:cNvPr>
            <p:cNvSpPr/>
            <p:nvPr/>
          </p:nvSpPr>
          <p:spPr>
            <a:xfrm rot="906046">
              <a:off x="6916382" y="35313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9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" name="Segment 3 Text">
              <a:extLst>
                <a:ext uri="{FF2B5EF4-FFF2-40B4-BE49-F238E27FC236}">
                  <a16:creationId xmlns="" xmlns:a16="http://schemas.microsoft.com/office/drawing/2014/main" id="{9C761F5C-8CD0-4888-B71F-ABB96AA6C077}"/>
                </a:ext>
              </a:extLst>
            </p:cNvPr>
            <p:cNvSpPr/>
            <p:nvPr/>
          </p:nvSpPr>
          <p:spPr>
            <a:xfrm rot="20849754">
              <a:off x="6922781" y="253745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-5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9" name="Segment 2 Text">
              <a:extLst>
                <a:ext uri="{FF2B5EF4-FFF2-40B4-BE49-F238E27FC236}">
                  <a16:creationId xmlns="" xmlns:a16="http://schemas.microsoft.com/office/drawing/2014/main" id="{D48B315C-714E-4DFD-ACB0-3F7A1DA7042C}"/>
                </a:ext>
              </a:extLst>
            </p:cNvPr>
            <p:cNvSpPr/>
            <p:nvPr/>
          </p:nvSpPr>
          <p:spPr>
            <a:xfrm rot="18962840">
              <a:off x="6404623" y="163252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7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0" name="Segment 1 Text">
              <a:extLst>
                <a:ext uri="{FF2B5EF4-FFF2-40B4-BE49-F238E27FC236}">
                  <a16:creationId xmlns="" xmlns:a16="http://schemas.microsoft.com/office/drawing/2014/main" id="{3F4B9156-2086-4D8C-A68F-CEA5507DD04F}"/>
                </a:ext>
              </a:extLst>
            </p:cNvPr>
            <p:cNvSpPr/>
            <p:nvPr/>
          </p:nvSpPr>
          <p:spPr>
            <a:xfrm rot="17067617">
              <a:off x="5510755" y="110567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5</a:t>
              </a:r>
              <a:endPara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0" name="Spin Button">
            <a:extLst>
              <a:ext uri="{FF2B5EF4-FFF2-40B4-BE49-F238E27FC236}">
                <a16:creationId xmlns="" xmlns:a16="http://schemas.microsoft.com/office/drawing/2014/main" id="{5A4AE164-BDC2-4C05-9DBE-540CC6E78467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31" name="Spin Button">
              <a:extLst>
                <a:ext uri="{FF2B5EF4-FFF2-40B4-BE49-F238E27FC236}">
                  <a16:creationId xmlns="" xmlns:a16="http://schemas.microsoft.com/office/drawing/2014/main" id="{9AEA8EA1-DEE8-4F31-B59A-5B19D9F0ECB2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SPIN</a:t>
              </a:r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="" xmlns:a16="http://schemas.microsoft.com/office/drawing/2014/main" id="{6E08BFD4-18AD-44C3-B109-AB78CA2C84A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Arrow: Curved Down 32">
              <a:extLst>
                <a:ext uri="{FF2B5EF4-FFF2-40B4-BE49-F238E27FC236}">
                  <a16:creationId xmlns="" xmlns:a16="http://schemas.microsoft.com/office/drawing/2014/main" id="{7B7ED7CB-63BC-4D0E-8121-A1B5864A5D7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Marker">
            <a:extLst>
              <a:ext uri="{FF2B5EF4-FFF2-40B4-BE49-F238E27FC236}">
                <a16:creationId xmlns="" xmlns:a16="http://schemas.microsoft.com/office/drawing/2014/main" id="{A7B16688-256D-4D3D-BCA2-9CD3DE1E0372}"/>
              </a:ext>
            </a:extLst>
          </p:cNvPr>
          <p:cNvSpPr/>
          <p:nvPr/>
        </p:nvSpPr>
        <p:spPr>
          <a:xfrm rot="10800000">
            <a:off x="4305905" y="-16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21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1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8" name="Google Shape;4288;p74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Extra stuffs</a:t>
            </a:r>
            <a:endParaRPr dirty="0"/>
          </a:p>
        </p:txBody>
      </p:sp>
      <p:sp>
        <p:nvSpPr>
          <p:cNvPr id="4290" name="Google Shape;4290;p74"/>
          <p:cNvSpPr txBox="1">
            <a:spLocks noGrp="1"/>
          </p:cNvSpPr>
          <p:nvPr>
            <p:ph type="title" idx="2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06</a:t>
            </a:r>
            <a:endParaRPr dirty="0"/>
          </a:p>
        </p:txBody>
      </p:sp>
      <p:grpSp>
        <p:nvGrpSpPr>
          <p:cNvPr id="4291" name="Google Shape;4291;p74"/>
          <p:cNvGrpSpPr/>
          <p:nvPr/>
        </p:nvGrpSpPr>
        <p:grpSpPr>
          <a:xfrm>
            <a:off x="2095722" y="265961"/>
            <a:ext cx="1228953" cy="1215508"/>
            <a:chOff x="-747955" y="3599017"/>
            <a:chExt cx="433646" cy="428887"/>
          </a:xfrm>
        </p:grpSpPr>
        <p:sp>
          <p:nvSpPr>
            <p:cNvPr id="4292" name="Google Shape;4292;p74"/>
            <p:cNvSpPr/>
            <p:nvPr/>
          </p:nvSpPr>
          <p:spPr>
            <a:xfrm>
              <a:off x="-747955" y="3599017"/>
              <a:ext cx="433646" cy="428887"/>
            </a:xfrm>
            <a:custGeom>
              <a:avLst/>
              <a:gdLst/>
              <a:ahLst/>
              <a:cxnLst/>
              <a:rect l="l" t="t" r="r" b="b"/>
              <a:pathLst>
                <a:path w="4325" h="4277" extrusionOk="0">
                  <a:moveTo>
                    <a:pt x="2162" y="122"/>
                  </a:moveTo>
                  <a:cubicBezTo>
                    <a:pt x="2260" y="317"/>
                    <a:pt x="2357" y="511"/>
                    <a:pt x="2430" y="705"/>
                  </a:cubicBezTo>
                  <a:cubicBezTo>
                    <a:pt x="2430" y="730"/>
                    <a:pt x="2430" y="730"/>
                    <a:pt x="2454" y="730"/>
                  </a:cubicBezTo>
                  <a:cubicBezTo>
                    <a:pt x="2454" y="742"/>
                    <a:pt x="2460" y="748"/>
                    <a:pt x="2466" y="748"/>
                  </a:cubicBezTo>
                  <a:cubicBezTo>
                    <a:pt x="2472" y="748"/>
                    <a:pt x="2478" y="742"/>
                    <a:pt x="2478" y="730"/>
                  </a:cubicBezTo>
                  <a:cubicBezTo>
                    <a:pt x="2697" y="632"/>
                    <a:pt x="2891" y="511"/>
                    <a:pt x="3110" y="438"/>
                  </a:cubicBezTo>
                  <a:lnTo>
                    <a:pt x="3110" y="438"/>
                  </a:lnTo>
                  <a:cubicBezTo>
                    <a:pt x="3110" y="632"/>
                    <a:pt x="3085" y="802"/>
                    <a:pt x="3037" y="997"/>
                  </a:cubicBezTo>
                  <a:cubicBezTo>
                    <a:pt x="3013" y="997"/>
                    <a:pt x="3013" y="1021"/>
                    <a:pt x="3037" y="1021"/>
                  </a:cubicBezTo>
                  <a:cubicBezTo>
                    <a:pt x="3037" y="1045"/>
                    <a:pt x="3061" y="1045"/>
                    <a:pt x="3061" y="1045"/>
                  </a:cubicBezTo>
                  <a:cubicBezTo>
                    <a:pt x="3280" y="1021"/>
                    <a:pt x="3498" y="997"/>
                    <a:pt x="3717" y="972"/>
                  </a:cubicBezTo>
                  <a:lnTo>
                    <a:pt x="3814" y="972"/>
                  </a:lnTo>
                  <a:cubicBezTo>
                    <a:pt x="3741" y="1167"/>
                    <a:pt x="3644" y="1361"/>
                    <a:pt x="3547" y="1555"/>
                  </a:cubicBezTo>
                  <a:cubicBezTo>
                    <a:pt x="3547" y="1555"/>
                    <a:pt x="3547" y="1580"/>
                    <a:pt x="3547" y="1580"/>
                  </a:cubicBezTo>
                  <a:cubicBezTo>
                    <a:pt x="3547" y="1604"/>
                    <a:pt x="3571" y="1604"/>
                    <a:pt x="3571" y="1604"/>
                  </a:cubicBezTo>
                  <a:cubicBezTo>
                    <a:pt x="3790" y="1677"/>
                    <a:pt x="3984" y="1750"/>
                    <a:pt x="4179" y="1823"/>
                  </a:cubicBezTo>
                  <a:cubicBezTo>
                    <a:pt x="4033" y="2017"/>
                    <a:pt x="3839" y="2163"/>
                    <a:pt x="3644" y="2284"/>
                  </a:cubicBezTo>
                  <a:cubicBezTo>
                    <a:pt x="3644" y="2309"/>
                    <a:pt x="3620" y="2309"/>
                    <a:pt x="3620" y="2333"/>
                  </a:cubicBezTo>
                  <a:cubicBezTo>
                    <a:pt x="3620" y="2357"/>
                    <a:pt x="3644" y="2357"/>
                    <a:pt x="3644" y="2381"/>
                  </a:cubicBezTo>
                  <a:cubicBezTo>
                    <a:pt x="3911" y="2551"/>
                    <a:pt x="4130" y="2770"/>
                    <a:pt x="4130" y="2819"/>
                  </a:cubicBezTo>
                  <a:cubicBezTo>
                    <a:pt x="3911" y="2940"/>
                    <a:pt x="3669" y="3013"/>
                    <a:pt x="3426" y="3037"/>
                  </a:cubicBezTo>
                  <a:cubicBezTo>
                    <a:pt x="3401" y="3037"/>
                    <a:pt x="3401" y="3037"/>
                    <a:pt x="3377" y="3062"/>
                  </a:cubicBezTo>
                  <a:cubicBezTo>
                    <a:pt x="3377" y="3062"/>
                    <a:pt x="3377" y="3086"/>
                    <a:pt x="3377" y="3110"/>
                  </a:cubicBezTo>
                  <a:cubicBezTo>
                    <a:pt x="3498" y="3280"/>
                    <a:pt x="3571" y="3475"/>
                    <a:pt x="3620" y="3669"/>
                  </a:cubicBezTo>
                  <a:lnTo>
                    <a:pt x="3523" y="3669"/>
                  </a:lnTo>
                  <a:cubicBezTo>
                    <a:pt x="3328" y="3645"/>
                    <a:pt x="3134" y="3620"/>
                    <a:pt x="2964" y="3572"/>
                  </a:cubicBezTo>
                  <a:cubicBezTo>
                    <a:pt x="2940" y="3572"/>
                    <a:pt x="2915" y="3596"/>
                    <a:pt x="2891" y="3620"/>
                  </a:cubicBezTo>
                  <a:cubicBezTo>
                    <a:pt x="2843" y="3815"/>
                    <a:pt x="2770" y="3985"/>
                    <a:pt x="2697" y="4179"/>
                  </a:cubicBezTo>
                  <a:cubicBezTo>
                    <a:pt x="2527" y="4033"/>
                    <a:pt x="2381" y="3839"/>
                    <a:pt x="2260" y="3669"/>
                  </a:cubicBezTo>
                  <a:cubicBezTo>
                    <a:pt x="2235" y="3645"/>
                    <a:pt x="2235" y="3645"/>
                    <a:pt x="2211" y="3645"/>
                  </a:cubicBezTo>
                  <a:cubicBezTo>
                    <a:pt x="2187" y="3645"/>
                    <a:pt x="2187" y="3645"/>
                    <a:pt x="2187" y="3669"/>
                  </a:cubicBezTo>
                  <a:cubicBezTo>
                    <a:pt x="2017" y="3839"/>
                    <a:pt x="1847" y="3985"/>
                    <a:pt x="1652" y="4130"/>
                  </a:cubicBezTo>
                  <a:cubicBezTo>
                    <a:pt x="1628" y="4058"/>
                    <a:pt x="1579" y="3815"/>
                    <a:pt x="1555" y="3596"/>
                  </a:cubicBezTo>
                  <a:cubicBezTo>
                    <a:pt x="1531" y="3596"/>
                    <a:pt x="1531" y="3572"/>
                    <a:pt x="1531" y="3572"/>
                  </a:cubicBezTo>
                  <a:lnTo>
                    <a:pt x="1482" y="3572"/>
                  </a:lnTo>
                  <a:cubicBezTo>
                    <a:pt x="1239" y="3669"/>
                    <a:pt x="972" y="3766"/>
                    <a:pt x="729" y="3815"/>
                  </a:cubicBezTo>
                  <a:cubicBezTo>
                    <a:pt x="753" y="3717"/>
                    <a:pt x="826" y="3426"/>
                    <a:pt x="899" y="3159"/>
                  </a:cubicBezTo>
                  <a:cubicBezTo>
                    <a:pt x="899" y="3134"/>
                    <a:pt x="899" y="3134"/>
                    <a:pt x="899" y="3110"/>
                  </a:cubicBezTo>
                  <a:cubicBezTo>
                    <a:pt x="899" y="3110"/>
                    <a:pt x="875" y="3086"/>
                    <a:pt x="875" y="3086"/>
                  </a:cubicBezTo>
                  <a:cubicBezTo>
                    <a:pt x="632" y="3037"/>
                    <a:pt x="413" y="2964"/>
                    <a:pt x="170" y="2892"/>
                  </a:cubicBezTo>
                  <a:cubicBezTo>
                    <a:pt x="340" y="2721"/>
                    <a:pt x="511" y="2576"/>
                    <a:pt x="681" y="2454"/>
                  </a:cubicBezTo>
                  <a:cubicBezTo>
                    <a:pt x="705" y="2430"/>
                    <a:pt x="705" y="2430"/>
                    <a:pt x="705" y="2406"/>
                  </a:cubicBezTo>
                  <a:cubicBezTo>
                    <a:pt x="705" y="2381"/>
                    <a:pt x="705" y="2381"/>
                    <a:pt x="681" y="2381"/>
                  </a:cubicBezTo>
                  <a:cubicBezTo>
                    <a:pt x="365" y="2187"/>
                    <a:pt x="122" y="1968"/>
                    <a:pt x="122" y="1920"/>
                  </a:cubicBezTo>
                  <a:cubicBezTo>
                    <a:pt x="292" y="1798"/>
                    <a:pt x="511" y="1701"/>
                    <a:pt x="729" y="1677"/>
                  </a:cubicBezTo>
                  <a:cubicBezTo>
                    <a:pt x="729" y="1677"/>
                    <a:pt x="753" y="1653"/>
                    <a:pt x="753" y="1653"/>
                  </a:cubicBezTo>
                  <a:cubicBezTo>
                    <a:pt x="753" y="1628"/>
                    <a:pt x="753" y="1628"/>
                    <a:pt x="753" y="1604"/>
                  </a:cubicBezTo>
                  <a:cubicBezTo>
                    <a:pt x="632" y="1385"/>
                    <a:pt x="535" y="1167"/>
                    <a:pt x="438" y="948"/>
                  </a:cubicBezTo>
                  <a:lnTo>
                    <a:pt x="438" y="948"/>
                  </a:lnTo>
                  <a:cubicBezTo>
                    <a:pt x="681" y="972"/>
                    <a:pt x="899" y="1021"/>
                    <a:pt x="1094" y="1070"/>
                  </a:cubicBezTo>
                  <a:cubicBezTo>
                    <a:pt x="1106" y="1082"/>
                    <a:pt x="1112" y="1088"/>
                    <a:pt x="1118" y="1088"/>
                  </a:cubicBezTo>
                  <a:cubicBezTo>
                    <a:pt x="1124" y="1088"/>
                    <a:pt x="1130" y="1082"/>
                    <a:pt x="1142" y="1070"/>
                  </a:cubicBezTo>
                  <a:cubicBezTo>
                    <a:pt x="1142" y="1070"/>
                    <a:pt x="1166" y="1045"/>
                    <a:pt x="1166" y="1045"/>
                  </a:cubicBezTo>
                  <a:cubicBezTo>
                    <a:pt x="1166" y="802"/>
                    <a:pt x="1191" y="559"/>
                    <a:pt x="1215" y="341"/>
                  </a:cubicBezTo>
                  <a:cubicBezTo>
                    <a:pt x="1312" y="389"/>
                    <a:pt x="1604" y="584"/>
                    <a:pt x="1871" y="754"/>
                  </a:cubicBezTo>
                  <a:cubicBezTo>
                    <a:pt x="1891" y="764"/>
                    <a:pt x="1907" y="770"/>
                    <a:pt x="1919" y="770"/>
                  </a:cubicBezTo>
                  <a:cubicBezTo>
                    <a:pt x="1935" y="770"/>
                    <a:pt x="1944" y="758"/>
                    <a:pt x="1944" y="730"/>
                  </a:cubicBezTo>
                  <a:cubicBezTo>
                    <a:pt x="2017" y="535"/>
                    <a:pt x="2090" y="317"/>
                    <a:pt x="2162" y="122"/>
                  </a:cubicBezTo>
                  <a:close/>
                  <a:moveTo>
                    <a:pt x="2162" y="1"/>
                  </a:moveTo>
                  <a:cubicBezTo>
                    <a:pt x="2138" y="1"/>
                    <a:pt x="2065" y="1"/>
                    <a:pt x="1871" y="657"/>
                  </a:cubicBezTo>
                  <a:cubicBezTo>
                    <a:pt x="1652" y="487"/>
                    <a:pt x="1434" y="341"/>
                    <a:pt x="1191" y="244"/>
                  </a:cubicBezTo>
                  <a:lnTo>
                    <a:pt x="1166" y="244"/>
                  </a:lnTo>
                  <a:cubicBezTo>
                    <a:pt x="1142" y="244"/>
                    <a:pt x="1094" y="268"/>
                    <a:pt x="1069" y="972"/>
                  </a:cubicBezTo>
                  <a:cubicBezTo>
                    <a:pt x="851" y="924"/>
                    <a:pt x="632" y="875"/>
                    <a:pt x="438" y="851"/>
                  </a:cubicBezTo>
                  <a:lnTo>
                    <a:pt x="365" y="851"/>
                  </a:lnTo>
                  <a:cubicBezTo>
                    <a:pt x="340" y="875"/>
                    <a:pt x="292" y="924"/>
                    <a:pt x="656" y="1604"/>
                  </a:cubicBezTo>
                  <a:cubicBezTo>
                    <a:pt x="438" y="1653"/>
                    <a:pt x="49" y="1750"/>
                    <a:pt x="25" y="1896"/>
                  </a:cubicBezTo>
                  <a:cubicBezTo>
                    <a:pt x="0" y="2041"/>
                    <a:pt x="365" y="2284"/>
                    <a:pt x="583" y="2406"/>
                  </a:cubicBezTo>
                  <a:cubicBezTo>
                    <a:pt x="49" y="2794"/>
                    <a:pt x="73" y="2867"/>
                    <a:pt x="73" y="2892"/>
                  </a:cubicBezTo>
                  <a:cubicBezTo>
                    <a:pt x="73" y="2916"/>
                    <a:pt x="98" y="2989"/>
                    <a:pt x="802" y="3159"/>
                  </a:cubicBezTo>
                  <a:cubicBezTo>
                    <a:pt x="729" y="3402"/>
                    <a:pt x="681" y="3620"/>
                    <a:pt x="632" y="3863"/>
                  </a:cubicBezTo>
                  <a:cubicBezTo>
                    <a:pt x="632" y="3863"/>
                    <a:pt x="656" y="3912"/>
                    <a:pt x="705" y="3912"/>
                  </a:cubicBezTo>
                  <a:cubicBezTo>
                    <a:pt x="972" y="3863"/>
                    <a:pt x="1215" y="3766"/>
                    <a:pt x="1458" y="3669"/>
                  </a:cubicBezTo>
                  <a:cubicBezTo>
                    <a:pt x="1482" y="3863"/>
                    <a:pt x="1531" y="4033"/>
                    <a:pt x="1604" y="4203"/>
                  </a:cubicBezTo>
                  <a:cubicBezTo>
                    <a:pt x="1604" y="4228"/>
                    <a:pt x="1628" y="4228"/>
                    <a:pt x="1628" y="4228"/>
                  </a:cubicBezTo>
                  <a:cubicBezTo>
                    <a:pt x="1701" y="4228"/>
                    <a:pt x="1895" y="4058"/>
                    <a:pt x="2211" y="3766"/>
                  </a:cubicBezTo>
                  <a:cubicBezTo>
                    <a:pt x="2405" y="4009"/>
                    <a:pt x="2624" y="4276"/>
                    <a:pt x="2697" y="4276"/>
                  </a:cubicBezTo>
                  <a:cubicBezTo>
                    <a:pt x="2721" y="4276"/>
                    <a:pt x="2721" y="4276"/>
                    <a:pt x="2745" y="4252"/>
                  </a:cubicBezTo>
                  <a:cubicBezTo>
                    <a:pt x="2843" y="4082"/>
                    <a:pt x="2915" y="3888"/>
                    <a:pt x="2988" y="3669"/>
                  </a:cubicBezTo>
                  <a:cubicBezTo>
                    <a:pt x="3158" y="3717"/>
                    <a:pt x="3353" y="3742"/>
                    <a:pt x="3523" y="3742"/>
                  </a:cubicBezTo>
                  <a:cubicBezTo>
                    <a:pt x="3620" y="3742"/>
                    <a:pt x="3693" y="3742"/>
                    <a:pt x="3693" y="3693"/>
                  </a:cubicBezTo>
                  <a:cubicBezTo>
                    <a:pt x="3741" y="3596"/>
                    <a:pt x="3596" y="3280"/>
                    <a:pt x="3498" y="3110"/>
                  </a:cubicBezTo>
                  <a:cubicBezTo>
                    <a:pt x="3741" y="3062"/>
                    <a:pt x="4203" y="2964"/>
                    <a:pt x="4227" y="2819"/>
                  </a:cubicBezTo>
                  <a:cubicBezTo>
                    <a:pt x="4276" y="2697"/>
                    <a:pt x="3936" y="2454"/>
                    <a:pt x="3766" y="2309"/>
                  </a:cubicBezTo>
                  <a:cubicBezTo>
                    <a:pt x="4324" y="1896"/>
                    <a:pt x="4300" y="1823"/>
                    <a:pt x="4276" y="1774"/>
                  </a:cubicBezTo>
                  <a:cubicBezTo>
                    <a:pt x="4252" y="1701"/>
                    <a:pt x="3911" y="1580"/>
                    <a:pt x="3669" y="1531"/>
                  </a:cubicBezTo>
                  <a:cubicBezTo>
                    <a:pt x="3766" y="1337"/>
                    <a:pt x="3863" y="1143"/>
                    <a:pt x="3911" y="948"/>
                  </a:cubicBezTo>
                  <a:cubicBezTo>
                    <a:pt x="3911" y="875"/>
                    <a:pt x="3814" y="875"/>
                    <a:pt x="3741" y="875"/>
                  </a:cubicBezTo>
                  <a:cubicBezTo>
                    <a:pt x="3547" y="875"/>
                    <a:pt x="3328" y="900"/>
                    <a:pt x="3134" y="924"/>
                  </a:cubicBezTo>
                  <a:cubicBezTo>
                    <a:pt x="3256" y="389"/>
                    <a:pt x="3183" y="341"/>
                    <a:pt x="3158" y="341"/>
                  </a:cubicBezTo>
                  <a:lnTo>
                    <a:pt x="3134" y="341"/>
                  </a:lnTo>
                  <a:cubicBezTo>
                    <a:pt x="2891" y="389"/>
                    <a:pt x="2697" y="487"/>
                    <a:pt x="2478" y="608"/>
                  </a:cubicBezTo>
                  <a:cubicBezTo>
                    <a:pt x="2260" y="49"/>
                    <a:pt x="2211" y="1"/>
                    <a:pt x="21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74"/>
            <p:cNvSpPr/>
            <p:nvPr/>
          </p:nvSpPr>
          <p:spPr>
            <a:xfrm>
              <a:off x="-670048" y="3686760"/>
              <a:ext cx="272921" cy="272955"/>
            </a:xfrm>
            <a:custGeom>
              <a:avLst/>
              <a:gdLst/>
              <a:ahLst/>
              <a:cxnLst/>
              <a:rect l="l" t="t" r="r" b="b"/>
              <a:pathLst>
                <a:path w="2722" h="2722" extrusionOk="0">
                  <a:moveTo>
                    <a:pt x="1361" y="0"/>
                  </a:moveTo>
                  <a:cubicBezTo>
                    <a:pt x="608" y="0"/>
                    <a:pt x="1" y="608"/>
                    <a:pt x="1" y="1361"/>
                  </a:cubicBezTo>
                  <a:cubicBezTo>
                    <a:pt x="1" y="2114"/>
                    <a:pt x="608" y="2721"/>
                    <a:pt x="1361" y="2721"/>
                  </a:cubicBezTo>
                  <a:cubicBezTo>
                    <a:pt x="2114" y="2721"/>
                    <a:pt x="2721" y="2114"/>
                    <a:pt x="2721" y="1361"/>
                  </a:cubicBezTo>
                  <a:cubicBezTo>
                    <a:pt x="2721" y="608"/>
                    <a:pt x="2114" y="0"/>
                    <a:pt x="13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74"/>
            <p:cNvSpPr/>
            <p:nvPr/>
          </p:nvSpPr>
          <p:spPr>
            <a:xfrm>
              <a:off x="-523861" y="3730581"/>
              <a:ext cx="21958" cy="12334"/>
            </a:xfrm>
            <a:custGeom>
              <a:avLst/>
              <a:gdLst/>
              <a:ahLst/>
              <a:cxnLst/>
              <a:rect l="l" t="t" r="r" b="b"/>
              <a:pathLst>
                <a:path w="219" h="123" extrusionOk="0">
                  <a:moveTo>
                    <a:pt x="0" y="1"/>
                  </a:moveTo>
                  <a:lnTo>
                    <a:pt x="219" y="122"/>
                  </a:lnTo>
                  <a:cubicBezTo>
                    <a:pt x="195" y="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74"/>
            <p:cNvSpPr/>
            <p:nvPr/>
          </p:nvSpPr>
          <p:spPr>
            <a:xfrm>
              <a:off x="-528774" y="3725668"/>
              <a:ext cx="34190" cy="22061"/>
            </a:xfrm>
            <a:custGeom>
              <a:avLst/>
              <a:gdLst/>
              <a:ahLst/>
              <a:cxnLst/>
              <a:rect l="l" t="t" r="r" b="b"/>
              <a:pathLst>
                <a:path w="341" h="220" extrusionOk="0">
                  <a:moveTo>
                    <a:pt x="74" y="1"/>
                  </a:moveTo>
                  <a:cubicBezTo>
                    <a:pt x="25" y="1"/>
                    <a:pt x="1" y="1"/>
                    <a:pt x="1" y="25"/>
                  </a:cubicBezTo>
                  <a:cubicBezTo>
                    <a:pt x="1" y="50"/>
                    <a:pt x="25" y="74"/>
                    <a:pt x="49" y="74"/>
                  </a:cubicBezTo>
                  <a:cubicBezTo>
                    <a:pt x="122" y="98"/>
                    <a:pt x="219" y="147"/>
                    <a:pt x="244" y="195"/>
                  </a:cubicBezTo>
                  <a:cubicBezTo>
                    <a:pt x="244" y="220"/>
                    <a:pt x="268" y="220"/>
                    <a:pt x="268" y="220"/>
                  </a:cubicBezTo>
                  <a:lnTo>
                    <a:pt x="292" y="220"/>
                  </a:lnTo>
                  <a:cubicBezTo>
                    <a:pt x="316" y="220"/>
                    <a:pt x="341" y="195"/>
                    <a:pt x="316" y="171"/>
                  </a:cubicBezTo>
                  <a:cubicBezTo>
                    <a:pt x="292" y="50"/>
                    <a:pt x="98" y="1"/>
                    <a:pt x="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74"/>
            <p:cNvSpPr/>
            <p:nvPr/>
          </p:nvSpPr>
          <p:spPr>
            <a:xfrm>
              <a:off x="-506815" y="3771996"/>
              <a:ext cx="21958" cy="12234"/>
            </a:xfrm>
            <a:custGeom>
              <a:avLst/>
              <a:gdLst/>
              <a:ahLst/>
              <a:cxnLst/>
              <a:rect l="l" t="t" r="r" b="b"/>
              <a:pathLst>
                <a:path w="219" h="122" extrusionOk="0">
                  <a:moveTo>
                    <a:pt x="0" y="1"/>
                  </a:moveTo>
                  <a:lnTo>
                    <a:pt x="219" y="122"/>
                  </a:lnTo>
                  <a:cubicBezTo>
                    <a:pt x="195" y="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74"/>
            <p:cNvSpPr/>
            <p:nvPr/>
          </p:nvSpPr>
          <p:spPr>
            <a:xfrm>
              <a:off x="-511728" y="3767083"/>
              <a:ext cx="31784" cy="22061"/>
            </a:xfrm>
            <a:custGeom>
              <a:avLst/>
              <a:gdLst/>
              <a:ahLst/>
              <a:cxnLst/>
              <a:rect l="l" t="t" r="r" b="b"/>
              <a:pathLst>
                <a:path w="317" h="220" extrusionOk="0">
                  <a:moveTo>
                    <a:pt x="49" y="1"/>
                  </a:moveTo>
                  <a:cubicBezTo>
                    <a:pt x="25" y="1"/>
                    <a:pt x="1" y="1"/>
                    <a:pt x="1" y="25"/>
                  </a:cubicBezTo>
                  <a:cubicBezTo>
                    <a:pt x="1" y="50"/>
                    <a:pt x="1" y="74"/>
                    <a:pt x="25" y="98"/>
                  </a:cubicBezTo>
                  <a:cubicBezTo>
                    <a:pt x="98" y="98"/>
                    <a:pt x="219" y="147"/>
                    <a:pt x="219" y="195"/>
                  </a:cubicBezTo>
                  <a:cubicBezTo>
                    <a:pt x="219" y="220"/>
                    <a:pt x="244" y="220"/>
                    <a:pt x="268" y="220"/>
                  </a:cubicBezTo>
                  <a:lnTo>
                    <a:pt x="292" y="220"/>
                  </a:lnTo>
                  <a:cubicBezTo>
                    <a:pt x="317" y="220"/>
                    <a:pt x="317" y="195"/>
                    <a:pt x="317" y="171"/>
                  </a:cubicBezTo>
                  <a:cubicBezTo>
                    <a:pt x="268" y="50"/>
                    <a:pt x="74" y="1"/>
                    <a:pt x="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74"/>
            <p:cNvSpPr/>
            <p:nvPr/>
          </p:nvSpPr>
          <p:spPr>
            <a:xfrm>
              <a:off x="-462999" y="3771996"/>
              <a:ext cx="19552" cy="17147"/>
            </a:xfrm>
            <a:custGeom>
              <a:avLst/>
              <a:gdLst/>
              <a:ahLst/>
              <a:cxnLst/>
              <a:rect l="l" t="t" r="r" b="b"/>
              <a:pathLst>
                <a:path w="195" h="171" extrusionOk="0">
                  <a:moveTo>
                    <a:pt x="1" y="1"/>
                  </a:moveTo>
                  <a:lnTo>
                    <a:pt x="195" y="171"/>
                  </a:lnTo>
                  <a:cubicBezTo>
                    <a:pt x="195" y="7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74"/>
            <p:cNvSpPr/>
            <p:nvPr/>
          </p:nvSpPr>
          <p:spPr>
            <a:xfrm>
              <a:off x="-467912" y="3767083"/>
              <a:ext cx="29378" cy="26975"/>
            </a:xfrm>
            <a:custGeom>
              <a:avLst/>
              <a:gdLst/>
              <a:ahLst/>
              <a:cxnLst/>
              <a:rect l="l" t="t" r="r" b="b"/>
              <a:pathLst>
                <a:path w="293" h="269" extrusionOk="0">
                  <a:moveTo>
                    <a:pt x="74" y="1"/>
                  </a:moveTo>
                  <a:cubicBezTo>
                    <a:pt x="25" y="1"/>
                    <a:pt x="1" y="50"/>
                    <a:pt x="25" y="74"/>
                  </a:cubicBezTo>
                  <a:cubicBezTo>
                    <a:pt x="98" y="98"/>
                    <a:pt x="195" y="171"/>
                    <a:pt x="195" y="220"/>
                  </a:cubicBezTo>
                  <a:cubicBezTo>
                    <a:pt x="195" y="244"/>
                    <a:pt x="220" y="268"/>
                    <a:pt x="244" y="268"/>
                  </a:cubicBezTo>
                  <a:cubicBezTo>
                    <a:pt x="268" y="244"/>
                    <a:pt x="292" y="244"/>
                    <a:pt x="292" y="220"/>
                  </a:cubicBezTo>
                  <a:cubicBezTo>
                    <a:pt x="268" y="74"/>
                    <a:pt x="98" y="1"/>
                    <a:pt x="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74"/>
            <p:cNvSpPr/>
            <p:nvPr/>
          </p:nvSpPr>
          <p:spPr>
            <a:xfrm>
              <a:off x="-557951" y="3759863"/>
              <a:ext cx="21958" cy="14641"/>
            </a:xfrm>
            <a:custGeom>
              <a:avLst/>
              <a:gdLst/>
              <a:ahLst/>
              <a:cxnLst/>
              <a:rect l="l" t="t" r="r" b="b"/>
              <a:pathLst>
                <a:path w="219" h="146" extrusionOk="0">
                  <a:moveTo>
                    <a:pt x="0" y="0"/>
                  </a:moveTo>
                  <a:lnTo>
                    <a:pt x="219" y="146"/>
                  </a:lnTo>
                  <a:cubicBezTo>
                    <a:pt x="195" y="4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74"/>
            <p:cNvSpPr/>
            <p:nvPr/>
          </p:nvSpPr>
          <p:spPr>
            <a:xfrm>
              <a:off x="-562864" y="3754949"/>
              <a:ext cx="31784" cy="24468"/>
            </a:xfrm>
            <a:custGeom>
              <a:avLst/>
              <a:gdLst/>
              <a:ahLst/>
              <a:cxnLst/>
              <a:rect l="l" t="t" r="r" b="b"/>
              <a:pathLst>
                <a:path w="317" h="244" extrusionOk="0">
                  <a:moveTo>
                    <a:pt x="49" y="0"/>
                  </a:moveTo>
                  <a:cubicBezTo>
                    <a:pt x="25" y="0"/>
                    <a:pt x="1" y="25"/>
                    <a:pt x="1" y="49"/>
                  </a:cubicBezTo>
                  <a:cubicBezTo>
                    <a:pt x="1" y="73"/>
                    <a:pt x="1" y="98"/>
                    <a:pt x="25" y="98"/>
                  </a:cubicBezTo>
                  <a:cubicBezTo>
                    <a:pt x="98" y="122"/>
                    <a:pt x="219" y="171"/>
                    <a:pt x="219" y="195"/>
                  </a:cubicBezTo>
                  <a:cubicBezTo>
                    <a:pt x="219" y="219"/>
                    <a:pt x="244" y="243"/>
                    <a:pt x="268" y="243"/>
                  </a:cubicBezTo>
                  <a:lnTo>
                    <a:pt x="292" y="243"/>
                  </a:lnTo>
                  <a:cubicBezTo>
                    <a:pt x="316" y="219"/>
                    <a:pt x="316" y="195"/>
                    <a:pt x="316" y="171"/>
                  </a:cubicBezTo>
                  <a:cubicBezTo>
                    <a:pt x="268" y="49"/>
                    <a:pt x="73" y="0"/>
                    <a:pt x="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74"/>
            <p:cNvSpPr/>
            <p:nvPr/>
          </p:nvSpPr>
          <p:spPr>
            <a:xfrm>
              <a:off x="-582316" y="3728175"/>
              <a:ext cx="26871" cy="7421"/>
            </a:xfrm>
            <a:custGeom>
              <a:avLst/>
              <a:gdLst/>
              <a:ahLst/>
              <a:cxnLst/>
              <a:rect l="l" t="t" r="r" b="b"/>
              <a:pathLst>
                <a:path w="268" h="74" extrusionOk="0">
                  <a:moveTo>
                    <a:pt x="0" y="0"/>
                  </a:moveTo>
                  <a:lnTo>
                    <a:pt x="267" y="73"/>
                  </a:lnTo>
                  <a:cubicBezTo>
                    <a:pt x="21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74"/>
            <p:cNvSpPr/>
            <p:nvPr/>
          </p:nvSpPr>
          <p:spPr>
            <a:xfrm>
              <a:off x="-587229" y="3723261"/>
              <a:ext cx="36697" cy="17147"/>
            </a:xfrm>
            <a:custGeom>
              <a:avLst/>
              <a:gdLst/>
              <a:ahLst/>
              <a:cxnLst/>
              <a:rect l="l" t="t" r="r" b="b"/>
              <a:pathLst>
                <a:path w="366" h="171" extrusionOk="0">
                  <a:moveTo>
                    <a:pt x="49" y="1"/>
                  </a:moveTo>
                  <a:cubicBezTo>
                    <a:pt x="25" y="1"/>
                    <a:pt x="1" y="25"/>
                    <a:pt x="1" y="49"/>
                  </a:cubicBezTo>
                  <a:cubicBezTo>
                    <a:pt x="1" y="74"/>
                    <a:pt x="25" y="98"/>
                    <a:pt x="49" y="98"/>
                  </a:cubicBezTo>
                  <a:cubicBezTo>
                    <a:pt x="69" y="91"/>
                    <a:pt x="92" y="88"/>
                    <a:pt x="115" y="88"/>
                  </a:cubicBezTo>
                  <a:cubicBezTo>
                    <a:pt x="180" y="88"/>
                    <a:pt x="250" y="111"/>
                    <a:pt x="268" y="146"/>
                  </a:cubicBezTo>
                  <a:cubicBezTo>
                    <a:pt x="268" y="146"/>
                    <a:pt x="292" y="171"/>
                    <a:pt x="316" y="171"/>
                  </a:cubicBezTo>
                  <a:lnTo>
                    <a:pt x="365" y="171"/>
                  </a:lnTo>
                  <a:cubicBezTo>
                    <a:pt x="365" y="146"/>
                    <a:pt x="365" y="122"/>
                    <a:pt x="365" y="98"/>
                  </a:cubicBezTo>
                  <a:cubicBezTo>
                    <a:pt x="292" y="1"/>
                    <a:pt x="74" y="1"/>
                    <a:pt x="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4" name="Google Shape;4304;p74"/>
          <p:cNvGrpSpPr/>
          <p:nvPr/>
        </p:nvGrpSpPr>
        <p:grpSpPr>
          <a:xfrm>
            <a:off x="6118712" y="3050762"/>
            <a:ext cx="1292028" cy="2113294"/>
            <a:chOff x="6168935" y="2859502"/>
            <a:chExt cx="1408973" cy="2304574"/>
          </a:xfrm>
        </p:grpSpPr>
        <p:grpSp>
          <p:nvGrpSpPr>
            <p:cNvPr id="4305" name="Google Shape;4305;p74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4306" name="Google Shape;4306;p74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74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74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74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74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74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74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74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74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74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74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17" name="Google Shape;4317;p74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6465" y="701463"/>
            <a:ext cx="58487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dirty="0">
                <a:solidFill>
                  <a:srgbClr val="F0592B"/>
                </a:solidFill>
                <a:latin typeface="Comic Sans MS" panose="030F0702030302020204" pitchFamily="66" charset="0"/>
              </a:rPr>
              <a:t>Homework</a:t>
            </a:r>
          </a:p>
        </p:txBody>
      </p:sp>
      <p:sp>
        <p:nvSpPr>
          <p:cNvPr id="3" name="Folded Corner 2"/>
          <p:cNvSpPr/>
          <p:nvPr/>
        </p:nvSpPr>
        <p:spPr>
          <a:xfrm>
            <a:off x="3129232" y="568947"/>
            <a:ext cx="3209027" cy="957532"/>
          </a:xfrm>
          <a:prstGeom prst="foldedCorner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TextBox 3"/>
          <p:cNvSpPr txBox="1"/>
          <p:nvPr/>
        </p:nvSpPr>
        <p:spPr>
          <a:xfrm>
            <a:off x="1932318" y="2011090"/>
            <a:ext cx="5602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2100" dirty="0" smtClean="0">
                <a:latin typeface="Comic Sans MS" panose="030F0702030302020204" pitchFamily="66" charset="0"/>
              </a:rPr>
              <a:t>Review the words and structure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2100" dirty="0" smtClean="0">
                <a:latin typeface="Comic Sans MS" panose="030F0702030302020204" pitchFamily="66" charset="0"/>
              </a:rPr>
              <a:t>Do exercise in the Workbook</a:t>
            </a:r>
            <a:r>
              <a:rPr lang="en-US" sz="2100" dirty="0">
                <a:latin typeface="Comic Sans MS" panose="030F0702030302020204" pitchFamily="66" charset="0"/>
              </a:rPr>
              <a:t>, page </a:t>
            </a:r>
            <a:r>
              <a:rPr lang="en-US" sz="2100" dirty="0" smtClean="0">
                <a:latin typeface="Comic Sans MS" panose="030F0702030302020204" pitchFamily="66" charset="0"/>
              </a:rPr>
              <a:t>62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2100" dirty="0" smtClean="0">
                <a:latin typeface="Comic Sans MS" panose="030F0702030302020204" pitchFamily="66" charset="0"/>
              </a:rPr>
              <a:t>Prepare the new lesson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en-US" sz="21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" y="0"/>
            <a:ext cx="4631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1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My pets</a:t>
            </a:r>
            <a:br>
              <a:rPr lang="en" dirty="0" smtClean="0"/>
            </a:br>
            <a:r>
              <a:rPr lang="en" dirty="0" smtClean="0"/>
              <a:t>lesson 2 period 4</a:t>
            </a:r>
            <a:endParaRPr dirty="0"/>
          </a:p>
        </p:txBody>
      </p:sp>
      <p:grpSp>
        <p:nvGrpSpPr>
          <p:cNvPr id="5" name="Google Shape;1728;p42"/>
          <p:cNvGrpSpPr/>
          <p:nvPr/>
        </p:nvGrpSpPr>
        <p:grpSpPr>
          <a:xfrm>
            <a:off x="-228677" y="3273531"/>
            <a:ext cx="2378064" cy="2071024"/>
            <a:chOff x="727286" y="3003368"/>
            <a:chExt cx="2378064" cy="2071024"/>
          </a:xfrm>
        </p:grpSpPr>
        <p:sp>
          <p:nvSpPr>
            <p:cNvPr id="6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76;p41"/>
          <p:cNvGrpSpPr/>
          <p:nvPr/>
        </p:nvGrpSpPr>
        <p:grpSpPr>
          <a:xfrm>
            <a:off x="8126976" y="3500621"/>
            <a:ext cx="1307970" cy="1585567"/>
            <a:chOff x="984958" y="1389758"/>
            <a:chExt cx="2723182" cy="3320192"/>
          </a:xfrm>
        </p:grpSpPr>
        <p:sp>
          <p:nvSpPr>
            <p:cNvPr id="49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=""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-29916" y="419470"/>
            <a:ext cx="145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Sport Day" pitchFamily="2" charset="0"/>
              </a:rPr>
              <a:t>16</a:t>
            </a:r>
            <a:endParaRPr lang="en-US" sz="8000" b="1" dirty="0">
              <a:solidFill>
                <a:schemeClr val="bg1"/>
              </a:solidFill>
              <a:latin typeface="Sport Day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4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Warm up</a:t>
            </a:r>
            <a:endParaRPr dirty="0"/>
          </a:p>
        </p:txBody>
      </p:sp>
      <p:sp>
        <p:nvSpPr>
          <p:cNvPr id="1776" name="Google Shape;1776;p43"/>
          <p:cNvSpPr txBox="1">
            <a:spLocks noGrp="1"/>
          </p:cNvSpPr>
          <p:nvPr>
            <p:ph type="title" idx="2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777" name="Google Shape;1777;p4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</a:t>
            </a:r>
            <a:r>
              <a:rPr lang="en" dirty="0" smtClean="0"/>
              <a:t>ing a song</a:t>
            </a:r>
            <a:endParaRPr dirty="0"/>
          </a:p>
        </p:txBody>
      </p:sp>
      <p:grpSp>
        <p:nvGrpSpPr>
          <p:cNvPr id="1778" name="Google Shape;1778;p43"/>
          <p:cNvGrpSpPr/>
          <p:nvPr/>
        </p:nvGrpSpPr>
        <p:grpSpPr>
          <a:xfrm>
            <a:off x="6336582" y="2157568"/>
            <a:ext cx="2019247" cy="2985928"/>
            <a:chOff x="875223" y="1775436"/>
            <a:chExt cx="619116" cy="990555"/>
          </a:xfrm>
        </p:grpSpPr>
        <p:sp>
          <p:nvSpPr>
            <p:cNvPr id="1779" name="Google Shape;1779;p43"/>
            <p:cNvSpPr/>
            <p:nvPr/>
          </p:nvSpPr>
          <p:spPr>
            <a:xfrm>
              <a:off x="987952" y="2242026"/>
              <a:ext cx="463895" cy="391471"/>
            </a:xfrm>
            <a:custGeom>
              <a:avLst/>
              <a:gdLst/>
              <a:ahLst/>
              <a:cxnLst/>
              <a:rect l="l" t="t" r="r" b="b"/>
              <a:pathLst>
                <a:path w="8045" h="6789" extrusionOk="0">
                  <a:moveTo>
                    <a:pt x="4322" y="1"/>
                  </a:moveTo>
                  <a:cubicBezTo>
                    <a:pt x="3124" y="1"/>
                    <a:pt x="2516" y="330"/>
                    <a:pt x="2516" y="330"/>
                  </a:cubicBezTo>
                  <a:cubicBezTo>
                    <a:pt x="2516" y="330"/>
                    <a:pt x="890" y="634"/>
                    <a:pt x="348" y="3062"/>
                  </a:cubicBezTo>
                  <a:cubicBezTo>
                    <a:pt x="1" y="4450"/>
                    <a:pt x="543" y="5902"/>
                    <a:pt x="1692" y="6748"/>
                  </a:cubicBezTo>
                  <a:cubicBezTo>
                    <a:pt x="1692" y="6748"/>
                    <a:pt x="2869" y="6789"/>
                    <a:pt x="4061" y="6789"/>
                  </a:cubicBezTo>
                  <a:cubicBezTo>
                    <a:pt x="5167" y="6789"/>
                    <a:pt x="6285" y="6753"/>
                    <a:pt x="6483" y="6618"/>
                  </a:cubicBezTo>
                  <a:cubicBezTo>
                    <a:pt x="8044" y="5620"/>
                    <a:pt x="7632" y="439"/>
                    <a:pt x="5595" y="114"/>
                  </a:cubicBezTo>
                  <a:cubicBezTo>
                    <a:pt x="5115" y="32"/>
                    <a:pt x="4691" y="1"/>
                    <a:pt x="4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1236761" y="1807957"/>
              <a:ext cx="257578" cy="203145"/>
            </a:xfrm>
            <a:custGeom>
              <a:avLst/>
              <a:gdLst/>
              <a:ahLst/>
              <a:cxnLst/>
              <a:rect l="l" t="t" r="r" b="b"/>
              <a:pathLst>
                <a:path w="4467" h="3523" extrusionOk="0">
                  <a:moveTo>
                    <a:pt x="2718" y="1"/>
                  </a:moveTo>
                  <a:cubicBezTo>
                    <a:pt x="2700" y="1"/>
                    <a:pt x="2683" y="4"/>
                    <a:pt x="2667" y="10"/>
                  </a:cubicBezTo>
                  <a:cubicBezTo>
                    <a:pt x="2580" y="32"/>
                    <a:pt x="2472" y="118"/>
                    <a:pt x="2515" y="465"/>
                  </a:cubicBezTo>
                  <a:cubicBezTo>
                    <a:pt x="2624" y="1354"/>
                    <a:pt x="1930" y="1918"/>
                    <a:pt x="1670" y="2091"/>
                  </a:cubicBezTo>
                  <a:cubicBezTo>
                    <a:pt x="1843" y="1679"/>
                    <a:pt x="1778" y="1181"/>
                    <a:pt x="1496" y="834"/>
                  </a:cubicBezTo>
                  <a:cubicBezTo>
                    <a:pt x="1449" y="770"/>
                    <a:pt x="1378" y="730"/>
                    <a:pt x="1301" y="730"/>
                  </a:cubicBezTo>
                  <a:cubicBezTo>
                    <a:pt x="1273" y="730"/>
                    <a:pt x="1244" y="736"/>
                    <a:pt x="1214" y="747"/>
                  </a:cubicBezTo>
                  <a:cubicBezTo>
                    <a:pt x="1106" y="812"/>
                    <a:pt x="1041" y="1029"/>
                    <a:pt x="1063" y="1354"/>
                  </a:cubicBezTo>
                  <a:cubicBezTo>
                    <a:pt x="1106" y="2048"/>
                    <a:pt x="759" y="2698"/>
                    <a:pt x="130" y="3045"/>
                  </a:cubicBezTo>
                  <a:cubicBezTo>
                    <a:pt x="130" y="3067"/>
                    <a:pt x="109" y="3089"/>
                    <a:pt x="130" y="3110"/>
                  </a:cubicBezTo>
                  <a:cubicBezTo>
                    <a:pt x="130" y="3132"/>
                    <a:pt x="152" y="3132"/>
                    <a:pt x="174" y="3132"/>
                  </a:cubicBezTo>
                  <a:cubicBezTo>
                    <a:pt x="824" y="2764"/>
                    <a:pt x="1193" y="2070"/>
                    <a:pt x="1149" y="1333"/>
                  </a:cubicBezTo>
                  <a:cubicBezTo>
                    <a:pt x="1128" y="921"/>
                    <a:pt x="1214" y="856"/>
                    <a:pt x="1258" y="834"/>
                  </a:cubicBezTo>
                  <a:cubicBezTo>
                    <a:pt x="1271" y="821"/>
                    <a:pt x="1285" y="816"/>
                    <a:pt x="1301" y="816"/>
                  </a:cubicBezTo>
                  <a:cubicBezTo>
                    <a:pt x="1339" y="816"/>
                    <a:pt x="1385" y="847"/>
                    <a:pt x="1431" y="877"/>
                  </a:cubicBezTo>
                  <a:cubicBezTo>
                    <a:pt x="1713" y="1268"/>
                    <a:pt x="1756" y="1766"/>
                    <a:pt x="1540" y="2178"/>
                  </a:cubicBezTo>
                  <a:cubicBezTo>
                    <a:pt x="1518" y="2178"/>
                    <a:pt x="1518" y="2200"/>
                    <a:pt x="1540" y="2222"/>
                  </a:cubicBezTo>
                  <a:lnTo>
                    <a:pt x="1583" y="2222"/>
                  </a:lnTo>
                  <a:cubicBezTo>
                    <a:pt x="1583" y="2222"/>
                    <a:pt x="2732" y="1614"/>
                    <a:pt x="2602" y="444"/>
                  </a:cubicBezTo>
                  <a:cubicBezTo>
                    <a:pt x="2559" y="249"/>
                    <a:pt x="2624" y="118"/>
                    <a:pt x="2667" y="75"/>
                  </a:cubicBezTo>
                  <a:cubicBezTo>
                    <a:pt x="2675" y="73"/>
                    <a:pt x="2684" y="71"/>
                    <a:pt x="2694" y="71"/>
                  </a:cubicBezTo>
                  <a:cubicBezTo>
                    <a:pt x="2769" y="71"/>
                    <a:pt x="2900" y="142"/>
                    <a:pt x="3014" y="314"/>
                  </a:cubicBezTo>
                  <a:cubicBezTo>
                    <a:pt x="3274" y="769"/>
                    <a:pt x="3231" y="1354"/>
                    <a:pt x="2927" y="1788"/>
                  </a:cubicBezTo>
                  <a:cubicBezTo>
                    <a:pt x="2754" y="2005"/>
                    <a:pt x="2624" y="2156"/>
                    <a:pt x="2602" y="2178"/>
                  </a:cubicBezTo>
                  <a:cubicBezTo>
                    <a:pt x="2584" y="2214"/>
                    <a:pt x="2624" y="2249"/>
                    <a:pt x="2652" y="2249"/>
                  </a:cubicBezTo>
                  <a:cubicBezTo>
                    <a:pt x="2658" y="2249"/>
                    <a:pt x="2663" y="2247"/>
                    <a:pt x="2667" y="2243"/>
                  </a:cubicBezTo>
                  <a:cubicBezTo>
                    <a:pt x="2797" y="2113"/>
                    <a:pt x="2906" y="1983"/>
                    <a:pt x="2992" y="1831"/>
                  </a:cubicBezTo>
                  <a:cubicBezTo>
                    <a:pt x="3289" y="1492"/>
                    <a:pt x="3773" y="1007"/>
                    <a:pt x="4058" y="1007"/>
                  </a:cubicBezTo>
                  <a:cubicBezTo>
                    <a:pt x="4064" y="1007"/>
                    <a:pt x="4070" y="1007"/>
                    <a:pt x="4076" y="1007"/>
                  </a:cubicBezTo>
                  <a:cubicBezTo>
                    <a:pt x="4163" y="1007"/>
                    <a:pt x="4228" y="1072"/>
                    <a:pt x="4250" y="1137"/>
                  </a:cubicBezTo>
                  <a:cubicBezTo>
                    <a:pt x="4336" y="1419"/>
                    <a:pt x="4293" y="1723"/>
                    <a:pt x="4098" y="1961"/>
                  </a:cubicBezTo>
                  <a:cubicBezTo>
                    <a:pt x="3631" y="2713"/>
                    <a:pt x="2440" y="3446"/>
                    <a:pt x="454" y="3446"/>
                  </a:cubicBezTo>
                  <a:cubicBezTo>
                    <a:pt x="321" y="3446"/>
                    <a:pt x="184" y="3442"/>
                    <a:pt x="44" y="3436"/>
                  </a:cubicBezTo>
                  <a:cubicBezTo>
                    <a:pt x="22" y="3436"/>
                    <a:pt x="0" y="3457"/>
                    <a:pt x="0" y="3479"/>
                  </a:cubicBezTo>
                  <a:cubicBezTo>
                    <a:pt x="0" y="3501"/>
                    <a:pt x="22" y="3522"/>
                    <a:pt x="44" y="3522"/>
                  </a:cubicBezTo>
                  <a:lnTo>
                    <a:pt x="477" y="3522"/>
                  </a:lnTo>
                  <a:cubicBezTo>
                    <a:pt x="2472" y="3522"/>
                    <a:pt x="3686" y="2764"/>
                    <a:pt x="4185" y="2026"/>
                  </a:cubicBezTo>
                  <a:cubicBezTo>
                    <a:pt x="4402" y="1679"/>
                    <a:pt x="4467" y="1333"/>
                    <a:pt x="4358" y="1094"/>
                  </a:cubicBezTo>
                  <a:cubicBezTo>
                    <a:pt x="4315" y="1007"/>
                    <a:pt x="4206" y="942"/>
                    <a:pt x="4120" y="942"/>
                  </a:cubicBezTo>
                  <a:cubicBezTo>
                    <a:pt x="4111" y="942"/>
                    <a:pt x="4102" y="941"/>
                    <a:pt x="4093" y="941"/>
                  </a:cubicBezTo>
                  <a:cubicBezTo>
                    <a:pt x="3814" y="941"/>
                    <a:pt x="3460" y="1256"/>
                    <a:pt x="3166" y="1549"/>
                  </a:cubicBezTo>
                  <a:cubicBezTo>
                    <a:pt x="3339" y="1137"/>
                    <a:pt x="3317" y="682"/>
                    <a:pt x="3079" y="292"/>
                  </a:cubicBezTo>
                  <a:cubicBezTo>
                    <a:pt x="2968" y="107"/>
                    <a:pt x="2825" y="1"/>
                    <a:pt x="2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920488" y="1775436"/>
              <a:ext cx="253830" cy="209430"/>
            </a:xfrm>
            <a:custGeom>
              <a:avLst/>
              <a:gdLst/>
              <a:ahLst/>
              <a:cxnLst/>
              <a:rect l="l" t="t" r="r" b="b"/>
              <a:pathLst>
                <a:path w="4402" h="3632" extrusionOk="0">
                  <a:moveTo>
                    <a:pt x="1805" y="1"/>
                  </a:moveTo>
                  <a:cubicBezTo>
                    <a:pt x="1684" y="1"/>
                    <a:pt x="1542" y="104"/>
                    <a:pt x="1431" y="271"/>
                  </a:cubicBezTo>
                  <a:cubicBezTo>
                    <a:pt x="1193" y="661"/>
                    <a:pt x="1149" y="1116"/>
                    <a:pt x="1301" y="1550"/>
                  </a:cubicBezTo>
                  <a:cubicBezTo>
                    <a:pt x="1019" y="1203"/>
                    <a:pt x="651" y="899"/>
                    <a:pt x="390" y="899"/>
                  </a:cubicBezTo>
                  <a:cubicBezTo>
                    <a:pt x="282" y="899"/>
                    <a:pt x="174" y="964"/>
                    <a:pt x="130" y="1051"/>
                  </a:cubicBezTo>
                  <a:cubicBezTo>
                    <a:pt x="0" y="1268"/>
                    <a:pt x="65" y="1615"/>
                    <a:pt x="260" y="1983"/>
                  </a:cubicBezTo>
                  <a:cubicBezTo>
                    <a:pt x="737" y="2786"/>
                    <a:pt x="1995" y="3631"/>
                    <a:pt x="4163" y="3631"/>
                  </a:cubicBezTo>
                  <a:lnTo>
                    <a:pt x="4358" y="3588"/>
                  </a:lnTo>
                  <a:cubicBezTo>
                    <a:pt x="4380" y="3588"/>
                    <a:pt x="4401" y="3566"/>
                    <a:pt x="4401" y="3544"/>
                  </a:cubicBezTo>
                  <a:cubicBezTo>
                    <a:pt x="4401" y="3523"/>
                    <a:pt x="4380" y="3501"/>
                    <a:pt x="4358" y="3501"/>
                  </a:cubicBezTo>
                  <a:cubicBezTo>
                    <a:pt x="4302" y="3502"/>
                    <a:pt x="4247" y="3503"/>
                    <a:pt x="4192" y="3503"/>
                  </a:cubicBezTo>
                  <a:cubicBezTo>
                    <a:pt x="2081" y="3503"/>
                    <a:pt x="834" y="2700"/>
                    <a:pt x="369" y="1897"/>
                  </a:cubicBezTo>
                  <a:cubicBezTo>
                    <a:pt x="195" y="1658"/>
                    <a:pt x="130" y="1355"/>
                    <a:pt x="239" y="1073"/>
                  </a:cubicBezTo>
                  <a:cubicBezTo>
                    <a:pt x="282" y="1008"/>
                    <a:pt x="347" y="964"/>
                    <a:pt x="412" y="943"/>
                  </a:cubicBezTo>
                  <a:cubicBezTo>
                    <a:pt x="716" y="943"/>
                    <a:pt x="1171" y="1441"/>
                    <a:pt x="1474" y="1810"/>
                  </a:cubicBezTo>
                  <a:cubicBezTo>
                    <a:pt x="1561" y="1962"/>
                    <a:pt x="1670" y="2092"/>
                    <a:pt x="1778" y="2222"/>
                  </a:cubicBezTo>
                  <a:cubicBezTo>
                    <a:pt x="1789" y="2233"/>
                    <a:pt x="1800" y="2238"/>
                    <a:pt x="1810" y="2238"/>
                  </a:cubicBezTo>
                  <a:cubicBezTo>
                    <a:pt x="1821" y="2238"/>
                    <a:pt x="1832" y="2233"/>
                    <a:pt x="1843" y="2222"/>
                  </a:cubicBezTo>
                  <a:cubicBezTo>
                    <a:pt x="1865" y="2200"/>
                    <a:pt x="1865" y="2178"/>
                    <a:pt x="1843" y="2157"/>
                  </a:cubicBezTo>
                  <a:cubicBezTo>
                    <a:pt x="1821" y="2135"/>
                    <a:pt x="1713" y="1962"/>
                    <a:pt x="1539" y="1767"/>
                  </a:cubicBezTo>
                  <a:cubicBezTo>
                    <a:pt x="1236" y="1311"/>
                    <a:pt x="1236" y="748"/>
                    <a:pt x="1518" y="292"/>
                  </a:cubicBezTo>
                  <a:cubicBezTo>
                    <a:pt x="1613" y="121"/>
                    <a:pt x="1742" y="50"/>
                    <a:pt x="1816" y="50"/>
                  </a:cubicBezTo>
                  <a:cubicBezTo>
                    <a:pt x="1826" y="50"/>
                    <a:pt x="1835" y="51"/>
                    <a:pt x="1843" y="54"/>
                  </a:cubicBezTo>
                  <a:cubicBezTo>
                    <a:pt x="1908" y="97"/>
                    <a:pt x="1951" y="227"/>
                    <a:pt x="1908" y="422"/>
                  </a:cubicBezTo>
                  <a:cubicBezTo>
                    <a:pt x="1735" y="1593"/>
                    <a:pt x="2862" y="2243"/>
                    <a:pt x="2862" y="2243"/>
                  </a:cubicBezTo>
                  <a:lnTo>
                    <a:pt x="2905" y="2243"/>
                  </a:lnTo>
                  <a:cubicBezTo>
                    <a:pt x="2927" y="2222"/>
                    <a:pt x="2927" y="2200"/>
                    <a:pt x="2905" y="2200"/>
                  </a:cubicBezTo>
                  <a:cubicBezTo>
                    <a:pt x="2667" y="1571"/>
                    <a:pt x="2862" y="1073"/>
                    <a:pt x="3057" y="899"/>
                  </a:cubicBezTo>
                  <a:cubicBezTo>
                    <a:pt x="3105" y="868"/>
                    <a:pt x="3164" y="847"/>
                    <a:pt x="3201" y="847"/>
                  </a:cubicBezTo>
                  <a:cubicBezTo>
                    <a:pt x="3214" y="847"/>
                    <a:pt x="3225" y="850"/>
                    <a:pt x="3231" y="856"/>
                  </a:cubicBezTo>
                  <a:cubicBezTo>
                    <a:pt x="3274" y="878"/>
                    <a:pt x="3382" y="964"/>
                    <a:pt x="3317" y="1376"/>
                  </a:cubicBezTo>
                  <a:cubicBezTo>
                    <a:pt x="3252" y="2113"/>
                    <a:pt x="3621" y="2807"/>
                    <a:pt x="4228" y="3197"/>
                  </a:cubicBezTo>
                  <a:lnTo>
                    <a:pt x="4293" y="3197"/>
                  </a:lnTo>
                  <a:cubicBezTo>
                    <a:pt x="4315" y="3176"/>
                    <a:pt x="4293" y="3132"/>
                    <a:pt x="4271" y="3132"/>
                  </a:cubicBezTo>
                  <a:cubicBezTo>
                    <a:pt x="3686" y="2764"/>
                    <a:pt x="3339" y="2092"/>
                    <a:pt x="3404" y="1398"/>
                  </a:cubicBezTo>
                  <a:cubicBezTo>
                    <a:pt x="3447" y="1073"/>
                    <a:pt x="3404" y="856"/>
                    <a:pt x="3274" y="791"/>
                  </a:cubicBezTo>
                  <a:cubicBezTo>
                    <a:pt x="3250" y="779"/>
                    <a:pt x="3224" y="773"/>
                    <a:pt x="3198" y="773"/>
                  </a:cubicBezTo>
                  <a:cubicBezTo>
                    <a:pt x="3130" y="773"/>
                    <a:pt x="3061" y="809"/>
                    <a:pt x="3014" y="856"/>
                  </a:cubicBezTo>
                  <a:cubicBezTo>
                    <a:pt x="2710" y="1203"/>
                    <a:pt x="2624" y="1701"/>
                    <a:pt x="2797" y="2113"/>
                  </a:cubicBezTo>
                  <a:cubicBezTo>
                    <a:pt x="2515" y="1940"/>
                    <a:pt x="1843" y="1355"/>
                    <a:pt x="1973" y="466"/>
                  </a:cubicBezTo>
                  <a:cubicBezTo>
                    <a:pt x="2038" y="119"/>
                    <a:pt x="1930" y="32"/>
                    <a:pt x="1865" y="10"/>
                  </a:cubicBezTo>
                  <a:cubicBezTo>
                    <a:pt x="1846" y="4"/>
                    <a:pt x="182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875223" y="1949456"/>
              <a:ext cx="446596" cy="391009"/>
            </a:xfrm>
            <a:custGeom>
              <a:avLst/>
              <a:gdLst/>
              <a:ahLst/>
              <a:cxnLst/>
              <a:rect l="l" t="t" r="r" b="b"/>
              <a:pathLst>
                <a:path w="7745" h="6781" extrusionOk="0">
                  <a:moveTo>
                    <a:pt x="5694" y="0"/>
                  </a:moveTo>
                  <a:cubicBezTo>
                    <a:pt x="4128" y="0"/>
                    <a:pt x="1" y="1722"/>
                    <a:pt x="156" y="2326"/>
                  </a:cubicBezTo>
                  <a:cubicBezTo>
                    <a:pt x="330" y="3020"/>
                    <a:pt x="720" y="4689"/>
                    <a:pt x="1154" y="4732"/>
                  </a:cubicBezTo>
                  <a:cubicBezTo>
                    <a:pt x="1162" y="4733"/>
                    <a:pt x="1172" y="4734"/>
                    <a:pt x="1182" y="4734"/>
                  </a:cubicBezTo>
                  <a:cubicBezTo>
                    <a:pt x="1700" y="4734"/>
                    <a:pt x="4492" y="3692"/>
                    <a:pt x="4493" y="3692"/>
                  </a:cubicBezTo>
                  <a:lnTo>
                    <a:pt x="4493" y="3692"/>
                  </a:lnTo>
                  <a:cubicBezTo>
                    <a:pt x="4493" y="3692"/>
                    <a:pt x="4232" y="6228"/>
                    <a:pt x="4449" y="6358"/>
                  </a:cubicBezTo>
                  <a:cubicBezTo>
                    <a:pt x="4580" y="6430"/>
                    <a:pt x="5452" y="6781"/>
                    <a:pt x="6271" y="6781"/>
                  </a:cubicBezTo>
                  <a:cubicBezTo>
                    <a:pt x="6948" y="6781"/>
                    <a:pt x="7588" y="6541"/>
                    <a:pt x="7745" y="5708"/>
                  </a:cubicBezTo>
                  <a:cubicBezTo>
                    <a:pt x="7745" y="5708"/>
                    <a:pt x="7116" y="570"/>
                    <a:pt x="6119" y="71"/>
                  </a:cubicBezTo>
                  <a:cubicBezTo>
                    <a:pt x="6017" y="22"/>
                    <a:pt x="5872" y="0"/>
                    <a:pt x="5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1236242" y="1994777"/>
              <a:ext cx="165664" cy="65389"/>
            </a:xfrm>
            <a:custGeom>
              <a:avLst/>
              <a:gdLst/>
              <a:ahLst/>
              <a:cxnLst/>
              <a:rect l="l" t="t" r="r" b="b"/>
              <a:pathLst>
                <a:path w="2873" h="1134" extrusionOk="0">
                  <a:moveTo>
                    <a:pt x="303" y="0"/>
                  </a:moveTo>
                  <a:cubicBezTo>
                    <a:pt x="0" y="0"/>
                    <a:pt x="578" y="978"/>
                    <a:pt x="1028" y="1106"/>
                  </a:cubicBezTo>
                  <a:cubicBezTo>
                    <a:pt x="1084" y="1125"/>
                    <a:pt x="1154" y="1133"/>
                    <a:pt x="1233" y="1133"/>
                  </a:cubicBezTo>
                  <a:cubicBezTo>
                    <a:pt x="1806" y="1133"/>
                    <a:pt x="2872" y="690"/>
                    <a:pt x="2568" y="347"/>
                  </a:cubicBezTo>
                  <a:cubicBezTo>
                    <a:pt x="2257" y="18"/>
                    <a:pt x="697" y="0"/>
                    <a:pt x="372" y="0"/>
                  </a:cubicBezTo>
                  <a:cubicBezTo>
                    <a:pt x="334" y="0"/>
                    <a:pt x="313" y="0"/>
                    <a:pt x="313" y="0"/>
                  </a:cubicBezTo>
                  <a:cubicBezTo>
                    <a:pt x="309" y="0"/>
                    <a:pt x="306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1058010" y="2011038"/>
              <a:ext cx="31311" cy="40075"/>
            </a:xfrm>
            <a:custGeom>
              <a:avLst/>
              <a:gdLst/>
              <a:ahLst/>
              <a:cxnLst/>
              <a:rect l="l" t="t" r="r" b="b"/>
              <a:pathLst>
                <a:path w="543" h="695" extrusionOk="0">
                  <a:moveTo>
                    <a:pt x="108" y="0"/>
                  </a:moveTo>
                  <a:cubicBezTo>
                    <a:pt x="87" y="0"/>
                    <a:pt x="65" y="22"/>
                    <a:pt x="65" y="44"/>
                  </a:cubicBezTo>
                  <a:cubicBezTo>
                    <a:pt x="43" y="174"/>
                    <a:pt x="0" y="586"/>
                    <a:pt x="87" y="672"/>
                  </a:cubicBezTo>
                  <a:cubicBezTo>
                    <a:pt x="87" y="694"/>
                    <a:pt x="108" y="694"/>
                    <a:pt x="130" y="694"/>
                  </a:cubicBezTo>
                  <a:cubicBezTo>
                    <a:pt x="260" y="694"/>
                    <a:pt x="434" y="326"/>
                    <a:pt x="520" y="109"/>
                  </a:cubicBezTo>
                  <a:cubicBezTo>
                    <a:pt x="542" y="87"/>
                    <a:pt x="520" y="44"/>
                    <a:pt x="499" y="44"/>
                  </a:cubicBezTo>
                  <a:cubicBezTo>
                    <a:pt x="477" y="44"/>
                    <a:pt x="455" y="44"/>
                    <a:pt x="434" y="65"/>
                  </a:cubicBezTo>
                  <a:cubicBezTo>
                    <a:pt x="369" y="261"/>
                    <a:pt x="282" y="456"/>
                    <a:pt x="130" y="607"/>
                  </a:cubicBezTo>
                  <a:cubicBezTo>
                    <a:pt x="108" y="434"/>
                    <a:pt x="108" y="239"/>
                    <a:pt x="130" y="65"/>
                  </a:cubicBezTo>
                  <a:cubicBezTo>
                    <a:pt x="152" y="22"/>
                    <a:pt x="130" y="22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1115499" y="2024761"/>
              <a:ext cx="30042" cy="38807"/>
            </a:xfrm>
            <a:custGeom>
              <a:avLst/>
              <a:gdLst/>
              <a:ahLst/>
              <a:cxnLst/>
              <a:rect l="l" t="t" r="r" b="b"/>
              <a:pathLst>
                <a:path w="521" h="673" extrusionOk="0">
                  <a:moveTo>
                    <a:pt x="109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44" y="153"/>
                    <a:pt x="0" y="565"/>
                    <a:pt x="65" y="651"/>
                  </a:cubicBezTo>
                  <a:cubicBezTo>
                    <a:pt x="87" y="673"/>
                    <a:pt x="109" y="673"/>
                    <a:pt x="130" y="673"/>
                  </a:cubicBezTo>
                  <a:cubicBezTo>
                    <a:pt x="239" y="673"/>
                    <a:pt x="434" y="326"/>
                    <a:pt x="521" y="109"/>
                  </a:cubicBezTo>
                  <a:cubicBezTo>
                    <a:pt x="521" y="88"/>
                    <a:pt x="521" y="66"/>
                    <a:pt x="499" y="44"/>
                  </a:cubicBezTo>
                  <a:cubicBezTo>
                    <a:pt x="477" y="44"/>
                    <a:pt x="456" y="44"/>
                    <a:pt x="434" y="66"/>
                  </a:cubicBezTo>
                  <a:cubicBezTo>
                    <a:pt x="369" y="261"/>
                    <a:pt x="260" y="434"/>
                    <a:pt x="130" y="608"/>
                  </a:cubicBezTo>
                  <a:cubicBezTo>
                    <a:pt x="109" y="413"/>
                    <a:pt x="109" y="218"/>
                    <a:pt x="130" y="44"/>
                  </a:cubicBezTo>
                  <a:cubicBezTo>
                    <a:pt x="152" y="23"/>
                    <a:pt x="130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1265534" y="2013863"/>
              <a:ext cx="94451" cy="34713"/>
            </a:xfrm>
            <a:custGeom>
              <a:avLst/>
              <a:gdLst/>
              <a:ahLst/>
              <a:cxnLst/>
              <a:rect l="l" t="t" r="r" b="b"/>
              <a:pathLst>
                <a:path w="1638" h="602" extrusionOk="0">
                  <a:moveTo>
                    <a:pt x="35" y="0"/>
                  </a:moveTo>
                  <a:cubicBezTo>
                    <a:pt x="27" y="0"/>
                    <a:pt x="22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22" y="81"/>
                    <a:pt x="499" y="602"/>
                    <a:pt x="1019" y="602"/>
                  </a:cubicBezTo>
                  <a:cubicBezTo>
                    <a:pt x="1236" y="602"/>
                    <a:pt x="1453" y="515"/>
                    <a:pt x="1604" y="342"/>
                  </a:cubicBezTo>
                  <a:cubicBezTo>
                    <a:pt x="1638" y="308"/>
                    <a:pt x="1607" y="262"/>
                    <a:pt x="1571" y="262"/>
                  </a:cubicBezTo>
                  <a:cubicBezTo>
                    <a:pt x="1561" y="262"/>
                    <a:pt x="1549" y="266"/>
                    <a:pt x="1539" y="277"/>
                  </a:cubicBezTo>
                  <a:cubicBezTo>
                    <a:pt x="1409" y="428"/>
                    <a:pt x="1214" y="515"/>
                    <a:pt x="997" y="515"/>
                  </a:cubicBezTo>
                  <a:cubicBezTo>
                    <a:pt x="520" y="515"/>
                    <a:pt x="65" y="16"/>
                    <a:pt x="65" y="16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1334267" y="2506458"/>
              <a:ext cx="156265" cy="89723"/>
            </a:xfrm>
            <a:custGeom>
              <a:avLst/>
              <a:gdLst/>
              <a:ahLst/>
              <a:cxnLst/>
              <a:rect l="l" t="t" r="r" b="b"/>
              <a:pathLst>
                <a:path w="2710" h="1556" extrusionOk="0">
                  <a:moveTo>
                    <a:pt x="2493" y="0"/>
                  </a:moveTo>
                  <a:cubicBezTo>
                    <a:pt x="2211" y="0"/>
                    <a:pt x="911" y="904"/>
                    <a:pt x="911" y="904"/>
                  </a:cubicBezTo>
                  <a:cubicBezTo>
                    <a:pt x="911" y="904"/>
                    <a:pt x="0" y="1490"/>
                    <a:pt x="1366" y="1555"/>
                  </a:cubicBezTo>
                  <a:cubicBezTo>
                    <a:pt x="1387" y="1555"/>
                    <a:pt x="1407" y="1556"/>
                    <a:pt x="1426" y="1556"/>
                  </a:cubicBezTo>
                  <a:cubicBezTo>
                    <a:pt x="2709" y="1556"/>
                    <a:pt x="2665" y="186"/>
                    <a:pt x="2537" y="16"/>
                  </a:cubicBezTo>
                  <a:cubicBezTo>
                    <a:pt x="2528" y="5"/>
                    <a:pt x="2513" y="0"/>
                    <a:pt x="2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257981" y="2569654"/>
              <a:ext cx="113826" cy="195245"/>
            </a:xfrm>
            <a:custGeom>
              <a:avLst/>
              <a:gdLst/>
              <a:ahLst/>
              <a:cxnLst/>
              <a:rect l="l" t="t" r="r" b="b"/>
              <a:pathLst>
                <a:path w="1974" h="3386" extrusionOk="0">
                  <a:moveTo>
                    <a:pt x="1644" y="0"/>
                  </a:moveTo>
                  <a:cubicBezTo>
                    <a:pt x="1416" y="0"/>
                    <a:pt x="66" y="372"/>
                    <a:pt x="66" y="372"/>
                  </a:cubicBezTo>
                  <a:cubicBezTo>
                    <a:pt x="66" y="372"/>
                    <a:pt x="1" y="3386"/>
                    <a:pt x="88" y="3386"/>
                  </a:cubicBezTo>
                  <a:cubicBezTo>
                    <a:pt x="174" y="3386"/>
                    <a:pt x="1800" y="3321"/>
                    <a:pt x="1887" y="3126"/>
                  </a:cubicBezTo>
                  <a:cubicBezTo>
                    <a:pt x="1974" y="2930"/>
                    <a:pt x="1779" y="69"/>
                    <a:pt x="1670" y="4"/>
                  </a:cubicBezTo>
                  <a:cubicBezTo>
                    <a:pt x="1665" y="1"/>
                    <a:pt x="165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055473" y="2573921"/>
              <a:ext cx="132566" cy="184808"/>
            </a:xfrm>
            <a:custGeom>
              <a:avLst/>
              <a:gdLst/>
              <a:ahLst/>
              <a:cxnLst/>
              <a:rect l="l" t="t" r="r" b="b"/>
              <a:pathLst>
                <a:path w="2299" h="3205" extrusionOk="0">
                  <a:moveTo>
                    <a:pt x="2037" y="0"/>
                  </a:moveTo>
                  <a:cubicBezTo>
                    <a:pt x="1608" y="0"/>
                    <a:pt x="564" y="103"/>
                    <a:pt x="564" y="103"/>
                  </a:cubicBezTo>
                  <a:cubicBezTo>
                    <a:pt x="564" y="103"/>
                    <a:pt x="1" y="3052"/>
                    <a:pt x="87" y="3073"/>
                  </a:cubicBezTo>
                  <a:cubicBezTo>
                    <a:pt x="134" y="3089"/>
                    <a:pt x="986" y="3205"/>
                    <a:pt x="1503" y="3205"/>
                  </a:cubicBezTo>
                  <a:cubicBezTo>
                    <a:pt x="1705" y="3205"/>
                    <a:pt x="1856" y="3187"/>
                    <a:pt x="1887" y="3138"/>
                  </a:cubicBezTo>
                  <a:cubicBezTo>
                    <a:pt x="2017" y="2965"/>
                    <a:pt x="2299" y="103"/>
                    <a:pt x="2212" y="16"/>
                  </a:cubicBezTo>
                  <a:cubicBezTo>
                    <a:pt x="2193" y="5"/>
                    <a:pt x="2129" y="0"/>
                    <a:pt x="2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006749" y="2311507"/>
              <a:ext cx="311147" cy="323890"/>
            </a:xfrm>
            <a:custGeom>
              <a:avLst/>
              <a:gdLst/>
              <a:ahLst/>
              <a:cxnLst/>
              <a:rect l="l" t="t" r="r" b="b"/>
              <a:pathLst>
                <a:path w="5396" h="5617" extrusionOk="0">
                  <a:moveTo>
                    <a:pt x="3694" y="0"/>
                  </a:moveTo>
                  <a:cubicBezTo>
                    <a:pt x="3539" y="0"/>
                    <a:pt x="3370" y="46"/>
                    <a:pt x="3187" y="144"/>
                  </a:cubicBezTo>
                  <a:cubicBezTo>
                    <a:pt x="0" y="1857"/>
                    <a:pt x="3014" y="5608"/>
                    <a:pt x="3014" y="5608"/>
                  </a:cubicBezTo>
                  <a:cubicBezTo>
                    <a:pt x="3130" y="5614"/>
                    <a:pt x="3248" y="5616"/>
                    <a:pt x="3367" y="5616"/>
                  </a:cubicBezTo>
                  <a:cubicBezTo>
                    <a:pt x="3691" y="5616"/>
                    <a:pt x="4025" y="5596"/>
                    <a:pt x="4358" y="5565"/>
                  </a:cubicBezTo>
                  <a:cubicBezTo>
                    <a:pt x="5396" y="3959"/>
                    <a:pt x="5142" y="0"/>
                    <a:pt x="3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12962" y="2304819"/>
              <a:ext cx="350127" cy="150211"/>
            </a:xfrm>
            <a:custGeom>
              <a:avLst/>
              <a:gdLst/>
              <a:ahLst/>
              <a:cxnLst/>
              <a:rect l="l" t="t" r="r" b="b"/>
              <a:pathLst>
                <a:path w="6072" h="2605" extrusionOk="0">
                  <a:moveTo>
                    <a:pt x="3860" y="0"/>
                  </a:moveTo>
                  <a:cubicBezTo>
                    <a:pt x="3860" y="0"/>
                    <a:pt x="2714" y="1018"/>
                    <a:pt x="1215" y="1018"/>
                  </a:cubicBezTo>
                  <a:cubicBezTo>
                    <a:pt x="977" y="1018"/>
                    <a:pt x="730" y="992"/>
                    <a:pt x="478" y="933"/>
                  </a:cubicBezTo>
                  <a:lnTo>
                    <a:pt x="1" y="2233"/>
                  </a:lnTo>
                  <a:cubicBezTo>
                    <a:pt x="1" y="2233"/>
                    <a:pt x="841" y="2604"/>
                    <a:pt x="1938" y="2604"/>
                  </a:cubicBezTo>
                  <a:cubicBezTo>
                    <a:pt x="2620" y="2604"/>
                    <a:pt x="3402" y="2461"/>
                    <a:pt x="4142" y="1995"/>
                  </a:cubicBezTo>
                  <a:cubicBezTo>
                    <a:pt x="6072" y="802"/>
                    <a:pt x="3860" y="0"/>
                    <a:pt x="3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160475" y="2292710"/>
              <a:ext cx="180772" cy="74731"/>
            </a:xfrm>
            <a:custGeom>
              <a:avLst/>
              <a:gdLst/>
              <a:ahLst/>
              <a:cxnLst/>
              <a:rect l="l" t="t" r="r" b="b"/>
              <a:pathLst>
                <a:path w="3135" h="1296" extrusionOk="0">
                  <a:moveTo>
                    <a:pt x="3059" y="1"/>
                  </a:moveTo>
                  <a:cubicBezTo>
                    <a:pt x="3050" y="1"/>
                    <a:pt x="3041" y="5"/>
                    <a:pt x="3036" y="15"/>
                  </a:cubicBezTo>
                  <a:cubicBezTo>
                    <a:pt x="2412" y="772"/>
                    <a:pt x="1474" y="1215"/>
                    <a:pt x="497" y="1215"/>
                  </a:cubicBezTo>
                  <a:cubicBezTo>
                    <a:pt x="354" y="1215"/>
                    <a:pt x="210" y="1205"/>
                    <a:pt x="66" y="1186"/>
                  </a:cubicBezTo>
                  <a:cubicBezTo>
                    <a:pt x="44" y="1186"/>
                    <a:pt x="23" y="1208"/>
                    <a:pt x="1" y="1229"/>
                  </a:cubicBezTo>
                  <a:cubicBezTo>
                    <a:pt x="1" y="1251"/>
                    <a:pt x="23" y="1273"/>
                    <a:pt x="44" y="1273"/>
                  </a:cubicBezTo>
                  <a:cubicBezTo>
                    <a:pt x="174" y="1294"/>
                    <a:pt x="326" y="1294"/>
                    <a:pt x="456" y="1294"/>
                  </a:cubicBezTo>
                  <a:cubicBezTo>
                    <a:pt x="479" y="1295"/>
                    <a:pt x="503" y="1295"/>
                    <a:pt x="526" y="1295"/>
                  </a:cubicBezTo>
                  <a:cubicBezTo>
                    <a:pt x="1519" y="1295"/>
                    <a:pt x="2466" y="843"/>
                    <a:pt x="3101" y="80"/>
                  </a:cubicBezTo>
                  <a:cubicBezTo>
                    <a:pt x="3134" y="47"/>
                    <a:pt x="3091" y="1"/>
                    <a:pt x="3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136718" y="2382718"/>
              <a:ext cx="252043" cy="72136"/>
            </a:xfrm>
            <a:custGeom>
              <a:avLst/>
              <a:gdLst/>
              <a:ahLst/>
              <a:cxnLst/>
              <a:rect l="l" t="t" r="r" b="b"/>
              <a:pathLst>
                <a:path w="4371" h="1251" extrusionOk="0">
                  <a:moveTo>
                    <a:pt x="4295" y="1"/>
                  </a:moveTo>
                  <a:cubicBezTo>
                    <a:pt x="4286" y="1"/>
                    <a:pt x="4277" y="5"/>
                    <a:pt x="4272" y="15"/>
                  </a:cubicBezTo>
                  <a:cubicBezTo>
                    <a:pt x="3549" y="767"/>
                    <a:pt x="2557" y="1171"/>
                    <a:pt x="1551" y="1171"/>
                  </a:cubicBezTo>
                  <a:cubicBezTo>
                    <a:pt x="1049" y="1171"/>
                    <a:pt x="543" y="1070"/>
                    <a:pt x="66" y="861"/>
                  </a:cubicBezTo>
                  <a:cubicBezTo>
                    <a:pt x="60" y="854"/>
                    <a:pt x="53" y="852"/>
                    <a:pt x="47" y="852"/>
                  </a:cubicBezTo>
                  <a:cubicBezTo>
                    <a:pt x="32" y="852"/>
                    <a:pt x="16" y="867"/>
                    <a:pt x="1" y="882"/>
                  </a:cubicBezTo>
                  <a:cubicBezTo>
                    <a:pt x="1" y="904"/>
                    <a:pt x="1" y="926"/>
                    <a:pt x="23" y="926"/>
                  </a:cubicBezTo>
                  <a:cubicBezTo>
                    <a:pt x="478" y="1121"/>
                    <a:pt x="933" y="1229"/>
                    <a:pt x="1432" y="1251"/>
                  </a:cubicBezTo>
                  <a:lnTo>
                    <a:pt x="1584" y="1251"/>
                  </a:lnTo>
                  <a:cubicBezTo>
                    <a:pt x="2624" y="1251"/>
                    <a:pt x="3600" y="817"/>
                    <a:pt x="4337" y="80"/>
                  </a:cubicBezTo>
                  <a:cubicBezTo>
                    <a:pt x="4370" y="47"/>
                    <a:pt x="4327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055473" y="2711096"/>
              <a:ext cx="120053" cy="51435"/>
            </a:xfrm>
            <a:custGeom>
              <a:avLst/>
              <a:gdLst/>
              <a:ahLst/>
              <a:cxnLst/>
              <a:rect l="l" t="t" r="r" b="b"/>
              <a:pathLst>
                <a:path w="2082" h="892" extrusionOk="0">
                  <a:moveTo>
                    <a:pt x="174" y="0"/>
                  </a:moveTo>
                  <a:lnTo>
                    <a:pt x="1" y="846"/>
                  </a:lnTo>
                  <a:cubicBezTo>
                    <a:pt x="1" y="846"/>
                    <a:pt x="998" y="892"/>
                    <a:pt x="1576" y="892"/>
                  </a:cubicBezTo>
                  <a:cubicBezTo>
                    <a:pt x="1792" y="892"/>
                    <a:pt x="1950" y="885"/>
                    <a:pt x="1974" y="868"/>
                  </a:cubicBezTo>
                  <a:cubicBezTo>
                    <a:pt x="2082" y="824"/>
                    <a:pt x="1974" y="0"/>
                    <a:pt x="1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254233" y="2716805"/>
              <a:ext cx="115094" cy="49186"/>
            </a:xfrm>
            <a:custGeom>
              <a:avLst/>
              <a:gdLst/>
              <a:ahLst/>
              <a:cxnLst/>
              <a:rect l="l" t="t" r="r" b="b"/>
              <a:pathLst>
                <a:path w="1996" h="853" extrusionOk="0">
                  <a:moveTo>
                    <a:pt x="1518" y="1"/>
                  </a:moveTo>
                  <a:cubicBezTo>
                    <a:pt x="980" y="1"/>
                    <a:pt x="109" y="75"/>
                    <a:pt x="109" y="75"/>
                  </a:cubicBezTo>
                  <a:cubicBezTo>
                    <a:pt x="109" y="75"/>
                    <a:pt x="1" y="769"/>
                    <a:pt x="153" y="834"/>
                  </a:cubicBezTo>
                  <a:cubicBezTo>
                    <a:pt x="210" y="848"/>
                    <a:pt x="432" y="853"/>
                    <a:pt x="702" y="853"/>
                  </a:cubicBezTo>
                  <a:cubicBezTo>
                    <a:pt x="1241" y="853"/>
                    <a:pt x="1974" y="834"/>
                    <a:pt x="1974" y="834"/>
                  </a:cubicBezTo>
                  <a:cubicBezTo>
                    <a:pt x="1995" y="574"/>
                    <a:pt x="1974" y="292"/>
                    <a:pt x="1930" y="53"/>
                  </a:cubicBezTo>
                  <a:cubicBezTo>
                    <a:pt x="1917" y="14"/>
                    <a:pt x="1748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900479" y="2096721"/>
              <a:ext cx="240049" cy="125704"/>
            </a:xfrm>
            <a:custGeom>
              <a:avLst/>
              <a:gdLst/>
              <a:ahLst/>
              <a:cxnLst/>
              <a:rect l="l" t="t" r="r" b="b"/>
              <a:pathLst>
                <a:path w="4163" h="2180" extrusionOk="0">
                  <a:moveTo>
                    <a:pt x="3196" y="0"/>
                  </a:moveTo>
                  <a:cubicBezTo>
                    <a:pt x="2277" y="0"/>
                    <a:pt x="521" y="487"/>
                    <a:pt x="521" y="487"/>
                  </a:cubicBezTo>
                  <a:cubicBezTo>
                    <a:pt x="521" y="487"/>
                    <a:pt x="152" y="682"/>
                    <a:pt x="87" y="834"/>
                  </a:cubicBezTo>
                  <a:cubicBezTo>
                    <a:pt x="0" y="986"/>
                    <a:pt x="369" y="2135"/>
                    <a:pt x="781" y="2178"/>
                  </a:cubicBezTo>
                  <a:cubicBezTo>
                    <a:pt x="789" y="2179"/>
                    <a:pt x="799" y="2180"/>
                    <a:pt x="809" y="2180"/>
                  </a:cubicBezTo>
                  <a:cubicBezTo>
                    <a:pt x="1326" y="2180"/>
                    <a:pt x="4076" y="1138"/>
                    <a:pt x="4076" y="1138"/>
                  </a:cubicBezTo>
                  <a:cubicBezTo>
                    <a:pt x="4076" y="1138"/>
                    <a:pt x="4163" y="401"/>
                    <a:pt x="3643" y="75"/>
                  </a:cubicBezTo>
                  <a:cubicBezTo>
                    <a:pt x="3548" y="22"/>
                    <a:pt x="3390" y="0"/>
                    <a:pt x="3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51740" y="2141754"/>
              <a:ext cx="51320" cy="58124"/>
            </a:xfrm>
            <a:custGeom>
              <a:avLst/>
              <a:gdLst/>
              <a:ahLst/>
              <a:cxnLst/>
              <a:rect l="l" t="t" r="r" b="b"/>
              <a:pathLst>
                <a:path w="890" h="1008" extrusionOk="0">
                  <a:moveTo>
                    <a:pt x="827" y="1"/>
                  </a:moveTo>
                  <a:cubicBezTo>
                    <a:pt x="813" y="1"/>
                    <a:pt x="802" y="16"/>
                    <a:pt x="802" y="31"/>
                  </a:cubicBezTo>
                  <a:cubicBezTo>
                    <a:pt x="716" y="812"/>
                    <a:pt x="586" y="920"/>
                    <a:pt x="521" y="920"/>
                  </a:cubicBezTo>
                  <a:cubicBezTo>
                    <a:pt x="390" y="920"/>
                    <a:pt x="195" y="530"/>
                    <a:pt x="87" y="270"/>
                  </a:cubicBezTo>
                  <a:cubicBezTo>
                    <a:pt x="87" y="255"/>
                    <a:pt x="76" y="239"/>
                    <a:pt x="62" y="239"/>
                  </a:cubicBezTo>
                  <a:cubicBezTo>
                    <a:pt x="56" y="239"/>
                    <a:pt x="50" y="242"/>
                    <a:pt x="44" y="248"/>
                  </a:cubicBezTo>
                  <a:cubicBezTo>
                    <a:pt x="22" y="248"/>
                    <a:pt x="0" y="270"/>
                    <a:pt x="22" y="292"/>
                  </a:cubicBezTo>
                  <a:cubicBezTo>
                    <a:pt x="65" y="422"/>
                    <a:pt x="282" y="1007"/>
                    <a:pt x="521" y="1007"/>
                  </a:cubicBezTo>
                  <a:lnTo>
                    <a:pt x="542" y="1007"/>
                  </a:lnTo>
                  <a:cubicBezTo>
                    <a:pt x="716" y="985"/>
                    <a:pt x="824" y="682"/>
                    <a:pt x="889" y="53"/>
                  </a:cubicBezTo>
                  <a:cubicBezTo>
                    <a:pt x="889" y="31"/>
                    <a:pt x="867" y="10"/>
                    <a:pt x="846" y="10"/>
                  </a:cubicBezTo>
                  <a:cubicBezTo>
                    <a:pt x="839" y="3"/>
                    <a:pt x="833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2959" y="2138525"/>
              <a:ext cx="266343" cy="90069"/>
            </a:xfrm>
            <a:custGeom>
              <a:avLst/>
              <a:gdLst/>
              <a:ahLst/>
              <a:cxnLst/>
              <a:rect l="l" t="t" r="r" b="b"/>
              <a:pathLst>
                <a:path w="4619" h="1562" extrusionOk="0">
                  <a:moveTo>
                    <a:pt x="44" y="1"/>
                  </a:moveTo>
                  <a:cubicBezTo>
                    <a:pt x="22" y="22"/>
                    <a:pt x="1" y="22"/>
                    <a:pt x="1" y="66"/>
                  </a:cubicBezTo>
                  <a:cubicBezTo>
                    <a:pt x="1" y="109"/>
                    <a:pt x="66" y="1280"/>
                    <a:pt x="781" y="1540"/>
                  </a:cubicBezTo>
                  <a:cubicBezTo>
                    <a:pt x="868" y="1562"/>
                    <a:pt x="955" y="1562"/>
                    <a:pt x="1041" y="1562"/>
                  </a:cubicBezTo>
                  <a:cubicBezTo>
                    <a:pt x="1605" y="1562"/>
                    <a:pt x="2602" y="1193"/>
                    <a:pt x="2928" y="1063"/>
                  </a:cubicBezTo>
                  <a:cubicBezTo>
                    <a:pt x="3708" y="760"/>
                    <a:pt x="4532" y="326"/>
                    <a:pt x="4619" y="131"/>
                  </a:cubicBezTo>
                  <a:cubicBezTo>
                    <a:pt x="4619" y="109"/>
                    <a:pt x="4619" y="87"/>
                    <a:pt x="4597" y="66"/>
                  </a:cubicBezTo>
                  <a:cubicBezTo>
                    <a:pt x="4575" y="66"/>
                    <a:pt x="4554" y="66"/>
                    <a:pt x="4532" y="87"/>
                  </a:cubicBezTo>
                  <a:cubicBezTo>
                    <a:pt x="4432" y="387"/>
                    <a:pt x="1939" y="1478"/>
                    <a:pt x="1005" y="1478"/>
                  </a:cubicBezTo>
                  <a:cubicBezTo>
                    <a:pt x="926" y="1478"/>
                    <a:pt x="857" y="1470"/>
                    <a:pt x="803" y="1453"/>
                  </a:cubicBezTo>
                  <a:cubicBezTo>
                    <a:pt x="131" y="1215"/>
                    <a:pt x="87" y="44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877991" y="2038542"/>
              <a:ext cx="125012" cy="127549"/>
            </a:xfrm>
            <a:custGeom>
              <a:avLst/>
              <a:gdLst/>
              <a:ahLst/>
              <a:cxnLst/>
              <a:rect l="l" t="t" r="r" b="b"/>
              <a:pathLst>
                <a:path w="2168" h="2212" extrusionOk="0">
                  <a:moveTo>
                    <a:pt x="954" y="0"/>
                  </a:moveTo>
                  <a:cubicBezTo>
                    <a:pt x="954" y="0"/>
                    <a:pt x="65" y="347"/>
                    <a:pt x="43" y="716"/>
                  </a:cubicBezTo>
                  <a:cubicBezTo>
                    <a:pt x="0" y="1084"/>
                    <a:pt x="520" y="2212"/>
                    <a:pt x="520" y="2212"/>
                  </a:cubicBezTo>
                  <a:cubicBezTo>
                    <a:pt x="2168" y="1952"/>
                    <a:pt x="954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275510" y="2147520"/>
              <a:ext cx="12570" cy="22315"/>
            </a:xfrm>
            <a:custGeom>
              <a:avLst/>
              <a:gdLst/>
              <a:ahLst/>
              <a:cxnLst/>
              <a:rect l="l" t="t" r="r" b="b"/>
              <a:pathLst>
                <a:path w="218" h="387" extrusionOk="0">
                  <a:moveTo>
                    <a:pt x="50" y="0"/>
                  </a:moveTo>
                  <a:cubicBezTo>
                    <a:pt x="22" y="0"/>
                    <a:pt x="0" y="31"/>
                    <a:pt x="0" y="62"/>
                  </a:cubicBezTo>
                  <a:cubicBezTo>
                    <a:pt x="44" y="127"/>
                    <a:pt x="109" y="278"/>
                    <a:pt x="65" y="343"/>
                  </a:cubicBezTo>
                  <a:cubicBezTo>
                    <a:pt x="65" y="343"/>
                    <a:pt x="65" y="387"/>
                    <a:pt x="65" y="387"/>
                  </a:cubicBezTo>
                  <a:lnTo>
                    <a:pt x="152" y="387"/>
                  </a:lnTo>
                  <a:cubicBezTo>
                    <a:pt x="217" y="257"/>
                    <a:pt x="87" y="40"/>
                    <a:pt x="87" y="18"/>
                  </a:cubicBezTo>
                  <a:cubicBezTo>
                    <a:pt x="74" y="5"/>
                    <a:pt x="62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80526" y="2122265"/>
              <a:ext cx="13781" cy="22604"/>
            </a:xfrm>
            <a:custGeom>
              <a:avLst/>
              <a:gdLst/>
              <a:ahLst/>
              <a:cxnLst/>
              <a:rect l="l" t="t" r="r" b="b"/>
              <a:pathLst>
                <a:path w="239" h="392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65" y="131"/>
                    <a:pt x="130" y="283"/>
                    <a:pt x="87" y="348"/>
                  </a:cubicBezTo>
                  <a:cubicBezTo>
                    <a:pt x="65" y="348"/>
                    <a:pt x="65" y="369"/>
                    <a:pt x="87" y="391"/>
                  </a:cubicBezTo>
                  <a:lnTo>
                    <a:pt x="152" y="391"/>
                  </a:lnTo>
                  <a:cubicBezTo>
                    <a:pt x="239" y="261"/>
                    <a:pt x="87" y="44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91770" y="2177273"/>
              <a:ext cx="12570" cy="22604"/>
            </a:xfrm>
            <a:custGeom>
              <a:avLst/>
              <a:gdLst/>
              <a:ahLst/>
              <a:cxnLst/>
              <a:rect l="l" t="t" r="r" b="b"/>
              <a:pathLst>
                <a:path w="218" h="392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44" y="131"/>
                    <a:pt x="109" y="283"/>
                    <a:pt x="65" y="326"/>
                  </a:cubicBezTo>
                  <a:cubicBezTo>
                    <a:pt x="65" y="348"/>
                    <a:pt x="65" y="369"/>
                    <a:pt x="65" y="391"/>
                  </a:cubicBezTo>
                  <a:lnTo>
                    <a:pt x="130" y="391"/>
                  </a:lnTo>
                  <a:cubicBezTo>
                    <a:pt x="217" y="261"/>
                    <a:pt x="65" y="44"/>
                    <a:pt x="65" y="23"/>
                  </a:cubicBezTo>
                  <a:cubicBezTo>
                    <a:pt x="65" y="1"/>
                    <a:pt x="22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69282" y="2192611"/>
              <a:ext cx="12513" cy="22777"/>
            </a:xfrm>
            <a:custGeom>
              <a:avLst/>
              <a:gdLst/>
              <a:ahLst/>
              <a:cxnLst/>
              <a:rect l="l" t="t" r="r" b="b"/>
              <a:pathLst>
                <a:path w="217" h="39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0" y="60"/>
                  </a:cubicBezTo>
                  <a:cubicBezTo>
                    <a:pt x="43" y="125"/>
                    <a:pt x="108" y="277"/>
                    <a:pt x="65" y="342"/>
                  </a:cubicBezTo>
                  <a:cubicBezTo>
                    <a:pt x="65" y="342"/>
                    <a:pt x="65" y="385"/>
                    <a:pt x="65" y="385"/>
                  </a:cubicBezTo>
                  <a:lnTo>
                    <a:pt x="87" y="385"/>
                  </a:lnTo>
                  <a:cubicBezTo>
                    <a:pt x="94" y="392"/>
                    <a:pt x="101" y="395"/>
                    <a:pt x="108" y="395"/>
                  </a:cubicBezTo>
                  <a:cubicBezTo>
                    <a:pt x="120" y="395"/>
                    <a:pt x="130" y="385"/>
                    <a:pt x="130" y="385"/>
                  </a:cubicBezTo>
                  <a:cubicBezTo>
                    <a:pt x="217" y="255"/>
                    <a:pt x="87" y="3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290502" y="2209275"/>
              <a:ext cx="12570" cy="23065"/>
            </a:xfrm>
            <a:custGeom>
              <a:avLst/>
              <a:gdLst/>
              <a:ahLst/>
              <a:cxnLst/>
              <a:rect l="l" t="t" r="r" b="b"/>
              <a:pathLst>
                <a:path w="218" h="400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44" y="140"/>
                    <a:pt x="109" y="291"/>
                    <a:pt x="87" y="335"/>
                  </a:cubicBezTo>
                  <a:cubicBezTo>
                    <a:pt x="66" y="356"/>
                    <a:pt x="66" y="378"/>
                    <a:pt x="87" y="400"/>
                  </a:cubicBezTo>
                  <a:lnTo>
                    <a:pt x="109" y="400"/>
                  </a:lnTo>
                  <a:cubicBezTo>
                    <a:pt x="109" y="400"/>
                    <a:pt x="131" y="400"/>
                    <a:pt x="152" y="378"/>
                  </a:cubicBezTo>
                  <a:cubicBezTo>
                    <a:pt x="217" y="270"/>
                    <a:pt x="109" y="53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260518" y="2158015"/>
              <a:ext cx="13781" cy="23065"/>
            </a:xfrm>
            <a:custGeom>
              <a:avLst/>
              <a:gdLst/>
              <a:ahLst/>
              <a:cxnLst/>
              <a:rect l="l" t="t" r="r" b="b"/>
              <a:pathLst>
                <a:path w="239" h="400" extrusionOk="0">
                  <a:moveTo>
                    <a:pt x="62" y="1"/>
                  </a:moveTo>
                  <a:cubicBezTo>
                    <a:pt x="56" y="1"/>
                    <a:pt x="50" y="3"/>
                    <a:pt x="44" y="10"/>
                  </a:cubicBezTo>
                  <a:cubicBezTo>
                    <a:pt x="22" y="10"/>
                    <a:pt x="0" y="53"/>
                    <a:pt x="22" y="75"/>
                  </a:cubicBezTo>
                  <a:cubicBezTo>
                    <a:pt x="65" y="140"/>
                    <a:pt x="130" y="270"/>
                    <a:pt x="87" y="335"/>
                  </a:cubicBezTo>
                  <a:cubicBezTo>
                    <a:pt x="65" y="357"/>
                    <a:pt x="65" y="378"/>
                    <a:pt x="87" y="400"/>
                  </a:cubicBezTo>
                  <a:lnTo>
                    <a:pt x="109" y="400"/>
                  </a:lnTo>
                  <a:cubicBezTo>
                    <a:pt x="130" y="400"/>
                    <a:pt x="130" y="400"/>
                    <a:pt x="152" y="378"/>
                  </a:cubicBezTo>
                  <a:cubicBezTo>
                    <a:pt x="239" y="270"/>
                    <a:pt x="109" y="53"/>
                    <a:pt x="87" y="31"/>
                  </a:cubicBezTo>
                  <a:cubicBezTo>
                    <a:pt x="87" y="16"/>
                    <a:pt x="76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260518" y="2118863"/>
              <a:ext cx="13781" cy="23469"/>
            </a:xfrm>
            <a:custGeom>
              <a:avLst/>
              <a:gdLst/>
              <a:ahLst/>
              <a:cxnLst/>
              <a:rect l="l" t="t" r="r" b="b"/>
              <a:pathLst>
                <a:path w="239" h="407" extrusionOk="0">
                  <a:moveTo>
                    <a:pt x="65" y="0"/>
                  </a:moveTo>
                  <a:cubicBezTo>
                    <a:pt x="54" y="0"/>
                    <a:pt x="44" y="6"/>
                    <a:pt x="44" y="17"/>
                  </a:cubicBezTo>
                  <a:cubicBezTo>
                    <a:pt x="22" y="38"/>
                    <a:pt x="0" y="60"/>
                    <a:pt x="22" y="82"/>
                  </a:cubicBezTo>
                  <a:cubicBezTo>
                    <a:pt x="65" y="147"/>
                    <a:pt x="130" y="298"/>
                    <a:pt x="87" y="342"/>
                  </a:cubicBezTo>
                  <a:cubicBezTo>
                    <a:pt x="65" y="363"/>
                    <a:pt x="65" y="385"/>
                    <a:pt x="87" y="407"/>
                  </a:cubicBezTo>
                  <a:lnTo>
                    <a:pt x="109" y="407"/>
                  </a:lnTo>
                  <a:cubicBezTo>
                    <a:pt x="130" y="407"/>
                    <a:pt x="152" y="385"/>
                    <a:pt x="152" y="385"/>
                  </a:cubicBezTo>
                  <a:cubicBezTo>
                    <a:pt x="239" y="255"/>
                    <a:pt x="109" y="38"/>
                    <a:pt x="87" y="17"/>
                  </a:cubicBezTo>
                  <a:cubicBezTo>
                    <a:pt x="87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1319275" y="2388254"/>
              <a:ext cx="22315" cy="12859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327" y="0"/>
                  </a:moveTo>
                  <a:cubicBezTo>
                    <a:pt x="320" y="0"/>
                    <a:pt x="312" y="2"/>
                    <a:pt x="304" y="6"/>
                  </a:cubicBezTo>
                  <a:cubicBezTo>
                    <a:pt x="265" y="64"/>
                    <a:pt x="157" y="139"/>
                    <a:pt x="88" y="139"/>
                  </a:cubicBezTo>
                  <a:cubicBezTo>
                    <a:pt x="80" y="139"/>
                    <a:pt x="72" y="138"/>
                    <a:pt x="65" y="136"/>
                  </a:cubicBezTo>
                  <a:cubicBezTo>
                    <a:pt x="44" y="136"/>
                    <a:pt x="22" y="136"/>
                    <a:pt x="22" y="158"/>
                  </a:cubicBezTo>
                  <a:cubicBezTo>
                    <a:pt x="0" y="179"/>
                    <a:pt x="22" y="201"/>
                    <a:pt x="44" y="223"/>
                  </a:cubicBezTo>
                  <a:lnTo>
                    <a:pt x="87" y="223"/>
                  </a:lnTo>
                  <a:cubicBezTo>
                    <a:pt x="195" y="201"/>
                    <a:pt x="282" y="136"/>
                    <a:pt x="369" y="71"/>
                  </a:cubicBezTo>
                  <a:cubicBezTo>
                    <a:pt x="387" y="35"/>
                    <a:pt x="361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1344242" y="2386466"/>
              <a:ext cx="23238" cy="13378"/>
            </a:xfrm>
            <a:custGeom>
              <a:avLst/>
              <a:gdLst/>
              <a:ahLst/>
              <a:cxnLst/>
              <a:rect l="l" t="t" r="r" b="b"/>
              <a:pathLst>
                <a:path w="403" h="232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4" y="148"/>
                    <a:pt x="85" y="148"/>
                  </a:cubicBezTo>
                  <a:cubicBezTo>
                    <a:pt x="78" y="148"/>
                    <a:pt x="72" y="147"/>
                    <a:pt x="66" y="145"/>
                  </a:cubicBezTo>
                  <a:cubicBezTo>
                    <a:pt x="44" y="145"/>
                    <a:pt x="23" y="145"/>
                    <a:pt x="23" y="167"/>
                  </a:cubicBezTo>
                  <a:cubicBezTo>
                    <a:pt x="1" y="189"/>
                    <a:pt x="23" y="210"/>
                    <a:pt x="44" y="232"/>
                  </a:cubicBezTo>
                  <a:lnTo>
                    <a:pt x="88" y="232"/>
                  </a:lnTo>
                  <a:cubicBezTo>
                    <a:pt x="218" y="232"/>
                    <a:pt x="348" y="80"/>
                    <a:pt x="369" y="80"/>
                  </a:cubicBezTo>
                  <a:cubicBezTo>
                    <a:pt x="403" y="47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295518" y="2411376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28" y="1"/>
                  </a:moveTo>
                  <a:cubicBezTo>
                    <a:pt x="315" y="1"/>
                    <a:pt x="304" y="6"/>
                    <a:pt x="304" y="17"/>
                  </a:cubicBezTo>
                  <a:cubicBezTo>
                    <a:pt x="264" y="56"/>
                    <a:pt x="153" y="150"/>
                    <a:pt x="84" y="150"/>
                  </a:cubicBezTo>
                  <a:cubicBezTo>
                    <a:pt x="78" y="150"/>
                    <a:pt x="71" y="149"/>
                    <a:pt x="65" y="147"/>
                  </a:cubicBezTo>
                  <a:cubicBezTo>
                    <a:pt x="59" y="141"/>
                    <a:pt x="53" y="138"/>
                    <a:pt x="46" y="138"/>
                  </a:cubicBezTo>
                  <a:cubicBezTo>
                    <a:pt x="31" y="138"/>
                    <a:pt x="16" y="153"/>
                    <a:pt x="0" y="169"/>
                  </a:cubicBezTo>
                  <a:cubicBezTo>
                    <a:pt x="0" y="190"/>
                    <a:pt x="0" y="212"/>
                    <a:pt x="22" y="234"/>
                  </a:cubicBezTo>
                  <a:lnTo>
                    <a:pt x="87" y="234"/>
                  </a:lnTo>
                  <a:cubicBezTo>
                    <a:pt x="174" y="212"/>
                    <a:pt x="282" y="147"/>
                    <a:pt x="369" y="82"/>
                  </a:cubicBezTo>
                  <a:cubicBezTo>
                    <a:pt x="369" y="60"/>
                    <a:pt x="369" y="38"/>
                    <a:pt x="369" y="17"/>
                  </a:cubicBezTo>
                  <a:cubicBezTo>
                    <a:pt x="358" y="6"/>
                    <a:pt x="342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274241" y="2392751"/>
              <a:ext cx="22258" cy="13378"/>
            </a:xfrm>
            <a:custGeom>
              <a:avLst/>
              <a:gdLst/>
              <a:ahLst/>
              <a:cxnLst/>
              <a:rect l="l" t="t" r="r" b="b"/>
              <a:pathLst>
                <a:path w="386" h="232" extrusionOk="0">
                  <a:moveTo>
                    <a:pt x="334" y="0"/>
                  </a:moveTo>
                  <a:cubicBezTo>
                    <a:pt x="324" y="0"/>
                    <a:pt x="314" y="4"/>
                    <a:pt x="304" y="15"/>
                  </a:cubicBezTo>
                  <a:cubicBezTo>
                    <a:pt x="266" y="73"/>
                    <a:pt x="158" y="148"/>
                    <a:pt x="89" y="148"/>
                  </a:cubicBezTo>
                  <a:cubicBezTo>
                    <a:pt x="80" y="148"/>
                    <a:pt x="73" y="147"/>
                    <a:pt x="66" y="145"/>
                  </a:cubicBezTo>
                  <a:cubicBezTo>
                    <a:pt x="44" y="145"/>
                    <a:pt x="22" y="166"/>
                    <a:pt x="1" y="188"/>
                  </a:cubicBezTo>
                  <a:cubicBezTo>
                    <a:pt x="1" y="210"/>
                    <a:pt x="22" y="231"/>
                    <a:pt x="44" y="231"/>
                  </a:cubicBezTo>
                  <a:lnTo>
                    <a:pt x="87" y="231"/>
                  </a:lnTo>
                  <a:cubicBezTo>
                    <a:pt x="196" y="210"/>
                    <a:pt x="283" y="166"/>
                    <a:pt x="369" y="80"/>
                  </a:cubicBezTo>
                  <a:cubicBezTo>
                    <a:pt x="386" y="46"/>
                    <a:pt x="36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1264266" y="2418872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36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65" y="75"/>
                    <a:pt x="157" y="150"/>
                    <a:pt x="88" y="150"/>
                  </a:cubicBezTo>
                  <a:cubicBezTo>
                    <a:pt x="80" y="150"/>
                    <a:pt x="72" y="149"/>
                    <a:pt x="65" y="147"/>
                  </a:cubicBezTo>
                  <a:cubicBezTo>
                    <a:pt x="44" y="147"/>
                    <a:pt x="22" y="147"/>
                    <a:pt x="0" y="169"/>
                  </a:cubicBezTo>
                  <a:cubicBezTo>
                    <a:pt x="0" y="190"/>
                    <a:pt x="0" y="234"/>
                    <a:pt x="44" y="234"/>
                  </a:cubicBezTo>
                  <a:lnTo>
                    <a:pt x="87" y="234"/>
                  </a:lnTo>
                  <a:cubicBezTo>
                    <a:pt x="195" y="212"/>
                    <a:pt x="282" y="147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1305494" y="2378221"/>
              <a:ext cx="22373" cy="12916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28" y="1"/>
                  </a:moveTo>
                  <a:cubicBezTo>
                    <a:pt x="320" y="1"/>
                    <a:pt x="312" y="2"/>
                    <a:pt x="304" y="6"/>
                  </a:cubicBezTo>
                  <a:cubicBezTo>
                    <a:pt x="265" y="46"/>
                    <a:pt x="153" y="139"/>
                    <a:pt x="85" y="139"/>
                  </a:cubicBezTo>
                  <a:cubicBezTo>
                    <a:pt x="78" y="139"/>
                    <a:pt x="72" y="138"/>
                    <a:pt x="66" y="136"/>
                  </a:cubicBezTo>
                  <a:cubicBezTo>
                    <a:pt x="59" y="130"/>
                    <a:pt x="53" y="128"/>
                    <a:pt x="47" y="128"/>
                  </a:cubicBezTo>
                  <a:cubicBezTo>
                    <a:pt x="31" y="128"/>
                    <a:pt x="16" y="143"/>
                    <a:pt x="1" y="158"/>
                  </a:cubicBezTo>
                  <a:cubicBezTo>
                    <a:pt x="1" y="180"/>
                    <a:pt x="1" y="202"/>
                    <a:pt x="44" y="223"/>
                  </a:cubicBezTo>
                  <a:lnTo>
                    <a:pt x="88" y="223"/>
                  </a:lnTo>
                  <a:cubicBezTo>
                    <a:pt x="196" y="202"/>
                    <a:pt x="283" y="136"/>
                    <a:pt x="369" y="71"/>
                  </a:cubicBezTo>
                  <a:cubicBezTo>
                    <a:pt x="387" y="36"/>
                    <a:pt x="361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1341763" y="2366458"/>
              <a:ext cx="23180" cy="13435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3" y="148"/>
                    <a:pt x="84" y="148"/>
                  </a:cubicBezTo>
                  <a:cubicBezTo>
                    <a:pt x="78" y="148"/>
                    <a:pt x="71" y="147"/>
                    <a:pt x="66" y="145"/>
                  </a:cubicBezTo>
                  <a:cubicBezTo>
                    <a:pt x="44" y="145"/>
                    <a:pt x="22" y="145"/>
                    <a:pt x="22" y="167"/>
                  </a:cubicBezTo>
                  <a:cubicBezTo>
                    <a:pt x="1" y="189"/>
                    <a:pt x="22" y="210"/>
                    <a:pt x="44" y="232"/>
                  </a:cubicBezTo>
                  <a:lnTo>
                    <a:pt x="87" y="232"/>
                  </a:lnTo>
                  <a:cubicBezTo>
                    <a:pt x="196" y="210"/>
                    <a:pt x="304" y="145"/>
                    <a:pt x="369" y="59"/>
                  </a:cubicBezTo>
                  <a:cubicBezTo>
                    <a:pt x="402" y="42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1161744" y="2568444"/>
              <a:ext cx="16318" cy="21450"/>
            </a:xfrm>
            <a:custGeom>
              <a:avLst/>
              <a:gdLst/>
              <a:ahLst/>
              <a:cxnLst/>
              <a:rect l="l" t="t" r="r" b="b"/>
              <a:pathLst>
                <a:path w="283" h="372" extrusionOk="0">
                  <a:moveTo>
                    <a:pt x="96" y="1"/>
                  </a:moveTo>
                  <a:cubicBezTo>
                    <a:pt x="85" y="1"/>
                    <a:pt x="74" y="8"/>
                    <a:pt x="66" y="25"/>
                  </a:cubicBezTo>
                  <a:cubicBezTo>
                    <a:pt x="1" y="155"/>
                    <a:pt x="174" y="350"/>
                    <a:pt x="196" y="350"/>
                  </a:cubicBezTo>
                  <a:cubicBezTo>
                    <a:pt x="206" y="361"/>
                    <a:pt x="212" y="366"/>
                    <a:pt x="217" y="366"/>
                  </a:cubicBezTo>
                  <a:cubicBezTo>
                    <a:pt x="223" y="366"/>
                    <a:pt x="228" y="361"/>
                    <a:pt x="239" y="350"/>
                  </a:cubicBezTo>
                  <a:cubicBezTo>
                    <a:pt x="239" y="371"/>
                    <a:pt x="239" y="371"/>
                    <a:pt x="261" y="371"/>
                  </a:cubicBezTo>
                  <a:cubicBezTo>
                    <a:pt x="282" y="350"/>
                    <a:pt x="282" y="328"/>
                    <a:pt x="261" y="306"/>
                  </a:cubicBezTo>
                  <a:cubicBezTo>
                    <a:pt x="217" y="241"/>
                    <a:pt x="109" y="111"/>
                    <a:pt x="131" y="46"/>
                  </a:cubicBezTo>
                  <a:cubicBezTo>
                    <a:pt x="131" y="19"/>
                    <a:pt x="114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1163012" y="2594333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8" y="1"/>
                  </a:moveTo>
                  <a:cubicBezTo>
                    <a:pt x="58" y="1"/>
                    <a:pt x="49" y="3"/>
                    <a:pt x="44" y="9"/>
                  </a:cubicBezTo>
                  <a:cubicBezTo>
                    <a:pt x="0" y="139"/>
                    <a:pt x="174" y="334"/>
                    <a:pt x="195" y="356"/>
                  </a:cubicBezTo>
                  <a:lnTo>
                    <a:pt x="260" y="356"/>
                  </a:lnTo>
                  <a:cubicBezTo>
                    <a:pt x="260" y="334"/>
                    <a:pt x="260" y="313"/>
                    <a:pt x="260" y="291"/>
                  </a:cubicBezTo>
                  <a:cubicBezTo>
                    <a:pt x="195" y="248"/>
                    <a:pt x="109" y="118"/>
                    <a:pt x="130" y="52"/>
                  </a:cubicBezTo>
                  <a:cubicBezTo>
                    <a:pt x="130" y="21"/>
                    <a:pt x="95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1139256" y="2542266"/>
              <a:ext cx="16318" cy="21393"/>
            </a:xfrm>
            <a:custGeom>
              <a:avLst/>
              <a:gdLst/>
              <a:ahLst/>
              <a:cxnLst/>
              <a:rect l="l" t="t" r="r" b="b"/>
              <a:pathLst>
                <a:path w="283" h="371" extrusionOk="0">
                  <a:moveTo>
                    <a:pt x="99" y="1"/>
                  </a:moveTo>
                  <a:cubicBezTo>
                    <a:pt x="86" y="1"/>
                    <a:pt x="73" y="8"/>
                    <a:pt x="65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60" y="370"/>
                  </a:lnTo>
                  <a:cubicBezTo>
                    <a:pt x="282" y="348"/>
                    <a:pt x="282" y="327"/>
                    <a:pt x="260" y="305"/>
                  </a:cubicBezTo>
                  <a:cubicBezTo>
                    <a:pt x="217" y="262"/>
                    <a:pt x="109" y="132"/>
                    <a:pt x="130" y="67"/>
                  </a:cubicBezTo>
                  <a:cubicBezTo>
                    <a:pt x="144" y="25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1157996" y="2522892"/>
              <a:ext cx="15050" cy="20758"/>
            </a:xfrm>
            <a:custGeom>
              <a:avLst/>
              <a:gdLst/>
              <a:ahLst/>
              <a:cxnLst/>
              <a:rect l="l" t="t" r="r" b="b"/>
              <a:pathLst>
                <a:path w="261" h="360" extrusionOk="0">
                  <a:moveTo>
                    <a:pt x="76" y="1"/>
                  </a:moveTo>
                  <a:cubicBezTo>
                    <a:pt x="58" y="1"/>
                    <a:pt x="44" y="10"/>
                    <a:pt x="44" y="34"/>
                  </a:cubicBezTo>
                  <a:cubicBezTo>
                    <a:pt x="0" y="164"/>
                    <a:pt x="174" y="338"/>
                    <a:pt x="196" y="359"/>
                  </a:cubicBezTo>
                  <a:lnTo>
                    <a:pt x="261" y="359"/>
                  </a:lnTo>
                  <a:cubicBezTo>
                    <a:pt x="261" y="338"/>
                    <a:pt x="261" y="316"/>
                    <a:pt x="261" y="294"/>
                  </a:cubicBezTo>
                  <a:cubicBezTo>
                    <a:pt x="196" y="251"/>
                    <a:pt x="109" y="121"/>
                    <a:pt x="131" y="56"/>
                  </a:cubicBezTo>
                  <a:cubicBezTo>
                    <a:pt x="144" y="28"/>
                    <a:pt x="10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1132970" y="2511821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9" y="1"/>
                  </a:moveTo>
                  <a:cubicBezTo>
                    <a:pt x="59" y="1"/>
                    <a:pt x="50" y="3"/>
                    <a:pt x="44" y="9"/>
                  </a:cubicBezTo>
                  <a:cubicBezTo>
                    <a:pt x="1" y="139"/>
                    <a:pt x="174" y="334"/>
                    <a:pt x="196" y="356"/>
                  </a:cubicBezTo>
                  <a:lnTo>
                    <a:pt x="239" y="356"/>
                  </a:lnTo>
                  <a:cubicBezTo>
                    <a:pt x="261" y="334"/>
                    <a:pt x="261" y="313"/>
                    <a:pt x="239" y="291"/>
                  </a:cubicBezTo>
                  <a:cubicBezTo>
                    <a:pt x="196" y="248"/>
                    <a:pt x="109" y="118"/>
                    <a:pt x="131" y="53"/>
                  </a:cubicBezTo>
                  <a:cubicBezTo>
                    <a:pt x="131" y="21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1174256" y="2554778"/>
              <a:ext cx="15050" cy="21335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78" y="0"/>
                  </a:moveTo>
                  <a:cubicBezTo>
                    <a:pt x="64" y="0"/>
                    <a:pt x="51" y="8"/>
                    <a:pt x="44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39" y="370"/>
                  </a:lnTo>
                  <a:cubicBezTo>
                    <a:pt x="260" y="348"/>
                    <a:pt x="260" y="327"/>
                    <a:pt x="239" y="305"/>
                  </a:cubicBezTo>
                  <a:cubicBezTo>
                    <a:pt x="195" y="240"/>
                    <a:pt x="109" y="110"/>
                    <a:pt x="130" y="66"/>
                  </a:cubicBezTo>
                  <a:cubicBezTo>
                    <a:pt x="130" y="24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1183021" y="2592200"/>
              <a:ext cx="15050" cy="21450"/>
            </a:xfrm>
            <a:custGeom>
              <a:avLst/>
              <a:gdLst/>
              <a:ahLst/>
              <a:cxnLst/>
              <a:rect l="l" t="t" r="r" b="b"/>
              <a:pathLst>
                <a:path w="261" h="372" extrusionOk="0">
                  <a:moveTo>
                    <a:pt x="91" y="1"/>
                  </a:moveTo>
                  <a:cubicBezTo>
                    <a:pt x="77" y="1"/>
                    <a:pt x="60" y="8"/>
                    <a:pt x="43" y="24"/>
                  </a:cubicBezTo>
                  <a:cubicBezTo>
                    <a:pt x="0" y="155"/>
                    <a:pt x="174" y="328"/>
                    <a:pt x="195" y="350"/>
                  </a:cubicBezTo>
                  <a:cubicBezTo>
                    <a:pt x="195" y="350"/>
                    <a:pt x="217" y="350"/>
                    <a:pt x="217" y="371"/>
                  </a:cubicBezTo>
                  <a:cubicBezTo>
                    <a:pt x="239" y="350"/>
                    <a:pt x="239" y="350"/>
                    <a:pt x="260" y="350"/>
                  </a:cubicBezTo>
                  <a:cubicBezTo>
                    <a:pt x="260" y="328"/>
                    <a:pt x="260" y="306"/>
                    <a:pt x="260" y="285"/>
                  </a:cubicBezTo>
                  <a:cubicBezTo>
                    <a:pt x="195" y="241"/>
                    <a:pt x="108" y="111"/>
                    <a:pt x="130" y="46"/>
                  </a:cubicBezTo>
                  <a:cubicBezTo>
                    <a:pt x="130" y="19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939228" y="2438592"/>
              <a:ext cx="87532" cy="70060"/>
            </a:xfrm>
            <a:custGeom>
              <a:avLst/>
              <a:gdLst/>
              <a:ahLst/>
              <a:cxnLst/>
              <a:rect l="l" t="t" r="r" b="b"/>
              <a:pathLst>
                <a:path w="1518" h="1215" extrusionOk="0">
                  <a:moveTo>
                    <a:pt x="109" y="0"/>
                  </a:moveTo>
                  <a:lnTo>
                    <a:pt x="0" y="802"/>
                  </a:lnTo>
                  <a:lnTo>
                    <a:pt x="1171" y="1214"/>
                  </a:lnTo>
                  <a:lnTo>
                    <a:pt x="1518" y="2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1081709" y="2348526"/>
              <a:ext cx="93817" cy="98891"/>
            </a:xfrm>
            <a:custGeom>
              <a:avLst/>
              <a:gdLst/>
              <a:ahLst/>
              <a:cxnLst/>
              <a:rect l="l" t="t" r="r" b="b"/>
              <a:pathLst>
                <a:path w="1627" h="1715" extrusionOk="0">
                  <a:moveTo>
                    <a:pt x="688" y="0"/>
                  </a:moveTo>
                  <a:cubicBezTo>
                    <a:pt x="527" y="0"/>
                    <a:pt x="1" y="1367"/>
                    <a:pt x="1" y="1367"/>
                  </a:cubicBezTo>
                  <a:cubicBezTo>
                    <a:pt x="1" y="1367"/>
                    <a:pt x="803" y="1692"/>
                    <a:pt x="977" y="1714"/>
                  </a:cubicBezTo>
                  <a:cubicBezTo>
                    <a:pt x="978" y="1714"/>
                    <a:pt x="979" y="1714"/>
                    <a:pt x="980" y="1714"/>
                  </a:cubicBezTo>
                  <a:cubicBezTo>
                    <a:pt x="1157" y="1714"/>
                    <a:pt x="1627" y="283"/>
                    <a:pt x="1627" y="283"/>
                  </a:cubicBezTo>
                  <a:cubicBezTo>
                    <a:pt x="1627" y="283"/>
                    <a:pt x="846" y="44"/>
                    <a:pt x="695" y="1"/>
                  </a:cubicBezTo>
                  <a:cubicBezTo>
                    <a:pt x="692" y="0"/>
                    <a:pt x="690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1148020" y="2621376"/>
              <a:ext cx="141273" cy="19778"/>
            </a:xfrm>
            <a:custGeom>
              <a:avLst/>
              <a:gdLst/>
              <a:ahLst/>
              <a:cxnLst/>
              <a:rect l="l" t="t" r="r" b="b"/>
              <a:pathLst>
                <a:path w="2450" h="343" extrusionOk="0">
                  <a:moveTo>
                    <a:pt x="2415" y="1"/>
                  </a:moveTo>
                  <a:cubicBezTo>
                    <a:pt x="2407" y="1"/>
                    <a:pt x="2396" y="6"/>
                    <a:pt x="2385" y="17"/>
                  </a:cubicBezTo>
                  <a:cubicBezTo>
                    <a:pt x="2028" y="196"/>
                    <a:pt x="1643" y="254"/>
                    <a:pt x="1292" y="254"/>
                  </a:cubicBezTo>
                  <a:cubicBezTo>
                    <a:pt x="617" y="254"/>
                    <a:pt x="65" y="39"/>
                    <a:pt x="65" y="39"/>
                  </a:cubicBezTo>
                  <a:cubicBezTo>
                    <a:pt x="59" y="32"/>
                    <a:pt x="52" y="30"/>
                    <a:pt x="46" y="30"/>
                  </a:cubicBezTo>
                  <a:cubicBezTo>
                    <a:pt x="31" y="30"/>
                    <a:pt x="15" y="45"/>
                    <a:pt x="0" y="60"/>
                  </a:cubicBezTo>
                  <a:cubicBezTo>
                    <a:pt x="0" y="82"/>
                    <a:pt x="0" y="104"/>
                    <a:pt x="22" y="104"/>
                  </a:cubicBezTo>
                  <a:cubicBezTo>
                    <a:pt x="434" y="256"/>
                    <a:pt x="846" y="321"/>
                    <a:pt x="1279" y="342"/>
                  </a:cubicBezTo>
                  <a:cubicBezTo>
                    <a:pt x="1669" y="342"/>
                    <a:pt x="2060" y="256"/>
                    <a:pt x="2428" y="82"/>
                  </a:cubicBezTo>
                  <a:cubicBezTo>
                    <a:pt x="2450" y="60"/>
                    <a:pt x="2450" y="39"/>
                    <a:pt x="2428" y="17"/>
                  </a:cubicBezTo>
                  <a:cubicBezTo>
                    <a:pt x="2428" y="6"/>
                    <a:pt x="2423" y="1"/>
                    <a:pt x="2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1413032" y="2538575"/>
              <a:ext cx="58816" cy="43824"/>
            </a:xfrm>
            <a:custGeom>
              <a:avLst/>
              <a:gdLst/>
              <a:ahLst/>
              <a:cxnLst/>
              <a:rect l="l" t="t" r="r" b="b"/>
              <a:pathLst>
                <a:path w="1020" h="760" extrusionOk="0">
                  <a:moveTo>
                    <a:pt x="998" y="1"/>
                  </a:moveTo>
                  <a:cubicBezTo>
                    <a:pt x="976" y="1"/>
                    <a:pt x="954" y="22"/>
                    <a:pt x="933" y="44"/>
                  </a:cubicBezTo>
                  <a:cubicBezTo>
                    <a:pt x="824" y="564"/>
                    <a:pt x="130" y="673"/>
                    <a:pt x="65" y="673"/>
                  </a:cubicBezTo>
                  <a:lnTo>
                    <a:pt x="44" y="673"/>
                  </a:lnTo>
                  <a:cubicBezTo>
                    <a:pt x="0" y="694"/>
                    <a:pt x="0" y="759"/>
                    <a:pt x="65" y="759"/>
                  </a:cubicBezTo>
                  <a:cubicBezTo>
                    <a:pt x="152" y="759"/>
                    <a:pt x="889" y="629"/>
                    <a:pt x="1019" y="66"/>
                  </a:cubicBezTo>
                  <a:cubicBezTo>
                    <a:pt x="1019" y="44"/>
                    <a:pt x="1019" y="22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1106734" y="1949744"/>
              <a:ext cx="137583" cy="72597"/>
            </a:xfrm>
            <a:custGeom>
              <a:avLst/>
              <a:gdLst/>
              <a:ahLst/>
              <a:cxnLst/>
              <a:rect l="l" t="t" r="r" b="b"/>
              <a:pathLst>
                <a:path w="2386" h="1259" extrusionOk="0">
                  <a:moveTo>
                    <a:pt x="586" y="586"/>
                  </a:moveTo>
                  <a:lnTo>
                    <a:pt x="586" y="608"/>
                  </a:lnTo>
                  <a:cubicBezTo>
                    <a:pt x="586" y="630"/>
                    <a:pt x="564" y="673"/>
                    <a:pt x="521" y="673"/>
                  </a:cubicBezTo>
                  <a:cubicBezTo>
                    <a:pt x="543" y="630"/>
                    <a:pt x="564" y="608"/>
                    <a:pt x="586" y="586"/>
                  </a:cubicBezTo>
                  <a:close/>
                  <a:moveTo>
                    <a:pt x="1280" y="760"/>
                  </a:moveTo>
                  <a:cubicBezTo>
                    <a:pt x="1301" y="760"/>
                    <a:pt x="1345" y="781"/>
                    <a:pt x="1345" y="803"/>
                  </a:cubicBezTo>
                  <a:cubicBezTo>
                    <a:pt x="1410" y="890"/>
                    <a:pt x="1388" y="977"/>
                    <a:pt x="1301" y="1042"/>
                  </a:cubicBezTo>
                  <a:cubicBezTo>
                    <a:pt x="1193" y="977"/>
                    <a:pt x="1193" y="912"/>
                    <a:pt x="1193" y="890"/>
                  </a:cubicBezTo>
                  <a:cubicBezTo>
                    <a:pt x="1171" y="825"/>
                    <a:pt x="1215" y="781"/>
                    <a:pt x="1258" y="760"/>
                  </a:cubicBezTo>
                  <a:close/>
                  <a:moveTo>
                    <a:pt x="434" y="1"/>
                  </a:moveTo>
                  <a:cubicBezTo>
                    <a:pt x="196" y="23"/>
                    <a:pt x="1" y="218"/>
                    <a:pt x="1" y="456"/>
                  </a:cubicBezTo>
                  <a:cubicBezTo>
                    <a:pt x="1" y="565"/>
                    <a:pt x="44" y="673"/>
                    <a:pt x="152" y="738"/>
                  </a:cubicBezTo>
                  <a:cubicBezTo>
                    <a:pt x="239" y="781"/>
                    <a:pt x="326" y="803"/>
                    <a:pt x="412" y="803"/>
                  </a:cubicBezTo>
                  <a:cubicBezTo>
                    <a:pt x="434" y="933"/>
                    <a:pt x="521" y="1063"/>
                    <a:pt x="651" y="1150"/>
                  </a:cubicBezTo>
                  <a:cubicBezTo>
                    <a:pt x="738" y="1215"/>
                    <a:pt x="868" y="1258"/>
                    <a:pt x="998" y="1258"/>
                  </a:cubicBezTo>
                  <a:cubicBezTo>
                    <a:pt x="1128" y="1258"/>
                    <a:pt x="1236" y="1237"/>
                    <a:pt x="1323" y="1172"/>
                  </a:cubicBezTo>
                  <a:cubicBezTo>
                    <a:pt x="1366" y="1172"/>
                    <a:pt x="1410" y="1193"/>
                    <a:pt x="1475" y="1215"/>
                  </a:cubicBezTo>
                  <a:cubicBezTo>
                    <a:pt x="1582" y="1240"/>
                    <a:pt x="1688" y="1253"/>
                    <a:pt x="1787" y="1253"/>
                  </a:cubicBezTo>
                  <a:cubicBezTo>
                    <a:pt x="2027" y="1253"/>
                    <a:pt x="2228" y="1180"/>
                    <a:pt x="2320" y="1042"/>
                  </a:cubicBezTo>
                  <a:cubicBezTo>
                    <a:pt x="2364" y="912"/>
                    <a:pt x="2385" y="716"/>
                    <a:pt x="2082" y="435"/>
                  </a:cubicBezTo>
                  <a:cubicBezTo>
                    <a:pt x="2077" y="424"/>
                    <a:pt x="2069" y="420"/>
                    <a:pt x="2061" y="420"/>
                  </a:cubicBezTo>
                  <a:cubicBezTo>
                    <a:pt x="2035" y="420"/>
                    <a:pt x="2006" y="461"/>
                    <a:pt x="2039" y="478"/>
                  </a:cubicBezTo>
                  <a:cubicBezTo>
                    <a:pt x="2234" y="695"/>
                    <a:pt x="2320" y="825"/>
                    <a:pt x="2234" y="998"/>
                  </a:cubicBezTo>
                  <a:cubicBezTo>
                    <a:pt x="2173" y="1104"/>
                    <a:pt x="1998" y="1167"/>
                    <a:pt x="1788" y="1167"/>
                  </a:cubicBezTo>
                  <a:cubicBezTo>
                    <a:pt x="1695" y="1167"/>
                    <a:pt x="1596" y="1155"/>
                    <a:pt x="1497" y="1128"/>
                  </a:cubicBezTo>
                  <a:cubicBezTo>
                    <a:pt x="1453" y="1128"/>
                    <a:pt x="1431" y="1107"/>
                    <a:pt x="1388" y="1107"/>
                  </a:cubicBezTo>
                  <a:cubicBezTo>
                    <a:pt x="1475" y="1020"/>
                    <a:pt x="1497" y="868"/>
                    <a:pt x="1431" y="760"/>
                  </a:cubicBezTo>
                  <a:cubicBezTo>
                    <a:pt x="1399" y="711"/>
                    <a:pt x="1342" y="687"/>
                    <a:pt x="1288" y="687"/>
                  </a:cubicBezTo>
                  <a:cubicBezTo>
                    <a:pt x="1270" y="687"/>
                    <a:pt x="1253" y="689"/>
                    <a:pt x="1236" y="695"/>
                  </a:cubicBezTo>
                  <a:cubicBezTo>
                    <a:pt x="1150" y="738"/>
                    <a:pt x="1106" y="803"/>
                    <a:pt x="1106" y="912"/>
                  </a:cubicBezTo>
                  <a:cubicBezTo>
                    <a:pt x="1106" y="998"/>
                    <a:pt x="1171" y="1063"/>
                    <a:pt x="1236" y="1128"/>
                  </a:cubicBezTo>
                  <a:cubicBezTo>
                    <a:pt x="1167" y="1163"/>
                    <a:pt x="1091" y="1180"/>
                    <a:pt x="1014" y="1180"/>
                  </a:cubicBezTo>
                  <a:cubicBezTo>
                    <a:pt x="900" y="1180"/>
                    <a:pt x="785" y="1141"/>
                    <a:pt x="694" y="1063"/>
                  </a:cubicBezTo>
                  <a:cubicBezTo>
                    <a:pt x="586" y="1020"/>
                    <a:pt x="521" y="912"/>
                    <a:pt x="521" y="781"/>
                  </a:cubicBezTo>
                  <a:lnTo>
                    <a:pt x="564" y="760"/>
                  </a:lnTo>
                  <a:cubicBezTo>
                    <a:pt x="629" y="738"/>
                    <a:pt x="673" y="673"/>
                    <a:pt x="673" y="608"/>
                  </a:cubicBezTo>
                  <a:cubicBezTo>
                    <a:pt x="673" y="521"/>
                    <a:pt x="673" y="521"/>
                    <a:pt x="608" y="500"/>
                  </a:cubicBezTo>
                  <a:cubicBezTo>
                    <a:pt x="564" y="500"/>
                    <a:pt x="499" y="543"/>
                    <a:pt x="456" y="630"/>
                  </a:cubicBezTo>
                  <a:cubicBezTo>
                    <a:pt x="434" y="651"/>
                    <a:pt x="434" y="695"/>
                    <a:pt x="434" y="716"/>
                  </a:cubicBezTo>
                  <a:cubicBezTo>
                    <a:pt x="347" y="716"/>
                    <a:pt x="261" y="716"/>
                    <a:pt x="196" y="673"/>
                  </a:cubicBezTo>
                  <a:cubicBezTo>
                    <a:pt x="109" y="630"/>
                    <a:pt x="87" y="543"/>
                    <a:pt x="87" y="456"/>
                  </a:cubicBezTo>
                  <a:cubicBezTo>
                    <a:pt x="87" y="261"/>
                    <a:pt x="239" y="109"/>
                    <a:pt x="434" y="88"/>
                  </a:cubicBezTo>
                  <a:cubicBezTo>
                    <a:pt x="456" y="88"/>
                    <a:pt x="478" y="66"/>
                    <a:pt x="456" y="44"/>
                  </a:cubicBezTo>
                  <a:cubicBezTo>
                    <a:pt x="456" y="23"/>
                    <a:pt x="456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43"/>
          <p:cNvGrpSpPr/>
          <p:nvPr/>
        </p:nvGrpSpPr>
        <p:grpSpPr>
          <a:xfrm rot="1253449">
            <a:off x="2278802" y="353538"/>
            <a:ext cx="1024641" cy="1333069"/>
            <a:chOff x="4318023" y="4113296"/>
            <a:chExt cx="716422" cy="932073"/>
          </a:xfrm>
        </p:grpSpPr>
        <p:sp>
          <p:nvSpPr>
            <p:cNvPr id="1827" name="Google Shape;1827;p4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Bạn cần chọn cho bé những bài hát có tiết tấu vừa phải để bé có thể dễ dàng  nhẩm theo kịp. Bạn cần đặc biệt chú ý đến nội… |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1200150"/>
            <a:ext cx="70104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05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47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Activity 4</a:t>
            </a:r>
            <a:endParaRPr dirty="0"/>
          </a:p>
        </p:txBody>
      </p:sp>
      <p:sp>
        <p:nvSpPr>
          <p:cNvPr id="2046" name="Google Shape;2046;p47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2047" name="Google Shape;2047;p47"/>
          <p:cNvGrpSpPr/>
          <p:nvPr/>
        </p:nvGrpSpPr>
        <p:grpSpPr>
          <a:xfrm>
            <a:off x="1996080" y="3259010"/>
            <a:ext cx="2885526" cy="1790735"/>
            <a:chOff x="1252468" y="2302425"/>
            <a:chExt cx="1114964" cy="691938"/>
          </a:xfrm>
        </p:grpSpPr>
        <p:sp>
          <p:nvSpPr>
            <p:cNvPr id="2048" name="Google Shape;2048;p47"/>
            <p:cNvSpPr/>
            <p:nvPr/>
          </p:nvSpPr>
          <p:spPr>
            <a:xfrm>
              <a:off x="1397688" y="2670586"/>
              <a:ext cx="10971" cy="89110"/>
            </a:xfrm>
            <a:custGeom>
              <a:avLst/>
              <a:gdLst/>
              <a:ahLst/>
              <a:cxnLst/>
              <a:rect l="l" t="t" r="r" b="b"/>
              <a:pathLst>
                <a:path w="131" h="1064" extrusionOk="0">
                  <a:moveTo>
                    <a:pt x="22" y="1"/>
                  </a:moveTo>
                  <a:lnTo>
                    <a:pt x="22" y="1"/>
                  </a:lnTo>
                  <a:cubicBezTo>
                    <a:pt x="44" y="326"/>
                    <a:pt x="44" y="673"/>
                    <a:pt x="1" y="998"/>
                  </a:cubicBezTo>
                  <a:lnTo>
                    <a:pt x="1" y="1063"/>
                  </a:lnTo>
                  <a:lnTo>
                    <a:pt x="66" y="1063"/>
                  </a:lnTo>
                  <a:cubicBezTo>
                    <a:pt x="109" y="781"/>
                    <a:pt x="131" y="500"/>
                    <a:pt x="109" y="239"/>
                  </a:cubicBezTo>
                  <a:lnTo>
                    <a:pt x="109" y="1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7"/>
            <p:cNvSpPr/>
            <p:nvPr/>
          </p:nvSpPr>
          <p:spPr>
            <a:xfrm>
              <a:off x="2111313" y="2668828"/>
              <a:ext cx="121689" cy="80149"/>
            </a:xfrm>
            <a:custGeom>
              <a:avLst/>
              <a:gdLst/>
              <a:ahLst/>
              <a:cxnLst/>
              <a:rect l="l" t="t" r="r" b="b"/>
              <a:pathLst>
                <a:path w="1453" h="957" extrusionOk="0">
                  <a:moveTo>
                    <a:pt x="672" y="0"/>
                  </a:moveTo>
                  <a:cubicBezTo>
                    <a:pt x="586" y="0"/>
                    <a:pt x="521" y="44"/>
                    <a:pt x="456" y="109"/>
                  </a:cubicBezTo>
                  <a:cubicBezTo>
                    <a:pt x="347" y="239"/>
                    <a:pt x="0" y="802"/>
                    <a:pt x="174" y="933"/>
                  </a:cubicBezTo>
                  <a:cubicBezTo>
                    <a:pt x="197" y="950"/>
                    <a:pt x="236" y="956"/>
                    <a:pt x="284" y="956"/>
                  </a:cubicBezTo>
                  <a:cubicBezTo>
                    <a:pt x="417" y="956"/>
                    <a:pt x="614" y="905"/>
                    <a:pt x="694" y="889"/>
                  </a:cubicBezTo>
                  <a:lnTo>
                    <a:pt x="1236" y="846"/>
                  </a:lnTo>
                  <a:cubicBezTo>
                    <a:pt x="1301" y="846"/>
                    <a:pt x="1388" y="802"/>
                    <a:pt x="1431" y="759"/>
                  </a:cubicBezTo>
                  <a:cubicBezTo>
                    <a:pt x="1453" y="716"/>
                    <a:pt x="1453" y="629"/>
                    <a:pt x="1431" y="586"/>
                  </a:cubicBezTo>
                  <a:cubicBezTo>
                    <a:pt x="1388" y="542"/>
                    <a:pt x="1366" y="499"/>
                    <a:pt x="1301" y="456"/>
                  </a:cubicBezTo>
                  <a:cubicBezTo>
                    <a:pt x="1193" y="347"/>
                    <a:pt x="1063" y="239"/>
                    <a:pt x="932" y="130"/>
                  </a:cubicBezTo>
                  <a:cubicBezTo>
                    <a:pt x="867" y="44"/>
                    <a:pt x="781" y="0"/>
                    <a:pt x="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7"/>
            <p:cNvSpPr/>
            <p:nvPr/>
          </p:nvSpPr>
          <p:spPr>
            <a:xfrm>
              <a:off x="1252468" y="2488599"/>
              <a:ext cx="806261" cy="296475"/>
            </a:xfrm>
            <a:custGeom>
              <a:avLst/>
              <a:gdLst/>
              <a:ahLst/>
              <a:cxnLst/>
              <a:rect l="l" t="t" r="r" b="b"/>
              <a:pathLst>
                <a:path w="9627" h="3540" extrusionOk="0">
                  <a:moveTo>
                    <a:pt x="6040" y="0"/>
                  </a:moveTo>
                  <a:cubicBezTo>
                    <a:pt x="5761" y="0"/>
                    <a:pt x="5493" y="39"/>
                    <a:pt x="5225" y="93"/>
                  </a:cubicBezTo>
                  <a:cubicBezTo>
                    <a:pt x="4965" y="158"/>
                    <a:pt x="4705" y="244"/>
                    <a:pt x="4467" y="353"/>
                  </a:cubicBezTo>
                  <a:lnTo>
                    <a:pt x="4336" y="418"/>
                  </a:lnTo>
                  <a:cubicBezTo>
                    <a:pt x="4011" y="570"/>
                    <a:pt x="3708" y="743"/>
                    <a:pt x="3426" y="917"/>
                  </a:cubicBezTo>
                  <a:lnTo>
                    <a:pt x="3079" y="1133"/>
                  </a:lnTo>
                  <a:lnTo>
                    <a:pt x="2884" y="1263"/>
                  </a:lnTo>
                  <a:lnTo>
                    <a:pt x="1106" y="2412"/>
                  </a:lnTo>
                  <a:lnTo>
                    <a:pt x="933" y="2521"/>
                  </a:lnTo>
                  <a:lnTo>
                    <a:pt x="0" y="3128"/>
                  </a:lnTo>
                  <a:cubicBezTo>
                    <a:pt x="477" y="3258"/>
                    <a:pt x="976" y="3345"/>
                    <a:pt x="1453" y="3410"/>
                  </a:cubicBezTo>
                  <a:lnTo>
                    <a:pt x="1496" y="3410"/>
                  </a:lnTo>
                  <a:cubicBezTo>
                    <a:pt x="2038" y="3496"/>
                    <a:pt x="2580" y="3540"/>
                    <a:pt x="3122" y="3540"/>
                  </a:cubicBezTo>
                  <a:lnTo>
                    <a:pt x="3231" y="3540"/>
                  </a:lnTo>
                  <a:cubicBezTo>
                    <a:pt x="3708" y="3518"/>
                    <a:pt x="4163" y="3496"/>
                    <a:pt x="4640" y="3431"/>
                  </a:cubicBezTo>
                  <a:cubicBezTo>
                    <a:pt x="4662" y="3410"/>
                    <a:pt x="4705" y="3410"/>
                    <a:pt x="4748" y="3410"/>
                  </a:cubicBezTo>
                  <a:cubicBezTo>
                    <a:pt x="5269" y="3323"/>
                    <a:pt x="5789" y="3193"/>
                    <a:pt x="6309" y="3041"/>
                  </a:cubicBezTo>
                  <a:lnTo>
                    <a:pt x="6418" y="3020"/>
                  </a:lnTo>
                  <a:cubicBezTo>
                    <a:pt x="6895" y="2846"/>
                    <a:pt x="7372" y="2673"/>
                    <a:pt x="7827" y="2456"/>
                  </a:cubicBezTo>
                  <a:lnTo>
                    <a:pt x="7979" y="2391"/>
                  </a:lnTo>
                  <a:cubicBezTo>
                    <a:pt x="8391" y="2174"/>
                    <a:pt x="8781" y="1957"/>
                    <a:pt x="9193" y="1719"/>
                  </a:cubicBezTo>
                  <a:cubicBezTo>
                    <a:pt x="9215" y="1697"/>
                    <a:pt x="9236" y="1697"/>
                    <a:pt x="9258" y="1675"/>
                  </a:cubicBezTo>
                  <a:cubicBezTo>
                    <a:pt x="9388" y="1589"/>
                    <a:pt x="9496" y="1524"/>
                    <a:pt x="9626" y="1437"/>
                  </a:cubicBezTo>
                  <a:cubicBezTo>
                    <a:pt x="9019" y="917"/>
                    <a:pt x="8326" y="505"/>
                    <a:pt x="7589" y="244"/>
                  </a:cubicBezTo>
                  <a:cubicBezTo>
                    <a:pt x="7177" y="114"/>
                    <a:pt x="6743" y="28"/>
                    <a:pt x="6309" y="6"/>
                  </a:cubicBezTo>
                  <a:lnTo>
                    <a:pt x="6223" y="6"/>
                  </a:lnTo>
                  <a:cubicBezTo>
                    <a:pt x="6161" y="2"/>
                    <a:pt x="6100" y="0"/>
                    <a:pt x="6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7"/>
            <p:cNvSpPr/>
            <p:nvPr/>
          </p:nvSpPr>
          <p:spPr>
            <a:xfrm>
              <a:off x="1332364" y="2601996"/>
              <a:ext cx="695460" cy="183078"/>
            </a:xfrm>
            <a:custGeom>
              <a:avLst/>
              <a:gdLst/>
              <a:ahLst/>
              <a:cxnLst/>
              <a:rect l="l" t="t" r="r" b="b"/>
              <a:pathLst>
                <a:path w="8304" h="2186" extrusionOk="0">
                  <a:moveTo>
                    <a:pt x="7954" y="1"/>
                  </a:moveTo>
                  <a:cubicBezTo>
                    <a:pt x="7847" y="1"/>
                    <a:pt x="7733" y="41"/>
                    <a:pt x="7654" y="105"/>
                  </a:cubicBezTo>
                  <a:cubicBezTo>
                    <a:pt x="7328" y="343"/>
                    <a:pt x="7068" y="668"/>
                    <a:pt x="6938" y="1037"/>
                  </a:cubicBezTo>
                  <a:cubicBezTo>
                    <a:pt x="6895" y="928"/>
                    <a:pt x="6830" y="798"/>
                    <a:pt x="6743" y="690"/>
                  </a:cubicBezTo>
                  <a:cubicBezTo>
                    <a:pt x="6635" y="560"/>
                    <a:pt x="6461" y="473"/>
                    <a:pt x="6288" y="473"/>
                  </a:cubicBezTo>
                  <a:cubicBezTo>
                    <a:pt x="6093" y="516"/>
                    <a:pt x="5941" y="603"/>
                    <a:pt x="5832" y="755"/>
                  </a:cubicBezTo>
                  <a:cubicBezTo>
                    <a:pt x="5637" y="993"/>
                    <a:pt x="5485" y="1275"/>
                    <a:pt x="5399" y="1579"/>
                  </a:cubicBezTo>
                  <a:cubicBezTo>
                    <a:pt x="5377" y="1449"/>
                    <a:pt x="5312" y="1340"/>
                    <a:pt x="5269" y="1232"/>
                  </a:cubicBezTo>
                  <a:cubicBezTo>
                    <a:pt x="5160" y="1058"/>
                    <a:pt x="5008" y="950"/>
                    <a:pt x="4835" y="928"/>
                  </a:cubicBezTo>
                  <a:cubicBezTo>
                    <a:pt x="4662" y="928"/>
                    <a:pt x="4510" y="993"/>
                    <a:pt x="4401" y="1102"/>
                  </a:cubicBezTo>
                  <a:cubicBezTo>
                    <a:pt x="4141" y="1297"/>
                    <a:pt x="3924" y="1557"/>
                    <a:pt x="3794" y="1861"/>
                  </a:cubicBezTo>
                  <a:cubicBezTo>
                    <a:pt x="3794" y="1796"/>
                    <a:pt x="3773" y="1731"/>
                    <a:pt x="3751" y="1666"/>
                  </a:cubicBezTo>
                  <a:cubicBezTo>
                    <a:pt x="3729" y="1492"/>
                    <a:pt x="3578" y="1340"/>
                    <a:pt x="3404" y="1297"/>
                  </a:cubicBezTo>
                  <a:cubicBezTo>
                    <a:pt x="3381" y="1293"/>
                    <a:pt x="3358" y="1291"/>
                    <a:pt x="3335" y="1291"/>
                  </a:cubicBezTo>
                  <a:cubicBezTo>
                    <a:pt x="3229" y="1291"/>
                    <a:pt x="3125" y="1330"/>
                    <a:pt x="3036" y="1384"/>
                  </a:cubicBezTo>
                  <a:cubicBezTo>
                    <a:pt x="2754" y="1557"/>
                    <a:pt x="2537" y="1752"/>
                    <a:pt x="2342" y="1991"/>
                  </a:cubicBezTo>
                  <a:cubicBezTo>
                    <a:pt x="2363" y="1926"/>
                    <a:pt x="2363" y="1861"/>
                    <a:pt x="2385" y="1774"/>
                  </a:cubicBezTo>
                  <a:cubicBezTo>
                    <a:pt x="2407" y="1622"/>
                    <a:pt x="2342" y="1449"/>
                    <a:pt x="2212" y="1340"/>
                  </a:cubicBezTo>
                  <a:cubicBezTo>
                    <a:pt x="2114" y="1279"/>
                    <a:pt x="2002" y="1253"/>
                    <a:pt x="1893" y="1253"/>
                  </a:cubicBezTo>
                  <a:cubicBezTo>
                    <a:pt x="1808" y="1253"/>
                    <a:pt x="1724" y="1269"/>
                    <a:pt x="1648" y="1297"/>
                  </a:cubicBezTo>
                  <a:cubicBezTo>
                    <a:pt x="1279" y="1405"/>
                    <a:pt x="954" y="1579"/>
                    <a:pt x="672" y="1839"/>
                  </a:cubicBezTo>
                  <a:cubicBezTo>
                    <a:pt x="694" y="1774"/>
                    <a:pt x="716" y="1709"/>
                    <a:pt x="737" y="1644"/>
                  </a:cubicBezTo>
                  <a:cubicBezTo>
                    <a:pt x="759" y="1492"/>
                    <a:pt x="716" y="1340"/>
                    <a:pt x="629" y="1210"/>
                  </a:cubicBezTo>
                  <a:cubicBezTo>
                    <a:pt x="516" y="1116"/>
                    <a:pt x="370" y="1054"/>
                    <a:pt x="219" y="1054"/>
                  </a:cubicBezTo>
                  <a:cubicBezTo>
                    <a:pt x="197" y="1054"/>
                    <a:pt x="174" y="1056"/>
                    <a:pt x="152" y="1058"/>
                  </a:cubicBezTo>
                  <a:lnTo>
                    <a:pt x="0" y="1167"/>
                  </a:lnTo>
                  <a:cubicBezTo>
                    <a:pt x="61" y="1147"/>
                    <a:pt x="123" y="1137"/>
                    <a:pt x="185" y="1137"/>
                  </a:cubicBezTo>
                  <a:cubicBezTo>
                    <a:pt x="323" y="1137"/>
                    <a:pt x="459" y="1185"/>
                    <a:pt x="564" y="1275"/>
                  </a:cubicBezTo>
                  <a:cubicBezTo>
                    <a:pt x="651" y="1362"/>
                    <a:pt x="672" y="1514"/>
                    <a:pt x="651" y="1644"/>
                  </a:cubicBezTo>
                  <a:cubicBezTo>
                    <a:pt x="629" y="1752"/>
                    <a:pt x="586" y="1882"/>
                    <a:pt x="542" y="2012"/>
                  </a:cubicBezTo>
                  <a:cubicBezTo>
                    <a:pt x="521" y="2012"/>
                    <a:pt x="521" y="2034"/>
                    <a:pt x="542" y="2056"/>
                  </a:cubicBezTo>
                  <a:lnTo>
                    <a:pt x="564" y="2056"/>
                  </a:lnTo>
                  <a:cubicBezTo>
                    <a:pt x="867" y="1731"/>
                    <a:pt x="1236" y="1492"/>
                    <a:pt x="1648" y="1384"/>
                  </a:cubicBezTo>
                  <a:cubicBezTo>
                    <a:pt x="1728" y="1353"/>
                    <a:pt x="1809" y="1337"/>
                    <a:pt x="1887" y="1337"/>
                  </a:cubicBezTo>
                  <a:cubicBezTo>
                    <a:pt x="1978" y="1337"/>
                    <a:pt x="2065" y="1359"/>
                    <a:pt x="2147" y="1405"/>
                  </a:cubicBezTo>
                  <a:cubicBezTo>
                    <a:pt x="2255" y="1514"/>
                    <a:pt x="2298" y="1644"/>
                    <a:pt x="2298" y="1774"/>
                  </a:cubicBezTo>
                  <a:cubicBezTo>
                    <a:pt x="2277" y="1926"/>
                    <a:pt x="2233" y="2056"/>
                    <a:pt x="2168" y="2186"/>
                  </a:cubicBezTo>
                  <a:lnTo>
                    <a:pt x="2277" y="2186"/>
                  </a:lnTo>
                  <a:cubicBezTo>
                    <a:pt x="2494" y="1904"/>
                    <a:pt x="2754" y="1666"/>
                    <a:pt x="3057" y="1470"/>
                  </a:cubicBezTo>
                  <a:cubicBezTo>
                    <a:pt x="3146" y="1417"/>
                    <a:pt x="3236" y="1378"/>
                    <a:pt x="3337" y="1378"/>
                  </a:cubicBezTo>
                  <a:cubicBezTo>
                    <a:pt x="3359" y="1378"/>
                    <a:pt x="3381" y="1380"/>
                    <a:pt x="3404" y="1384"/>
                  </a:cubicBezTo>
                  <a:cubicBezTo>
                    <a:pt x="3534" y="1427"/>
                    <a:pt x="3643" y="1535"/>
                    <a:pt x="3686" y="1687"/>
                  </a:cubicBezTo>
                  <a:cubicBezTo>
                    <a:pt x="3708" y="1817"/>
                    <a:pt x="3708" y="1947"/>
                    <a:pt x="3686" y="2077"/>
                  </a:cubicBezTo>
                  <a:cubicBezTo>
                    <a:pt x="3708" y="2077"/>
                    <a:pt x="3751" y="2056"/>
                    <a:pt x="3794" y="2056"/>
                  </a:cubicBezTo>
                  <a:cubicBezTo>
                    <a:pt x="3903" y="1709"/>
                    <a:pt x="4141" y="1384"/>
                    <a:pt x="4445" y="1167"/>
                  </a:cubicBezTo>
                  <a:cubicBezTo>
                    <a:pt x="4532" y="1080"/>
                    <a:pt x="4683" y="1015"/>
                    <a:pt x="4813" y="1015"/>
                  </a:cubicBezTo>
                  <a:cubicBezTo>
                    <a:pt x="4965" y="1037"/>
                    <a:pt x="5117" y="1124"/>
                    <a:pt x="5204" y="1275"/>
                  </a:cubicBezTo>
                  <a:cubicBezTo>
                    <a:pt x="5269" y="1405"/>
                    <a:pt x="5312" y="1535"/>
                    <a:pt x="5355" y="1687"/>
                  </a:cubicBezTo>
                  <a:lnTo>
                    <a:pt x="5464" y="1666"/>
                  </a:lnTo>
                  <a:cubicBezTo>
                    <a:pt x="5529" y="1340"/>
                    <a:pt x="5681" y="1058"/>
                    <a:pt x="5897" y="820"/>
                  </a:cubicBezTo>
                  <a:cubicBezTo>
                    <a:pt x="5984" y="668"/>
                    <a:pt x="6114" y="582"/>
                    <a:pt x="6288" y="560"/>
                  </a:cubicBezTo>
                  <a:cubicBezTo>
                    <a:pt x="6439" y="560"/>
                    <a:pt x="6591" y="625"/>
                    <a:pt x="6678" y="755"/>
                  </a:cubicBezTo>
                  <a:cubicBezTo>
                    <a:pt x="6765" y="842"/>
                    <a:pt x="6830" y="972"/>
                    <a:pt x="6873" y="1102"/>
                  </a:cubicBezTo>
                  <a:lnTo>
                    <a:pt x="7025" y="1037"/>
                  </a:lnTo>
                  <a:cubicBezTo>
                    <a:pt x="7155" y="690"/>
                    <a:pt x="7393" y="386"/>
                    <a:pt x="7697" y="170"/>
                  </a:cubicBezTo>
                  <a:cubicBezTo>
                    <a:pt x="7763" y="103"/>
                    <a:pt x="7855" y="75"/>
                    <a:pt x="7952" y="75"/>
                  </a:cubicBezTo>
                  <a:cubicBezTo>
                    <a:pt x="7982" y="75"/>
                    <a:pt x="8013" y="78"/>
                    <a:pt x="8044" y="83"/>
                  </a:cubicBezTo>
                  <a:cubicBezTo>
                    <a:pt x="8152" y="148"/>
                    <a:pt x="8217" y="256"/>
                    <a:pt x="8239" y="365"/>
                  </a:cubicBezTo>
                  <a:cubicBezTo>
                    <a:pt x="8261" y="343"/>
                    <a:pt x="8282" y="343"/>
                    <a:pt x="8304" y="321"/>
                  </a:cubicBezTo>
                  <a:cubicBezTo>
                    <a:pt x="8282" y="191"/>
                    <a:pt x="8196" y="83"/>
                    <a:pt x="8065" y="18"/>
                  </a:cubicBezTo>
                  <a:cubicBezTo>
                    <a:pt x="8031" y="6"/>
                    <a:pt x="7993" y="1"/>
                    <a:pt x="7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7"/>
            <p:cNvSpPr/>
            <p:nvPr/>
          </p:nvSpPr>
          <p:spPr>
            <a:xfrm>
              <a:off x="1486714" y="2563387"/>
              <a:ext cx="119930" cy="89194"/>
            </a:xfrm>
            <a:custGeom>
              <a:avLst/>
              <a:gdLst/>
              <a:ahLst/>
              <a:cxnLst/>
              <a:rect l="l" t="t" r="r" b="b"/>
              <a:pathLst>
                <a:path w="1432" h="1065" extrusionOk="0">
                  <a:moveTo>
                    <a:pt x="757" y="83"/>
                  </a:moveTo>
                  <a:cubicBezTo>
                    <a:pt x="779" y="83"/>
                    <a:pt x="802" y="85"/>
                    <a:pt x="824" y="89"/>
                  </a:cubicBezTo>
                  <a:cubicBezTo>
                    <a:pt x="932" y="89"/>
                    <a:pt x="1041" y="89"/>
                    <a:pt x="1128" y="132"/>
                  </a:cubicBezTo>
                  <a:cubicBezTo>
                    <a:pt x="1193" y="175"/>
                    <a:pt x="1258" y="197"/>
                    <a:pt x="1301" y="262"/>
                  </a:cubicBezTo>
                  <a:cubicBezTo>
                    <a:pt x="1344" y="305"/>
                    <a:pt x="1366" y="370"/>
                    <a:pt x="1344" y="435"/>
                  </a:cubicBezTo>
                  <a:cubicBezTo>
                    <a:pt x="1323" y="500"/>
                    <a:pt x="1236" y="566"/>
                    <a:pt x="1149" y="587"/>
                  </a:cubicBezTo>
                  <a:lnTo>
                    <a:pt x="477" y="912"/>
                  </a:lnTo>
                  <a:cubicBezTo>
                    <a:pt x="412" y="956"/>
                    <a:pt x="325" y="977"/>
                    <a:pt x="239" y="977"/>
                  </a:cubicBezTo>
                  <a:cubicBezTo>
                    <a:pt x="130" y="956"/>
                    <a:pt x="65" y="869"/>
                    <a:pt x="65" y="761"/>
                  </a:cubicBezTo>
                  <a:cubicBezTo>
                    <a:pt x="65" y="609"/>
                    <a:pt x="195" y="414"/>
                    <a:pt x="455" y="197"/>
                  </a:cubicBezTo>
                  <a:cubicBezTo>
                    <a:pt x="545" y="125"/>
                    <a:pt x="650" y="83"/>
                    <a:pt x="757" y="83"/>
                  </a:cubicBezTo>
                  <a:close/>
                  <a:moveTo>
                    <a:pt x="819" y="1"/>
                  </a:moveTo>
                  <a:cubicBezTo>
                    <a:pt x="754" y="1"/>
                    <a:pt x="690" y="8"/>
                    <a:pt x="629" y="24"/>
                  </a:cubicBezTo>
                  <a:cubicBezTo>
                    <a:pt x="542" y="45"/>
                    <a:pt x="477" y="89"/>
                    <a:pt x="412" y="132"/>
                  </a:cubicBezTo>
                  <a:cubicBezTo>
                    <a:pt x="369" y="175"/>
                    <a:pt x="325" y="197"/>
                    <a:pt x="282" y="240"/>
                  </a:cubicBezTo>
                  <a:cubicBezTo>
                    <a:pt x="130" y="370"/>
                    <a:pt x="22" y="544"/>
                    <a:pt x="0" y="739"/>
                  </a:cubicBezTo>
                  <a:lnTo>
                    <a:pt x="0" y="761"/>
                  </a:lnTo>
                  <a:cubicBezTo>
                    <a:pt x="0" y="912"/>
                    <a:pt x="87" y="1021"/>
                    <a:pt x="217" y="1064"/>
                  </a:cubicBezTo>
                  <a:lnTo>
                    <a:pt x="282" y="1064"/>
                  </a:lnTo>
                  <a:cubicBezTo>
                    <a:pt x="347" y="1043"/>
                    <a:pt x="434" y="1021"/>
                    <a:pt x="520" y="977"/>
                  </a:cubicBezTo>
                  <a:lnTo>
                    <a:pt x="1193" y="652"/>
                  </a:lnTo>
                  <a:cubicBezTo>
                    <a:pt x="1279" y="631"/>
                    <a:pt x="1366" y="544"/>
                    <a:pt x="1409" y="457"/>
                  </a:cubicBezTo>
                  <a:cubicBezTo>
                    <a:pt x="1431" y="370"/>
                    <a:pt x="1431" y="284"/>
                    <a:pt x="1366" y="219"/>
                  </a:cubicBezTo>
                  <a:cubicBezTo>
                    <a:pt x="1323" y="154"/>
                    <a:pt x="1236" y="89"/>
                    <a:pt x="1171" y="67"/>
                  </a:cubicBezTo>
                  <a:cubicBezTo>
                    <a:pt x="1059" y="25"/>
                    <a:pt x="938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7"/>
            <p:cNvSpPr/>
            <p:nvPr/>
          </p:nvSpPr>
          <p:spPr>
            <a:xfrm>
              <a:off x="1808058" y="2512635"/>
              <a:ext cx="103599" cy="65911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586" y="66"/>
                  </a:moveTo>
                  <a:cubicBezTo>
                    <a:pt x="803" y="109"/>
                    <a:pt x="998" y="239"/>
                    <a:pt x="1128" y="434"/>
                  </a:cubicBezTo>
                  <a:cubicBezTo>
                    <a:pt x="1171" y="478"/>
                    <a:pt x="1171" y="543"/>
                    <a:pt x="1128" y="608"/>
                  </a:cubicBezTo>
                  <a:lnTo>
                    <a:pt x="1150" y="608"/>
                  </a:lnTo>
                  <a:cubicBezTo>
                    <a:pt x="1106" y="673"/>
                    <a:pt x="976" y="695"/>
                    <a:pt x="889" y="716"/>
                  </a:cubicBezTo>
                  <a:lnTo>
                    <a:pt x="369" y="716"/>
                  </a:lnTo>
                  <a:cubicBezTo>
                    <a:pt x="282" y="716"/>
                    <a:pt x="196" y="673"/>
                    <a:pt x="131" y="608"/>
                  </a:cubicBezTo>
                  <a:cubicBezTo>
                    <a:pt x="66" y="543"/>
                    <a:pt x="66" y="434"/>
                    <a:pt x="131" y="348"/>
                  </a:cubicBezTo>
                  <a:cubicBezTo>
                    <a:pt x="217" y="174"/>
                    <a:pt x="391" y="88"/>
                    <a:pt x="586" y="66"/>
                  </a:cubicBezTo>
                  <a:close/>
                  <a:moveTo>
                    <a:pt x="586" y="1"/>
                  </a:moveTo>
                  <a:cubicBezTo>
                    <a:pt x="369" y="22"/>
                    <a:pt x="174" y="131"/>
                    <a:pt x="66" y="326"/>
                  </a:cubicBezTo>
                  <a:cubicBezTo>
                    <a:pt x="22" y="369"/>
                    <a:pt x="1" y="434"/>
                    <a:pt x="1" y="499"/>
                  </a:cubicBezTo>
                  <a:cubicBezTo>
                    <a:pt x="1" y="564"/>
                    <a:pt x="22" y="630"/>
                    <a:pt x="66" y="673"/>
                  </a:cubicBezTo>
                  <a:cubicBezTo>
                    <a:pt x="137" y="745"/>
                    <a:pt x="224" y="787"/>
                    <a:pt x="313" y="787"/>
                  </a:cubicBezTo>
                  <a:cubicBezTo>
                    <a:pt x="332" y="787"/>
                    <a:pt x="351" y="785"/>
                    <a:pt x="369" y="781"/>
                  </a:cubicBezTo>
                  <a:lnTo>
                    <a:pt x="889" y="781"/>
                  </a:lnTo>
                  <a:cubicBezTo>
                    <a:pt x="1020" y="781"/>
                    <a:pt x="1128" y="738"/>
                    <a:pt x="1215" y="630"/>
                  </a:cubicBezTo>
                  <a:cubicBezTo>
                    <a:pt x="1236" y="564"/>
                    <a:pt x="1236" y="478"/>
                    <a:pt x="1215" y="391"/>
                  </a:cubicBezTo>
                  <a:cubicBezTo>
                    <a:pt x="1063" y="196"/>
                    <a:pt x="824" y="66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7"/>
            <p:cNvSpPr/>
            <p:nvPr/>
          </p:nvSpPr>
          <p:spPr>
            <a:xfrm>
              <a:off x="1606558" y="2489018"/>
              <a:ext cx="181654" cy="103599"/>
            </a:xfrm>
            <a:custGeom>
              <a:avLst/>
              <a:gdLst/>
              <a:ahLst/>
              <a:cxnLst/>
              <a:rect l="l" t="t" r="r" b="b"/>
              <a:pathLst>
                <a:path w="2169" h="1237" extrusionOk="0">
                  <a:moveTo>
                    <a:pt x="1995" y="1"/>
                  </a:moveTo>
                  <a:cubicBezTo>
                    <a:pt x="2016" y="44"/>
                    <a:pt x="2038" y="88"/>
                    <a:pt x="2060" y="131"/>
                  </a:cubicBezTo>
                  <a:cubicBezTo>
                    <a:pt x="2103" y="196"/>
                    <a:pt x="2103" y="283"/>
                    <a:pt x="2060" y="348"/>
                  </a:cubicBezTo>
                  <a:cubicBezTo>
                    <a:pt x="1973" y="478"/>
                    <a:pt x="1865" y="543"/>
                    <a:pt x="1713" y="586"/>
                  </a:cubicBezTo>
                  <a:lnTo>
                    <a:pt x="1583" y="630"/>
                  </a:lnTo>
                  <a:cubicBezTo>
                    <a:pt x="1453" y="695"/>
                    <a:pt x="1323" y="781"/>
                    <a:pt x="1214" y="868"/>
                  </a:cubicBezTo>
                  <a:cubicBezTo>
                    <a:pt x="1127" y="933"/>
                    <a:pt x="1062" y="998"/>
                    <a:pt x="976" y="1042"/>
                  </a:cubicBezTo>
                  <a:cubicBezTo>
                    <a:pt x="864" y="1126"/>
                    <a:pt x="715" y="1173"/>
                    <a:pt x="572" y="1173"/>
                  </a:cubicBezTo>
                  <a:cubicBezTo>
                    <a:pt x="493" y="1173"/>
                    <a:pt x="416" y="1159"/>
                    <a:pt x="347" y="1128"/>
                  </a:cubicBezTo>
                  <a:cubicBezTo>
                    <a:pt x="152" y="998"/>
                    <a:pt x="65" y="781"/>
                    <a:pt x="130" y="586"/>
                  </a:cubicBezTo>
                  <a:cubicBezTo>
                    <a:pt x="152" y="500"/>
                    <a:pt x="195" y="413"/>
                    <a:pt x="239" y="348"/>
                  </a:cubicBezTo>
                  <a:lnTo>
                    <a:pt x="239" y="348"/>
                  </a:lnTo>
                  <a:lnTo>
                    <a:pt x="108" y="391"/>
                  </a:lnTo>
                  <a:cubicBezTo>
                    <a:pt x="87" y="456"/>
                    <a:pt x="65" y="500"/>
                    <a:pt x="43" y="565"/>
                  </a:cubicBezTo>
                  <a:cubicBezTo>
                    <a:pt x="0" y="803"/>
                    <a:pt x="87" y="1042"/>
                    <a:pt x="304" y="1172"/>
                  </a:cubicBezTo>
                  <a:cubicBezTo>
                    <a:pt x="369" y="1215"/>
                    <a:pt x="477" y="1237"/>
                    <a:pt x="564" y="1237"/>
                  </a:cubicBezTo>
                  <a:cubicBezTo>
                    <a:pt x="715" y="1237"/>
                    <a:pt x="889" y="1193"/>
                    <a:pt x="1019" y="1085"/>
                  </a:cubicBezTo>
                  <a:cubicBezTo>
                    <a:pt x="1106" y="1042"/>
                    <a:pt x="1171" y="977"/>
                    <a:pt x="1258" y="933"/>
                  </a:cubicBezTo>
                  <a:cubicBezTo>
                    <a:pt x="1366" y="846"/>
                    <a:pt x="1496" y="760"/>
                    <a:pt x="1626" y="695"/>
                  </a:cubicBezTo>
                  <a:lnTo>
                    <a:pt x="1734" y="651"/>
                  </a:lnTo>
                  <a:cubicBezTo>
                    <a:pt x="1908" y="608"/>
                    <a:pt x="2038" y="521"/>
                    <a:pt x="2146" y="370"/>
                  </a:cubicBezTo>
                  <a:cubicBezTo>
                    <a:pt x="2168" y="283"/>
                    <a:pt x="2168" y="174"/>
                    <a:pt x="2146" y="88"/>
                  </a:cubicBezTo>
                  <a:cubicBezTo>
                    <a:pt x="2125" y="66"/>
                    <a:pt x="2103" y="23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7"/>
            <p:cNvSpPr/>
            <p:nvPr/>
          </p:nvSpPr>
          <p:spPr>
            <a:xfrm>
              <a:off x="1252468" y="2302425"/>
              <a:ext cx="1114964" cy="579801"/>
            </a:xfrm>
            <a:custGeom>
              <a:avLst/>
              <a:gdLst/>
              <a:ahLst/>
              <a:cxnLst/>
              <a:rect l="l" t="t" r="r" b="b"/>
              <a:pathLst>
                <a:path w="13313" h="6923" extrusionOk="0">
                  <a:moveTo>
                    <a:pt x="11954" y="1"/>
                  </a:moveTo>
                  <a:cubicBezTo>
                    <a:pt x="11742" y="1"/>
                    <a:pt x="11524" y="41"/>
                    <a:pt x="11318" y="104"/>
                  </a:cubicBezTo>
                  <a:cubicBezTo>
                    <a:pt x="10711" y="321"/>
                    <a:pt x="10234" y="755"/>
                    <a:pt x="9952" y="1340"/>
                  </a:cubicBezTo>
                  <a:cubicBezTo>
                    <a:pt x="9908" y="1427"/>
                    <a:pt x="9865" y="1535"/>
                    <a:pt x="9822" y="1622"/>
                  </a:cubicBezTo>
                  <a:cubicBezTo>
                    <a:pt x="9648" y="2034"/>
                    <a:pt x="9540" y="2446"/>
                    <a:pt x="9475" y="2879"/>
                  </a:cubicBezTo>
                  <a:cubicBezTo>
                    <a:pt x="9475" y="3551"/>
                    <a:pt x="9041" y="4159"/>
                    <a:pt x="8391" y="4375"/>
                  </a:cubicBezTo>
                  <a:cubicBezTo>
                    <a:pt x="7719" y="4657"/>
                    <a:pt x="7025" y="4917"/>
                    <a:pt x="6353" y="5177"/>
                  </a:cubicBezTo>
                  <a:cubicBezTo>
                    <a:pt x="5304" y="5574"/>
                    <a:pt x="4132" y="5697"/>
                    <a:pt x="3084" y="5697"/>
                  </a:cubicBezTo>
                  <a:cubicBezTo>
                    <a:pt x="1380" y="5697"/>
                    <a:pt x="1" y="5373"/>
                    <a:pt x="0" y="5373"/>
                  </a:cubicBezTo>
                  <a:lnTo>
                    <a:pt x="0" y="5373"/>
                  </a:lnTo>
                  <a:cubicBezTo>
                    <a:pt x="1810" y="6616"/>
                    <a:pt x="4180" y="6922"/>
                    <a:pt x="6031" y="6922"/>
                  </a:cubicBezTo>
                  <a:cubicBezTo>
                    <a:pt x="6730" y="6922"/>
                    <a:pt x="7355" y="6879"/>
                    <a:pt x="7849" y="6825"/>
                  </a:cubicBezTo>
                  <a:cubicBezTo>
                    <a:pt x="8239" y="6804"/>
                    <a:pt x="8629" y="6738"/>
                    <a:pt x="8998" y="6652"/>
                  </a:cubicBezTo>
                  <a:cubicBezTo>
                    <a:pt x="9388" y="6522"/>
                    <a:pt x="10342" y="5503"/>
                    <a:pt x="11404" y="4375"/>
                  </a:cubicBezTo>
                  <a:lnTo>
                    <a:pt x="11730" y="4028"/>
                  </a:lnTo>
                  <a:cubicBezTo>
                    <a:pt x="12488" y="3226"/>
                    <a:pt x="13312" y="1839"/>
                    <a:pt x="13225" y="906"/>
                  </a:cubicBezTo>
                  <a:cubicBezTo>
                    <a:pt x="13225" y="885"/>
                    <a:pt x="13225" y="841"/>
                    <a:pt x="13225" y="820"/>
                  </a:cubicBezTo>
                  <a:cubicBezTo>
                    <a:pt x="13160" y="386"/>
                    <a:pt x="12857" y="61"/>
                    <a:pt x="12185" y="18"/>
                  </a:cubicBezTo>
                  <a:cubicBezTo>
                    <a:pt x="12109" y="6"/>
                    <a:pt x="12032" y="1"/>
                    <a:pt x="11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7"/>
            <p:cNvSpPr/>
            <p:nvPr/>
          </p:nvSpPr>
          <p:spPr>
            <a:xfrm>
              <a:off x="1909730" y="2619332"/>
              <a:ext cx="308786" cy="256526"/>
            </a:xfrm>
            <a:custGeom>
              <a:avLst/>
              <a:gdLst/>
              <a:ahLst/>
              <a:cxnLst/>
              <a:rect l="l" t="t" r="r" b="b"/>
              <a:pathLst>
                <a:path w="3687" h="3063" extrusionOk="0">
                  <a:moveTo>
                    <a:pt x="3229" y="1"/>
                  </a:moveTo>
                  <a:cubicBezTo>
                    <a:pt x="3200" y="1"/>
                    <a:pt x="3171" y="3"/>
                    <a:pt x="3144" y="6"/>
                  </a:cubicBezTo>
                  <a:cubicBezTo>
                    <a:pt x="2624" y="114"/>
                    <a:pt x="2169" y="375"/>
                    <a:pt x="1844" y="765"/>
                  </a:cubicBezTo>
                  <a:cubicBezTo>
                    <a:pt x="1562" y="1047"/>
                    <a:pt x="1302" y="1350"/>
                    <a:pt x="1063" y="1675"/>
                  </a:cubicBezTo>
                  <a:cubicBezTo>
                    <a:pt x="846" y="1935"/>
                    <a:pt x="629" y="2239"/>
                    <a:pt x="391" y="2478"/>
                  </a:cubicBezTo>
                  <a:cubicBezTo>
                    <a:pt x="217" y="2629"/>
                    <a:pt x="87" y="2846"/>
                    <a:pt x="1" y="3063"/>
                  </a:cubicBezTo>
                  <a:cubicBezTo>
                    <a:pt x="391" y="3020"/>
                    <a:pt x="781" y="2976"/>
                    <a:pt x="1150" y="2889"/>
                  </a:cubicBezTo>
                  <a:cubicBezTo>
                    <a:pt x="1540" y="2759"/>
                    <a:pt x="2494" y="1740"/>
                    <a:pt x="3556" y="613"/>
                  </a:cubicBezTo>
                  <a:cubicBezTo>
                    <a:pt x="3643" y="505"/>
                    <a:pt x="3686" y="331"/>
                    <a:pt x="3621" y="201"/>
                  </a:cubicBezTo>
                  <a:cubicBezTo>
                    <a:pt x="3566" y="54"/>
                    <a:pt x="3387" y="1"/>
                    <a:pt x="3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7"/>
            <p:cNvSpPr/>
            <p:nvPr/>
          </p:nvSpPr>
          <p:spPr>
            <a:xfrm>
              <a:off x="2020530" y="2741857"/>
              <a:ext cx="303091" cy="221184"/>
            </a:xfrm>
            <a:custGeom>
              <a:avLst/>
              <a:gdLst/>
              <a:ahLst/>
              <a:cxnLst/>
              <a:rect l="l" t="t" r="r" b="b"/>
              <a:pathLst>
                <a:path w="3619" h="2641" extrusionOk="0">
                  <a:moveTo>
                    <a:pt x="1564" y="1"/>
                  </a:moveTo>
                  <a:cubicBezTo>
                    <a:pt x="1457" y="1"/>
                    <a:pt x="1377" y="13"/>
                    <a:pt x="1344" y="39"/>
                  </a:cubicBezTo>
                  <a:cubicBezTo>
                    <a:pt x="911" y="472"/>
                    <a:pt x="455" y="863"/>
                    <a:pt x="0" y="1231"/>
                  </a:cubicBezTo>
                  <a:cubicBezTo>
                    <a:pt x="109" y="1275"/>
                    <a:pt x="260" y="1318"/>
                    <a:pt x="390" y="1361"/>
                  </a:cubicBezTo>
                  <a:cubicBezTo>
                    <a:pt x="510" y="1383"/>
                    <a:pt x="634" y="1394"/>
                    <a:pt x="759" y="1394"/>
                  </a:cubicBezTo>
                  <a:cubicBezTo>
                    <a:pt x="884" y="1394"/>
                    <a:pt x="1008" y="1383"/>
                    <a:pt x="1128" y="1361"/>
                  </a:cubicBezTo>
                  <a:lnTo>
                    <a:pt x="1149" y="1361"/>
                  </a:lnTo>
                  <a:cubicBezTo>
                    <a:pt x="1301" y="1838"/>
                    <a:pt x="1626" y="2250"/>
                    <a:pt x="2060" y="2532"/>
                  </a:cubicBezTo>
                  <a:cubicBezTo>
                    <a:pt x="2168" y="2597"/>
                    <a:pt x="2298" y="2641"/>
                    <a:pt x="2450" y="2641"/>
                  </a:cubicBezTo>
                  <a:cubicBezTo>
                    <a:pt x="2493" y="2641"/>
                    <a:pt x="2537" y="2597"/>
                    <a:pt x="2537" y="2554"/>
                  </a:cubicBezTo>
                  <a:lnTo>
                    <a:pt x="2559" y="2402"/>
                  </a:lnTo>
                  <a:cubicBezTo>
                    <a:pt x="2710" y="2467"/>
                    <a:pt x="2862" y="2510"/>
                    <a:pt x="3035" y="2510"/>
                  </a:cubicBezTo>
                  <a:cubicBezTo>
                    <a:pt x="3079" y="2510"/>
                    <a:pt x="3122" y="2489"/>
                    <a:pt x="3144" y="2445"/>
                  </a:cubicBezTo>
                  <a:cubicBezTo>
                    <a:pt x="3166" y="2359"/>
                    <a:pt x="3187" y="2272"/>
                    <a:pt x="3187" y="2185"/>
                  </a:cubicBezTo>
                  <a:cubicBezTo>
                    <a:pt x="3274" y="2207"/>
                    <a:pt x="3382" y="2207"/>
                    <a:pt x="3491" y="2229"/>
                  </a:cubicBezTo>
                  <a:cubicBezTo>
                    <a:pt x="3500" y="2231"/>
                    <a:pt x="3509" y="2232"/>
                    <a:pt x="3517" y="2232"/>
                  </a:cubicBezTo>
                  <a:cubicBezTo>
                    <a:pt x="3586" y="2232"/>
                    <a:pt x="3619" y="2157"/>
                    <a:pt x="3599" y="2099"/>
                  </a:cubicBezTo>
                  <a:cubicBezTo>
                    <a:pt x="3534" y="1752"/>
                    <a:pt x="3404" y="1405"/>
                    <a:pt x="3274" y="1080"/>
                  </a:cubicBezTo>
                  <a:cubicBezTo>
                    <a:pt x="3101" y="711"/>
                    <a:pt x="2819" y="386"/>
                    <a:pt x="2450" y="191"/>
                  </a:cubicBezTo>
                  <a:cubicBezTo>
                    <a:pt x="2207" y="69"/>
                    <a:pt x="1814" y="1"/>
                    <a:pt x="1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7"/>
            <p:cNvSpPr/>
            <p:nvPr/>
          </p:nvSpPr>
          <p:spPr>
            <a:xfrm>
              <a:off x="2169435" y="2349241"/>
              <a:ext cx="52679" cy="44890"/>
            </a:xfrm>
            <a:custGeom>
              <a:avLst/>
              <a:gdLst/>
              <a:ahLst/>
              <a:cxnLst/>
              <a:rect l="l" t="t" r="r" b="b"/>
              <a:pathLst>
                <a:path w="629" h="536" extrusionOk="0">
                  <a:moveTo>
                    <a:pt x="369" y="1"/>
                  </a:moveTo>
                  <a:cubicBezTo>
                    <a:pt x="130" y="1"/>
                    <a:pt x="0" y="282"/>
                    <a:pt x="173" y="456"/>
                  </a:cubicBezTo>
                  <a:cubicBezTo>
                    <a:pt x="229" y="511"/>
                    <a:pt x="295" y="535"/>
                    <a:pt x="359" y="535"/>
                  </a:cubicBezTo>
                  <a:cubicBezTo>
                    <a:pt x="498" y="535"/>
                    <a:pt x="629" y="423"/>
                    <a:pt x="629" y="261"/>
                  </a:cubicBezTo>
                  <a:cubicBezTo>
                    <a:pt x="629" y="109"/>
                    <a:pt x="52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7"/>
            <p:cNvSpPr/>
            <p:nvPr/>
          </p:nvSpPr>
          <p:spPr>
            <a:xfrm>
              <a:off x="2225715" y="2371518"/>
              <a:ext cx="134419" cy="63147"/>
            </a:xfrm>
            <a:custGeom>
              <a:avLst/>
              <a:gdLst/>
              <a:ahLst/>
              <a:cxnLst/>
              <a:rect l="l" t="t" r="r" b="b"/>
              <a:pathLst>
                <a:path w="1605" h="754" extrusionOk="0">
                  <a:moveTo>
                    <a:pt x="1450" y="0"/>
                  </a:moveTo>
                  <a:cubicBezTo>
                    <a:pt x="1316" y="0"/>
                    <a:pt x="1182" y="49"/>
                    <a:pt x="1084" y="146"/>
                  </a:cubicBezTo>
                  <a:cubicBezTo>
                    <a:pt x="1019" y="190"/>
                    <a:pt x="954" y="255"/>
                    <a:pt x="889" y="320"/>
                  </a:cubicBezTo>
                  <a:cubicBezTo>
                    <a:pt x="824" y="407"/>
                    <a:pt x="759" y="472"/>
                    <a:pt x="672" y="515"/>
                  </a:cubicBezTo>
                  <a:cubicBezTo>
                    <a:pt x="521" y="629"/>
                    <a:pt x="320" y="693"/>
                    <a:pt x="127" y="693"/>
                  </a:cubicBezTo>
                  <a:cubicBezTo>
                    <a:pt x="99" y="693"/>
                    <a:pt x="71" y="691"/>
                    <a:pt x="43" y="688"/>
                  </a:cubicBezTo>
                  <a:cubicBezTo>
                    <a:pt x="22" y="688"/>
                    <a:pt x="22" y="688"/>
                    <a:pt x="0" y="710"/>
                  </a:cubicBezTo>
                  <a:cubicBezTo>
                    <a:pt x="0" y="732"/>
                    <a:pt x="22" y="754"/>
                    <a:pt x="43" y="754"/>
                  </a:cubicBezTo>
                  <a:lnTo>
                    <a:pt x="152" y="754"/>
                  </a:lnTo>
                  <a:cubicBezTo>
                    <a:pt x="369" y="754"/>
                    <a:pt x="564" y="688"/>
                    <a:pt x="716" y="580"/>
                  </a:cubicBezTo>
                  <a:cubicBezTo>
                    <a:pt x="802" y="515"/>
                    <a:pt x="867" y="450"/>
                    <a:pt x="932" y="385"/>
                  </a:cubicBezTo>
                  <a:cubicBezTo>
                    <a:pt x="997" y="320"/>
                    <a:pt x="1062" y="255"/>
                    <a:pt x="1127" y="190"/>
                  </a:cubicBezTo>
                  <a:cubicBezTo>
                    <a:pt x="1224" y="109"/>
                    <a:pt x="1344" y="65"/>
                    <a:pt x="1471" y="65"/>
                  </a:cubicBezTo>
                  <a:cubicBezTo>
                    <a:pt x="1515" y="65"/>
                    <a:pt x="1560" y="70"/>
                    <a:pt x="1604" y="81"/>
                  </a:cubicBezTo>
                  <a:cubicBezTo>
                    <a:pt x="1604" y="60"/>
                    <a:pt x="1604" y="38"/>
                    <a:pt x="1583" y="16"/>
                  </a:cubicBezTo>
                  <a:cubicBezTo>
                    <a:pt x="1539" y="6"/>
                    <a:pt x="1495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7"/>
            <p:cNvSpPr/>
            <p:nvPr/>
          </p:nvSpPr>
          <p:spPr>
            <a:xfrm>
              <a:off x="1926061" y="2592532"/>
              <a:ext cx="109042" cy="101756"/>
            </a:xfrm>
            <a:custGeom>
              <a:avLst/>
              <a:gdLst/>
              <a:ahLst/>
              <a:cxnLst/>
              <a:rect l="l" t="t" r="r" b="b"/>
              <a:pathLst>
                <a:path w="1302" h="1215" fill="none" extrusionOk="0">
                  <a:moveTo>
                    <a:pt x="1" y="1215"/>
                  </a:moveTo>
                  <a:cubicBezTo>
                    <a:pt x="608" y="1020"/>
                    <a:pt x="1063" y="586"/>
                    <a:pt x="1302" y="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7"/>
            <p:cNvSpPr/>
            <p:nvPr/>
          </p:nvSpPr>
          <p:spPr>
            <a:xfrm>
              <a:off x="2109471" y="2808605"/>
              <a:ext cx="121772" cy="158036"/>
            </a:xfrm>
            <a:custGeom>
              <a:avLst/>
              <a:gdLst/>
              <a:ahLst/>
              <a:cxnLst/>
              <a:rect l="l" t="t" r="r" b="b"/>
              <a:pathLst>
                <a:path w="1454" h="1887" fill="none" extrusionOk="0">
                  <a:moveTo>
                    <a:pt x="1" y="1"/>
                  </a:moveTo>
                  <a:cubicBezTo>
                    <a:pt x="22" y="629"/>
                    <a:pt x="326" y="1215"/>
                    <a:pt x="803" y="1627"/>
                  </a:cubicBezTo>
                  <a:cubicBezTo>
                    <a:pt x="976" y="1800"/>
                    <a:pt x="1215" y="1887"/>
                    <a:pt x="1453" y="1844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7"/>
            <p:cNvSpPr/>
            <p:nvPr/>
          </p:nvSpPr>
          <p:spPr>
            <a:xfrm>
              <a:off x="1613761" y="2770332"/>
              <a:ext cx="212557" cy="224031"/>
            </a:xfrm>
            <a:custGeom>
              <a:avLst/>
              <a:gdLst/>
              <a:ahLst/>
              <a:cxnLst/>
              <a:rect l="l" t="t" r="r" b="b"/>
              <a:pathLst>
                <a:path w="2538" h="2675" extrusionOk="0">
                  <a:moveTo>
                    <a:pt x="2087" y="0"/>
                  </a:moveTo>
                  <a:cubicBezTo>
                    <a:pt x="1684" y="0"/>
                    <a:pt x="1304" y="152"/>
                    <a:pt x="1020" y="436"/>
                  </a:cubicBezTo>
                  <a:cubicBezTo>
                    <a:pt x="608" y="783"/>
                    <a:pt x="304" y="1195"/>
                    <a:pt x="87" y="1693"/>
                  </a:cubicBezTo>
                  <a:cubicBezTo>
                    <a:pt x="22" y="1824"/>
                    <a:pt x="1" y="1954"/>
                    <a:pt x="1" y="2105"/>
                  </a:cubicBezTo>
                  <a:cubicBezTo>
                    <a:pt x="44" y="2322"/>
                    <a:pt x="218" y="2517"/>
                    <a:pt x="434" y="2604"/>
                  </a:cubicBezTo>
                  <a:cubicBezTo>
                    <a:pt x="594" y="2639"/>
                    <a:pt x="753" y="2675"/>
                    <a:pt x="912" y="2675"/>
                  </a:cubicBezTo>
                  <a:cubicBezTo>
                    <a:pt x="948" y="2675"/>
                    <a:pt x="984" y="2673"/>
                    <a:pt x="1020" y="2669"/>
                  </a:cubicBezTo>
                  <a:cubicBezTo>
                    <a:pt x="1063" y="2669"/>
                    <a:pt x="1106" y="2647"/>
                    <a:pt x="1128" y="2582"/>
                  </a:cubicBezTo>
                  <a:cubicBezTo>
                    <a:pt x="1128" y="2561"/>
                    <a:pt x="1128" y="2517"/>
                    <a:pt x="1128" y="2474"/>
                  </a:cubicBezTo>
                  <a:cubicBezTo>
                    <a:pt x="1258" y="2517"/>
                    <a:pt x="1410" y="2561"/>
                    <a:pt x="1540" y="2604"/>
                  </a:cubicBezTo>
                  <a:cubicBezTo>
                    <a:pt x="1551" y="2609"/>
                    <a:pt x="1562" y="2612"/>
                    <a:pt x="1572" y="2612"/>
                  </a:cubicBezTo>
                  <a:cubicBezTo>
                    <a:pt x="1604" y="2612"/>
                    <a:pt x="1632" y="2588"/>
                    <a:pt x="1648" y="2539"/>
                  </a:cubicBezTo>
                  <a:cubicBezTo>
                    <a:pt x="1692" y="2496"/>
                    <a:pt x="1714" y="2431"/>
                    <a:pt x="1757" y="2366"/>
                  </a:cubicBezTo>
                  <a:cubicBezTo>
                    <a:pt x="1844" y="2431"/>
                    <a:pt x="1974" y="2474"/>
                    <a:pt x="2082" y="2496"/>
                  </a:cubicBezTo>
                  <a:cubicBezTo>
                    <a:pt x="2091" y="2498"/>
                    <a:pt x="2100" y="2499"/>
                    <a:pt x="2109" y="2499"/>
                  </a:cubicBezTo>
                  <a:cubicBezTo>
                    <a:pt x="2181" y="2499"/>
                    <a:pt x="2229" y="2424"/>
                    <a:pt x="2190" y="2366"/>
                  </a:cubicBezTo>
                  <a:cubicBezTo>
                    <a:pt x="2147" y="2192"/>
                    <a:pt x="2125" y="2040"/>
                    <a:pt x="2169" y="1867"/>
                  </a:cubicBezTo>
                  <a:cubicBezTo>
                    <a:pt x="2190" y="1780"/>
                    <a:pt x="2212" y="1693"/>
                    <a:pt x="2256" y="1607"/>
                  </a:cubicBezTo>
                  <a:cubicBezTo>
                    <a:pt x="2429" y="1282"/>
                    <a:pt x="2516" y="935"/>
                    <a:pt x="2516" y="588"/>
                  </a:cubicBezTo>
                  <a:cubicBezTo>
                    <a:pt x="2537" y="479"/>
                    <a:pt x="2516" y="371"/>
                    <a:pt x="2494" y="263"/>
                  </a:cubicBezTo>
                  <a:cubicBezTo>
                    <a:pt x="2429" y="111"/>
                    <a:pt x="2321" y="24"/>
                    <a:pt x="2169" y="2"/>
                  </a:cubicBezTo>
                  <a:cubicBezTo>
                    <a:pt x="2142" y="1"/>
                    <a:pt x="2114" y="0"/>
                    <a:pt x="2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7"/>
            <p:cNvSpPr/>
            <p:nvPr/>
          </p:nvSpPr>
          <p:spPr>
            <a:xfrm>
              <a:off x="1610160" y="2790432"/>
              <a:ext cx="96313" cy="167165"/>
            </a:xfrm>
            <a:custGeom>
              <a:avLst/>
              <a:gdLst/>
              <a:ahLst/>
              <a:cxnLst/>
              <a:rect l="l" t="t" r="r" b="b"/>
              <a:pathLst>
                <a:path w="1150" h="1996" fill="none" extrusionOk="0">
                  <a:moveTo>
                    <a:pt x="1149" y="1"/>
                  </a:moveTo>
                  <a:cubicBezTo>
                    <a:pt x="694" y="369"/>
                    <a:pt x="347" y="846"/>
                    <a:pt x="109" y="1388"/>
                  </a:cubicBezTo>
                  <a:cubicBezTo>
                    <a:pt x="22" y="1584"/>
                    <a:pt x="0" y="1800"/>
                    <a:pt x="87" y="1996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7"/>
            <p:cNvSpPr/>
            <p:nvPr/>
          </p:nvSpPr>
          <p:spPr>
            <a:xfrm>
              <a:off x="1791727" y="2765056"/>
              <a:ext cx="47319" cy="205271"/>
            </a:xfrm>
            <a:custGeom>
              <a:avLst/>
              <a:gdLst/>
              <a:ahLst/>
              <a:cxnLst/>
              <a:rect l="l" t="t" r="r" b="b"/>
              <a:pathLst>
                <a:path w="565" h="2451" fill="none" extrusionOk="0">
                  <a:moveTo>
                    <a:pt x="65" y="0"/>
                  </a:moveTo>
                  <a:cubicBezTo>
                    <a:pt x="239" y="65"/>
                    <a:pt x="369" y="195"/>
                    <a:pt x="456" y="369"/>
                  </a:cubicBezTo>
                  <a:cubicBezTo>
                    <a:pt x="564" y="803"/>
                    <a:pt x="261" y="1258"/>
                    <a:pt x="109" y="1670"/>
                  </a:cubicBezTo>
                  <a:cubicBezTo>
                    <a:pt x="0" y="1908"/>
                    <a:pt x="0" y="2190"/>
                    <a:pt x="65" y="2450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7"/>
            <p:cNvSpPr/>
            <p:nvPr/>
          </p:nvSpPr>
          <p:spPr>
            <a:xfrm>
              <a:off x="1256069" y="2806846"/>
              <a:ext cx="294214" cy="154351"/>
            </a:xfrm>
            <a:custGeom>
              <a:avLst/>
              <a:gdLst/>
              <a:ahLst/>
              <a:cxnLst/>
              <a:rect l="l" t="t" r="r" b="b"/>
              <a:pathLst>
                <a:path w="3513" h="1843" extrusionOk="0">
                  <a:moveTo>
                    <a:pt x="1844" y="0"/>
                  </a:moveTo>
                  <a:cubicBezTo>
                    <a:pt x="1302" y="412"/>
                    <a:pt x="694" y="781"/>
                    <a:pt x="87" y="1084"/>
                  </a:cubicBezTo>
                  <a:cubicBezTo>
                    <a:pt x="1" y="1127"/>
                    <a:pt x="1" y="1257"/>
                    <a:pt x="109" y="1279"/>
                  </a:cubicBezTo>
                  <a:lnTo>
                    <a:pt x="326" y="1344"/>
                  </a:lnTo>
                  <a:cubicBezTo>
                    <a:pt x="326" y="1388"/>
                    <a:pt x="304" y="1431"/>
                    <a:pt x="283" y="1496"/>
                  </a:cubicBezTo>
                  <a:cubicBezTo>
                    <a:pt x="261" y="1561"/>
                    <a:pt x="304" y="1626"/>
                    <a:pt x="369" y="1626"/>
                  </a:cubicBezTo>
                  <a:cubicBezTo>
                    <a:pt x="423" y="1637"/>
                    <a:pt x="478" y="1642"/>
                    <a:pt x="535" y="1642"/>
                  </a:cubicBezTo>
                  <a:cubicBezTo>
                    <a:pt x="591" y="1642"/>
                    <a:pt x="651" y="1637"/>
                    <a:pt x="716" y="1626"/>
                  </a:cubicBezTo>
                  <a:lnTo>
                    <a:pt x="716" y="1626"/>
                  </a:lnTo>
                  <a:cubicBezTo>
                    <a:pt x="694" y="1648"/>
                    <a:pt x="694" y="1691"/>
                    <a:pt x="673" y="1713"/>
                  </a:cubicBezTo>
                  <a:cubicBezTo>
                    <a:pt x="673" y="1778"/>
                    <a:pt x="716" y="1843"/>
                    <a:pt x="803" y="1843"/>
                  </a:cubicBezTo>
                  <a:cubicBezTo>
                    <a:pt x="1800" y="1648"/>
                    <a:pt x="2732" y="1214"/>
                    <a:pt x="3513" y="564"/>
                  </a:cubicBezTo>
                  <a:cubicBezTo>
                    <a:pt x="2993" y="282"/>
                    <a:pt x="2429" y="87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7"/>
            <p:cNvSpPr/>
            <p:nvPr/>
          </p:nvSpPr>
          <p:spPr>
            <a:xfrm>
              <a:off x="1259754" y="2788673"/>
              <a:ext cx="176210" cy="121689"/>
            </a:xfrm>
            <a:custGeom>
              <a:avLst/>
              <a:gdLst/>
              <a:ahLst/>
              <a:cxnLst/>
              <a:rect l="l" t="t" r="r" b="b"/>
              <a:pathLst>
                <a:path w="2104" h="1453" fill="none" extrusionOk="0">
                  <a:moveTo>
                    <a:pt x="2103" y="0"/>
                  </a:moveTo>
                  <a:cubicBezTo>
                    <a:pt x="1539" y="434"/>
                    <a:pt x="954" y="824"/>
                    <a:pt x="347" y="1149"/>
                  </a:cubicBezTo>
                  <a:cubicBezTo>
                    <a:pt x="195" y="1193"/>
                    <a:pt x="65" y="1301"/>
                    <a:pt x="0" y="1453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7"/>
            <p:cNvSpPr/>
            <p:nvPr/>
          </p:nvSpPr>
          <p:spPr>
            <a:xfrm>
              <a:off x="1533864" y="2819492"/>
              <a:ext cx="43717" cy="49161"/>
            </a:xfrm>
            <a:custGeom>
              <a:avLst/>
              <a:gdLst/>
              <a:ahLst/>
              <a:cxnLst/>
              <a:rect l="l" t="t" r="r" b="b"/>
              <a:pathLst>
                <a:path w="522" h="587" fill="none" extrusionOk="0">
                  <a:moveTo>
                    <a:pt x="1" y="586"/>
                  </a:moveTo>
                  <a:lnTo>
                    <a:pt x="521" y="1"/>
                  </a:ln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Listen and number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47" y="1608772"/>
            <a:ext cx="8906193" cy="234532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80480" y="3464560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450080" y="3464559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524240" y="3464558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98320" y="3464558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Track 0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085" y="132715"/>
            <a:ext cx="487363" cy="487363"/>
          </a:xfrm>
          <a:prstGeom prst="rect">
            <a:avLst/>
          </a:prstGeom>
        </p:spPr>
      </p:pic>
      <p:pic>
        <p:nvPicPr>
          <p:cNvPr id="3" name="Track 06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0871" y="18056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9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0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5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53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Activity 5</a:t>
            </a:r>
            <a:endParaRPr dirty="0"/>
          </a:p>
        </p:txBody>
      </p:sp>
      <p:sp>
        <p:nvSpPr>
          <p:cNvPr id="2275" name="Google Shape;2275;p53"/>
          <p:cNvSpPr txBox="1">
            <a:spLocks noGrp="1"/>
          </p:cNvSpPr>
          <p:nvPr>
            <p:ph type="title" idx="2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Look, complete and read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=""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=""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=""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=""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256614" y="1425068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=""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831998"/>
            <a:ext cx="224462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a 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=""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124359" y="3939938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 smtClean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cats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5315" y="3889384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=""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=""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326639" y="328222"/>
            <a:ext cx="6634007" cy="940431"/>
          </a:xfrm>
          <a:custGeom>
            <a:avLst/>
            <a:gdLst>
              <a:gd name="connsiteX0" fmla="*/ 0 w 2276728"/>
              <a:gd name="connsiteY0" fmla="*/ 78779 h 472665"/>
              <a:gd name="connsiteX1" fmla="*/ 78779 w 2276728"/>
              <a:gd name="connsiteY1" fmla="*/ 0 h 472665"/>
              <a:gd name="connsiteX2" fmla="*/ 608572 w 2276728"/>
              <a:gd name="connsiteY2" fmla="*/ 0 h 472665"/>
              <a:gd name="connsiteX3" fmla="*/ 1117172 w 2276728"/>
              <a:gd name="connsiteY3" fmla="*/ 0 h 472665"/>
              <a:gd name="connsiteX4" fmla="*/ 1625773 w 2276728"/>
              <a:gd name="connsiteY4" fmla="*/ 0 h 472665"/>
              <a:gd name="connsiteX5" fmla="*/ 2197949 w 2276728"/>
              <a:gd name="connsiteY5" fmla="*/ 0 h 472665"/>
              <a:gd name="connsiteX6" fmla="*/ 2276728 w 2276728"/>
              <a:gd name="connsiteY6" fmla="*/ 78779 h 472665"/>
              <a:gd name="connsiteX7" fmla="*/ 2276728 w 2276728"/>
              <a:gd name="connsiteY7" fmla="*/ 393886 h 472665"/>
              <a:gd name="connsiteX8" fmla="*/ 2197949 w 2276728"/>
              <a:gd name="connsiteY8" fmla="*/ 472665 h 472665"/>
              <a:gd name="connsiteX9" fmla="*/ 1710540 w 2276728"/>
              <a:gd name="connsiteY9" fmla="*/ 472665 h 472665"/>
              <a:gd name="connsiteX10" fmla="*/ 1244323 w 2276728"/>
              <a:gd name="connsiteY10" fmla="*/ 472665 h 472665"/>
              <a:gd name="connsiteX11" fmla="*/ 714530 w 2276728"/>
              <a:gd name="connsiteY11" fmla="*/ 472665 h 472665"/>
              <a:gd name="connsiteX12" fmla="*/ 78779 w 2276728"/>
              <a:gd name="connsiteY12" fmla="*/ 472665 h 472665"/>
              <a:gd name="connsiteX13" fmla="*/ 0 w 2276728"/>
              <a:gd name="connsiteY13" fmla="*/ 393886 h 472665"/>
              <a:gd name="connsiteX14" fmla="*/ 0 w 2276728"/>
              <a:gd name="connsiteY14" fmla="*/ 78779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6728" h="472665" fill="none" extrusionOk="0">
                <a:moveTo>
                  <a:pt x="0" y="78779"/>
                </a:moveTo>
                <a:cubicBezTo>
                  <a:pt x="353" y="27903"/>
                  <a:pt x="35277" y="-5312"/>
                  <a:pt x="78779" y="0"/>
                </a:cubicBezTo>
                <a:cubicBezTo>
                  <a:pt x="310621" y="3306"/>
                  <a:pt x="471917" y="19983"/>
                  <a:pt x="608572" y="0"/>
                </a:cubicBezTo>
                <a:cubicBezTo>
                  <a:pt x="745227" y="-19983"/>
                  <a:pt x="997931" y="21409"/>
                  <a:pt x="1117172" y="0"/>
                </a:cubicBezTo>
                <a:cubicBezTo>
                  <a:pt x="1236413" y="-21409"/>
                  <a:pt x="1477836" y="13787"/>
                  <a:pt x="1625773" y="0"/>
                </a:cubicBezTo>
                <a:cubicBezTo>
                  <a:pt x="1773710" y="-13787"/>
                  <a:pt x="2078422" y="-19222"/>
                  <a:pt x="2197949" y="0"/>
                </a:cubicBezTo>
                <a:cubicBezTo>
                  <a:pt x="2238467" y="-225"/>
                  <a:pt x="2285606" y="33130"/>
                  <a:pt x="2276728" y="78779"/>
                </a:cubicBezTo>
                <a:cubicBezTo>
                  <a:pt x="2280726" y="158040"/>
                  <a:pt x="2274406" y="311434"/>
                  <a:pt x="2276728" y="393886"/>
                </a:cubicBezTo>
                <a:cubicBezTo>
                  <a:pt x="2275128" y="435184"/>
                  <a:pt x="2236356" y="472062"/>
                  <a:pt x="2197949" y="472665"/>
                </a:cubicBezTo>
                <a:cubicBezTo>
                  <a:pt x="2048631" y="461003"/>
                  <a:pt x="1856584" y="466151"/>
                  <a:pt x="1710540" y="472665"/>
                </a:cubicBezTo>
                <a:cubicBezTo>
                  <a:pt x="1564496" y="479179"/>
                  <a:pt x="1414193" y="487268"/>
                  <a:pt x="1244323" y="472665"/>
                </a:cubicBezTo>
                <a:cubicBezTo>
                  <a:pt x="1074453" y="458062"/>
                  <a:pt x="904938" y="479754"/>
                  <a:pt x="714530" y="472665"/>
                </a:cubicBezTo>
                <a:cubicBezTo>
                  <a:pt x="524122" y="465576"/>
                  <a:pt x="313263" y="504130"/>
                  <a:pt x="78779" y="472665"/>
                </a:cubicBezTo>
                <a:cubicBezTo>
                  <a:pt x="44365" y="469726"/>
                  <a:pt x="8925" y="432751"/>
                  <a:pt x="0" y="393886"/>
                </a:cubicBezTo>
                <a:cubicBezTo>
                  <a:pt x="1013" y="325845"/>
                  <a:pt x="-11980" y="233213"/>
                  <a:pt x="0" y="78779"/>
                </a:cubicBezTo>
                <a:close/>
              </a:path>
              <a:path w="2276728" h="472665" stroke="0" extrusionOk="0">
                <a:moveTo>
                  <a:pt x="0" y="78779"/>
                </a:moveTo>
                <a:cubicBezTo>
                  <a:pt x="3629" y="34357"/>
                  <a:pt x="38050" y="2224"/>
                  <a:pt x="78779" y="0"/>
                </a:cubicBezTo>
                <a:cubicBezTo>
                  <a:pt x="225012" y="-16120"/>
                  <a:pt x="436958" y="-1938"/>
                  <a:pt x="566188" y="0"/>
                </a:cubicBezTo>
                <a:cubicBezTo>
                  <a:pt x="695418" y="1938"/>
                  <a:pt x="874198" y="9349"/>
                  <a:pt x="1032406" y="0"/>
                </a:cubicBezTo>
                <a:cubicBezTo>
                  <a:pt x="1190614" y="-9349"/>
                  <a:pt x="1424361" y="15603"/>
                  <a:pt x="1583390" y="0"/>
                </a:cubicBezTo>
                <a:cubicBezTo>
                  <a:pt x="1742419" y="-15603"/>
                  <a:pt x="2015935" y="-11037"/>
                  <a:pt x="2197949" y="0"/>
                </a:cubicBezTo>
                <a:cubicBezTo>
                  <a:pt x="2240598" y="-9122"/>
                  <a:pt x="2275533" y="34951"/>
                  <a:pt x="2276728" y="78779"/>
                </a:cubicBezTo>
                <a:cubicBezTo>
                  <a:pt x="2271130" y="235906"/>
                  <a:pt x="2269298" y="325728"/>
                  <a:pt x="2276728" y="393886"/>
                </a:cubicBezTo>
                <a:cubicBezTo>
                  <a:pt x="2272344" y="432049"/>
                  <a:pt x="2241530" y="470496"/>
                  <a:pt x="2197949" y="472665"/>
                </a:cubicBezTo>
                <a:cubicBezTo>
                  <a:pt x="2078770" y="481487"/>
                  <a:pt x="1840042" y="473991"/>
                  <a:pt x="1646965" y="472665"/>
                </a:cubicBezTo>
                <a:cubicBezTo>
                  <a:pt x="1453888" y="471339"/>
                  <a:pt x="1281458" y="472601"/>
                  <a:pt x="1159556" y="472665"/>
                </a:cubicBezTo>
                <a:cubicBezTo>
                  <a:pt x="1037654" y="472729"/>
                  <a:pt x="796863" y="446893"/>
                  <a:pt x="587380" y="472665"/>
                </a:cubicBezTo>
                <a:cubicBezTo>
                  <a:pt x="377897" y="498437"/>
                  <a:pt x="196980" y="476336"/>
                  <a:pt x="78779" y="472665"/>
                </a:cubicBezTo>
                <a:cubicBezTo>
                  <a:pt x="45961" y="474641"/>
                  <a:pt x="-2745" y="439011"/>
                  <a:pt x="0" y="393886"/>
                </a:cubicBezTo>
                <a:cubicBezTo>
                  <a:pt x="13595" y="311222"/>
                  <a:pt x="-330" y="157808"/>
                  <a:pt x="0" y="7877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</a:t>
            </a:r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many </a:t>
            </a:r>
            <a:r>
              <a:rPr lang="en-US" sz="2800" b="1" dirty="0" smtClean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………..do you have?</a:t>
            </a:r>
            <a:endParaRPr lang="en-US" sz="2800" b="1" dirty="0">
              <a:solidFill>
                <a:schemeClr val="dk1"/>
              </a:solidFill>
              <a:latin typeface="Arial Rounded MT Bold" panose="020F0704030504030204" pitchFamily="34" charset="0"/>
              <a:sym typeface="Coming Soon"/>
            </a:endParaRPr>
          </a:p>
        </p:txBody>
      </p:sp>
      <p:pic>
        <p:nvPicPr>
          <p:cNvPr id="15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1" y="1045129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958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gital Flipbooks Bundle by Slidesgo">
  <a:themeElements>
    <a:clrScheme name="Simple Light">
      <a:dk1>
        <a:srgbClr val="008F87"/>
      </a:dk1>
      <a:lt1>
        <a:srgbClr val="FFE79C"/>
      </a:lt1>
      <a:dk2>
        <a:srgbClr val="3F4B4C"/>
      </a:dk2>
      <a:lt2>
        <a:srgbClr val="FDF6EE"/>
      </a:lt2>
      <a:accent1>
        <a:srgbClr val="FA675B"/>
      </a:accent1>
      <a:accent2>
        <a:srgbClr val="F1C232"/>
      </a:accent2>
      <a:accent3>
        <a:srgbClr val="65C380"/>
      </a:accent3>
      <a:accent4>
        <a:srgbClr val="D3F5DF"/>
      </a:accent4>
      <a:accent5>
        <a:srgbClr val="A9BEC1"/>
      </a:accent5>
      <a:accent6>
        <a:srgbClr val="FFFFFF"/>
      </a:accent6>
      <a:hlink>
        <a:srgbClr val="008F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235</Words>
  <Application>Microsoft Office PowerPoint</Application>
  <PresentationFormat>On-screen Show (16:9)</PresentationFormat>
  <Paragraphs>77</Paragraphs>
  <Slides>21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7" baseType="lpstr">
      <vt:lpstr>Arial</vt:lpstr>
      <vt:lpstr>Patrick Hand</vt:lpstr>
      <vt:lpstr>Caveat Brush</vt:lpstr>
      <vt:lpstr>Comfortaa Medium</vt:lpstr>
      <vt:lpstr>Source Sans Pro</vt:lpstr>
      <vt:lpstr>Chelsea Market</vt:lpstr>
      <vt:lpstr>Comic Sans MS</vt:lpstr>
      <vt:lpstr>Fira Sans Extra Condensed Medium</vt:lpstr>
      <vt:lpstr>Courier New</vt:lpstr>
      <vt:lpstr>Catamaran</vt:lpstr>
      <vt:lpstr>Arial Rounded MT Bold</vt:lpstr>
      <vt:lpstr>Sport Day</vt:lpstr>
      <vt:lpstr>Calibri</vt:lpstr>
      <vt:lpstr>Cooper Black</vt:lpstr>
      <vt:lpstr>Work Sans</vt:lpstr>
      <vt:lpstr>Century Gothic</vt:lpstr>
      <vt:lpstr>Coming Soon</vt:lpstr>
      <vt:lpstr>Vibur</vt:lpstr>
      <vt:lpstr>Barrio</vt:lpstr>
      <vt:lpstr>Ubuntu</vt:lpstr>
      <vt:lpstr>Comfortaa</vt:lpstr>
      <vt:lpstr>Roboto Slab Light</vt:lpstr>
      <vt:lpstr>Calibri Light</vt:lpstr>
      <vt:lpstr>Learning the Days of the Week by Slidesgo </vt:lpstr>
      <vt:lpstr>5_Office Theme</vt:lpstr>
      <vt:lpstr>Digital Flipbooks Bundle by Slidesgo</vt:lpstr>
      <vt:lpstr>PowerPoint Presentation</vt:lpstr>
      <vt:lpstr>PowerPoint Presentation</vt:lpstr>
      <vt:lpstr>My pets lesson 2 period 4</vt:lpstr>
      <vt:lpstr>Warm up</vt:lpstr>
      <vt:lpstr>PowerPoint Presentation</vt:lpstr>
      <vt:lpstr>Activity 4</vt:lpstr>
      <vt:lpstr>PowerPoint Presentation</vt:lpstr>
      <vt:lpstr>Activity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your book!</vt:lpstr>
      <vt:lpstr>PowerPoint Presentation</vt:lpstr>
      <vt:lpstr>Activity 6</vt:lpstr>
      <vt:lpstr>PowerPoint Presentation</vt:lpstr>
      <vt:lpstr>Fun time</vt:lpstr>
      <vt:lpstr>PowerPoint Presentation</vt:lpstr>
      <vt:lpstr>Extra stuffs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pets lesson 1 period 1</dc:title>
  <dc:creator>DELL</dc:creator>
  <cp:lastModifiedBy>Admin</cp:lastModifiedBy>
  <cp:revision>68</cp:revision>
  <dcterms:modified xsi:type="dcterms:W3CDTF">2024-10-04T07:33:03Z</dcterms:modified>
</cp:coreProperties>
</file>