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0"/>
  </p:notesMasterIdLst>
  <p:sldIdLst>
    <p:sldId id="505" r:id="rId2"/>
    <p:sldId id="500" r:id="rId3"/>
    <p:sldId id="443" r:id="rId4"/>
    <p:sldId id="445" r:id="rId5"/>
    <p:sldId id="449" r:id="rId6"/>
    <p:sldId id="506" r:id="rId7"/>
    <p:sldId id="494" r:id="rId8"/>
    <p:sldId id="446" r:id="rId9"/>
    <p:sldId id="450" r:id="rId10"/>
    <p:sldId id="478" r:id="rId11"/>
    <p:sldId id="479" r:id="rId12"/>
    <p:sldId id="480" r:id="rId13"/>
    <p:sldId id="481" r:id="rId14"/>
    <p:sldId id="447" r:id="rId15"/>
    <p:sldId id="460" r:id="rId16"/>
    <p:sldId id="483" r:id="rId17"/>
    <p:sldId id="484" r:id="rId18"/>
    <p:sldId id="485" r:id="rId19"/>
    <p:sldId id="486" r:id="rId20"/>
    <p:sldId id="463" r:id="rId21"/>
    <p:sldId id="488" r:id="rId22"/>
    <p:sldId id="489" r:id="rId23"/>
    <p:sldId id="490" r:id="rId24"/>
    <p:sldId id="491" r:id="rId25"/>
    <p:sldId id="487" r:id="rId26"/>
    <p:sldId id="507" r:id="rId27"/>
    <p:sldId id="502" r:id="rId28"/>
    <p:sldId id="508" r:id="rId29"/>
  </p:sldIdLst>
  <p:sldSz cx="9144000" cy="5143500" type="screen16x9"/>
  <p:notesSz cx="6858000" cy="9144000"/>
  <p:embeddedFontLst>
    <p:embeddedFont>
      <p:font typeface="Nunito" panose="020B060402020202020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Kirang Haerang" panose="020B0604020202020204" charset="-127"/>
      <p:regular r:id="rId43"/>
    </p:embeddedFont>
    <p:embeddedFont>
      <p:font typeface="Nixie One" panose="020B0604020202020204" charset="0"/>
      <p:regular r:id="rId44"/>
    </p:embeddedFont>
    <p:embeddedFont>
      <p:font typeface="Arial Black" panose="020B0A04020102020204" pitchFamily="34" charset="0"/>
      <p:bold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Untitled Section" id="{0D9A9681-6BF7-4F16-BC3A-F3451D55F39E}">
          <p14:sldIdLst>
            <p14:sldId id="505"/>
            <p14:sldId id="500"/>
            <p14:sldId id="443"/>
            <p14:sldId id="445"/>
            <p14:sldId id="449"/>
            <p14:sldId id="506"/>
            <p14:sldId id="494"/>
            <p14:sldId id="446"/>
            <p14:sldId id="450"/>
            <p14:sldId id="478"/>
            <p14:sldId id="479"/>
            <p14:sldId id="480"/>
            <p14:sldId id="481"/>
            <p14:sldId id="447"/>
            <p14:sldId id="460"/>
            <p14:sldId id="483"/>
            <p14:sldId id="484"/>
            <p14:sldId id="485"/>
            <p14:sldId id="486"/>
            <p14:sldId id="463"/>
            <p14:sldId id="488"/>
            <p14:sldId id="489"/>
            <p14:sldId id="490"/>
            <p14:sldId id="491"/>
            <p14:sldId id="487"/>
            <p14:sldId id="507"/>
            <p14:sldId id="502"/>
            <p14:sldId id="50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hung Nguyễn" initials="NN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26522"/>
    <a:srgbClr val="EC0089"/>
    <a:srgbClr val="FFD774"/>
    <a:srgbClr val="E0B07C"/>
    <a:srgbClr val="008448"/>
    <a:srgbClr val="F9C7CA"/>
    <a:srgbClr val="98C3E8"/>
    <a:srgbClr val="FDD39D"/>
    <a:srgbClr val="783F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19" autoAdjust="0"/>
    <p:restoredTop sz="94434" autoAdjust="0"/>
  </p:normalViewPr>
  <p:slideViewPr>
    <p:cSldViewPr snapToGrid="0">
      <p:cViewPr varScale="1">
        <p:scale>
          <a:sx n="126" d="100"/>
          <a:sy n="126" d="100"/>
        </p:scale>
        <p:origin x="154" y="139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1134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407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7891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266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7538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498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39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4252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6346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780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59912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2388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464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7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thoại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744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thoại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405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40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18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jpe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jpe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jpe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jpe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7.gif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2457450" y="2800351"/>
            <a:ext cx="49149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Unit one : </a:t>
            </a: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</a:rPr>
              <a:t>All about me 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</a:rPr>
              <a:t>   </a:t>
            </a:r>
            <a:r>
              <a:rPr lang="en-US" sz="2000" dirty="0" smtClean="0">
                <a:solidFill>
                  <a:srgbClr val="FF0000"/>
                </a:solidFill>
                <a:latin typeface="Arial Black" pitchFamily="34" charset="0"/>
              </a:rPr>
              <a:t>Lesson two ( Part 1,2,3) 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latin typeface="Times New Roman" pitchFamily="18" charset="0"/>
              </a:rPr>
              <a:t>Teacher  </a:t>
            </a:r>
            <a:r>
              <a:rPr lang="en-US" sz="2400" dirty="0"/>
              <a:t>: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Trâm</a:t>
            </a:r>
            <a:endParaRPr lang="en-US" sz="3600" b="1" dirty="0">
              <a:solidFill>
                <a:srgbClr val="0070C0"/>
              </a:solidFill>
              <a:latin typeface="UVN Ben Xuan" pitchFamily="2" charset="0"/>
            </a:endParaRPr>
          </a:p>
        </p:txBody>
      </p:sp>
      <p:pic>
        <p:nvPicPr>
          <p:cNvPr id="5122" name="Picture 2" descr="xmascandles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86450" y="4164807"/>
            <a:ext cx="2114550" cy="1092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xmascandles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9582" y="4025504"/>
            <a:ext cx="2114550" cy="1092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2914650" y="914400"/>
            <a:ext cx="3429000" cy="24574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72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WELCOME TO CLASS </a:t>
            </a:r>
            <a:r>
              <a:rPr lang="en-US" sz="72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5C!</a:t>
            </a:r>
            <a:endParaRPr lang="en-US" sz="72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9222" name="Picture 6" descr="sunflower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5850" y="-114300"/>
            <a:ext cx="126206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 descr="sunflower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5850" y="1314450"/>
            <a:ext cx="126206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8" descr="sunflower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5850" y="2743200"/>
            <a:ext cx="126206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610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5" grpId="0"/>
      <p:bldP spid="92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2016" y="1178871"/>
            <a:ext cx="4294154" cy="2571750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26E09FC9-8932-10F5-4092-31371ECC7911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4" name="Track 9">
            <a:hlinkClick r:id="" action="ppaction://media"/>
            <a:extLst>
              <a:ext uri="{FF2B5EF4-FFF2-40B4-BE49-F238E27FC236}">
                <a16:creationId xmlns:a16="http://schemas.microsoft.com/office/drawing/2014/main" id="{1F993413-EB4B-1476-617B-9A2EA9432A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34" end="16484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0410" y="72446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855D46-B0B5-9A60-5F74-40D9C3B7FE76}"/>
              </a:ext>
            </a:extLst>
          </p:cNvPr>
          <p:cNvSpPr txBox="1"/>
          <p:nvPr/>
        </p:nvSpPr>
        <p:spPr>
          <a:xfrm>
            <a:off x="3289211" y="1178871"/>
            <a:ext cx="2782704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Where are you going, Mary?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586DAD-CFA9-4C99-D97A-EA66E53526C1}"/>
              </a:ext>
            </a:extLst>
          </p:cNvPr>
          <p:cNvSpPr txBox="1"/>
          <p:nvPr/>
        </p:nvSpPr>
        <p:spPr>
          <a:xfrm>
            <a:off x="3427960" y="3440280"/>
            <a:ext cx="3950721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going to the sports </a:t>
            </a:r>
            <a:r>
              <a:rPr lang="en-US" kern="100" dirty="0" err="1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centre</a:t>
            </a: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Track 9">
            <a:hlinkClick r:id="" action="ppaction://media"/>
            <a:extLst>
              <a:ext uri="{FF2B5EF4-FFF2-40B4-BE49-F238E27FC236}">
                <a16:creationId xmlns:a16="http://schemas.microsoft.com/office/drawing/2014/main" id="{B0254B40-84B1-81EB-1D06-8244D47FE7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39" end="20962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8007" y="1014640"/>
            <a:ext cx="609600" cy="609600"/>
          </a:xfrm>
          <a:prstGeom prst="rect">
            <a:avLst/>
          </a:prstGeom>
        </p:spPr>
      </p:pic>
      <p:pic>
        <p:nvPicPr>
          <p:cNvPr id="12" name="Track 9">
            <a:hlinkClick r:id="" action="ppaction://media"/>
            <a:extLst>
              <a:ext uri="{FF2B5EF4-FFF2-40B4-BE49-F238E27FC236}">
                <a16:creationId xmlns:a16="http://schemas.microsoft.com/office/drawing/2014/main" id="{DB631C35-ED2D-9C63-92BC-DE47A2A21C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83" end="16108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8007" y="1671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6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4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5214" y="898605"/>
            <a:ext cx="5153025" cy="3629025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FBDE1B-6B00-EA59-2A96-1DD174EE8E3F}"/>
              </a:ext>
            </a:extLst>
          </p:cNvPr>
          <p:cNvSpPr txBox="1"/>
          <p:nvPr/>
        </p:nvSpPr>
        <p:spPr>
          <a:xfrm>
            <a:off x="3480290" y="-692702"/>
            <a:ext cx="3950721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going to the sports </a:t>
            </a:r>
            <a:r>
              <a:rPr lang="en-US" sz="2000" kern="100" dirty="0" err="1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centre</a:t>
            </a:r>
            <a:r>
              <a:rPr lang="en-US" sz="20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57E9708B-76B8-6C17-5B05-5D1029185B15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8" name="Track 9">
            <a:hlinkClick r:id="" action="ppaction://media"/>
            <a:extLst>
              <a:ext uri="{FF2B5EF4-FFF2-40B4-BE49-F238E27FC236}">
                <a16:creationId xmlns:a16="http://schemas.microsoft.com/office/drawing/2014/main" id="{2D78980D-78F5-2A37-FF63-414760A7FF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69" end="1319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0410" y="72446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C70B2D-991C-3BD7-F814-6AA1B7FF7BC7}"/>
              </a:ext>
            </a:extLst>
          </p:cNvPr>
          <p:cNvSpPr txBox="1"/>
          <p:nvPr/>
        </p:nvSpPr>
        <p:spPr>
          <a:xfrm>
            <a:off x="3480290" y="-692702"/>
            <a:ext cx="3950721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going to the sports </a:t>
            </a:r>
            <a:r>
              <a:rPr lang="en-US" sz="2000" kern="100" dirty="0" err="1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centre</a:t>
            </a:r>
            <a:r>
              <a:rPr lang="en-US" sz="20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CD2E33-F937-1811-7ABD-8FB6672EE625}"/>
              </a:ext>
            </a:extLst>
          </p:cNvPr>
          <p:cNvSpPr txBox="1"/>
          <p:nvPr/>
        </p:nvSpPr>
        <p:spPr>
          <a:xfrm>
            <a:off x="3018093" y="894666"/>
            <a:ext cx="2188451" cy="604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omic Sans MS" panose="030F0702030302020204" pitchFamily="66" charset="0"/>
              </a:rPr>
              <a:t>What’s your </a:t>
            </a:r>
            <a:r>
              <a:rPr lang="en-US" sz="1600" dirty="0" err="1">
                <a:latin typeface="Comic Sans MS" panose="030F0702030302020204" pitchFamily="66" charset="0"/>
              </a:rPr>
              <a:t>favourite</a:t>
            </a:r>
            <a:r>
              <a:rPr lang="en-US" sz="1600" dirty="0">
                <a:latin typeface="Comic Sans MS" panose="030F0702030302020204" pitchFamily="66" charset="0"/>
              </a:rPr>
              <a:t> sport?</a:t>
            </a:r>
            <a:endParaRPr lang="en-US" sz="16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Track 9">
            <a:hlinkClick r:id="" action="ppaction://media"/>
            <a:extLst>
              <a:ext uri="{FF2B5EF4-FFF2-40B4-BE49-F238E27FC236}">
                <a16:creationId xmlns:a16="http://schemas.microsoft.com/office/drawing/2014/main" id="{7F9C6F23-79AE-56BF-75BF-7F87844C96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79" end="11335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2300" y="1323505"/>
            <a:ext cx="609600" cy="60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F17A0E-8B6B-5AAC-AFFE-7BCFC5DF26CF}"/>
              </a:ext>
            </a:extLst>
          </p:cNvPr>
          <p:cNvSpPr txBox="1"/>
          <p:nvPr/>
        </p:nvSpPr>
        <p:spPr>
          <a:xfrm>
            <a:off x="4900365" y="1051235"/>
            <a:ext cx="2006065" cy="604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omic Sans MS" panose="030F0702030302020204" pitchFamily="66" charset="0"/>
              </a:rPr>
              <a:t>It’s basketball. What about you? </a:t>
            </a:r>
            <a:endParaRPr lang="en-US" sz="16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Track 9">
            <a:hlinkClick r:id="" action="ppaction://media"/>
            <a:extLst>
              <a:ext uri="{FF2B5EF4-FFF2-40B4-BE49-F238E27FC236}">
                <a16:creationId xmlns:a16="http://schemas.microsoft.com/office/drawing/2014/main" id="{D0C19F76-40FD-A069-3FC9-EE040C9362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518" end="6482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2300" y="1967692"/>
            <a:ext cx="609600" cy="609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5B10898-7666-3CD3-41DD-CA301174FB2D}"/>
              </a:ext>
            </a:extLst>
          </p:cNvPr>
          <p:cNvSpPr txBox="1"/>
          <p:nvPr/>
        </p:nvSpPr>
        <p:spPr>
          <a:xfrm>
            <a:off x="2650090" y="4074175"/>
            <a:ext cx="4043538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omic Sans MS" panose="030F0702030302020204" pitchFamily="66" charset="0"/>
              </a:rPr>
              <a:t>My </a:t>
            </a:r>
            <a:r>
              <a:rPr lang="en-US" sz="1600" dirty="0" err="1">
                <a:latin typeface="Comic Sans MS" panose="030F0702030302020204" pitchFamily="66" charset="0"/>
              </a:rPr>
              <a:t>favourite</a:t>
            </a:r>
            <a:r>
              <a:rPr lang="en-US" sz="1600" dirty="0">
                <a:latin typeface="Comic Sans MS" panose="030F0702030302020204" pitchFamily="66" charset="0"/>
              </a:rPr>
              <a:t> sport is swimming.</a:t>
            </a:r>
            <a:endParaRPr lang="en-US" sz="16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Track 9">
            <a:hlinkClick r:id="" action="ppaction://media"/>
            <a:extLst>
              <a:ext uri="{FF2B5EF4-FFF2-40B4-BE49-F238E27FC236}">
                <a16:creationId xmlns:a16="http://schemas.microsoft.com/office/drawing/2014/main" id="{D3E4CFD6-12C1-E5FC-34DA-2FFC6737DD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505" end="0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2300" y="2571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5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3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88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2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3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88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/>
      <p:bldP spid="14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" y="1081569"/>
            <a:ext cx="8892540" cy="3008816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Rectangle 1"/>
          <p:cNvSpPr/>
          <p:nvPr/>
        </p:nvSpPr>
        <p:spPr>
          <a:xfrm>
            <a:off x="412423" y="1010510"/>
            <a:ext cx="804650" cy="5447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027251" y="1057183"/>
            <a:ext cx="778213" cy="718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768;p43">
            <a:extLst>
              <a:ext uri="{FF2B5EF4-FFF2-40B4-BE49-F238E27FC236}">
                <a16:creationId xmlns:a16="http://schemas.microsoft.com/office/drawing/2014/main" id="{623AC47E-49D0-1A77-5438-1A9F60C0625A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C0796-323B-FD7A-19EF-810A75F43F34}"/>
              </a:ext>
            </a:extLst>
          </p:cNvPr>
          <p:cNvSpPr txBox="1"/>
          <p:nvPr/>
        </p:nvSpPr>
        <p:spPr>
          <a:xfrm>
            <a:off x="1172769" y="1600147"/>
            <a:ext cx="2755149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Where are you going, Mary?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686BA4-E44A-6D87-E82C-E019D1334621}"/>
              </a:ext>
            </a:extLst>
          </p:cNvPr>
          <p:cNvSpPr txBox="1"/>
          <p:nvPr/>
        </p:nvSpPr>
        <p:spPr>
          <a:xfrm>
            <a:off x="1214018" y="3789413"/>
            <a:ext cx="3028855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going to the sports </a:t>
            </a:r>
            <a:r>
              <a:rPr lang="en-US" kern="100" dirty="0" err="1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centre</a:t>
            </a: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4D4358-623D-AE10-6A1F-6CD2AE42DA73}"/>
              </a:ext>
            </a:extLst>
          </p:cNvPr>
          <p:cNvSpPr txBox="1"/>
          <p:nvPr/>
        </p:nvSpPr>
        <p:spPr>
          <a:xfrm>
            <a:off x="5454876" y="1221925"/>
            <a:ext cx="1844373" cy="540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omic Sans MS" panose="030F0702030302020204" pitchFamily="66" charset="0"/>
              </a:rPr>
              <a:t>What’s your </a:t>
            </a:r>
            <a:r>
              <a:rPr lang="en-US" dirty="0" err="1">
                <a:latin typeface="Comic Sans MS" panose="030F0702030302020204" pitchFamily="66" charset="0"/>
              </a:rPr>
              <a:t>favourite</a:t>
            </a:r>
            <a:r>
              <a:rPr lang="en-US" dirty="0">
                <a:latin typeface="Comic Sans MS" panose="030F0702030302020204" pitchFamily="66" charset="0"/>
              </a:rPr>
              <a:t> sport?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AD3E66-EDB0-4CC3-2DCB-2004D8DE785F}"/>
              </a:ext>
            </a:extLst>
          </p:cNvPr>
          <p:cNvSpPr txBox="1"/>
          <p:nvPr/>
        </p:nvSpPr>
        <p:spPr>
          <a:xfrm>
            <a:off x="7080320" y="1317789"/>
            <a:ext cx="1719837" cy="540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omic Sans MS" panose="030F0702030302020204" pitchFamily="66" charset="0"/>
              </a:rPr>
              <a:t>It’s basketball. What about you? 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3C811F-1C30-49DA-65DB-2255D58E9C37}"/>
              </a:ext>
            </a:extLst>
          </p:cNvPr>
          <p:cNvSpPr txBox="1"/>
          <p:nvPr/>
        </p:nvSpPr>
        <p:spPr>
          <a:xfrm>
            <a:off x="5114488" y="3788111"/>
            <a:ext cx="3071486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omic Sans MS" panose="030F0702030302020204" pitchFamily="66" charset="0"/>
              </a:rPr>
              <a:t>My </a:t>
            </a:r>
            <a:r>
              <a:rPr lang="en-US" dirty="0" err="1">
                <a:latin typeface="Comic Sans MS" panose="030F0702030302020204" pitchFamily="66" charset="0"/>
              </a:rPr>
              <a:t>favourite</a:t>
            </a:r>
            <a:r>
              <a:rPr lang="en-US" dirty="0">
                <a:latin typeface="Comic Sans MS" panose="030F0702030302020204" pitchFamily="66" charset="0"/>
              </a:rPr>
              <a:t> sport is swimming.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Track 9">
            <a:hlinkClick r:id="" action="ppaction://media"/>
            <a:extLst>
              <a:ext uri="{FF2B5EF4-FFF2-40B4-BE49-F238E27FC236}">
                <a16:creationId xmlns:a16="http://schemas.microsoft.com/office/drawing/2014/main" id="{309BBAE6-F9EA-BC65-8CAF-1B9FBD8338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34" end="2448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0410" y="72446"/>
            <a:ext cx="570841" cy="57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8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0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/>
      <p:bldP spid="10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84A23AF-92F9-239F-48ED-888A49BA8D34}"/>
              </a:ext>
            </a:extLst>
          </p:cNvPr>
          <p:cNvGrpSpPr/>
          <p:nvPr/>
        </p:nvGrpSpPr>
        <p:grpSpPr>
          <a:xfrm>
            <a:off x="1290918" y="1713890"/>
            <a:ext cx="3758564" cy="1982434"/>
            <a:chOff x="1779004" y="1127577"/>
            <a:chExt cx="2333927" cy="1130511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2F43626B-4FE9-32A7-42BA-DA3B60E6897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95A049D-7B10-C121-A11C-99929325BBB2}"/>
                </a:ext>
              </a:extLst>
            </p:cNvPr>
            <p:cNvSpPr txBox="1"/>
            <p:nvPr/>
          </p:nvSpPr>
          <p:spPr>
            <a:xfrm>
              <a:off x="1924480" y="1187507"/>
              <a:ext cx="2188451" cy="751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latin typeface="Comic Sans MS" panose="030F0702030302020204" pitchFamily="66" charset="0"/>
                </a:rPr>
                <a:t>What’s your </a:t>
              </a:r>
              <a:r>
                <a:rPr lang="en-US" sz="28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800" dirty="0">
                  <a:latin typeface="Comic Sans MS" panose="030F0702030302020204" pitchFamily="66" charset="0"/>
                </a:rPr>
                <a:t> sport?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53C340-6DE1-0100-B555-F9ABAC38010C}"/>
              </a:ext>
            </a:extLst>
          </p:cNvPr>
          <p:cNvGrpSpPr/>
          <p:nvPr/>
        </p:nvGrpSpPr>
        <p:grpSpPr>
          <a:xfrm>
            <a:off x="5283757" y="1934421"/>
            <a:ext cx="3320620" cy="1541371"/>
            <a:chOff x="5061045" y="1127577"/>
            <a:chExt cx="2433373" cy="1097058"/>
          </a:xfrm>
        </p:grpSpPr>
        <p:sp>
          <p:nvSpPr>
            <p:cNvPr id="14" name="Speech Bubble: Rectangle with Corners Rounded 1">
              <a:extLst>
                <a:ext uri="{FF2B5EF4-FFF2-40B4-BE49-F238E27FC236}">
                  <a16:creationId xmlns:a16="http://schemas.microsoft.com/office/drawing/2014/main" id="{8184EB1B-B749-4F6C-1234-FE0CB87A3D5F}"/>
                </a:ext>
              </a:extLst>
            </p:cNvPr>
            <p:cNvSpPr/>
            <p:nvPr/>
          </p:nvSpPr>
          <p:spPr>
            <a:xfrm flipV="1">
              <a:off x="5061045" y="1127577"/>
              <a:ext cx="2104378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56DE3F-3DF4-FC81-5A3B-90DCC1276814}"/>
                </a:ext>
              </a:extLst>
            </p:cNvPr>
            <p:cNvSpPr txBox="1"/>
            <p:nvPr/>
          </p:nvSpPr>
          <p:spPr>
            <a:xfrm>
              <a:off x="5145865" y="1311344"/>
              <a:ext cx="2348553" cy="7295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latin typeface="Comic Sans MS" panose="030F0702030302020204" pitchFamily="66" charset="0"/>
                </a:rPr>
                <a:t>It’s basketball. 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194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36792" y="2110999"/>
            <a:ext cx="7478870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1315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6600" b="1">
                <a:solidFill>
                  <a:srgbClr val="FFFF00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2</a:t>
            </a:r>
            <a:endParaRPr kumimoji="0" lang="en" sz="66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68BA6C8F-8E50-4118-9058-F1FCB83A23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4882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9751" y="1027033"/>
            <a:ext cx="245745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99769" y="999121"/>
            <a:ext cx="25622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01502" y="2861982"/>
            <a:ext cx="259080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52734" y="2883082"/>
            <a:ext cx="264795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Rounded Rectangle 31"/>
          <p:cNvSpPr/>
          <p:nvPr/>
        </p:nvSpPr>
        <p:spPr>
          <a:xfrm>
            <a:off x="1643605" y="2268638"/>
            <a:ext cx="2118167" cy="416689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5152663" y="2258992"/>
            <a:ext cx="2118167" cy="416689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1705336" y="4089722"/>
            <a:ext cx="2118167" cy="416689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5061995" y="4031848"/>
            <a:ext cx="2118167" cy="416689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2814" y="1029944"/>
            <a:ext cx="4362450" cy="27552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2711" y="3200401"/>
            <a:ext cx="2870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sport / table tennis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58" end="57785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1007" y="-135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4949" y="1107738"/>
            <a:ext cx="4489315" cy="2856837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35" end="51375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1007" y="-13508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40868" y="3404681"/>
            <a:ext cx="2188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colour / pink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56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3175" y="1271587"/>
            <a:ext cx="4057650" cy="2600325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752" end="44261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1007" y="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4409" y="3317132"/>
            <a:ext cx="2558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animal / a dolphin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6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0091" y="1164785"/>
            <a:ext cx="4038600" cy="2619375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850" end="36615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1007" y="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74561" y="3210128"/>
            <a:ext cx="2869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food / a sandwich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43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00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peech Bubble: Rectangle with Corners Rounded 1">
            <a:extLst>
              <a:ext uri="{FF2B5EF4-FFF2-40B4-BE49-F238E27FC236}">
                <a16:creationId xmlns:a16="http://schemas.microsoft.com/office/drawing/2014/main" id="{2BD2C89E-BF27-A67E-A4D2-09B30E813615}"/>
              </a:ext>
            </a:extLst>
          </p:cNvPr>
          <p:cNvSpPr/>
          <p:nvPr/>
        </p:nvSpPr>
        <p:spPr>
          <a:xfrm flipH="1" flipV="1">
            <a:off x="5199525" y="1056075"/>
            <a:ext cx="1574343" cy="1057688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FE714F0-92F1-7D5A-A033-C5D36CC37C2D}"/>
              </a:ext>
            </a:extLst>
          </p:cNvPr>
          <p:cNvGrpSpPr/>
          <p:nvPr/>
        </p:nvGrpSpPr>
        <p:grpSpPr>
          <a:xfrm flipH="1">
            <a:off x="1762672" y="855583"/>
            <a:ext cx="2327454" cy="1385850"/>
            <a:chOff x="1549330" y="1143102"/>
            <a:chExt cx="2209412" cy="1130511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H="1" flipV="1">
              <a:off x="1777498" y="1143102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____?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2" name="Picture 2" descr="Cartoon students Royalty Free Vector Image - VectorStock">
            <a:extLst>
              <a:ext uri="{FF2B5EF4-FFF2-40B4-BE49-F238E27FC236}">
                <a16:creationId xmlns:a16="http://schemas.microsoft.com/office/drawing/2014/main" id="{7127DD72-BB2B-D871-75C4-B0A502042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788456" y="1548507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artoon students Royalty Free Vector Image - VectorStock">
            <a:extLst>
              <a:ext uri="{FF2B5EF4-FFF2-40B4-BE49-F238E27FC236}">
                <a16:creationId xmlns:a16="http://schemas.microsoft.com/office/drawing/2014/main" id="{88A47CD7-2970-7D0D-220D-DF97A4086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6278797" y="1798095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97F64C-F565-B432-DF6A-962B28E0D4A0}"/>
              </a:ext>
            </a:extLst>
          </p:cNvPr>
          <p:cNvSpPr txBox="1"/>
          <p:nvPr/>
        </p:nvSpPr>
        <p:spPr>
          <a:xfrm flipH="1">
            <a:off x="5199525" y="1144807"/>
            <a:ext cx="2305373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smtClean="0">
                <a:latin typeface="Comic Sans MS" panose="030F0702030302020204" pitchFamily="66" charset="0"/>
              </a:rPr>
              <a:t>I</a:t>
            </a:r>
            <a:r>
              <a:rPr lang="en-US" sz="2000" dirty="0" smtClean="0">
                <a:latin typeface="Comic Sans MS" panose="030F0702030302020204" pitchFamily="66" charset="0"/>
              </a:rPr>
              <a:t>t’s _____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487" end="27750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1007" y="-13508"/>
            <a:ext cx="609600" cy="609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6675BFB-7FCB-4353-310E-0A3583B16135}"/>
              </a:ext>
            </a:extLst>
          </p:cNvPr>
          <p:cNvGrpSpPr/>
          <p:nvPr/>
        </p:nvGrpSpPr>
        <p:grpSpPr>
          <a:xfrm flipH="1">
            <a:off x="531052" y="1130694"/>
            <a:ext cx="2329040" cy="1385850"/>
            <a:chOff x="1549330" y="1127577"/>
            <a:chExt cx="2210918" cy="1130511"/>
          </a:xfrm>
        </p:grpSpPr>
        <p:sp>
          <p:nvSpPr>
            <p:cNvPr id="6" name="Speech Bubble: Rectangle with Corners Rounded 1">
              <a:extLst>
                <a:ext uri="{FF2B5EF4-FFF2-40B4-BE49-F238E27FC236}">
                  <a16:creationId xmlns:a16="http://schemas.microsoft.com/office/drawing/2014/main" id="{69314559-FA6F-A294-F7F0-E84CEE7204EF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1F97A5-657D-4C9B-C82C-012D3CFC8409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55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sport?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096753-3465-0C29-07EA-44A5805D0F82}"/>
              </a:ext>
            </a:extLst>
          </p:cNvPr>
          <p:cNvGrpSpPr/>
          <p:nvPr/>
        </p:nvGrpSpPr>
        <p:grpSpPr>
          <a:xfrm>
            <a:off x="6743700" y="1491727"/>
            <a:ext cx="2264116" cy="663784"/>
            <a:chOff x="6598235" y="1526409"/>
            <a:chExt cx="2406790" cy="939513"/>
          </a:xfrm>
        </p:grpSpPr>
        <p:sp>
          <p:nvSpPr>
            <p:cNvPr id="8" name="Speech Bubble: Rectangle with Corners Rounded 1">
              <a:extLst>
                <a:ext uri="{FF2B5EF4-FFF2-40B4-BE49-F238E27FC236}">
                  <a16:creationId xmlns:a16="http://schemas.microsoft.com/office/drawing/2014/main" id="{185BEAA5-2474-1211-705C-2A244CA23593}"/>
                </a:ext>
              </a:extLst>
            </p:cNvPr>
            <p:cNvSpPr/>
            <p:nvPr/>
          </p:nvSpPr>
          <p:spPr>
            <a:xfrm flipH="1" flipV="1">
              <a:off x="6598235" y="1526409"/>
              <a:ext cx="2200469" cy="939513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D52F9D-8516-E148-02A7-9305135C7A7E}"/>
                </a:ext>
              </a:extLst>
            </p:cNvPr>
            <p:cNvSpPr txBox="1"/>
            <p:nvPr/>
          </p:nvSpPr>
          <p:spPr>
            <a:xfrm>
              <a:off x="6598235" y="1592465"/>
              <a:ext cx="24067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It’s table tennis. 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E2651A6D-7076-F150-77BB-BE0FDD37F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278051" y="1938874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artoon students Royalty Free Vector Image - VectorStock">
            <a:extLst>
              <a:ext uri="{FF2B5EF4-FFF2-40B4-BE49-F238E27FC236}">
                <a16:creationId xmlns:a16="http://schemas.microsoft.com/office/drawing/2014/main" id="{C9A73639-EC8F-E48C-61EC-31BCBD0C4D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063377" y="205472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710" y="1938874"/>
            <a:ext cx="340995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3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031" end="19347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1007" y="-13508"/>
            <a:ext cx="609600" cy="609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0B02709-E726-4851-6F4B-32343EEC1A55}"/>
              </a:ext>
            </a:extLst>
          </p:cNvPr>
          <p:cNvGrpSpPr/>
          <p:nvPr/>
        </p:nvGrpSpPr>
        <p:grpSpPr>
          <a:xfrm flipH="1">
            <a:off x="929224" y="1016126"/>
            <a:ext cx="2305372" cy="1385850"/>
            <a:chOff x="1304575" y="1130340"/>
            <a:chExt cx="2188451" cy="1130511"/>
          </a:xfrm>
        </p:grpSpPr>
        <p:sp>
          <p:nvSpPr>
            <p:cNvPr id="6" name="Speech Bubble: Rectangle with Corners Rounded 1">
              <a:extLst>
                <a:ext uri="{FF2B5EF4-FFF2-40B4-BE49-F238E27FC236}">
                  <a16:creationId xmlns:a16="http://schemas.microsoft.com/office/drawing/2014/main" id="{09E0F05F-920D-77CE-4525-9F2EFD729C95}"/>
                </a:ext>
              </a:extLst>
            </p:cNvPr>
            <p:cNvSpPr/>
            <p:nvPr/>
          </p:nvSpPr>
          <p:spPr>
            <a:xfrm flipH="1" flipV="1">
              <a:off x="1378877" y="1130340"/>
              <a:ext cx="2094176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7A02AA-5B25-9438-2D34-2FBA0ECDEDC3}"/>
                </a:ext>
              </a:extLst>
            </p:cNvPr>
            <p:cNvSpPr txBox="1"/>
            <p:nvPr/>
          </p:nvSpPr>
          <p:spPr>
            <a:xfrm>
              <a:off x="1304575" y="1130340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</a:t>
              </a:r>
              <a:r>
                <a:rPr lang="en-US" sz="2000" dirty="0" err="1">
                  <a:latin typeface="Comic Sans MS" panose="030F0702030302020204" pitchFamily="66" charset="0"/>
                </a:rPr>
                <a:t>colour</a:t>
              </a:r>
              <a:r>
                <a:rPr lang="en-US" sz="2000" dirty="0">
                  <a:latin typeface="Comic Sans MS" panose="030F0702030302020204" pitchFamily="66" charset="0"/>
                </a:rPr>
                <a:t>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B107FF2-8B9F-561C-8AD0-7307449DC7C2}"/>
              </a:ext>
            </a:extLst>
          </p:cNvPr>
          <p:cNvGrpSpPr/>
          <p:nvPr/>
        </p:nvGrpSpPr>
        <p:grpSpPr>
          <a:xfrm>
            <a:off x="6681233" y="1408234"/>
            <a:ext cx="1543380" cy="973016"/>
            <a:chOff x="6702277" y="1408234"/>
            <a:chExt cx="2447657" cy="1057688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39C8E981-37EB-1653-8BF2-8CB74ED8AE54}"/>
                </a:ext>
              </a:extLst>
            </p:cNvPr>
            <p:cNvSpPr/>
            <p:nvPr/>
          </p:nvSpPr>
          <p:spPr>
            <a:xfrm flipH="1" flipV="1">
              <a:off x="6702277" y="1408234"/>
              <a:ext cx="2096428" cy="105768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AEE5C3-C972-2250-6F58-8C33AEFD26ED}"/>
                </a:ext>
              </a:extLst>
            </p:cNvPr>
            <p:cNvSpPr txBox="1"/>
            <p:nvPr/>
          </p:nvSpPr>
          <p:spPr>
            <a:xfrm>
              <a:off x="6743144" y="1533378"/>
              <a:ext cx="24067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It’s pink. 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id="{F5E6B95C-C610-844E-34CC-C2CA804F92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431380" y="1930109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>
            <a:extLst>
              <a:ext uri="{FF2B5EF4-FFF2-40B4-BE49-F238E27FC236}">
                <a16:creationId xmlns:a16="http://schemas.microsoft.com/office/drawing/2014/main" id="{62027895-7C21-F888-7059-8ED09E757D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213170" y="2098361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5677" y="1894742"/>
            <a:ext cx="358140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2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220" end="10247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1007" y="0"/>
            <a:ext cx="609600" cy="609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1D88A41-3B57-64CF-074C-3A1405EC61D6}"/>
              </a:ext>
            </a:extLst>
          </p:cNvPr>
          <p:cNvGrpSpPr/>
          <p:nvPr/>
        </p:nvGrpSpPr>
        <p:grpSpPr>
          <a:xfrm flipH="1">
            <a:off x="567433" y="1237184"/>
            <a:ext cx="2326856" cy="1385850"/>
            <a:chOff x="1271618" y="1044396"/>
            <a:chExt cx="2208845" cy="1130511"/>
          </a:xfrm>
        </p:grpSpPr>
        <p:sp>
          <p:nvSpPr>
            <p:cNvPr id="6" name="Speech Bubble: Rectangle with Corners Rounded 1">
              <a:extLst>
                <a:ext uri="{FF2B5EF4-FFF2-40B4-BE49-F238E27FC236}">
                  <a16:creationId xmlns:a16="http://schemas.microsoft.com/office/drawing/2014/main" id="{32982FEC-2415-5B6A-00F3-F11FCC76CBA9}"/>
                </a:ext>
              </a:extLst>
            </p:cNvPr>
            <p:cNvSpPr/>
            <p:nvPr/>
          </p:nvSpPr>
          <p:spPr>
            <a:xfrm flipH="1" flipV="1">
              <a:off x="1330924" y="1044396"/>
              <a:ext cx="2149539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1677F0A-0451-A11A-8C04-8875174D132E}"/>
                </a:ext>
              </a:extLst>
            </p:cNvPr>
            <p:cNvSpPr txBox="1"/>
            <p:nvPr/>
          </p:nvSpPr>
          <p:spPr>
            <a:xfrm>
              <a:off x="1271618" y="1078869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animal?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AC49821-61ED-AECD-CD83-47778213A00B}"/>
              </a:ext>
            </a:extLst>
          </p:cNvPr>
          <p:cNvGrpSpPr/>
          <p:nvPr/>
        </p:nvGrpSpPr>
        <p:grpSpPr>
          <a:xfrm>
            <a:off x="6692955" y="1408234"/>
            <a:ext cx="2012911" cy="915866"/>
            <a:chOff x="6702277" y="1408234"/>
            <a:chExt cx="2406790" cy="1057688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29526230-473B-BB7C-1D01-2C9B4DE34F00}"/>
                </a:ext>
              </a:extLst>
            </p:cNvPr>
            <p:cNvSpPr/>
            <p:nvPr/>
          </p:nvSpPr>
          <p:spPr>
            <a:xfrm flipH="1" flipV="1">
              <a:off x="6702277" y="1408234"/>
              <a:ext cx="2096428" cy="105768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4C3542-9204-7934-938F-2D9679697259}"/>
                </a:ext>
              </a:extLst>
            </p:cNvPr>
            <p:cNvSpPr txBox="1"/>
            <p:nvPr/>
          </p:nvSpPr>
          <p:spPr>
            <a:xfrm>
              <a:off x="6702277" y="1533378"/>
              <a:ext cx="24067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It’s a dolphin.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id="{AB5CBAF8-264E-905F-10FB-E38F0EBB65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287877" y="2012464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>
            <a:extLst>
              <a:ext uri="{FF2B5EF4-FFF2-40B4-BE49-F238E27FC236}">
                <a16:creationId xmlns:a16="http://schemas.microsoft.com/office/drawing/2014/main" id="{98B02487-B2BD-0FD7-066E-BC3F789772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177301" y="2145986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4840" y="1930109"/>
            <a:ext cx="32670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7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872" end="55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1007" y="0"/>
            <a:ext cx="609600" cy="609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345E8CF-F95C-77EF-1EEA-9A146CD7B5AE}"/>
              </a:ext>
            </a:extLst>
          </p:cNvPr>
          <p:cNvGrpSpPr/>
          <p:nvPr/>
        </p:nvGrpSpPr>
        <p:grpSpPr>
          <a:xfrm flipH="1">
            <a:off x="712067" y="1072523"/>
            <a:ext cx="2524068" cy="1385850"/>
            <a:chOff x="1494617" y="1127577"/>
            <a:chExt cx="2265631" cy="1130511"/>
          </a:xfrm>
        </p:grpSpPr>
        <p:sp>
          <p:nvSpPr>
            <p:cNvPr id="6" name="Speech Bubble: Rectangle with Corners Rounded 1">
              <a:extLst>
                <a:ext uri="{FF2B5EF4-FFF2-40B4-BE49-F238E27FC236}">
                  <a16:creationId xmlns:a16="http://schemas.microsoft.com/office/drawing/2014/main" id="{1740A1C2-459C-7691-C000-E2AA931F3BD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192BA9-B5DE-DF4A-1F73-B540B45F9777}"/>
                </a:ext>
              </a:extLst>
            </p:cNvPr>
            <p:cNvSpPr txBox="1"/>
            <p:nvPr/>
          </p:nvSpPr>
          <p:spPr>
            <a:xfrm>
              <a:off x="1494617" y="1167088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food?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0310ECF-9469-2499-91E3-A2820ADCA7D2}"/>
              </a:ext>
            </a:extLst>
          </p:cNvPr>
          <p:cNvGrpSpPr/>
          <p:nvPr/>
        </p:nvGrpSpPr>
        <p:grpSpPr>
          <a:xfrm>
            <a:off x="6262412" y="1400685"/>
            <a:ext cx="2474154" cy="1057688"/>
            <a:chOff x="6567212" y="1449477"/>
            <a:chExt cx="2474154" cy="1057688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58ADDEA7-83CC-52CA-7E3D-4CCE92640A3C}"/>
                </a:ext>
              </a:extLst>
            </p:cNvPr>
            <p:cNvSpPr/>
            <p:nvPr/>
          </p:nvSpPr>
          <p:spPr>
            <a:xfrm flipH="1" flipV="1">
              <a:off x="6567212" y="1449477"/>
              <a:ext cx="2096428" cy="105768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4EACFE-7BB8-F9FC-2011-1562731526B7}"/>
                </a:ext>
              </a:extLst>
            </p:cNvPr>
            <p:cNvSpPr txBox="1"/>
            <p:nvPr/>
          </p:nvSpPr>
          <p:spPr>
            <a:xfrm>
              <a:off x="6634576" y="1566925"/>
              <a:ext cx="24067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It’s a sandwich. 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id="{DFC56403-51B5-B49D-833F-6AD38C0A0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302744" y="1853979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>
            <a:extLst>
              <a:ext uri="{FF2B5EF4-FFF2-40B4-BE49-F238E27FC236}">
                <a16:creationId xmlns:a16="http://schemas.microsoft.com/office/drawing/2014/main" id="{D21292F1-F878-3332-0283-94F55DD33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373624" y="2054673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5292" y="1853979"/>
            <a:ext cx="323850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8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peech Bubble: Rectangle with Corners Rounded 1">
            <a:extLst>
              <a:ext uri="{FF2B5EF4-FFF2-40B4-BE49-F238E27FC236}">
                <a16:creationId xmlns:a16="http://schemas.microsoft.com/office/drawing/2014/main" id="{2BD2C89E-BF27-A67E-A4D2-09B30E813615}"/>
              </a:ext>
            </a:extLst>
          </p:cNvPr>
          <p:cNvSpPr/>
          <p:nvPr/>
        </p:nvSpPr>
        <p:spPr>
          <a:xfrm flipH="1" flipV="1">
            <a:off x="894798" y="3434618"/>
            <a:ext cx="1574343" cy="1057688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FE714F0-92F1-7D5A-A033-C5D36CC37C2D}"/>
              </a:ext>
            </a:extLst>
          </p:cNvPr>
          <p:cNvGrpSpPr/>
          <p:nvPr/>
        </p:nvGrpSpPr>
        <p:grpSpPr>
          <a:xfrm flipH="1">
            <a:off x="628514" y="1992400"/>
            <a:ext cx="2305373" cy="1385850"/>
            <a:chOff x="1476995" y="1484884"/>
            <a:chExt cx="2188451" cy="1130511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H="1" flipV="1">
              <a:off x="1684202" y="1484884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>
              <a:off x="1476995" y="1539849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____?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BCA9B51-028B-2784-98D6-CEECE55C289F}"/>
              </a:ext>
            </a:extLst>
          </p:cNvPr>
          <p:cNvSpPr txBox="1"/>
          <p:nvPr/>
        </p:nvSpPr>
        <p:spPr>
          <a:xfrm>
            <a:off x="894798" y="3600416"/>
            <a:ext cx="1517519" cy="428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It’s ____. 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7427" y="1283769"/>
            <a:ext cx="5218287" cy="33704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43896" y="2500412"/>
            <a:ext cx="2870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sport / table tennis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4723" y="2500412"/>
            <a:ext cx="2188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colour / pink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99880" y="4199918"/>
            <a:ext cx="2558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animal / a dolphin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01674" y="4199917"/>
            <a:ext cx="2869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food / a sandwich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3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1421190" y="602129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Work in pairs</a:t>
            </a:r>
            <a:r>
              <a:rPr lang="en-US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8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908235" y="386538"/>
            <a:ext cx="271962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3. Let’s talk 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9934"/>
            <a:ext cx="8991474" cy="3583141"/>
          </a:xfrm>
          <a:prstGeom prst="rect">
            <a:avLst/>
          </a:prstGeom>
        </p:spPr>
      </p:pic>
      <p:sp>
        <p:nvSpPr>
          <p:cNvPr id="4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5511522" y="1580506"/>
            <a:ext cx="271962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/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I’m in class…..I live……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6523822" y="2090188"/>
            <a:ext cx="271962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/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It’s …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05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39884" y="117599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C514F59E-347F-4F98-A2AE-B78616956A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0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-205891" y="-107800"/>
            <a:ext cx="9440725" cy="5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endParaRPr lang="en-US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Monday   September 16</a:t>
            </a:r>
            <a:r>
              <a:rPr lang="en-US" sz="2400" b="1" baseline="30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th</a:t>
            </a:r>
            <a:r>
              <a:rPr lang="en-US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,2024</a:t>
            </a:r>
          </a:p>
          <a:p>
            <a:pPr algn="l"/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         </a:t>
            </a:r>
            <a:r>
              <a:rPr lang="en-US" sz="2000" b="1" u="sng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Unit one</a:t>
            </a:r>
            <a:r>
              <a:rPr lang="en-US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: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All about me.</a:t>
            </a:r>
          </a:p>
          <a:p>
            <a:pPr algn="l"/>
            <a:r>
              <a:rPr lang="en-US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         Lesson one : Part 1,2,3</a:t>
            </a:r>
          </a:p>
          <a:p>
            <a:pPr algn="l"/>
            <a:r>
              <a:rPr lang="en-US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</a:t>
            </a:r>
            <a:r>
              <a:rPr lang="en-US" sz="2000" b="1" u="sng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New words</a:t>
            </a:r>
            <a:endParaRPr lang="en-US" sz="2000" b="1" dirty="0" smtClean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l"/>
            <a:r>
              <a:rPr lang="en-US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-</a:t>
            </a:r>
            <a:r>
              <a:rPr lang="en-US" sz="20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: </a:t>
            </a:r>
            <a:r>
              <a:rPr lang="en-US" sz="20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yêu</a:t>
            </a:r>
            <a:r>
              <a:rPr lang="en-US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thích</a:t>
            </a:r>
            <a:r>
              <a:rPr lang="en-US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nhất</a:t>
            </a:r>
            <a:r>
              <a:rPr lang="en-US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  <a:p>
            <a:pPr algn="l"/>
            <a:r>
              <a:rPr lang="en-US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-</a:t>
            </a:r>
            <a:r>
              <a:rPr lang="en-US" sz="20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sport: </a:t>
            </a:r>
            <a:r>
              <a:rPr lang="en-US" sz="20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môn</a:t>
            </a:r>
            <a:r>
              <a:rPr lang="en-US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thể</a:t>
            </a:r>
            <a:r>
              <a:rPr lang="en-US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thao</a:t>
            </a:r>
            <a:r>
              <a:rPr lang="en-US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yêu</a:t>
            </a:r>
            <a:r>
              <a:rPr lang="en-US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thích</a:t>
            </a:r>
            <a:r>
              <a:rPr lang="en-US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nhất</a:t>
            </a:r>
            <a:endParaRPr lang="en-US" sz="20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l"/>
            <a:r>
              <a:rPr lang="en-US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-animal : </a:t>
            </a:r>
            <a:r>
              <a:rPr lang="en-US" sz="20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động</a:t>
            </a:r>
            <a:r>
              <a:rPr lang="en-US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vật</a:t>
            </a:r>
            <a:endParaRPr lang="en-US" sz="20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l"/>
            <a:r>
              <a:rPr lang="en-US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-a dolphin: 1 con </a:t>
            </a:r>
            <a:r>
              <a:rPr lang="en-US" sz="20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cá</a:t>
            </a:r>
            <a:r>
              <a:rPr lang="en-US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heo</a:t>
            </a:r>
            <a:endParaRPr lang="en-US" sz="20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l"/>
            <a:r>
              <a:rPr lang="en-US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-a sandwich :1 </a:t>
            </a:r>
            <a:r>
              <a:rPr lang="en-US" sz="20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bánh</a:t>
            </a:r>
            <a:r>
              <a:rPr lang="en-US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mì</a:t>
            </a:r>
            <a:r>
              <a:rPr lang="en-US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kẹp</a:t>
            </a:r>
            <a:r>
              <a:rPr lang="en-US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thịt</a:t>
            </a:r>
            <a:r>
              <a:rPr lang="en-US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  <a:p>
            <a:pPr algn="l"/>
            <a:r>
              <a:rPr lang="en-US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</a:t>
            </a:r>
            <a:r>
              <a:rPr lang="en-US" sz="2000" b="1" u="sng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Structure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algn="l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 </a:t>
            </a:r>
            <a:r>
              <a:rPr lang="en-US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What’s your </a:t>
            </a:r>
            <a:r>
              <a:rPr lang="en-US" sz="20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u="sng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sport</a:t>
            </a:r>
            <a:r>
              <a:rPr lang="en-US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?</a:t>
            </a:r>
          </a:p>
          <a:p>
            <a:pPr algn="l"/>
            <a:r>
              <a:rPr lang="en-US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 It’s </a:t>
            </a:r>
            <a:r>
              <a:rPr lang="en-US" sz="2000" b="1" u="sng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table tennis</a:t>
            </a:r>
            <a:r>
              <a:rPr lang="en-US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pPr algn="l"/>
            <a:r>
              <a:rPr lang="en-US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</a:t>
            </a:r>
            <a:r>
              <a:rPr lang="en-US" sz="2000" b="1" u="sng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Homework</a:t>
            </a:r>
          </a:p>
          <a:p>
            <a:pPr algn="l"/>
            <a:r>
              <a:rPr lang="en-US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-Learn by heart the new words and structure</a:t>
            </a:r>
          </a:p>
          <a:p>
            <a:pPr algn="l"/>
            <a:r>
              <a:rPr lang="en-US" sz="2000" b="1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smtClean="0">
                <a:solidFill>
                  <a:srgbClr val="0070C0"/>
                </a:solidFill>
                <a:latin typeface="Comic Sans MS" panose="030F0702030302020204" pitchFamily="66" charset="0"/>
              </a:rPr>
              <a:t>  -Practice </a:t>
            </a:r>
            <a:r>
              <a:rPr lang="en-US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the structure</a:t>
            </a:r>
          </a:p>
          <a:p>
            <a:pPr algn="ctr"/>
            <a:endParaRPr lang="en-US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endParaRPr lang="en-US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</p:spTree>
    <p:extLst>
      <p:ext uri="{BB962C8B-B14F-4D97-AF65-F5344CB8AC3E}">
        <p14:creationId xmlns:p14="http://schemas.microsoft.com/office/powerpoint/2010/main" val="17572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1295930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1. All about me!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27005" y="2461719"/>
            <a:ext cx="4978384" cy="6744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Lesson </a:t>
            </a:r>
            <a:r>
              <a:rPr lang="en-US" sz="32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 (part 1,2,3)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6759817" y="3028048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390380" y="2943084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8" y="1541993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096CBA17-B423-4089-B816-49587848C4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xplosion: 14 Points 5">
            <a:extLst>
              <a:ext uri="{FF2B5EF4-FFF2-40B4-BE49-F238E27FC236}">
                <a16:creationId xmlns:a16="http://schemas.microsoft.com/office/drawing/2014/main" id="{232CEAD6-234A-9577-1B1D-864CD6409866}"/>
              </a:ext>
            </a:extLst>
          </p:cNvPr>
          <p:cNvSpPr/>
          <p:nvPr/>
        </p:nvSpPr>
        <p:spPr>
          <a:xfrm>
            <a:off x="178130" y="142817"/>
            <a:ext cx="4963886" cy="1520042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BF0146-453A-4902-265B-D727AB505C5B}"/>
              </a:ext>
            </a:extLst>
          </p:cNvPr>
          <p:cNvSpPr txBox="1"/>
          <p:nvPr/>
        </p:nvSpPr>
        <p:spPr>
          <a:xfrm rot="21096443">
            <a:off x="1471922" y="518118"/>
            <a:ext cx="19742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Game</a:t>
            </a:r>
            <a:endParaRPr lang="en-US" sz="44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001418" y="2135445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4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MATCHING</a:t>
            </a:r>
            <a:r>
              <a:rPr lang="en-US" sz="4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</p:spTree>
    <p:extLst>
      <p:ext uri="{BB962C8B-B14F-4D97-AF65-F5344CB8AC3E}">
        <p14:creationId xmlns:p14="http://schemas.microsoft.com/office/powerpoint/2010/main" val="338579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80722" y="2417862"/>
            <a:ext cx="41825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https://wordwall.net/resource/26966514/matching#</a:t>
            </a:r>
          </a:p>
        </p:txBody>
      </p:sp>
    </p:spTree>
    <p:extLst>
      <p:ext uri="{BB962C8B-B14F-4D97-AF65-F5344CB8AC3E}">
        <p14:creationId xmlns:p14="http://schemas.microsoft.com/office/powerpoint/2010/main" val="854887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reworks in the sky&#10;&#10;Description automatically generated">
            <a:extLst>
              <a:ext uri="{FF2B5EF4-FFF2-40B4-BE49-F238E27FC236}">
                <a16:creationId xmlns:a16="http://schemas.microsoft.com/office/drawing/2014/main" id="{6AD3F9B8-7B2E-4A3C-AACD-1651DFCED0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237" y="133350"/>
            <a:ext cx="1905000" cy="2095500"/>
          </a:xfrm>
          <a:prstGeom prst="rect">
            <a:avLst/>
          </a:prstGeom>
        </p:spPr>
      </p:pic>
      <p:pic>
        <p:nvPicPr>
          <p:cNvPr id="37" name="Picture 36" descr="Fireworks in the sky&#10;&#10;Description automatically generated">
            <a:extLst>
              <a:ext uri="{FF2B5EF4-FFF2-40B4-BE49-F238E27FC236}">
                <a16:creationId xmlns:a16="http://schemas.microsoft.com/office/drawing/2014/main" id="{059CF4D6-9586-43EB-8A54-2D8C9FAFBB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905" y="2478518"/>
            <a:ext cx="1905000" cy="2095500"/>
          </a:xfrm>
          <a:prstGeom prst="rect">
            <a:avLst/>
          </a:prstGeom>
        </p:spPr>
      </p:pic>
      <p:pic>
        <p:nvPicPr>
          <p:cNvPr id="38" name="Picture 37" descr="Fireworks in the sky&#10;&#10;Description automatically generated">
            <a:extLst>
              <a:ext uri="{FF2B5EF4-FFF2-40B4-BE49-F238E27FC236}">
                <a16:creationId xmlns:a16="http://schemas.microsoft.com/office/drawing/2014/main" id="{152AE588-FE4A-4BE3-AEBA-5BBC6A9681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8766" y="-124832"/>
            <a:ext cx="1905000" cy="2095500"/>
          </a:xfrm>
          <a:prstGeom prst="rect">
            <a:avLst/>
          </a:prstGeom>
        </p:spPr>
      </p:pic>
      <p:pic>
        <p:nvPicPr>
          <p:cNvPr id="39" name="Picture 38" descr="Fireworks in the sky&#10;&#10;Description automatically generated">
            <a:extLst>
              <a:ext uri="{FF2B5EF4-FFF2-40B4-BE49-F238E27FC236}">
                <a16:creationId xmlns:a16="http://schemas.microsoft.com/office/drawing/2014/main" id="{050CA090-26A8-44F6-9C40-6EEDB28E56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8766" y="2571750"/>
            <a:ext cx="1905000" cy="2095500"/>
          </a:xfrm>
          <a:prstGeom prst="rect">
            <a:avLst/>
          </a:prstGeom>
        </p:spPr>
      </p:pic>
      <p:pic>
        <p:nvPicPr>
          <p:cNvPr id="40" name="Picture 39" descr="Fireworks in the sky&#10;&#10;Description automatically generated">
            <a:extLst>
              <a:ext uri="{FF2B5EF4-FFF2-40B4-BE49-F238E27FC236}">
                <a16:creationId xmlns:a16="http://schemas.microsoft.com/office/drawing/2014/main" id="{22D85597-B56E-47DD-8E3A-57FCF7056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8987" y="1181100"/>
            <a:ext cx="1905000" cy="2095500"/>
          </a:xfrm>
          <a:prstGeom prst="rect">
            <a:avLst/>
          </a:prstGeom>
        </p:spPr>
      </p:pic>
      <p:pic>
        <p:nvPicPr>
          <p:cNvPr id="7" name="TiengPhaoHoa">
            <a:hlinkClick r:id="" action="ppaction://media"/>
            <a:extLst>
              <a:ext uri="{FF2B5EF4-FFF2-40B4-BE49-F238E27FC236}">
                <a16:creationId xmlns:a16="http://schemas.microsoft.com/office/drawing/2014/main" id="{21069539-E4C9-4DB9-A3B2-100AE58C12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15527" y="1982098"/>
            <a:ext cx="609600" cy="609600"/>
          </a:xfrm>
          <a:prstGeom prst="rect">
            <a:avLst/>
          </a:prstGeom>
        </p:spPr>
      </p:pic>
      <p:sp>
        <p:nvSpPr>
          <p:cNvPr id="9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564964" y="1889355"/>
            <a:ext cx="5260103" cy="1806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6000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MATCHING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6000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WIN 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</p:spTree>
    <p:extLst>
      <p:ext uri="{BB962C8B-B14F-4D97-AF65-F5344CB8AC3E}">
        <p14:creationId xmlns:p14="http://schemas.microsoft.com/office/powerpoint/2010/main" val="213525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7" y="215159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498373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1</a:t>
            </a:r>
            <a:endParaRPr kumimoji="0" lang="en" sz="6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B1941BED-CBB5-4CB9-A86A-873A7D4F46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916" y="1138136"/>
            <a:ext cx="7827853" cy="2821022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4" name="Rectangle 3"/>
          <p:cNvSpPr/>
          <p:nvPr/>
        </p:nvSpPr>
        <p:spPr>
          <a:xfrm>
            <a:off x="972766" y="1031132"/>
            <a:ext cx="710119" cy="5642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34255" y="1031132"/>
            <a:ext cx="671209" cy="5642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8603</TotalTime>
  <Words>464</Words>
  <Application>Microsoft Office PowerPoint</Application>
  <PresentationFormat>On-screen Show (16:9)</PresentationFormat>
  <Paragraphs>90</Paragraphs>
  <Slides>28</Slides>
  <Notes>22</Notes>
  <HiddenSlides>0</HiddenSlides>
  <MMClips>21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Aharoni</vt:lpstr>
      <vt:lpstr>Nunito</vt:lpstr>
      <vt:lpstr>UVN Ben Xuan</vt:lpstr>
      <vt:lpstr>Calibri</vt:lpstr>
      <vt:lpstr>Comic Sans MS</vt:lpstr>
      <vt:lpstr>Kirang Haerang</vt:lpstr>
      <vt:lpstr>Nixie One</vt:lpstr>
      <vt:lpstr>Arial</vt:lpstr>
      <vt:lpstr>Times New Roman</vt:lpstr>
      <vt:lpstr>Arial Black</vt:lpstr>
      <vt:lpstr>Math Subject for Elementary - 1st Grade: Time by Slidesgo</vt:lpstr>
      <vt:lpstr>PowerPoint Presentation</vt:lpstr>
      <vt:lpstr>PowerPoint Presentation</vt:lpstr>
      <vt:lpstr>Unit 1. All about me!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LAPTOP HP</cp:lastModifiedBy>
  <cp:revision>127</cp:revision>
  <dcterms:modified xsi:type="dcterms:W3CDTF">2024-09-16T06:04:28Z</dcterms:modified>
  <cp:category>9Slide.vn</cp:category>
</cp:coreProperties>
</file>