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27" r:id="rId2"/>
    <p:sldId id="259" r:id="rId3"/>
    <p:sldId id="312" r:id="rId4"/>
    <p:sldId id="313" r:id="rId5"/>
    <p:sldId id="314" r:id="rId6"/>
    <p:sldId id="315" r:id="rId7"/>
    <p:sldId id="316" r:id="rId8"/>
    <p:sldId id="258" r:id="rId9"/>
    <p:sldId id="257" r:id="rId10"/>
    <p:sldId id="261" r:id="rId11"/>
    <p:sldId id="275" r:id="rId12"/>
    <p:sldId id="276" r:id="rId13"/>
    <p:sldId id="277" r:id="rId14"/>
    <p:sldId id="278" r:id="rId15"/>
    <p:sldId id="279" r:id="rId16"/>
    <p:sldId id="317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D8917-BB42-4B40-ADFD-2954AB743D5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A2FA1-D1F0-4759-A7F1-8C8D437AD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89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09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Treasure Hunt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74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39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62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33766957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63429817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2416162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321693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2099120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7114050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B07-D90B-49B8-AAEE-DF4CBEA18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0FEAE-D551-40A9-BC34-382225E8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1B1-34F1-4208-92A0-7BC017CD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03/10/2024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7677-D57C-4E4B-B946-07698CCD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FF93-7731-403E-BD40-CD986B96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93538751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971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734" r:id="rId7"/>
  </p:sldLayoutIdLst>
  <p:transition spd="slow">
    <p:wheel spokes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65.png"/><Relationship Id="rId7" Type="http://schemas.openxmlformats.org/officeDocument/2006/relationships/image" Target="../media/image520.png"/><Relationship Id="rId12" Type="http://schemas.openxmlformats.org/officeDocument/2006/relationships/image" Target="../media/image5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10.png"/><Relationship Id="rId11" Type="http://schemas.openxmlformats.org/officeDocument/2006/relationships/image" Target="../media/image560.png"/><Relationship Id="rId5" Type="http://schemas.openxmlformats.org/officeDocument/2006/relationships/image" Target="../media/image500.png"/><Relationship Id="rId10" Type="http://schemas.openxmlformats.org/officeDocument/2006/relationships/image" Target="../media/image550.png"/><Relationship Id="rId4" Type="http://schemas.openxmlformats.org/officeDocument/2006/relationships/image" Target="../media/image480.png"/><Relationship Id="rId9" Type="http://schemas.openxmlformats.org/officeDocument/2006/relationships/image" Target="../media/image5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openxmlformats.org/officeDocument/2006/relationships/image" Target="../media/image6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openxmlformats.org/officeDocument/2006/relationships/image" Target="../media/image6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2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6.png"/><Relationship Id="rId34" Type="http://schemas.openxmlformats.org/officeDocument/2006/relationships/image" Target="../media/image3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5" Type="http://schemas.openxmlformats.org/officeDocument/2006/relationships/image" Target="../media/image30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22.png"/><Relationship Id="rId20" Type="http://schemas.microsoft.com/office/2007/relationships/hdphoto" Target="../media/hdphoto2.wdp"/><Relationship Id="rId29" Type="http://schemas.openxmlformats.org/officeDocument/2006/relationships/image" Target="../media/image33.gif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32" Type="http://schemas.openxmlformats.org/officeDocument/2006/relationships/image" Target="../media/image36.png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23" Type="http://schemas.openxmlformats.org/officeDocument/2006/relationships/image" Target="../media/image28.png"/><Relationship Id="rId28" Type="http://schemas.microsoft.com/office/2007/relationships/hdphoto" Target="../media/hdphoto3.wdp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31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18" Type="http://schemas.openxmlformats.org/officeDocument/2006/relationships/image" Target="../media/image37.png"/><Relationship Id="rId26" Type="http://schemas.openxmlformats.org/officeDocument/2006/relationships/slide" Target="slide8.xml"/><Relationship Id="rId3" Type="http://schemas.openxmlformats.org/officeDocument/2006/relationships/image" Target="../media/image38.jpg"/><Relationship Id="rId21" Type="http://schemas.openxmlformats.org/officeDocument/2006/relationships/image" Target="../media/image40.png"/><Relationship Id="rId7" Type="http://schemas.openxmlformats.org/officeDocument/2006/relationships/image" Target="../media/image12.png"/><Relationship Id="rId12" Type="http://schemas.openxmlformats.org/officeDocument/2006/relationships/image" Target="../media/image25.png"/><Relationship Id="rId17" Type="http://schemas.openxmlformats.org/officeDocument/2006/relationships/image" Target="../media/image33.gif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24" Type="http://schemas.openxmlformats.org/officeDocument/2006/relationships/slide" Target="slide7.xml"/><Relationship Id="rId5" Type="http://schemas.openxmlformats.org/officeDocument/2006/relationships/image" Target="../media/image15.png"/><Relationship Id="rId15" Type="http://schemas.openxmlformats.org/officeDocument/2006/relationships/image" Target="../media/image29.png"/><Relationship Id="rId23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9.pn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image" Target="../media/image27.png"/><Relationship Id="rId22" Type="http://schemas.openxmlformats.org/officeDocument/2006/relationships/slide" Target="slide6.xml"/><Relationship Id="rId27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11.png"/><Relationship Id="rId3" Type="http://schemas.openxmlformats.org/officeDocument/2006/relationships/image" Target="../media/image38.jpg"/><Relationship Id="rId7" Type="http://schemas.microsoft.com/office/2007/relationships/hdphoto" Target="../media/hdphoto6.wdp"/><Relationship Id="rId12" Type="http://schemas.openxmlformats.org/officeDocument/2006/relationships/image" Target="../media/image4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33.gif"/><Relationship Id="rId5" Type="http://schemas.microsoft.com/office/2007/relationships/hdphoto" Target="../media/hdphoto5.wdp"/><Relationship Id="rId15" Type="http://schemas.openxmlformats.org/officeDocument/2006/relationships/image" Target="../media/image430.png"/><Relationship Id="rId10" Type="http://schemas.openxmlformats.org/officeDocument/2006/relationships/slide" Target="slide4.xml"/><Relationship Id="rId4" Type="http://schemas.openxmlformats.org/officeDocument/2006/relationships/image" Target="../media/image43.png"/><Relationship Id="rId9" Type="http://schemas.microsoft.com/office/2007/relationships/hdphoto" Target="../media/hdphoto7.wdp"/><Relationship Id="rId14" Type="http://schemas.openxmlformats.org/officeDocument/2006/relationships/image" Target="../media/image4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8.jp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3.png"/><Relationship Id="rId9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8.png"/><Relationship Id="rId3" Type="http://schemas.openxmlformats.org/officeDocument/2006/relationships/image" Target="../media/image38.jpg"/><Relationship Id="rId7" Type="http://schemas.openxmlformats.org/officeDocument/2006/relationships/image" Target="../media/image47.png"/><Relationship Id="rId12" Type="http://schemas.openxmlformats.org/officeDocument/2006/relationships/image" Target="../media/image4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61.png"/><Relationship Id="rId5" Type="http://schemas.microsoft.com/office/2007/relationships/hdphoto" Target="../media/hdphoto5.wdp"/><Relationship Id="rId10" Type="http://schemas.openxmlformats.org/officeDocument/2006/relationships/image" Target="../media/image33.gif"/><Relationship Id="rId4" Type="http://schemas.openxmlformats.org/officeDocument/2006/relationships/image" Target="../media/image43.png"/><Relationship Id="rId9" Type="http://schemas.openxmlformats.org/officeDocument/2006/relationships/slide" Target="slide4.xml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410.png"/><Relationship Id="rId7" Type="http://schemas.openxmlformats.org/officeDocument/2006/relationships/image" Target="../media/image370.png"/><Relationship Id="rId12" Type="http://schemas.openxmlformats.org/officeDocument/2006/relationships/image" Target="../media/image3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30.png"/><Relationship Id="rId11" Type="http://schemas.openxmlformats.org/officeDocument/2006/relationships/image" Target="../media/image340.png"/><Relationship Id="rId5" Type="http://schemas.openxmlformats.org/officeDocument/2006/relationships/image" Target="../media/image350.png"/><Relationship Id="rId10" Type="http://schemas.openxmlformats.org/officeDocument/2006/relationships/image" Target="../media/image400.png"/><Relationship Id="rId9" Type="http://schemas.openxmlformats.org/officeDocument/2006/relationships/image" Target="../media/image390.png"/><Relationship Id="rId14" Type="http://schemas.openxmlformats.org/officeDocument/2006/relationships/image" Target="../media/image4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SỐ 1 THỊ TRẤN DIÊU TRÌ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58564" y="3257768"/>
            <a:ext cx="9874414" cy="101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39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39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9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CỘNG, TRỪ HAI PHÂN SỐ KHÁC MẪU SỐ (</a:t>
            </a:r>
            <a:r>
              <a:rPr lang="en-US" sz="239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39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 5B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798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: TRẦN NGUYỄN TUYẾT HÂN</a:t>
            </a:r>
          </a:p>
          <a:p>
            <a:pPr eaLnBrk="1" hangingPunct="1"/>
            <a:r>
              <a:rPr lang="en-US" altLang="en-US" sz="1798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1798" b="1" i="1">
                <a:solidFill>
                  <a:srgbClr val="FF0066"/>
                </a:solidFill>
                <a:latin typeface="Times New Roman" panose="02020603050405020304" pitchFamily="18" charset="0"/>
              </a:rPr>
              <a:t>:  5B</a:t>
            </a:r>
            <a:endParaRPr lang="en-US" altLang="en-US" sz="1798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342" y="4294059"/>
            <a:ext cx="2372881" cy="18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247650" y="295275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8620-3636-8782-C6BC-BB81BE9D272F}"/>
              </a:ext>
            </a:extLst>
          </p:cNvPr>
          <p:cNvSpPr txBox="1"/>
          <p:nvPr/>
        </p:nvSpPr>
        <p:spPr>
          <a:xfrm>
            <a:off x="1000125" y="314325"/>
            <a:ext cx="970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“+”,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 –”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“?”.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ADF0407-82D1-CB8B-CC34-2036AF44A0D9}"/>
                  </a:ext>
                </a:extLst>
              </p:cNvPr>
              <p:cNvSpPr txBox="1"/>
              <p:nvPr/>
            </p:nvSpPr>
            <p:spPr>
              <a:xfrm>
                <a:off x="618202" y="1486207"/>
                <a:ext cx="5982623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ADF0407-82D1-CB8B-CC34-2036AF44A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02" y="1486207"/>
                <a:ext cx="598262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478AF6B-2CE6-36B2-9BCE-83342FC20C33}"/>
                  </a:ext>
                </a:extLst>
              </p:cNvPr>
              <p:cNvSpPr txBox="1"/>
              <p:nvPr/>
            </p:nvSpPr>
            <p:spPr>
              <a:xfrm>
                <a:off x="6638002" y="1552882"/>
                <a:ext cx="4782473" cy="93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𝐛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𝟖𝟖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478AF6B-2CE6-36B2-9BCE-83342FC20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002" y="1552882"/>
                <a:ext cx="4782473" cy="938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2701C46C-F988-8B8A-2759-BDD2FDD7BEDE}"/>
              </a:ext>
            </a:extLst>
          </p:cNvPr>
          <p:cNvSpPr/>
          <p:nvPr/>
        </p:nvSpPr>
        <p:spPr>
          <a:xfrm>
            <a:off x="1743075" y="167640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A9289E6-DF7B-55FD-8D36-8EF789457947}"/>
              </a:ext>
            </a:extLst>
          </p:cNvPr>
          <p:cNvSpPr/>
          <p:nvPr/>
        </p:nvSpPr>
        <p:spPr>
          <a:xfrm>
            <a:off x="7791450" y="173355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B73EB8B7-05FA-A008-F8BA-68A4F92522EA}"/>
              </a:ext>
            </a:extLst>
          </p:cNvPr>
          <p:cNvSpPr/>
          <p:nvPr/>
        </p:nvSpPr>
        <p:spPr>
          <a:xfrm>
            <a:off x="1743075" y="1666875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39714818-5962-6354-B024-FCBCAFA43DC9}"/>
              </a:ext>
            </a:extLst>
          </p:cNvPr>
          <p:cNvSpPr/>
          <p:nvPr/>
        </p:nvSpPr>
        <p:spPr>
          <a:xfrm>
            <a:off x="7800975" y="173355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-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517B14A-9B39-E3DE-6F4B-F62B27B89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50" y="2886075"/>
            <a:ext cx="352425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4725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  <p:bldP spid="44" grpId="0"/>
      <p:bldP spid="110" grpId="0"/>
      <p:bldP spid="112" grpId="0" animBg="1"/>
      <p:bldP spid="113" grpId="0" animBg="1"/>
      <p:bldP spid="114" grpId="0" animBg="1"/>
      <p:bldP spid="1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352425" y="371475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8620-3636-8782-C6BC-BB81BE9D272F}"/>
              </a:ext>
            </a:extLst>
          </p:cNvPr>
          <p:cNvSpPr txBox="1"/>
          <p:nvPr/>
        </p:nvSpPr>
        <p:spPr>
          <a:xfrm>
            <a:off x="1000125" y="304800"/>
            <a:ext cx="970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8B98A09B-A296-439F-0375-785BA36DE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369" y="4978546"/>
            <a:ext cx="2641906" cy="1879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2DD64E-8101-50D4-6D5E-EFAE3A88C8FB}"/>
              </a:ext>
            </a:extLst>
          </p:cNvPr>
          <p:cNvSpPr/>
          <p:nvPr/>
        </p:nvSpPr>
        <p:spPr>
          <a:xfrm>
            <a:off x="438150" y="1057274"/>
            <a:ext cx="11258550" cy="1571625"/>
          </a:xfrm>
          <a:prstGeom prst="roundRect">
            <a:avLst/>
          </a:prstGeom>
          <a:solidFill>
            <a:srgbClr val="95FB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74D76C7-B797-3DCD-85C8-81A5C1D2B4A6}"/>
                  </a:ext>
                </a:extLst>
              </p:cNvPr>
              <p:cNvSpPr txBox="1"/>
              <p:nvPr/>
            </p:nvSpPr>
            <p:spPr>
              <a:xfrm>
                <a:off x="971550" y="1295400"/>
                <a:ext cx="10172700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7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b)</a:t>
                </a:r>
                <a:r>
                  <a:rPr lang="en-US" sz="40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74D76C7-B797-3DCD-85C8-81A5C1D2B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1295400"/>
                <a:ext cx="10172700" cy="1020216"/>
              </a:xfrm>
              <a:prstGeom prst="rect">
                <a:avLst/>
              </a:prstGeom>
              <a:blipFill rotWithShape="1">
                <a:blip r:embed="rId4"/>
                <a:stretch>
                  <a:fillRect l="-2097" b="-6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1587747-8195-347E-03A4-3966213EA00A}"/>
                  </a:ext>
                </a:extLst>
              </p:cNvPr>
              <p:cNvSpPr txBox="1"/>
              <p:nvPr/>
            </p:nvSpPr>
            <p:spPr>
              <a:xfrm>
                <a:off x="971550" y="2733675"/>
                <a:ext cx="218122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1587747-8195-347E-03A4-3966213EA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2733675"/>
                <a:ext cx="2181225" cy="990592"/>
              </a:xfrm>
              <a:prstGeom prst="rect">
                <a:avLst/>
              </a:prstGeom>
              <a:blipFill>
                <a:blip r:embed="rId5"/>
                <a:stretch>
                  <a:fillRect l="-9777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BE50BD-E596-85D6-90C8-9238028DE0C1}"/>
                  </a:ext>
                </a:extLst>
              </p:cNvPr>
              <p:cNvSpPr txBox="1"/>
              <p:nvPr/>
            </p:nvSpPr>
            <p:spPr>
              <a:xfrm>
                <a:off x="990600" y="3829050"/>
                <a:ext cx="218122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BE50BD-E596-85D6-90C8-9238028D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29050"/>
                <a:ext cx="2181225" cy="990592"/>
              </a:xfrm>
              <a:prstGeom prst="rect">
                <a:avLst/>
              </a:prstGeom>
              <a:blipFill>
                <a:blip r:embed="rId6"/>
                <a:stretch>
                  <a:fillRect l="-10084" b="-9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05E99E1-58D9-D5FE-B417-1A96ED450BA2}"/>
                  </a:ext>
                </a:extLst>
              </p:cNvPr>
              <p:cNvSpPr txBox="1"/>
              <p:nvPr/>
            </p:nvSpPr>
            <p:spPr>
              <a:xfrm>
                <a:off x="3505200" y="2705100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05E99E1-58D9-D5FE-B417-1A96ED450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2705100"/>
                <a:ext cx="2181225" cy="1020408"/>
              </a:xfrm>
              <a:prstGeom prst="rect">
                <a:avLst/>
              </a:prstGeom>
              <a:blipFill>
                <a:blip r:embed="rId7"/>
                <a:stretch>
                  <a:fillRect l="-9777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803AFE5-6369-9318-A5ED-D75E3AA832B7}"/>
                  </a:ext>
                </a:extLst>
              </p:cNvPr>
              <p:cNvSpPr txBox="1"/>
              <p:nvPr/>
            </p:nvSpPr>
            <p:spPr>
              <a:xfrm>
                <a:off x="3524250" y="3800475"/>
                <a:ext cx="2181225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803AFE5-6369-9318-A5ED-D75E3AA83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0" y="3800475"/>
                <a:ext cx="2181225" cy="1020216"/>
              </a:xfrm>
              <a:prstGeom prst="rect">
                <a:avLst/>
              </a:prstGeom>
              <a:blipFill>
                <a:blip r:embed="rId8"/>
                <a:stretch>
                  <a:fillRect l="-9777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478BA01-C7BE-66A6-7FA3-357A4DCBC34D}"/>
                  </a:ext>
                </a:extLst>
              </p:cNvPr>
              <p:cNvSpPr txBox="1"/>
              <p:nvPr/>
            </p:nvSpPr>
            <p:spPr>
              <a:xfrm>
                <a:off x="6134100" y="2619375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478BA01-C7BE-66A6-7FA3-357A4DCBC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100" y="2619375"/>
                <a:ext cx="2181225" cy="1020408"/>
              </a:xfrm>
              <a:prstGeom prst="rect">
                <a:avLst/>
              </a:prstGeom>
              <a:blipFill>
                <a:blip r:embed="rId9"/>
                <a:stretch>
                  <a:fillRect l="-9777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2B6BB55-1EE7-4041-65AC-C0050980CAFF}"/>
                  </a:ext>
                </a:extLst>
              </p:cNvPr>
              <p:cNvSpPr txBox="1"/>
              <p:nvPr/>
            </p:nvSpPr>
            <p:spPr>
              <a:xfrm>
                <a:off x="6153150" y="3714750"/>
                <a:ext cx="2181225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2B6BB55-1EE7-4041-65AC-C0050980C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50" y="3714750"/>
                <a:ext cx="2181225" cy="978538"/>
              </a:xfrm>
              <a:prstGeom prst="rect">
                <a:avLst/>
              </a:prstGeom>
              <a:blipFill>
                <a:blip r:embed="rId10"/>
                <a:stretch>
                  <a:fillRect l="-9777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7FA576A-CB79-8D7F-CD22-82C45270C9E9}"/>
                  </a:ext>
                </a:extLst>
              </p:cNvPr>
              <p:cNvSpPr txBox="1"/>
              <p:nvPr/>
            </p:nvSpPr>
            <p:spPr>
              <a:xfrm>
                <a:off x="8829675" y="2524125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7FA576A-CB79-8D7F-CD22-82C45270C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675" y="2524125"/>
                <a:ext cx="2181225" cy="1020408"/>
              </a:xfrm>
              <a:prstGeom prst="rect">
                <a:avLst/>
              </a:prstGeom>
              <a:blipFill>
                <a:blip r:embed="rId11"/>
                <a:stretch>
                  <a:fillRect l="-9777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16A5E46-0665-8A91-AC10-66AC3DA464CC}"/>
                  </a:ext>
                </a:extLst>
              </p:cNvPr>
              <p:cNvSpPr txBox="1"/>
              <p:nvPr/>
            </p:nvSpPr>
            <p:spPr>
              <a:xfrm>
                <a:off x="8848725" y="3619500"/>
                <a:ext cx="2181225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16A5E46-0665-8A91-AC10-66AC3DA46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725" y="3619500"/>
                <a:ext cx="2181225" cy="978538"/>
              </a:xfrm>
              <a:prstGeom prst="rect">
                <a:avLst/>
              </a:prstGeom>
              <a:blipFill>
                <a:blip r:embed="rId12"/>
                <a:stretch>
                  <a:fillRect l="-10084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414756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  <p:bldP spid="4" grpId="0" animBg="1"/>
      <p:bldP spid="43" grpId="0"/>
      <p:bldP spid="111" grpId="0"/>
      <p:bldP spid="115" grpId="0"/>
      <p:bldP spid="117" grpId="0"/>
      <p:bldP spid="118" grpId="0"/>
      <p:bldP spid="120" grpId="0"/>
      <p:bldP spid="121" grpId="0"/>
      <p:bldP spid="122" grpId="0"/>
      <p:bldP spid="1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123825" y="381000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B68620-3636-8782-C6BC-BB81BE9D272F}"/>
                  </a:ext>
                </a:extLst>
              </p:cNvPr>
              <p:cNvSpPr txBox="1"/>
              <p:nvPr/>
            </p:nvSpPr>
            <p:spPr>
              <a:xfrm>
                <a:off x="752475" y="304800"/>
                <a:ext cx="11363325" cy="1757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chia đều 5 chiếc bánh cho 6 người, hai bạn Nam và Rô-bốt đã đề xuất cách làm như hình dưới đây (phần bánh của mỗi người thể hiện bằng các phần tô màu đỏ).</a:t>
                </a:r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 hãy mô tả cách chia bánh của mỗi bạn.</a:t>
                </a:r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Em hãy giải thích vì sao với cách chia bánh của Rô-bốt thì mỗi bạn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cái bánh.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B68620-3636-8782-C6BC-BB81BE9D2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304800"/>
                <a:ext cx="11363325" cy="1757148"/>
              </a:xfrm>
              <a:prstGeom prst="rect">
                <a:avLst/>
              </a:prstGeom>
              <a:blipFill>
                <a:blip r:embed="rId3"/>
                <a:stretch>
                  <a:fillRect l="-804" t="-2778" r="-804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6BDE2C68-FE6B-9EFE-6973-7B2F3FE0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2065268"/>
            <a:ext cx="4819650" cy="4030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9601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D3038-74E3-8988-89DA-C3B7283B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381000"/>
            <a:ext cx="3609975" cy="565785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544277" y="1509286"/>
            <a:ext cx="5805920" cy="3357882"/>
            <a:chOff x="-283574" y="115478"/>
            <a:chExt cx="8777164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5" y="-1574871"/>
              <a:ext cx="5396465" cy="8777164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519BCC5-9448-4ABE-9636-4148A745966A}"/>
                </a:ext>
              </a:extLst>
            </p:cNvPr>
            <p:cNvSpPr txBox="1"/>
            <p:nvPr/>
          </p:nvSpPr>
          <p:spPr>
            <a:xfrm rot="285428">
              <a:off x="684934" y="997308"/>
              <a:ext cx="6126057" cy="3610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 Nam chia mỗi cái bánh thành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phần bằng nhau. Mỗi người được nhận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phần trên mỗi cái bánh đó.</a:t>
              </a:r>
              <a:endPara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DAEF2AF8-368C-EA82-30F9-5D184262720F}"/>
              </a:ext>
            </a:extLst>
          </p:cNvPr>
          <p:cNvSpPr txBox="1"/>
          <p:nvPr/>
        </p:nvSpPr>
        <p:spPr>
          <a:xfrm>
            <a:off x="0" y="114300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131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003531" y="1552422"/>
            <a:ext cx="6350107" cy="3357882"/>
            <a:chOff x="-283575" y="115478"/>
            <a:chExt cx="8777162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/>
                <p:nvPr/>
              </p:nvSpPr>
              <p:spPr>
                <a:xfrm rot="547295">
                  <a:off x="549258" y="931081"/>
                  <a:ext cx="6240457" cy="33799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 Rô-bốt chia ba cái bánh</a:t>
                  </a:r>
                  <a:r>
                    <a:rPr lang="en-US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,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mỗi cái được chia thành hai phần, hai cái bánh còn lại mỗi cái chia thành ba phần. Mỗi bạn sẽ được </a:t>
                  </a:r>
                  <a:r>
                    <a:rPr kumimoji="0" lang="en-US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b="0" i="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bánh và </a:t>
                  </a:r>
                  <a:r>
                    <a:rPr lang="en-US" sz="2400" b="1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b="0" i="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bánh.</a:t>
                  </a:r>
                  <a:endParaRPr kumimoji="0" lang="en-US" alt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7295">
                  <a:off x="549258" y="931081"/>
                  <a:ext cx="6240457" cy="3379964"/>
                </a:xfrm>
                <a:prstGeom prst="rect">
                  <a:avLst/>
                </a:prstGeom>
                <a:blipFill>
                  <a:blip r:embed="rId4"/>
                  <a:stretch>
                    <a:fillRect l="-1350" t="-2319" r="-2564" b="-14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EEFBC-08D4-8143-B752-7ACDBA751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" y="447675"/>
            <a:ext cx="2971800" cy="565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6668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003531" y="1552422"/>
            <a:ext cx="6350107" cy="3357882"/>
            <a:chOff x="-283575" y="115478"/>
            <a:chExt cx="8777162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/>
                <p:nvPr/>
              </p:nvSpPr>
              <p:spPr>
                <a:xfrm rot="375216">
                  <a:off x="504186" y="926901"/>
                  <a:ext cx="6240457" cy="40411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kumimoji="0" lang="en-US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Ta</a:t>
                  </a:r>
                  <a:r>
                    <a:rPr kumimoji="0" lang="en-US" sz="3200" b="1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3200" b="1" u="none" strike="noStrike" kern="1200" cap="none" spc="0" normalizeH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kumimoji="0" lang="en-US" sz="3200" b="1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endPara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kumimoji="0" lang="en-US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kumimoji="0" lang="vi-VN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ậy với cách chia bánh của Rô-bốt thì mỗi bạn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vi-VN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cái bánh.</a:t>
                  </a:r>
                  <a:endParaRPr kumimoji="0" lang="en-US" alt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75216">
                  <a:off x="504186" y="926901"/>
                  <a:ext cx="6240457" cy="4041119"/>
                </a:xfrm>
                <a:prstGeom prst="rect">
                  <a:avLst/>
                </a:prstGeom>
                <a:blipFill>
                  <a:blip r:embed="rId4"/>
                  <a:stretch>
                    <a:fillRect l="-657" r="-2102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7CBAD-9CE5-7789-36A4-16A66A0F2B71}"/>
              </a:ext>
            </a:extLst>
          </p:cNvPr>
          <p:cNvSpPr txBox="1"/>
          <p:nvPr/>
        </p:nvSpPr>
        <p:spPr>
          <a:xfrm>
            <a:off x="504825" y="352425"/>
            <a:ext cx="26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2986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id="{AC738795-7E24-4439-8D6D-A1081459A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974" y="-281517"/>
            <a:ext cx="3213841" cy="3058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3A20AB-B2C7-9D99-4E5F-7F00402B5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158" y="2902017"/>
            <a:ext cx="5413717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2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B2D2D6-C196-E5DE-D468-F32B74EBBA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9419" y="1603149"/>
            <a:ext cx="5511262" cy="2280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922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:a16="http://schemas.microsoft.com/office/drawing/2014/main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3C7F2F-9D5C-48C5-A763-4ADA184C5E96}"/>
              </a:ext>
            </a:extLst>
          </p:cNvPr>
          <p:cNvSpPr txBox="1"/>
          <p:nvPr/>
        </p:nvSpPr>
        <p:spPr>
          <a:xfrm>
            <a:off x="1602538" y="0"/>
            <a:ext cx="8642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1"/>
            <a:ext cx="12416647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1" y="5552229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00" y="5142449"/>
            <a:ext cx="1059945" cy="1613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6" y="5146072"/>
            <a:ext cx="1059945" cy="1613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9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2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7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8" y="6441473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5" y="6403995"/>
            <a:ext cx="476697" cy="274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3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6" y="6495065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4" y="6495063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9" y="6678458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1" y="6541226"/>
            <a:ext cx="675797" cy="3900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7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3" y="6616733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4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41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9" y="6385223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8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7" y="5039815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8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50" y="5372526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5" y="486009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41" y="4736086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2" y="4668845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5" y="4223653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1" y="3962354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9" y="485534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5" y="3174447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90" y="3826562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90"/>
            <a:ext cx="1099571" cy="6597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8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1" y="6005986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9" y="5171197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2" y="5722494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0" y="4862994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8" y="3804149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7" y="5364896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8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8"/>
            <a:ext cx="336471" cy="33647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9" y="650831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6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8" y="5269578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5" y="6048950"/>
            <a:ext cx="1279687" cy="74885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7" y="4336178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1"/>
            <a:ext cx="1073520" cy="48949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7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7" y="4233239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1" y="910786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9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7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9" y="1038170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8" y="3615646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045153" y="-131528"/>
            <a:ext cx="1545659" cy="154565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1" y="4464196"/>
            <a:ext cx="1098355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7" y="2820493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1" y="791108"/>
            <a:ext cx="12675737" cy="1325907"/>
            <a:chOff x="1766870" y="987951"/>
            <a:chExt cx="9485618" cy="1325908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49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6" y="896107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2" name="TextBox 1">
              <a:hlinkClick r:id="" action="ppaction://noaction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90" y="5335403"/>
            <a:ext cx="1059945" cy="161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" y="5189915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4"/>
            <a:ext cx="1042939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9" y="2285329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536857" y="6029589"/>
            <a:ext cx="567412" cy="7578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3" y="1562391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6" y="1696798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6"/>
            <a:ext cx="1058135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9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3" y="249825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3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7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9" y="3724613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1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5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0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2389" y="415015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2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23261" y="3948806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4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22329" y="5018458"/>
            <a:ext cx="2170364" cy="1999661"/>
          </a:xfrm>
          <a:prstGeom prst="rect">
            <a:avLst/>
          </a:prstGeom>
        </p:spPr>
      </p:pic>
      <p:sp>
        <p:nvSpPr>
          <p:cNvPr id="37" name="Arrow: Striped Right 1">
            <a:hlinkClick r:id="rId26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100620" y="6084165"/>
            <a:ext cx="937650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AA82E4ED-6D61-0E59-5011-ED08965A6620}"/>
              </a:ext>
            </a:extLst>
          </p:cNvPr>
          <p:cNvSpPr/>
          <p:nvPr/>
        </p:nvSpPr>
        <p:spPr>
          <a:xfrm>
            <a:off x="276225" y="228600"/>
            <a:ext cx="1114425" cy="476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923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89827" y="-62067"/>
            <a:ext cx="9366739" cy="22139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93" b="97089" l="3820" r="34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55" r="61153"/>
          <a:stretch/>
        </p:blipFill>
        <p:spPr>
          <a:xfrm rot="16200000">
            <a:off x="3248728" y="-815528"/>
            <a:ext cx="4789573" cy="8724124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2" name="Arrow: Striped Right 1">
            <a:hlinkClick r:id="rId10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37" y="59734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DCB96D-6FE1-B1D2-24ED-77BDACEC0C3F}"/>
              </a:ext>
            </a:extLst>
          </p:cNvPr>
          <p:cNvSpPr txBox="1"/>
          <p:nvPr/>
        </p:nvSpPr>
        <p:spPr>
          <a:xfrm>
            <a:off x="4478564" y="468417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PH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55F954-60FE-B910-F8ED-1A4039C1F287}"/>
                  </a:ext>
                </a:extLst>
              </p:cNvPr>
              <p:cNvSpPr txBox="1"/>
              <p:nvPr/>
            </p:nvSpPr>
            <p:spPr>
              <a:xfrm>
                <a:off x="2945695" y="2884206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55F954-60FE-B910-F8ED-1A4039C1F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695" y="2884206"/>
                <a:ext cx="927725" cy="13655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6FFF105-1054-6443-09C0-D6B18B56528F}"/>
              </a:ext>
            </a:extLst>
          </p:cNvPr>
          <p:cNvSpPr txBox="1"/>
          <p:nvPr/>
        </p:nvSpPr>
        <p:spPr>
          <a:xfrm>
            <a:off x="3592601" y="3198120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-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A2D8F9-008C-C689-9DFD-FBB222BD9092}"/>
                  </a:ext>
                </a:extLst>
              </p:cNvPr>
              <p:cNvSpPr txBox="1"/>
              <p:nvPr/>
            </p:nvSpPr>
            <p:spPr>
              <a:xfrm>
                <a:off x="4023474" y="2879700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A2D8F9-008C-C689-9DFD-FBB222BD9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474" y="2879700"/>
                <a:ext cx="927725" cy="14062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9678542-EE63-21E0-E2A3-16A3C1AD906E}"/>
              </a:ext>
            </a:extLst>
          </p:cNvPr>
          <p:cNvSpPr txBox="1"/>
          <p:nvPr/>
        </p:nvSpPr>
        <p:spPr>
          <a:xfrm>
            <a:off x="4487167" y="3198119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1400BF-4BC3-CECF-0A3A-25C72C0A91C7}"/>
                  </a:ext>
                </a:extLst>
              </p:cNvPr>
              <p:cNvSpPr txBox="1"/>
              <p:nvPr/>
            </p:nvSpPr>
            <p:spPr>
              <a:xfrm>
                <a:off x="5065653" y="2843361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25 − 1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1400BF-4BC3-CECF-0A3A-25C72C0A9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653" y="2843361"/>
                <a:ext cx="1766008" cy="1406347"/>
              </a:xfrm>
              <a:prstGeom prst="rect">
                <a:avLst/>
              </a:prstGeom>
              <a:blipFill>
                <a:blip r:embed="rId14"/>
                <a:stretch>
                  <a:fillRect r="-1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106C983-AE2C-7D44-68A2-AD343DC894A7}"/>
              </a:ext>
            </a:extLst>
          </p:cNvPr>
          <p:cNvSpPr txBox="1"/>
          <p:nvPr/>
        </p:nvSpPr>
        <p:spPr>
          <a:xfrm>
            <a:off x="7086780" y="3230607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B68B9C-A07B-38EC-754F-7144BB79DB9C}"/>
                  </a:ext>
                </a:extLst>
              </p:cNvPr>
              <p:cNvSpPr txBox="1"/>
              <p:nvPr/>
            </p:nvSpPr>
            <p:spPr>
              <a:xfrm>
                <a:off x="7484304" y="2879698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B68B9C-A07B-38EC-754F-7144BB79D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304" y="2879698"/>
                <a:ext cx="711201" cy="1406282"/>
              </a:xfrm>
              <a:prstGeom prst="rect">
                <a:avLst/>
              </a:prstGeom>
              <a:blipFill>
                <a:blip r:embed="rId15"/>
                <a:stretch>
                  <a:fillRect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3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-477009" y="1269947"/>
            <a:ext cx="12302443" cy="280181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812619" y="1658816"/>
            <a:ext cx="3505200" cy="5734259"/>
          </a:xfrm>
          <a:prstGeom prst="rect">
            <a:avLst/>
          </a:prstGeom>
        </p:spPr>
      </p:pic>
      <p:sp>
        <p:nvSpPr>
          <p:cNvPr id="9" name="Arrow: Striped Right 8">
            <a:hlinkClick r:id="rId8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FD6F55-9C0B-C2BF-51F6-4E519B392CA1}"/>
              </a:ext>
            </a:extLst>
          </p:cNvPr>
          <p:cNvSpPr txBox="1"/>
          <p:nvPr/>
        </p:nvSpPr>
        <p:spPr>
          <a:xfrm>
            <a:off x="624427" y="1794499"/>
            <a:ext cx="104542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lang="en-US" sz="44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4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59645-CF66-FE6E-583D-B02AAAE15F31}"/>
              </a:ext>
            </a:extLst>
          </p:cNvPr>
          <p:cNvSpPr txBox="1"/>
          <p:nvPr/>
        </p:nvSpPr>
        <p:spPr>
          <a:xfrm>
            <a:off x="874181" y="1640611"/>
            <a:ext cx="9768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25176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527325" cy="28018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93" b="97089" l="3820" r="34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55" r="61153"/>
          <a:stretch/>
        </p:blipFill>
        <p:spPr>
          <a:xfrm rot="16200000">
            <a:off x="3420367" y="528960"/>
            <a:ext cx="4789574" cy="8677559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8865922" y="3832150"/>
            <a:ext cx="2857155" cy="2798845"/>
          </a:xfrm>
          <a:prstGeom prst="rect">
            <a:avLst/>
          </a:prstGeom>
        </p:spPr>
      </p:pic>
      <p:sp>
        <p:nvSpPr>
          <p:cNvPr id="9" name="Arrow: Striped Right 8">
            <a:hlinkClick r:id="rId9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4" y="1094615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804" y="681165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D64EDF-26DB-727F-6BAD-CC33FABEDC9E}"/>
              </a:ext>
            </a:extLst>
          </p:cNvPr>
          <p:cNvSpPr txBox="1"/>
          <p:nvPr/>
        </p:nvSpPr>
        <p:spPr>
          <a:xfrm>
            <a:off x="4900351" y="83279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PH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CA2846-F927-B87C-548F-12580C873221}"/>
                  </a:ext>
                </a:extLst>
              </p:cNvPr>
              <p:cNvSpPr txBox="1"/>
              <p:nvPr/>
            </p:nvSpPr>
            <p:spPr>
              <a:xfrm>
                <a:off x="3012752" y="4007532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CA2846-F927-B87C-548F-12580C873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752" y="4007532"/>
                <a:ext cx="927725" cy="136550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9537C52-AB80-ACBF-56D2-6BDC6F629D66}"/>
              </a:ext>
            </a:extLst>
          </p:cNvPr>
          <p:cNvSpPr txBox="1"/>
          <p:nvPr/>
        </p:nvSpPr>
        <p:spPr>
          <a:xfrm>
            <a:off x="3476614" y="4341005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AA3860-283C-3C23-DD35-7505E3E673B9}"/>
                  </a:ext>
                </a:extLst>
              </p:cNvPr>
              <p:cNvSpPr txBox="1"/>
              <p:nvPr/>
            </p:nvSpPr>
            <p:spPr>
              <a:xfrm>
                <a:off x="3898953" y="3987142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AA3860-283C-3C23-DD35-7505E3E67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953" y="3987142"/>
                <a:ext cx="927725" cy="1406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33E8AAB-ED1F-1F24-CE77-5E4965DDA808}"/>
              </a:ext>
            </a:extLst>
          </p:cNvPr>
          <p:cNvSpPr txBox="1"/>
          <p:nvPr/>
        </p:nvSpPr>
        <p:spPr>
          <a:xfrm>
            <a:off x="4378477" y="430990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0F17D1-505F-B9A1-CC9E-98C9959292DA}"/>
                  </a:ext>
                </a:extLst>
              </p:cNvPr>
              <p:cNvSpPr txBox="1"/>
              <p:nvPr/>
            </p:nvSpPr>
            <p:spPr>
              <a:xfrm>
                <a:off x="4829875" y="3971164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28 + 15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0F17D1-505F-B9A1-CC9E-98C99592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875" y="3971164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1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0C5085-F9AE-527E-977B-754DE1262644}"/>
              </a:ext>
            </a:extLst>
          </p:cNvPr>
          <p:cNvSpPr txBox="1"/>
          <p:nvPr/>
        </p:nvSpPr>
        <p:spPr>
          <a:xfrm>
            <a:off x="6815528" y="434100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6DB2D-8FD5-9F08-89C2-921465DE6C49}"/>
                  </a:ext>
                </a:extLst>
              </p:cNvPr>
              <p:cNvSpPr txBox="1"/>
              <p:nvPr/>
            </p:nvSpPr>
            <p:spPr>
              <a:xfrm>
                <a:off x="7341026" y="3971164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6DB2D-8FD5-9F08-89C2-921465DE6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026" y="3971164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74003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99BD7-4DED-4018-BDF2-013BE044F4D4}"/>
              </a:ext>
            </a:extLst>
          </p:cNvPr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5FB12-C197-2247-F4DA-F7A3F8DBD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6421" y="-95251"/>
            <a:ext cx="1773606" cy="1052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EADF9-9688-1E00-5271-85E8F00C7F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9750" y="1195111"/>
            <a:ext cx="8278616" cy="1975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8D6AB-07D4-731A-2F81-2ECC9998EC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4797" y="758918"/>
            <a:ext cx="2712955" cy="768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3251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3970469" y="0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PH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2B812F-FA15-71C5-D94D-45E449C57347}"/>
                  </a:ext>
                </a:extLst>
              </p:cNvPr>
              <p:cNvSpPr txBox="1"/>
              <p:nvPr/>
            </p:nvSpPr>
            <p:spPr>
              <a:xfrm>
                <a:off x="608677" y="914707"/>
                <a:ext cx="5982623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𝐛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2B812F-FA15-71C5-D94D-45E449C57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77" y="914707"/>
                <a:ext cx="5982623" cy="91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B8911F-3D92-14F5-C88D-652DF6D9E4E5}"/>
                  </a:ext>
                </a:extLst>
              </p:cNvPr>
              <p:cNvSpPr txBox="1"/>
              <p:nvPr/>
            </p:nvSpPr>
            <p:spPr>
              <a:xfrm>
                <a:off x="671333" y="4134202"/>
                <a:ext cx="11214539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          </m:t>
                    </m:r>
                    <m:r>
                      <a:rPr lang="en-US" sz="4000" b="1" i="0" smtClean="0">
                        <a:solidFill>
                          <a:prstClr val="black"/>
                        </a:solidFill>
                        <a:latin typeface="Cambria Math"/>
                      </a:rPr>
                      <m:t>𝐝</m:t>
                    </m:r>
                    <m:r>
                      <a:rPr lang="en-US" sz="4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4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6B8911F-3D92-14F5-C88D-652DF6D9E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33" y="4134202"/>
                <a:ext cx="11214539" cy="10202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A9F5B7-F9F6-71F4-9080-ED835CBB09DC}"/>
                  </a:ext>
                </a:extLst>
              </p:cNvPr>
              <p:cNvSpPr txBox="1"/>
              <p:nvPr/>
            </p:nvSpPr>
            <p:spPr>
              <a:xfrm>
                <a:off x="619125" y="2028825"/>
                <a:ext cx="37338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A9F5B7-F9F6-71F4-9080-ED835CBB0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" y="2028825"/>
                <a:ext cx="3733800" cy="978538"/>
              </a:xfrm>
              <a:prstGeom prst="rect">
                <a:avLst/>
              </a:prstGeom>
              <a:blipFill>
                <a:blip r:embed="rId7"/>
                <a:stretch>
                  <a:fillRect l="-588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ED1FE-A02B-F08B-6776-F92DBBA69379}"/>
                  </a:ext>
                </a:extLst>
              </p:cNvPr>
              <p:cNvSpPr txBox="1"/>
              <p:nvPr/>
            </p:nvSpPr>
            <p:spPr>
              <a:xfrm>
                <a:off x="628650" y="3067050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ED1FE-A02B-F08B-6776-F92DBBA69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067050"/>
                <a:ext cx="3733800" cy="1067152"/>
              </a:xfrm>
              <a:prstGeom prst="rect">
                <a:avLst/>
              </a:prstGeom>
              <a:blipFill>
                <a:blip r:embed="rId8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F30514-BBE8-0482-CDF4-DC9103E6406C}"/>
                  </a:ext>
                </a:extLst>
              </p:cNvPr>
              <p:cNvSpPr txBox="1"/>
              <p:nvPr/>
            </p:nvSpPr>
            <p:spPr>
              <a:xfrm>
                <a:off x="4686300" y="1838325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F30514-BBE8-0482-CDF4-DC9103E64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1838325"/>
                <a:ext cx="3733800" cy="1017330"/>
              </a:xfrm>
              <a:prstGeom prst="rect">
                <a:avLst/>
              </a:prstGeom>
              <a:blipFill>
                <a:blip r:embed="rId9"/>
                <a:stretch>
                  <a:fillRect l="-5882" b="-9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243359-5E21-4B8C-CCFD-DD1DDC8B505A}"/>
                  </a:ext>
                </a:extLst>
              </p:cNvPr>
              <p:cNvSpPr txBox="1"/>
              <p:nvPr/>
            </p:nvSpPr>
            <p:spPr>
              <a:xfrm>
                <a:off x="4695825" y="2876550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243359-5E21-4B8C-CCFD-DD1DDC8B5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825" y="2876550"/>
                <a:ext cx="3733800" cy="1067152"/>
              </a:xfrm>
              <a:prstGeom prst="rect">
                <a:avLst/>
              </a:prstGeom>
              <a:blipFill>
                <a:blip r:embed="rId10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3E8C1B-ABEF-94FB-6960-D98D921504CC}"/>
                  </a:ext>
                </a:extLst>
              </p:cNvPr>
              <p:cNvSpPr txBox="1"/>
              <p:nvPr/>
            </p:nvSpPr>
            <p:spPr>
              <a:xfrm>
                <a:off x="823420" y="4954926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D3E8C1B-ABEF-94FB-6960-D98D92150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420" y="4954926"/>
                <a:ext cx="3733800" cy="1017330"/>
              </a:xfrm>
              <a:prstGeom prst="rect">
                <a:avLst/>
              </a:prstGeom>
              <a:blipFill rotWithShape="1">
                <a:blip r:embed="rId11"/>
                <a:stretch>
                  <a:fillRect l="-5710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E9E897-CA75-5F98-881E-AF906C8E121E}"/>
                  </a:ext>
                </a:extLst>
              </p:cNvPr>
              <p:cNvSpPr txBox="1"/>
              <p:nvPr/>
            </p:nvSpPr>
            <p:spPr>
              <a:xfrm>
                <a:off x="608677" y="5819423"/>
                <a:ext cx="373380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EE9E897-CA75-5F98-881E-AF906C8E1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77" y="5819423"/>
                <a:ext cx="3733800" cy="1112997"/>
              </a:xfrm>
              <a:prstGeom prst="rect">
                <a:avLst/>
              </a:prstGeom>
              <a:blipFill rotWithShape="1">
                <a:blip r:embed="rId1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4E413A-B289-2E28-9BFC-E70CE9383482}"/>
                  </a:ext>
                </a:extLst>
              </p:cNvPr>
              <p:cNvSpPr txBox="1"/>
              <p:nvPr/>
            </p:nvSpPr>
            <p:spPr>
              <a:xfrm>
                <a:off x="4834759" y="4954926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F4E413A-B289-2E28-9BFC-E70CE9383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759" y="4954926"/>
                <a:ext cx="3733800" cy="1017330"/>
              </a:xfrm>
              <a:prstGeom prst="rect">
                <a:avLst/>
              </a:prstGeom>
              <a:blipFill rotWithShape="1">
                <a:blip r:embed="rId13"/>
                <a:stretch>
                  <a:fillRect l="-5710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E3C36E-6B3A-DFB9-B2DF-4D7B71A2881F}"/>
                  </a:ext>
                </a:extLst>
              </p:cNvPr>
              <p:cNvSpPr txBox="1"/>
              <p:nvPr/>
            </p:nvSpPr>
            <p:spPr>
              <a:xfrm>
                <a:off x="4724400" y="5805605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BE3C36E-6B3A-DFB9-B2DF-4D7B71A28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805605"/>
                <a:ext cx="3733800" cy="1067152"/>
              </a:xfrm>
              <a:prstGeom prst="rect">
                <a:avLst/>
              </a:prstGeom>
              <a:blipFill rotWithShape="1">
                <a:blip r:embed="rId1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746209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3" grpId="0"/>
      <p:bldP spid="2" grpId="0"/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6|1|1.2|1|1.2|1|1.2|1.4|0.9|1.2|1.2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6|1|1.5|1.1|1.2|1|1.1|1.2|0.8|0.9|0.6"/>
</p:tagLst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525</Words>
  <Application>Microsoft Office PowerPoint</Application>
  <PresentationFormat>Widescreen</PresentationFormat>
  <Paragraphs>85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#9Slide07 IcielStormtrooper</vt:lpstr>
      <vt:lpstr>Aptos</vt:lpstr>
      <vt:lpstr>Arial</vt:lpstr>
      <vt:lpstr>Calibri</vt:lpstr>
      <vt:lpstr>Cambria</vt:lpstr>
      <vt:lpstr>Cambria Math</vt:lpstr>
      <vt:lpstr>SVN-SAF</vt:lpstr>
      <vt:lpstr>Times New Roman</vt:lpstr>
      <vt:lpstr>Find a Rainbow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2024-06-06T08:48:18Z</dcterms:created>
  <dcterms:modified xsi:type="dcterms:W3CDTF">2024-10-03T02:34:22Z</dcterms:modified>
</cp:coreProperties>
</file>