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7" r:id="rId2"/>
    <p:sldId id="276" r:id="rId3"/>
    <p:sldId id="278" r:id="rId4"/>
    <p:sldId id="259" r:id="rId5"/>
    <p:sldId id="264" r:id="rId6"/>
    <p:sldId id="279" r:id="rId7"/>
    <p:sldId id="280" r:id="rId8"/>
    <p:sldId id="281" r:id="rId9"/>
    <p:sldId id="282" r:id="rId10"/>
    <p:sldId id="270" r:id="rId11"/>
    <p:sldId id="272" r:id="rId12"/>
    <p:sldId id="283" r:id="rId13"/>
    <p:sldId id="284" r:id="rId14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27A4B-A09C-4A04-86B2-2DCA8F82581C}" type="datetimeFigureOut">
              <a:rPr lang="vi-VN" smtClean="0"/>
              <a:pPr/>
              <a:t>17/09/2024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1F20D-F265-45BA-8572-6328D4D148B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3992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524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661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2960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919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653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1313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852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884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13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443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B08B-3562-426C-9133-F1D3284FAA7F}" type="datetimeFigureOut">
              <a:rPr lang="vi-VN" smtClean="0"/>
              <a:pPr/>
              <a:t>17/09/2024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AE82-17C7-444B-85A2-F7B70CFEFC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B08B-3562-426C-9133-F1D3284FAA7F}" type="datetimeFigureOut">
              <a:rPr lang="vi-VN" smtClean="0"/>
              <a:pPr/>
              <a:t>17/09/2024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AE82-17C7-444B-85A2-F7B70CFEFC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B08B-3562-426C-9133-F1D3284FAA7F}" type="datetimeFigureOut">
              <a:rPr lang="vi-VN" smtClean="0"/>
              <a:pPr/>
              <a:t>17/09/2024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AE82-17C7-444B-85A2-F7B70CFEFC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B08B-3562-426C-9133-F1D3284FAA7F}" type="datetimeFigureOut">
              <a:rPr lang="vi-VN" smtClean="0"/>
              <a:pPr/>
              <a:t>17/09/2024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AE82-17C7-444B-85A2-F7B70CFEFC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B08B-3562-426C-9133-F1D3284FAA7F}" type="datetimeFigureOut">
              <a:rPr lang="vi-VN" smtClean="0"/>
              <a:pPr/>
              <a:t>17/09/2024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AE82-17C7-444B-85A2-F7B70CFEFC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B08B-3562-426C-9133-F1D3284FAA7F}" type="datetimeFigureOut">
              <a:rPr lang="vi-VN" smtClean="0"/>
              <a:pPr/>
              <a:t>17/09/2024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AE82-17C7-444B-85A2-F7B70CFEFC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B08B-3562-426C-9133-F1D3284FAA7F}" type="datetimeFigureOut">
              <a:rPr lang="vi-VN" smtClean="0"/>
              <a:pPr/>
              <a:t>17/09/2024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AE82-17C7-444B-85A2-F7B70CFEFC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B08B-3562-426C-9133-F1D3284FAA7F}" type="datetimeFigureOut">
              <a:rPr lang="vi-VN" smtClean="0"/>
              <a:pPr/>
              <a:t>17/09/2024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AE82-17C7-444B-85A2-F7B70CFEFC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B08B-3562-426C-9133-F1D3284FAA7F}" type="datetimeFigureOut">
              <a:rPr lang="vi-VN" smtClean="0"/>
              <a:pPr/>
              <a:t>17/09/2024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AE82-17C7-444B-85A2-F7B70CFEFC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B08B-3562-426C-9133-F1D3284FAA7F}" type="datetimeFigureOut">
              <a:rPr lang="vi-VN" smtClean="0"/>
              <a:pPr/>
              <a:t>17/09/2024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AE82-17C7-444B-85A2-F7B70CFEFC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B08B-3562-426C-9133-F1D3284FAA7F}" type="datetimeFigureOut">
              <a:rPr lang="vi-VN" smtClean="0"/>
              <a:pPr/>
              <a:t>17/09/2024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AE82-17C7-444B-85A2-F7B70CFEFC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7B08B-3562-426C-9133-F1D3284FAA7F}" type="datetimeFigureOut">
              <a:rPr lang="vi-VN" smtClean="0"/>
              <a:pPr/>
              <a:t>17/09/2024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0AE82-17C7-444B-85A2-F7B70CFEFCA3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6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7.jpeg"/><Relationship Id="rId5" Type="http://schemas.openxmlformats.org/officeDocument/2006/relationships/image" Target="../media/image33.png"/><Relationship Id="rId15" Type="http://schemas.openxmlformats.org/officeDocument/2006/relationships/image" Target="../media/image39.png"/><Relationship Id="rId10" Type="http://schemas.openxmlformats.org/officeDocument/2006/relationships/image" Target="../media/image60.svg"/><Relationship Id="rId4" Type="http://schemas.openxmlformats.org/officeDocument/2006/relationships/image" Target="../media/image32.png"/><Relationship Id="rId9" Type="http://schemas.openxmlformats.org/officeDocument/2006/relationships/image" Target="../media/image36.png"/><Relationship Id="rId14" Type="http://schemas.openxmlformats.org/officeDocument/2006/relationships/image" Target="../media/image6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1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1796143" y="1267189"/>
            <a:ext cx="5638800" cy="384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723" tIns="40361" rIns="80723" bIns="4036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966" b="1" dirty="0">
                <a:solidFill>
                  <a:srgbClr val="FF0066"/>
                </a:solidFill>
                <a:latin typeface="Times New Roman" pitchFamily="18" charset="0"/>
              </a:rPr>
              <a:t>TRƯỜNG TIỂU HỌC SỐ 1 TT DIÊU TRÌ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22" y="3918619"/>
            <a:ext cx="1143000" cy="1484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796143" y="3135587"/>
            <a:ext cx="6139543" cy="90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011"/>
              </a:spcBef>
              <a:defRPr/>
            </a:pPr>
            <a:r>
              <a:rPr lang="en-US" sz="224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  <a:endParaRPr lang="vi-VN" sz="2247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011"/>
              </a:spcBef>
              <a:defRPr/>
            </a:pP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NGHE – VIẾT</a:t>
            </a:r>
            <a:r>
              <a:rPr lang="vi-VN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47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MẶT TRỜI NHỎ</a:t>
            </a:r>
            <a:r>
              <a:rPr lang="vi-VN" sz="2247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2247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1393371" y="2016331"/>
            <a:ext cx="6444343" cy="1118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371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3371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1436914" y="4905881"/>
            <a:ext cx="3356429" cy="496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723" tIns="40361" rIns="80723" bIns="4036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348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1348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1348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1348" b="1" i="1" dirty="0">
                <a:solidFill>
                  <a:srgbClr val="FF0066"/>
                </a:solidFill>
                <a:latin typeface="Times New Roman" pitchFamily="18" charset="0"/>
              </a:rPr>
              <a:t>: TRẦN THỊ THANH HOÀ</a:t>
            </a:r>
          </a:p>
          <a:p>
            <a:pPr eaLnBrk="1" hangingPunct="1"/>
            <a:r>
              <a:rPr lang="en-US" altLang="en-US" sz="1348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1348" b="1" i="1" dirty="0">
                <a:solidFill>
                  <a:srgbClr val="FF0066"/>
                </a:solidFill>
                <a:latin typeface="Times New Roman" pitchFamily="18" charset="0"/>
              </a:rPr>
              <a:t>:  </a:t>
            </a:r>
            <a:r>
              <a:rPr lang="en-US" altLang="en-US" sz="1348" b="1" i="1" dirty="0" smtClean="0">
                <a:solidFill>
                  <a:srgbClr val="FF0066"/>
                </a:solidFill>
                <a:latin typeface="Times New Roman" pitchFamily="18" charset="0"/>
              </a:rPr>
              <a:t>3B</a:t>
            </a:r>
            <a:endParaRPr lang="en-US" altLang="en-US" sz="1348" b="1" i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164" y="4360435"/>
            <a:ext cx="3155043" cy="11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625077" y="1046740"/>
            <a:ext cx="1169198" cy="149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71990" y="1092589"/>
            <a:ext cx="1173657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3038022" y="1673866"/>
            <a:ext cx="3362778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7376886" y="1413450"/>
            <a:ext cx="828221" cy="1080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432379" y="4211142"/>
            <a:ext cx="795564" cy="578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15" y="3732298"/>
            <a:ext cx="2435202" cy="173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00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7"/>
          <p:cNvGrpSpPr/>
          <p:nvPr/>
        </p:nvGrpSpPr>
        <p:grpSpPr>
          <a:xfrm>
            <a:off x="-33337" y="-32955"/>
            <a:ext cx="9176957" cy="6890955"/>
            <a:chOff x="-44450" y="-32955"/>
            <a:chExt cx="12235943" cy="6890955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3"/>
            <a:srcRect r="10008" b="29584"/>
            <a:stretch/>
          </p:blipFill>
          <p:spPr>
            <a:xfrm>
              <a:off x="-44450" y="4674078"/>
              <a:ext cx="2200275" cy="2183922"/>
            </a:xfrm>
            <a:prstGeom prst="rect">
              <a:avLst/>
            </a:prstGeom>
          </p:spPr>
        </p:pic>
        <p:sp>
          <p:nvSpPr>
            <p:cNvPr id="21" name="任意多边形 20"/>
            <p:cNvSpPr/>
            <p:nvPr/>
          </p:nvSpPr>
          <p:spPr>
            <a:xfrm flipH="1">
              <a:off x="-10495" y="5744112"/>
              <a:ext cx="12193057" cy="1113888"/>
            </a:xfrm>
            <a:custGeom>
              <a:avLst/>
              <a:gdLst>
                <a:gd name="connsiteX0" fmla="*/ 0 w 12193057"/>
                <a:gd name="connsiteY0" fmla="*/ 1212649 h 1212649"/>
                <a:gd name="connsiteX1" fmla="*/ 7375825 w 12193057"/>
                <a:gd name="connsiteY1" fmla="*/ 1212649 h 1212649"/>
                <a:gd name="connsiteX2" fmla="*/ 7375528 w 12193057"/>
                <a:gd name="connsiteY2" fmla="*/ 1212055 h 1212649"/>
                <a:gd name="connsiteX3" fmla="*/ 12193057 w 12193057"/>
                <a:gd name="connsiteY3" fmla="*/ 1212055 h 1212649"/>
                <a:gd name="connsiteX4" fmla="*/ 12130097 w 12193057"/>
                <a:gd name="connsiteY4" fmla="*/ 1086194 h 1212649"/>
                <a:gd name="connsiteX5" fmla="*/ 11180166 w 12193057"/>
                <a:gd name="connsiteY5" fmla="*/ 538162 h 1212649"/>
                <a:gd name="connsiteX6" fmla="*/ 10734256 w 12193057"/>
                <a:gd name="connsiteY6" fmla="*/ 635844 h 1212649"/>
                <a:gd name="connsiteX7" fmla="*/ 10724744 w 12193057"/>
                <a:gd name="connsiteY7" fmla="*/ 640816 h 1212649"/>
                <a:gd name="connsiteX8" fmla="*/ 10641812 w 12193057"/>
                <a:gd name="connsiteY8" fmla="*/ 548032 h 1212649"/>
                <a:gd name="connsiteX9" fmla="*/ 9125342 w 12193057"/>
                <a:gd name="connsiteY9" fmla="*/ 0 h 1212649"/>
                <a:gd name="connsiteX10" fmla="*/ 7714151 w 12193057"/>
                <a:gd name="connsiteY10" fmla="*/ 452341 h 1212649"/>
                <a:gd name="connsiteX11" fmla="*/ 7628937 w 12193057"/>
                <a:gd name="connsiteY11" fmla="*/ 529795 h 1212649"/>
                <a:gd name="connsiteX12" fmla="*/ 7351169 w 12193057"/>
                <a:gd name="connsiteY12" fmla="*/ 459711 h 1212649"/>
                <a:gd name="connsiteX13" fmla="*/ 6639318 w 12193057"/>
                <a:gd name="connsiteY13" fmla="*/ 392906 h 1212649"/>
                <a:gd name="connsiteX14" fmla="*/ 6010516 w 12193057"/>
                <a:gd name="connsiteY14" fmla="*/ 444490 h 1212649"/>
                <a:gd name="connsiteX15" fmla="*/ 5766752 w 12193057"/>
                <a:gd name="connsiteY15" fmla="*/ 497353 h 1212649"/>
                <a:gd name="connsiteX16" fmla="*/ 5690953 w 12193057"/>
                <a:gd name="connsiteY16" fmla="*/ 430147 h 1212649"/>
                <a:gd name="connsiteX17" fmla="*/ 4308110 w 12193057"/>
                <a:gd name="connsiteY17" fmla="*/ 594 h 1212649"/>
                <a:gd name="connsiteX18" fmla="*/ 2896919 w 12193057"/>
                <a:gd name="connsiteY18" fmla="*/ 452935 h 1212649"/>
                <a:gd name="connsiteX19" fmla="*/ 2811705 w 12193057"/>
                <a:gd name="connsiteY19" fmla="*/ 530389 h 1212649"/>
                <a:gd name="connsiteX20" fmla="*/ 2533937 w 12193057"/>
                <a:gd name="connsiteY20" fmla="*/ 460305 h 1212649"/>
                <a:gd name="connsiteX21" fmla="*/ 1822086 w 12193057"/>
                <a:gd name="connsiteY21" fmla="*/ 393500 h 1212649"/>
                <a:gd name="connsiteX22" fmla="*/ 30441 w 12193057"/>
                <a:gd name="connsiteY22" fmla="*/ 1072281 h 12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3057" h="1212649">
                  <a:moveTo>
                    <a:pt x="0" y="1212649"/>
                  </a:moveTo>
                  <a:lnTo>
                    <a:pt x="7375825" y="1212649"/>
                  </a:lnTo>
                  <a:lnTo>
                    <a:pt x="7375528" y="1212055"/>
                  </a:lnTo>
                  <a:lnTo>
                    <a:pt x="12193057" y="1212055"/>
                  </a:lnTo>
                  <a:lnTo>
                    <a:pt x="12130097" y="1086194"/>
                  </a:lnTo>
                  <a:cubicBezTo>
                    <a:pt x="11924228" y="755551"/>
                    <a:pt x="11575594" y="538162"/>
                    <a:pt x="11180166" y="538162"/>
                  </a:cubicBezTo>
                  <a:cubicBezTo>
                    <a:pt x="11021995" y="538162"/>
                    <a:pt x="10871311" y="572944"/>
                    <a:pt x="10734256" y="635844"/>
                  </a:cubicBezTo>
                  <a:lnTo>
                    <a:pt x="10724744" y="640816"/>
                  </a:lnTo>
                  <a:lnTo>
                    <a:pt x="10641812" y="548032"/>
                  </a:lnTo>
                  <a:cubicBezTo>
                    <a:pt x="10313163" y="217388"/>
                    <a:pt x="9756603" y="0"/>
                    <a:pt x="9125342" y="0"/>
                  </a:cubicBezTo>
                  <a:cubicBezTo>
                    <a:pt x="8557207" y="0"/>
                    <a:pt x="8049580" y="176085"/>
                    <a:pt x="7714151" y="452341"/>
                  </a:cubicBezTo>
                  <a:lnTo>
                    <a:pt x="7628937" y="529795"/>
                  </a:lnTo>
                  <a:lnTo>
                    <a:pt x="7351169" y="459711"/>
                  </a:lnTo>
                  <a:cubicBezTo>
                    <a:pt x="7132375" y="416694"/>
                    <a:pt x="6891823" y="392906"/>
                    <a:pt x="6639318" y="392906"/>
                  </a:cubicBezTo>
                  <a:cubicBezTo>
                    <a:pt x="6418377" y="392906"/>
                    <a:pt x="6206586" y="411119"/>
                    <a:pt x="6010516" y="444490"/>
                  </a:cubicBezTo>
                  <a:lnTo>
                    <a:pt x="5766752" y="497353"/>
                  </a:lnTo>
                  <a:lnTo>
                    <a:pt x="5690953" y="430147"/>
                  </a:lnTo>
                  <a:cubicBezTo>
                    <a:pt x="5355624" y="167032"/>
                    <a:pt x="4860464" y="594"/>
                    <a:pt x="4308110" y="594"/>
                  </a:cubicBezTo>
                  <a:cubicBezTo>
                    <a:pt x="3739975" y="594"/>
                    <a:pt x="3232348" y="176679"/>
                    <a:pt x="2896919" y="452935"/>
                  </a:cubicBezTo>
                  <a:lnTo>
                    <a:pt x="2811705" y="530389"/>
                  </a:lnTo>
                  <a:lnTo>
                    <a:pt x="2533937" y="460305"/>
                  </a:lnTo>
                  <a:cubicBezTo>
                    <a:pt x="2315143" y="417288"/>
                    <a:pt x="2074591" y="393500"/>
                    <a:pt x="1822086" y="393500"/>
                  </a:cubicBezTo>
                  <a:cubicBezTo>
                    <a:pt x="938320" y="393500"/>
                    <a:pt x="200970" y="684902"/>
                    <a:pt x="30441" y="1072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90816" y="-32955"/>
              <a:ext cx="3200677" cy="6858594"/>
            </a:xfrm>
            <a:prstGeom prst="rect">
              <a:avLst/>
            </a:prstGeom>
          </p:spPr>
        </p:pic>
      </p:grpSp>
      <p:grpSp>
        <p:nvGrpSpPr>
          <p:cNvPr id="3" name="组合 47"/>
          <p:cNvGrpSpPr/>
          <p:nvPr/>
        </p:nvGrpSpPr>
        <p:grpSpPr>
          <a:xfrm>
            <a:off x="-204129" y="-429972"/>
            <a:ext cx="1608423" cy="1858297"/>
            <a:chOff x="-272172" y="-429972"/>
            <a:chExt cx="2144564" cy="1858297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 rotWithShape="1">
            <a:blip r:embed="rId5" cstate="print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6" cstate="print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pic>
        <p:nvPicPr>
          <p:cNvPr id="20" name="Picture 10">
            <a:extLst>
              <a:ext uri="{FF2B5EF4-FFF2-40B4-BE49-F238E27FC236}">
                <a16:creationId xmlns:a16="http://schemas.microsoft.com/office/drawing/2014/main" xmlns="" id="{183CA52B-7CA6-4A4D-B21F-0EF7A6F862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812296" y="2154155"/>
            <a:ext cx="2650157" cy="2582962"/>
          </a:xfrm>
          <a:prstGeom prst="rect">
            <a:avLst/>
          </a:prstGeom>
        </p:spPr>
      </p:pic>
      <p:pic>
        <p:nvPicPr>
          <p:cNvPr id="23" name="Picture 18">
            <a:extLst>
              <a:ext uri="{FF2B5EF4-FFF2-40B4-BE49-F238E27FC236}">
                <a16:creationId xmlns:a16="http://schemas.microsoft.com/office/drawing/2014/main" xmlns="" id="{E2F41A7C-D1BD-41FA-A91D-4A5858046BA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80868" y="4472932"/>
            <a:ext cx="1217643" cy="234699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61FAA03-E8C5-41E0-9E7A-1C64558513C7}"/>
              </a:ext>
            </a:extLst>
          </p:cNvPr>
          <p:cNvSpPr txBox="1"/>
          <p:nvPr/>
        </p:nvSpPr>
        <p:spPr>
          <a:xfrm>
            <a:off x="0" y="1928802"/>
            <a:ext cx="255577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Chọn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hoặc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thay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bông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图片 15">
            <a:extLst>
              <a:ext uri="{FF2B5EF4-FFF2-40B4-BE49-F238E27FC236}">
                <a16:creationId xmlns:a16="http://schemas.microsoft.com/office/drawing/2014/main" xmlns="" id="{749445BA-4C3A-411A-9EAC-FE3EEC7CABE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37081">
            <a:off x="277377" y="-62377"/>
            <a:ext cx="741412" cy="129060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BCB18A5-2CB4-4D02-9F96-D88624A6800E}"/>
              </a:ext>
            </a:extLst>
          </p:cNvPr>
          <p:cNvSpPr txBox="1"/>
          <p:nvPr/>
        </p:nvSpPr>
        <p:spPr>
          <a:xfrm>
            <a:off x="1033066" y="195163"/>
            <a:ext cx="46105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029" sz="3600" b="1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kumimoji="0" lang="en-029" sz="36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029" sz="3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tập</a:t>
            </a:r>
            <a:r>
              <a:rPr kumimoji="0" lang="en-029" sz="3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029" sz="36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11">
            <a:extLst>
              <a:ext uri="{FF2B5EF4-FFF2-40B4-BE49-F238E27FC236}">
                <a16:creationId xmlns:a16="http://schemas.microsoft.com/office/drawing/2014/main" xmlns="" id="{9958EB1E-6805-4500-A373-118DC0DCD30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3379195" y="1820068"/>
            <a:ext cx="5422076" cy="542379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909E9A05-9E4A-40E0-BC97-A1C20557F9EC}"/>
              </a:ext>
            </a:extLst>
          </p:cNvPr>
          <p:cNvSpPr txBox="1"/>
          <p:nvPr/>
        </p:nvSpPr>
        <p:spPr>
          <a:xfrm>
            <a:off x="3347864" y="2786058"/>
            <a:ext cx="591170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Vui sao </a:t>
            </a: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đàn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  </a:t>
            </a: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é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Miệng chúng cười mủm mỉm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Mắt chúng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ơ </a:t>
            </a:r>
            <a:r>
              <a:rPr lang="en-US" sz="3600" dirty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ác tròn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Nhìn </a:t>
            </a: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tay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ười giơ đếm.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(Theo Huy Cận)</a:t>
            </a:r>
          </a:p>
        </p:txBody>
      </p:sp>
      <p:pic>
        <p:nvPicPr>
          <p:cNvPr id="31" name="Picture 6">
            <a:extLst>
              <a:ext uri="{FF2B5EF4-FFF2-40B4-BE49-F238E27FC236}">
                <a16:creationId xmlns:a16="http://schemas.microsoft.com/office/drawing/2014/main" xmlns="" id="{14CA5E7A-378E-4326-A008-54A8ADFF2A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5662026" y="2779898"/>
            <a:ext cx="499110" cy="60558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7A889952-88A4-4734-8686-122129737667}"/>
              </a:ext>
            </a:extLst>
          </p:cNvPr>
          <p:cNvSpPr txBox="1"/>
          <p:nvPr/>
        </p:nvSpPr>
        <p:spPr>
          <a:xfrm>
            <a:off x="5728665" y="2767651"/>
            <a:ext cx="9286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5" name="Picture 6">
            <a:extLst>
              <a:ext uri="{FF2B5EF4-FFF2-40B4-BE49-F238E27FC236}">
                <a16:creationId xmlns:a16="http://schemas.microsoft.com/office/drawing/2014/main" xmlns="" id="{2510BDFD-0F30-4B77-8821-4BC46CE7266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5547817" y="4007381"/>
            <a:ext cx="374851" cy="45481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5742BBA-F452-4781-95B4-3DF07AAA44A1}"/>
              </a:ext>
            </a:extLst>
          </p:cNvPr>
          <p:cNvSpPr txBox="1"/>
          <p:nvPr/>
        </p:nvSpPr>
        <p:spPr>
          <a:xfrm>
            <a:off x="5400452" y="3894053"/>
            <a:ext cx="6695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</a:t>
            </a:r>
          </a:p>
        </p:txBody>
      </p:sp>
      <p:pic>
        <p:nvPicPr>
          <p:cNvPr id="37" name="Picture 6">
            <a:extLst>
              <a:ext uri="{FF2B5EF4-FFF2-40B4-BE49-F238E27FC236}">
                <a16:creationId xmlns:a16="http://schemas.microsoft.com/office/drawing/2014/main" xmlns="" id="{F2BEB05D-250E-43C4-9DAF-DB4338683EE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6358852" y="4021018"/>
            <a:ext cx="374851" cy="454819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9CF281A0-E4FD-4116-84C9-CA3D524E33C6}"/>
              </a:ext>
            </a:extLst>
          </p:cNvPr>
          <p:cNvSpPr txBox="1"/>
          <p:nvPr/>
        </p:nvSpPr>
        <p:spPr>
          <a:xfrm>
            <a:off x="6292557" y="3884849"/>
            <a:ext cx="6692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</a:t>
            </a:r>
          </a:p>
        </p:txBody>
      </p:sp>
      <p:pic>
        <p:nvPicPr>
          <p:cNvPr id="39" name="Picture 6">
            <a:extLst>
              <a:ext uri="{FF2B5EF4-FFF2-40B4-BE49-F238E27FC236}">
                <a16:creationId xmlns:a16="http://schemas.microsoft.com/office/drawing/2014/main" xmlns="" id="{C072F784-2ACF-4FA7-932F-8CCF87A0020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5172966" y="4558791"/>
            <a:ext cx="374851" cy="45481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668587B0-04A9-44F8-8935-58FD91548394}"/>
              </a:ext>
            </a:extLst>
          </p:cNvPr>
          <p:cNvSpPr txBox="1"/>
          <p:nvPr/>
        </p:nvSpPr>
        <p:spPr>
          <a:xfrm flipH="1">
            <a:off x="5045228" y="4447772"/>
            <a:ext cx="7143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</a:t>
            </a:r>
          </a:p>
        </p:txBody>
      </p:sp>
    </p:spTree>
    <p:extLst>
      <p:ext uri="{BB962C8B-B14F-4D97-AF65-F5344CB8AC3E}">
        <p14:creationId xmlns:p14="http://schemas.microsoft.com/office/powerpoint/2010/main" val="24410041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8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7"/>
          <p:cNvGrpSpPr/>
          <p:nvPr/>
        </p:nvGrpSpPr>
        <p:grpSpPr>
          <a:xfrm>
            <a:off x="-33337" y="-32955"/>
            <a:ext cx="9176957" cy="6890955"/>
            <a:chOff x="-44450" y="-32955"/>
            <a:chExt cx="12235943" cy="6890955"/>
          </a:xfrm>
        </p:grpSpPr>
        <p:sp>
          <p:nvSpPr>
            <p:cNvPr id="21" name="任意多边形 20"/>
            <p:cNvSpPr/>
            <p:nvPr/>
          </p:nvSpPr>
          <p:spPr>
            <a:xfrm flipH="1">
              <a:off x="-10495" y="5744112"/>
              <a:ext cx="12193057" cy="1113888"/>
            </a:xfrm>
            <a:custGeom>
              <a:avLst/>
              <a:gdLst>
                <a:gd name="connsiteX0" fmla="*/ 0 w 12193057"/>
                <a:gd name="connsiteY0" fmla="*/ 1212649 h 1212649"/>
                <a:gd name="connsiteX1" fmla="*/ 7375825 w 12193057"/>
                <a:gd name="connsiteY1" fmla="*/ 1212649 h 1212649"/>
                <a:gd name="connsiteX2" fmla="*/ 7375528 w 12193057"/>
                <a:gd name="connsiteY2" fmla="*/ 1212055 h 1212649"/>
                <a:gd name="connsiteX3" fmla="*/ 12193057 w 12193057"/>
                <a:gd name="connsiteY3" fmla="*/ 1212055 h 1212649"/>
                <a:gd name="connsiteX4" fmla="*/ 12130097 w 12193057"/>
                <a:gd name="connsiteY4" fmla="*/ 1086194 h 1212649"/>
                <a:gd name="connsiteX5" fmla="*/ 11180166 w 12193057"/>
                <a:gd name="connsiteY5" fmla="*/ 538162 h 1212649"/>
                <a:gd name="connsiteX6" fmla="*/ 10734256 w 12193057"/>
                <a:gd name="connsiteY6" fmla="*/ 635844 h 1212649"/>
                <a:gd name="connsiteX7" fmla="*/ 10724744 w 12193057"/>
                <a:gd name="connsiteY7" fmla="*/ 640816 h 1212649"/>
                <a:gd name="connsiteX8" fmla="*/ 10641812 w 12193057"/>
                <a:gd name="connsiteY8" fmla="*/ 548032 h 1212649"/>
                <a:gd name="connsiteX9" fmla="*/ 9125342 w 12193057"/>
                <a:gd name="connsiteY9" fmla="*/ 0 h 1212649"/>
                <a:gd name="connsiteX10" fmla="*/ 7714151 w 12193057"/>
                <a:gd name="connsiteY10" fmla="*/ 452341 h 1212649"/>
                <a:gd name="connsiteX11" fmla="*/ 7628937 w 12193057"/>
                <a:gd name="connsiteY11" fmla="*/ 529795 h 1212649"/>
                <a:gd name="connsiteX12" fmla="*/ 7351169 w 12193057"/>
                <a:gd name="connsiteY12" fmla="*/ 459711 h 1212649"/>
                <a:gd name="connsiteX13" fmla="*/ 6639318 w 12193057"/>
                <a:gd name="connsiteY13" fmla="*/ 392906 h 1212649"/>
                <a:gd name="connsiteX14" fmla="*/ 6010516 w 12193057"/>
                <a:gd name="connsiteY14" fmla="*/ 444490 h 1212649"/>
                <a:gd name="connsiteX15" fmla="*/ 5766752 w 12193057"/>
                <a:gd name="connsiteY15" fmla="*/ 497353 h 1212649"/>
                <a:gd name="connsiteX16" fmla="*/ 5690953 w 12193057"/>
                <a:gd name="connsiteY16" fmla="*/ 430147 h 1212649"/>
                <a:gd name="connsiteX17" fmla="*/ 4308110 w 12193057"/>
                <a:gd name="connsiteY17" fmla="*/ 594 h 1212649"/>
                <a:gd name="connsiteX18" fmla="*/ 2896919 w 12193057"/>
                <a:gd name="connsiteY18" fmla="*/ 452935 h 1212649"/>
                <a:gd name="connsiteX19" fmla="*/ 2811705 w 12193057"/>
                <a:gd name="connsiteY19" fmla="*/ 530389 h 1212649"/>
                <a:gd name="connsiteX20" fmla="*/ 2533937 w 12193057"/>
                <a:gd name="connsiteY20" fmla="*/ 460305 h 1212649"/>
                <a:gd name="connsiteX21" fmla="*/ 1822086 w 12193057"/>
                <a:gd name="connsiteY21" fmla="*/ 393500 h 1212649"/>
                <a:gd name="connsiteX22" fmla="*/ 30441 w 12193057"/>
                <a:gd name="connsiteY22" fmla="*/ 1072281 h 12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3057" h="1212649">
                  <a:moveTo>
                    <a:pt x="0" y="1212649"/>
                  </a:moveTo>
                  <a:lnTo>
                    <a:pt x="7375825" y="1212649"/>
                  </a:lnTo>
                  <a:lnTo>
                    <a:pt x="7375528" y="1212055"/>
                  </a:lnTo>
                  <a:lnTo>
                    <a:pt x="12193057" y="1212055"/>
                  </a:lnTo>
                  <a:lnTo>
                    <a:pt x="12130097" y="1086194"/>
                  </a:lnTo>
                  <a:cubicBezTo>
                    <a:pt x="11924228" y="755551"/>
                    <a:pt x="11575594" y="538162"/>
                    <a:pt x="11180166" y="538162"/>
                  </a:cubicBezTo>
                  <a:cubicBezTo>
                    <a:pt x="11021995" y="538162"/>
                    <a:pt x="10871311" y="572944"/>
                    <a:pt x="10734256" y="635844"/>
                  </a:cubicBezTo>
                  <a:lnTo>
                    <a:pt x="10724744" y="640816"/>
                  </a:lnTo>
                  <a:lnTo>
                    <a:pt x="10641812" y="548032"/>
                  </a:lnTo>
                  <a:cubicBezTo>
                    <a:pt x="10313163" y="217388"/>
                    <a:pt x="9756603" y="0"/>
                    <a:pt x="9125342" y="0"/>
                  </a:cubicBezTo>
                  <a:cubicBezTo>
                    <a:pt x="8557207" y="0"/>
                    <a:pt x="8049580" y="176085"/>
                    <a:pt x="7714151" y="452341"/>
                  </a:cubicBezTo>
                  <a:lnTo>
                    <a:pt x="7628937" y="529795"/>
                  </a:lnTo>
                  <a:lnTo>
                    <a:pt x="7351169" y="459711"/>
                  </a:lnTo>
                  <a:cubicBezTo>
                    <a:pt x="7132375" y="416694"/>
                    <a:pt x="6891823" y="392906"/>
                    <a:pt x="6639318" y="392906"/>
                  </a:cubicBezTo>
                  <a:cubicBezTo>
                    <a:pt x="6418377" y="392906"/>
                    <a:pt x="6206586" y="411119"/>
                    <a:pt x="6010516" y="444490"/>
                  </a:cubicBezTo>
                  <a:lnTo>
                    <a:pt x="5766752" y="497353"/>
                  </a:lnTo>
                  <a:lnTo>
                    <a:pt x="5690953" y="430147"/>
                  </a:lnTo>
                  <a:cubicBezTo>
                    <a:pt x="5355624" y="167032"/>
                    <a:pt x="4860464" y="594"/>
                    <a:pt x="4308110" y="594"/>
                  </a:cubicBezTo>
                  <a:cubicBezTo>
                    <a:pt x="3739975" y="594"/>
                    <a:pt x="3232348" y="176679"/>
                    <a:pt x="2896919" y="452935"/>
                  </a:cubicBezTo>
                  <a:lnTo>
                    <a:pt x="2811705" y="530389"/>
                  </a:lnTo>
                  <a:lnTo>
                    <a:pt x="2533937" y="460305"/>
                  </a:lnTo>
                  <a:cubicBezTo>
                    <a:pt x="2315143" y="417288"/>
                    <a:pt x="2074591" y="393500"/>
                    <a:pt x="1822086" y="393500"/>
                  </a:cubicBezTo>
                  <a:cubicBezTo>
                    <a:pt x="938320" y="393500"/>
                    <a:pt x="200970" y="684902"/>
                    <a:pt x="30441" y="1072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3"/>
            <a:srcRect r="10008" b="29584"/>
            <a:stretch/>
          </p:blipFill>
          <p:spPr>
            <a:xfrm>
              <a:off x="-44450" y="4674078"/>
              <a:ext cx="2200275" cy="2183922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90816" y="-32955"/>
              <a:ext cx="3200677" cy="6858594"/>
            </a:xfrm>
            <a:prstGeom prst="rect">
              <a:avLst/>
            </a:prstGeom>
          </p:spPr>
        </p:pic>
      </p:grpSp>
      <p:grpSp>
        <p:nvGrpSpPr>
          <p:cNvPr id="4" name="组合 47"/>
          <p:cNvGrpSpPr/>
          <p:nvPr/>
        </p:nvGrpSpPr>
        <p:grpSpPr>
          <a:xfrm>
            <a:off x="-204129" y="-429972"/>
            <a:ext cx="1608423" cy="1858297"/>
            <a:chOff x="-272172" y="-429972"/>
            <a:chExt cx="2144564" cy="1858297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 rotWithShape="1">
            <a:blip r:embed="rId5" cstate="print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6" cstate="print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pic>
        <p:nvPicPr>
          <p:cNvPr id="25" name="图片 15">
            <a:extLst>
              <a:ext uri="{FF2B5EF4-FFF2-40B4-BE49-F238E27FC236}">
                <a16:creationId xmlns:a16="http://schemas.microsoft.com/office/drawing/2014/main" xmlns="" id="{749445BA-4C3A-411A-9EAC-FE3EEC7CABE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37081">
            <a:off x="277377" y="-62377"/>
            <a:ext cx="741412" cy="12906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8F1579F-793A-4E11-A52A-78C84B8941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552" y="1276391"/>
            <a:ext cx="7826916" cy="2276475"/>
          </a:xfrm>
          <a:prstGeom prst="rect">
            <a:avLst/>
          </a:prstGeom>
        </p:spPr>
      </p:pic>
      <p:grpSp>
        <p:nvGrpSpPr>
          <p:cNvPr id="5" name="Group 3">
            <a:extLst>
              <a:ext uri="{FF2B5EF4-FFF2-40B4-BE49-F238E27FC236}">
                <a16:creationId xmlns:a16="http://schemas.microsoft.com/office/drawing/2014/main" xmlns="" id="{0877AAC3-2D0E-4DB4-8DCB-51C26A6F9A75}"/>
              </a:ext>
            </a:extLst>
          </p:cNvPr>
          <p:cNvGrpSpPr/>
          <p:nvPr/>
        </p:nvGrpSpPr>
        <p:grpSpPr>
          <a:xfrm>
            <a:off x="616820" y="3402047"/>
            <a:ext cx="2132218" cy="1508408"/>
            <a:chOff x="1131004" y="3109134"/>
            <a:chExt cx="2616938" cy="1508408"/>
          </a:xfrm>
        </p:grpSpPr>
        <p:pic>
          <p:nvPicPr>
            <p:cNvPr id="28" name="Picture 11">
              <a:extLst>
                <a:ext uri="{FF2B5EF4-FFF2-40B4-BE49-F238E27FC236}">
                  <a16:creationId xmlns:a16="http://schemas.microsoft.com/office/drawing/2014/main" xmlns="" id="{589F0741-79B0-4F66-9ED7-BCA9959E2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131004" y="3109134"/>
              <a:ext cx="2611363" cy="1508408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B4FD25DA-73BB-4FB6-A76E-8ACEAB93D8D7}"/>
                </a:ext>
              </a:extLst>
            </p:cNvPr>
            <p:cNvSpPr txBox="1"/>
            <p:nvPr/>
          </p:nvSpPr>
          <p:spPr>
            <a:xfrm>
              <a:off x="1287371" y="3570950"/>
              <a:ext cx="24605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ngoắc</a:t>
              </a:r>
              <a:r>
                <a:rPr kumimoji="0" lang="en-029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tay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39">
            <a:extLst>
              <a:ext uri="{FF2B5EF4-FFF2-40B4-BE49-F238E27FC236}">
                <a16:creationId xmlns:a16="http://schemas.microsoft.com/office/drawing/2014/main" xmlns="" id="{A4837025-1BB2-46F7-BD8A-017F5D270AE8}"/>
              </a:ext>
            </a:extLst>
          </p:cNvPr>
          <p:cNvGrpSpPr/>
          <p:nvPr/>
        </p:nvGrpSpPr>
        <p:grpSpPr>
          <a:xfrm>
            <a:off x="2521776" y="3421469"/>
            <a:ext cx="2137933" cy="1532023"/>
            <a:chOff x="1106442" y="3156564"/>
            <a:chExt cx="2611363" cy="1532023"/>
          </a:xfrm>
        </p:grpSpPr>
        <p:pic>
          <p:nvPicPr>
            <p:cNvPr id="41" name="Picture 11">
              <a:extLst>
                <a:ext uri="{FF2B5EF4-FFF2-40B4-BE49-F238E27FC236}">
                  <a16:creationId xmlns:a16="http://schemas.microsoft.com/office/drawing/2014/main" xmlns="" id="{0549AC81-A908-4759-ADF1-9DAC22512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106442" y="3156564"/>
              <a:ext cx="2611363" cy="1508408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345B7105-E349-4DF1-BA3E-BE3FF2870B3F}"/>
                </a:ext>
              </a:extLst>
            </p:cNvPr>
            <p:cNvSpPr txBox="1"/>
            <p:nvPr/>
          </p:nvSpPr>
          <p:spPr>
            <a:xfrm>
              <a:off x="1253801" y="3611369"/>
              <a:ext cx="2460571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lắng</a:t>
              </a:r>
              <a:r>
                <a:rPr kumimoji="0" lang="en-029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nghe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3" name="矩形 5">
            <a:extLst>
              <a:ext uri="{FF2B5EF4-FFF2-40B4-BE49-F238E27FC236}">
                <a16:creationId xmlns:a16="http://schemas.microsoft.com/office/drawing/2014/main" xmlns="" id="{6A7E612A-C17B-4E04-8295-85D50043D6C2}"/>
              </a:ext>
            </a:extLst>
          </p:cNvPr>
          <p:cNvSpPr/>
          <p:nvPr/>
        </p:nvSpPr>
        <p:spPr>
          <a:xfrm>
            <a:off x="0" y="214290"/>
            <a:ext cx="8929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ngữ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bắt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altLang="zh-CN" sz="2800" b="1" dirty="0">
              <a:ln w="47625" cmpd="thinThick">
                <a:solidFill>
                  <a:srgbClr val="C00000"/>
                </a:solidFill>
              </a:ln>
              <a:solidFill>
                <a:srgbClr val="0000F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7" name="Group 43">
            <a:extLst>
              <a:ext uri="{FF2B5EF4-FFF2-40B4-BE49-F238E27FC236}">
                <a16:creationId xmlns:a16="http://schemas.microsoft.com/office/drawing/2014/main" xmlns="" id="{C18C55B4-CE38-496F-8887-459DE22F5F2B}"/>
              </a:ext>
            </a:extLst>
          </p:cNvPr>
          <p:cNvGrpSpPr/>
          <p:nvPr/>
        </p:nvGrpSpPr>
        <p:grpSpPr>
          <a:xfrm>
            <a:off x="4432395" y="3421469"/>
            <a:ext cx="2352385" cy="1508408"/>
            <a:chOff x="1620395" y="3087733"/>
            <a:chExt cx="2873303" cy="1508408"/>
          </a:xfrm>
        </p:grpSpPr>
        <p:pic>
          <p:nvPicPr>
            <p:cNvPr id="45" name="Picture 11">
              <a:extLst>
                <a:ext uri="{FF2B5EF4-FFF2-40B4-BE49-F238E27FC236}">
                  <a16:creationId xmlns:a16="http://schemas.microsoft.com/office/drawing/2014/main" xmlns="" id="{24FA548F-A3B7-4877-B3BD-C1F797A21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620395" y="3087733"/>
              <a:ext cx="2611363" cy="1508408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173E37F9-45D4-4F92-B4A7-6186F0F0D1B5}"/>
                </a:ext>
              </a:extLst>
            </p:cNvPr>
            <p:cNvSpPr txBox="1"/>
            <p:nvPr/>
          </p:nvSpPr>
          <p:spPr>
            <a:xfrm>
              <a:off x="2033127" y="3549549"/>
              <a:ext cx="24605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suy</a:t>
              </a:r>
              <a:r>
                <a:rPr kumimoji="0" lang="en-029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nghĩ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46">
            <a:extLst>
              <a:ext uri="{FF2B5EF4-FFF2-40B4-BE49-F238E27FC236}">
                <a16:creationId xmlns:a16="http://schemas.microsoft.com/office/drawing/2014/main" xmlns="" id="{06C0FB40-ADC9-4A62-92AC-D026FB2820FD}"/>
              </a:ext>
            </a:extLst>
          </p:cNvPr>
          <p:cNvGrpSpPr/>
          <p:nvPr/>
        </p:nvGrpSpPr>
        <p:grpSpPr>
          <a:xfrm>
            <a:off x="6422165" y="3389108"/>
            <a:ext cx="2507553" cy="1508408"/>
            <a:chOff x="1620395" y="3087733"/>
            <a:chExt cx="2753486" cy="1508408"/>
          </a:xfrm>
        </p:grpSpPr>
        <p:pic>
          <p:nvPicPr>
            <p:cNvPr id="51" name="Picture 11">
              <a:extLst>
                <a:ext uri="{FF2B5EF4-FFF2-40B4-BE49-F238E27FC236}">
                  <a16:creationId xmlns:a16="http://schemas.microsoft.com/office/drawing/2014/main" xmlns="" id="{00F29E9A-1310-42F5-86E0-3E63603D1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620395" y="3087733"/>
              <a:ext cx="2611363" cy="1508408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FEF297B4-1163-4CB9-9E0C-80449BAFF5E7}"/>
                </a:ext>
              </a:extLst>
            </p:cNvPr>
            <p:cNvSpPr txBox="1"/>
            <p:nvPr/>
          </p:nvSpPr>
          <p:spPr>
            <a:xfrm>
              <a:off x="1783090" y="3512673"/>
              <a:ext cx="259079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029" sz="3200" b="1" dirty="0" err="1">
                  <a:solidFill>
                    <a:srgbClr val="70AD47">
                      <a:lumMod val="75000"/>
                    </a:srgbClr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n</a:t>
              </a:r>
              <a:r>
                <a:rPr lang="en-029" sz="3200" b="1" dirty="0" err="1" smtClean="0">
                  <a:solidFill>
                    <a:srgbClr val="70AD47">
                      <a:lumMod val="75000"/>
                    </a:srgbClr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gước</a:t>
              </a:r>
              <a:r>
                <a:rPr lang="en-029" sz="3200" b="1" dirty="0" smtClean="0">
                  <a:solidFill>
                    <a:srgbClr val="70AD47">
                      <a:lumMod val="75000"/>
                    </a:srgbClr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029" sz="3200" b="1" dirty="0" err="1" smtClean="0">
                  <a:solidFill>
                    <a:srgbClr val="70AD47">
                      <a:lumMod val="75000"/>
                    </a:srgbClr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nhìn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52494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C70CD98D-543F-4A26-9F31-4944E0BD35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732" y="415306"/>
            <a:ext cx="7865269" cy="48138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" y="2355943"/>
            <a:ext cx="2289999" cy="24202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78894" y="2355943"/>
            <a:ext cx="5157788" cy="2144466"/>
          </a:xfrm>
          <a:prstGeom prst="rect">
            <a:avLst/>
          </a:prstGeom>
          <a:noFill/>
        </p:spPr>
        <p:txBody>
          <a:bodyPr wrap="square" lIns="68548" tIns="34274" rIns="68548" bIns="34274" rtlCol="0">
            <a:spAutoFit/>
          </a:bodyPr>
          <a:lstStyle/>
          <a:p>
            <a:pPr algn="ctr" defTabSz="342747">
              <a:defRPr/>
            </a:pPr>
            <a:r>
              <a:rPr lang="en-US" sz="2697" u="sng" dirty="0" err="1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Về</a:t>
            </a:r>
            <a:r>
              <a:rPr lang="en-US" sz="2697" u="sng" dirty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 </a:t>
            </a:r>
            <a:r>
              <a:rPr lang="en-US" sz="2697" u="sng" dirty="0" err="1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nhà</a:t>
            </a:r>
            <a:r>
              <a:rPr lang="en-US" sz="2697" u="sng" dirty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:</a:t>
            </a:r>
          </a:p>
          <a:p>
            <a:pPr algn="ctr" defTabSz="342747">
              <a:defRPr/>
            </a:pPr>
            <a:r>
              <a:rPr lang="en-US" sz="2697" dirty="0" err="1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Đọc</a:t>
            </a:r>
            <a:r>
              <a:rPr lang="en-US" sz="2697" dirty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 </a:t>
            </a:r>
            <a:r>
              <a:rPr lang="en-US" sz="2697" dirty="0" err="1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cho</a:t>
            </a:r>
            <a:r>
              <a:rPr lang="en-US" sz="2697" dirty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 </a:t>
            </a:r>
            <a:r>
              <a:rPr lang="en-US" sz="2697" dirty="0" err="1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người</a:t>
            </a:r>
            <a:r>
              <a:rPr lang="en-US" sz="2697" dirty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 </a:t>
            </a:r>
            <a:r>
              <a:rPr lang="en-US" sz="2697" dirty="0" err="1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thân</a:t>
            </a:r>
            <a:r>
              <a:rPr lang="en-US" sz="2697" dirty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 </a:t>
            </a:r>
            <a:r>
              <a:rPr lang="en-US" sz="2697" dirty="0" err="1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nghe</a:t>
            </a:r>
            <a:r>
              <a:rPr lang="en-US" sz="2697" dirty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 </a:t>
            </a:r>
            <a:r>
              <a:rPr lang="en-US" sz="2697" dirty="0" err="1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bài</a:t>
            </a:r>
            <a:r>
              <a:rPr lang="en-US" sz="2697" dirty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 </a:t>
            </a:r>
            <a:r>
              <a:rPr lang="en-US" sz="2697" dirty="0" err="1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thơ</a:t>
            </a:r>
            <a:r>
              <a:rPr lang="en-US" sz="2697" dirty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: </a:t>
            </a:r>
            <a:r>
              <a:rPr lang="en-US" sz="2697" dirty="0" err="1" smtClean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Mặt</a:t>
            </a:r>
            <a:r>
              <a:rPr lang="en-US" sz="2697" dirty="0" smtClean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 </a:t>
            </a:r>
            <a:r>
              <a:rPr lang="en-US" sz="2697" dirty="0" err="1" smtClean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trời</a:t>
            </a:r>
            <a:r>
              <a:rPr lang="en-US" sz="2697" dirty="0" smtClean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 </a:t>
            </a:r>
            <a:r>
              <a:rPr lang="en-US" sz="2697" dirty="0" err="1" smtClean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nhỏ</a:t>
            </a:r>
            <a:endParaRPr lang="en-US" sz="2697" dirty="0" smtClean="0">
              <a:solidFill>
                <a:srgbClr val="FFFFFF"/>
              </a:solidFill>
              <a:ea typeface="微软雅黑"/>
              <a:cs typeface="Baloo" panose="03080902040302020200" pitchFamily="66" charset="0"/>
            </a:endParaRPr>
          </a:p>
          <a:p>
            <a:pPr algn="ctr" defTabSz="342747">
              <a:defRPr/>
            </a:pPr>
            <a:r>
              <a:rPr lang="en-US" sz="2697" dirty="0" err="1" smtClean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Viết</a:t>
            </a:r>
            <a:r>
              <a:rPr lang="en-US" sz="2697" dirty="0" smtClean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 2 – 3 </a:t>
            </a:r>
            <a:r>
              <a:rPr lang="en-US" sz="2697" dirty="0" err="1" smtClean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câu</a:t>
            </a:r>
            <a:r>
              <a:rPr lang="en-US" sz="2697" dirty="0" smtClean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 </a:t>
            </a:r>
            <a:r>
              <a:rPr lang="en-US" sz="2697" dirty="0" err="1" smtClean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ghi</a:t>
            </a:r>
            <a:r>
              <a:rPr lang="en-US" sz="2697" dirty="0" smtClean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 </a:t>
            </a:r>
            <a:r>
              <a:rPr lang="en-US" sz="2697" dirty="0" err="1" smtClean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lại</a:t>
            </a:r>
            <a:r>
              <a:rPr lang="en-US" sz="2697" dirty="0" smtClean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 </a:t>
            </a:r>
            <a:r>
              <a:rPr lang="en-US" sz="2697" dirty="0" err="1" smtClean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những</a:t>
            </a:r>
            <a:r>
              <a:rPr lang="en-US" sz="2697" dirty="0" smtClean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 </a:t>
            </a:r>
            <a:r>
              <a:rPr lang="en-US" sz="2697" dirty="0" err="1" smtClean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việc</a:t>
            </a:r>
            <a:r>
              <a:rPr lang="en-US" sz="2697" dirty="0" smtClean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 </a:t>
            </a:r>
            <a:r>
              <a:rPr lang="en-US" sz="2697" dirty="0" err="1" smtClean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em</a:t>
            </a:r>
            <a:r>
              <a:rPr lang="en-US" sz="2697" dirty="0" smtClean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 </a:t>
            </a:r>
            <a:r>
              <a:rPr lang="en-US" sz="2697" dirty="0" err="1" smtClean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đã</a:t>
            </a:r>
            <a:r>
              <a:rPr lang="en-US" sz="2697" dirty="0" smtClean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 </a:t>
            </a:r>
            <a:r>
              <a:rPr lang="en-US" sz="2697" dirty="0" err="1" smtClean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làm</a:t>
            </a:r>
            <a:r>
              <a:rPr lang="en-US" sz="2697" dirty="0" smtClean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 </a:t>
            </a:r>
            <a:r>
              <a:rPr lang="en-US" sz="2697" dirty="0" err="1" smtClean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trong</a:t>
            </a:r>
            <a:r>
              <a:rPr lang="en-US" sz="2697" dirty="0" smtClean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 </a:t>
            </a:r>
            <a:r>
              <a:rPr lang="en-US" sz="2697" dirty="0" err="1" smtClean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ngày</a:t>
            </a:r>
            <a:r>
              <a:rPr lang="en-US" sz="2697" dirty="0" smtClean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 </a:t>
            </a:r>
            <a:r>
              <a:rPr lang="en-US" sz="2697" dirty="0" err="1" smtClean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hôm</a:t>
            </a:r>
            <a:r>
              <a:rPr lang="en-US" sz="2697" dirty="0" smtClean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 nay. </a:t>
            </a:r>
          </a:p>
        </p:txBody>
      </p:sp>
    </p:spTree>
    <p:extLst>
      <p:ext uri="{BB962C8B-B14F-4D97-AF65-F5344CB8AC3E}">
        <p14:creationId xmlns:p14="http://schemas.microsoft.com/office/powerpoint/2010/main" val="153130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79011"/>
            <a:ext cx="8382001" cy="491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117929" y="2915302"/>
            <a:ext cx="8773886" cy="8891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2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3202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3202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876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4">
            <a:extLst>
              <a:ext uri="{FF2B5EF4-FFF2-40B4-BE49-F238E27FC236}">
                <a16:creationId xmlns="" xmlns:a16="http://schemas.microsoft.com/office/drawing/2014/main" id="{7237FF8D-B79B-47D2-A548-546139F32C50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pic>
          <p:nvPicPr>
            <p:cNvPr id="6" name="图片 5">
              <a:extLst>
                <a:ext uri="{FF2B5EF4-FFF2-40B4-BE49-F238E27FC236}">
                  <a16:creationId xmlns="" xmlns:a16="http://schemas.microsoft.com/office/drawing/2014/main" id="{AA09BE19-B098-4D0F-B4B2-E4014EB8E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="" xmlns:a16="http://schemas.microsoft.com/office/drawing/2014/main" id="{C35812F3-190A-49E8-853C-A1177C18F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60A658DF-C2F2-4ABE-AF8E-831180981CC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3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="" xmlns:a16="http://schemas.microsoft.com/office/drawing/2014/main" id="{A09AD157-567D-44A8-A905-10CE01B3AA7F}"/>
              </a:ext>
            </a:extLst>
          </p:cNvPr>
          <p:cNvSpPr/>
          <p:nvPr/>
        </p:nvSpPr>
        <p:spPr>
          <a:xfrm>
            <a:off x="1364228" y="2306445"/>
            <a:ext cx="7123469" cy="2245110"/>
          </a:xfrm>
          <a:prstGeom prst="roundRect">
            <a:avLst/>
          </a:prstGeom>
          <a:solidFill>
            <a:schemeClr val="bg1">
              <a:alpha val="7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1D023109-42B0-4B90-AA66-3E31648E16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" t="27037" r="45308" b="40425"/>
          <a:stretch/>
        </p:blipFill>
        <p:spPr>
          <a:xfrm rot="1554160">
            <a:off x="7298401" y="1170292"/>
            <a:ext cx="1475886" cy="1623044"/>
          </a:xfrm>
          <a:prstGeom prst="flowChartManualInpu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DD7EAA7D-7109-461B-8B4B-D83622CFEC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80" t="-3260" r="-3023" b="68947"/>
          <a:stretch/>
        </p:blipFill>
        <p:spPr>
          <a:xfrm rot="21253489">
            <a:off x="394439" y="1729240"/>
            <a:ext cx="2775705" cy="2992022"/>
          </a:xfrm>
          <a:prstGeom prst="flowChartManualInpu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2D21226E-6C08-4DD1-8053-28F9AA0BD76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7" r="89621"/>
          <a:stretch/>
        </p:blipFill>
        <p:spPr>
          <a:xfrm rot="807329">
            <a:off x="365069" y="4980579"/>
            <a:ext cx="1177080" cy="149641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5932D329-97FB-429F-895F-0A593083B5B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/>
        </p:blipFill>
        <p:spPr>
          <a:xfrm>
            <a:off x="1067631" y="907694"/>
            <a:ext cx="949037" cy="12065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2DDAE758-37D9-4FEF-B36F-39EE9F2F870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/>
        </p:blipFill>
        <p:spPr>
          <a:xfrm rot="5400000">
            <a:off x="6484578" y="5359430"/>
            <a:ext cx="1871758" cy="133849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C42DA3FA-4E74-435E-8637-C2987AB75A5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0" t="58873" r="53078" b="121"/>
          <a:stretch/>
        </p:blipFill>
        <p:spPr>
          <a:xfrm rot="1392959">
            <a:off x="4063723" y="403547"/>
            <a:ext cx="812195" cy="131225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541D2DBE-BAFF-44CD-884D-FC6CB563EB1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2" t="72409" r="8096" b="748"/>
          <a:stretch/>
        </p:blipFill>
        <p:spPr>
          <a:xfrm rot="19995136">
            <a:off x="3909845" y="4702308"/>
            <a:ext cx="1740581" cy="184091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7B94BAB-37D4-46E0-B31D-6CF9E29F80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22110" y="2222500"/>
            <a:ext cx="5157663" cy="256663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7FF6081-A139-4DDA-9C10-3B60A52FFB7C}"/>
              </a:ext>
            </a:extLst>
          </p:cNvPr>
          <p:cNvSpPr txBox="1"/>
          <p:nvPr/>
        </p:nvSpPr>
        <p:spPr>
          <a:xfrm>
            <a:off x="-14830" y="2148"/>
            <a:ext cx="9158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843" y="609592"/>
            <a:ext cx="9109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24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593845" y="944539"/>
            <a:ext cx="3786614" cy="668203"/>
            <a:chOff x="4539228" y="210532"/>
            <a:chExt cx="6626576" cy="1189424"/>
          </a:xfrm>
        </p:grpSpPr>
        <p:grpSp>
          <p:nvGrpSpPr>
            <p:cNvPr id="20" name="Group 19"/>
            <p:cNvGrpSpPr/>
            <p:nvPr/>
          </p:nvGrpSpPr>
          <p:grpSpPr>
            <a:xfrm>
              <a:off x="4539228" y="210532"/>
              <a:ext cx="6626576" cy="1189424"/>
              <a:chOff x="4539228" y="210532"/>
              <a:chExt cx="6626576" cy="1189424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4539228" y="210532"/>
                <a:ext cx="6626576" cy="7182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22" i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022" i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22" i="1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Tư</a:t>
                </a:r>
                <a:r>
                  <a:rPr lang="en-US" sz="2022" i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22" i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022" i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22" i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18 </a:t>
                </a:r>
                <a:r>
                  <a:rPr lang="en-US" sz="2022" i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022" i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22" i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9 </a:t>
                </a:r>
                <a:r>
                  <a:rPr lang="en-US" sz="2022" i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022" i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22" i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2024</a:t>
                </a:r>
                <a:endParaRPr lang="en-US" sz="2022" i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651116" y="743102"/>
                <a:ext cx="2705950" cy="6568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798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241214" y="4131679"/>
            <a:ext cx="1875835" cy="7839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47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247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 hay </a:t>
            </a:r>
            <a:r>
              <a:rPr lang="en-US" sz="2247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</a:t>
            </a:r>
            <a:endParaRPr lang="en-US" sz="2247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47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gồ</a:t>
            </a:r>
            <a:r>
              <a:rPr lang="en-US" sz="2247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…ề</a:t>
            </a:r>
          </a:p>
        </p:txBody>
      </p:sp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17" t="37026" r="35556" b="28738"/>
          <a:stretch/>
        </p:blipFill>
        <p:spPr bwMode="auto">
          <a:xfrm>
            <a:off x="6414416" y="2315864"/>
            <a:ext cx="2438400" cy="2388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9" name="Group 48"/>
          <p:cNvGrpSpPr/>
          <p:nvPr/>
        </p:nvGrpSpPr>
        <p:grpSpPr>
          <a:xfrm>
            <a:off x="6530922" y="3510182"/>
            <a:ext cx="2174027" cy="1977109"/>
            <a:chOff x="11024286" y="5326290"/>
            <a:chExt cx="3804547" cy="3519323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12954000" y="5326290"/>
              <a:ext cx="0" cy="2446074"/>
            </a:xfrm>
            <a:prstGeom prst="line">
              <a:avLst/>
            </a:prstGeom>
            <a:ln w="254000">
              <a:solidFill>
                <a:srgbClr val="7030A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11024286" y="7893601"/>
              <a:ext cx="3804547" cy="0"/>
            </a:xfrm>
            <a:prstGeom prst="line">
              <a:avLst/>
            </a:prstGeom>
            <a:ln w="2540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11125201" y="7772365"/>
              <a:ext cx="0" cy="1073248"/>
            </a:xfrm>
            <a:prstGeom prst="line">
              <a:avLst/>
            </a:prstGeom>
            <a:ln w="2540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14706601" y="7772365"/>
              <a:ext cx="0" cy="1073248"/>
            </a:xfrm>
            <a:prstGeom prst="line">
              <a:avLst/>
            </a:prstGeom>
            <a:ln w="2540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 flipV="1">
              <a:off x="11353800" y="5326290"/>
              <a:ext cx="1589904" cy="7713"/>
            </a:xfrm>
            <a:prstGeom prst="line">
              <a:avLst/>
            </a:prstGeom>
            <a:ln w="254000">
              <a:solidFill>
                <a:srgbClr val="7030A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Rectangle 54"/>
          <p:cNvSpPr/>
          <p:nvPr/>
        </p:nvSpPr>
        <p:spPr>
          <a:xfrm>
            <a:off x="6675672" y="5041703"/>
            <a:ext cx="1872343" cy="44558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98" b="1" dirty="0"/>
              <a:t>BẮT ĐẦU NÀO</a:t>
            </a:r>
          </a:p>
        </p:txBody>
      </p:sp>
      <p:sp>
        <p:nvSpPr>
          <p:cNvPr id="61" name="Rectangle 95"/>
          <p:cNvSpPr>
            <a:spLocks noChangeArrowheads="1"/>
          </p:cNvSpPr>
          <p:nvPr/>
        </p:nvSpPr>
        <p:spPr bwMode="auto">
          <a:xfrm>
            <a:off x="2879180" y="1716674"/>
            <a:ext cx="3068469" cy="403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022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GB" sz="2022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22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GB" sz="2022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022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GB" sz="2022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22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GB" sz="2022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22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sz="2022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22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endParaRPr lang="en-GB" sz="2022" b="1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5648" y="4481128"/>
            <a:ext cx="591976" cy="4381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47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</a:t>
            </a:r>
            <a:endParaRPr lang="en-US" sz="2247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58252" y="4090631"/>
            <a:ext cx="1875835" cy="7839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47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247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2247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US" sz="2247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</a:t>
            </a:r>
            <a:endParaRPr lang="en-US" sz="2247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47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247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gựa</a:t>
            </a:r>
            <a:r>
              <a:rPr lang="en-US" sz="2247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…ỗ</a:t>
            </a:r>
            <a:endParaRPr lang="en-US" sz="2247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15816" y="4431027"/>
            <a:ext cx="328936" cy="4381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4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142679" y="4093081"/>
            <a:ext cx="1875835" cy="7839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47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247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2247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US" sz="2247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endParaRPr lang="en-US" sz="2247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47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…</a:t>
            </a:r>
            <a:r>
              <a:rPr lang="en-US" sz="2247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47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2247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83968" y="4436691"/>
            <a:ext cx="489236" cy="4381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47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</a:t>
            </a:r>
            <a:endParaRPr lang="en-US" sz="2247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8831" y="2657575"/>
            <a:ext cx="1875835" cy="7839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47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247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2247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US" sz="2247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</a:t>
            </a:r>
            <a:endParaRPr lang="en-US" sz="2247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47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247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2247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2247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endParaRPr lang="en-US" sz="2247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55576" y="2996952"/>
            <a:ext cx="325442" cy="438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47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en-US" sz="2247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95736" y="2615645"/>
            <a:ext cx="1875835" cy="7839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47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247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2247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US" sz="2247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</a:t>
            </a:r>
            <a:endParaRPr lang="en-US" sz="2247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247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…ế </a:t>
            </a:r>
            <a:r>
              <a:rPr lang="en-US" sz="2247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nhựa</a:t>
            </a:r>
            <a:endParaRPr lang="en-US" sz="2247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11760" y="2924944"/>
            <a:ext cx="489236" cy="4381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47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</a:t>
            </a:r>
            <a:endParaRPr lang="en-US" sz="2247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142679" y="2618096"/>
            <a:ext cx="1875835" cy="7839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47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247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2247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US" sz="2247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</a:t>
            </a:r>
            <a:endParaRPr lang="en-US" sz="2247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47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247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uả</a:t>
            </a:r>
            <a:r>
              <a:rPr lang="en-US" sz="2247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…</a:t>
            </a:r>
            <a:r>
              <a:rPr lang="en-US" sz="2247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ấc</a:t>
            </a:r>
            <a:endParaRPr lang="en-US" sz="2247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63150" y="2958111"/>
            <a:ext cx="328936" cy="4381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4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180375" y="2533856"/>
            <a:ext cx="1840861" cy="1115643"/>
          </a:xfrm>
          <a:prstGeom prst="roundRect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1"/>
          </a:p>
        </p:txBody>
      </p:sp>
      <p:sp>
        <p:nvSpPr>
          <p:cNvPr id="64" name="Rounded Rectangle 63"/>
          <p:cNvSpPr/>
          <p:nvPr/>
        </p:nvSpPr>
        <p:spPr>
          <a:xfrm>
            <a:off x="2173636" y="2547585"/>
            <a:ext cx="1842078" cy="1115643"/>
          </a:xfrm>
          <a:prstGeom prst="round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1"/>
          </a:p>
        </p:txBody>
      </p:sp>
      <p:sp>
        <p:nvSpPr>
          <p:cNvPr id="67" name="Rounded Rectangle 66"/>
          <p:cNvSpPr/>
          <p:nvPr/>
        </p:nvSpPr>
        <p:spPr>
          <a:xfrm>
            <a:off x="4136769" y="2533857"/>
            <a:ext cx="1755134" cy="1115643"/>
          </a:xfrm>
          <a:prstGeom prst="round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1"/>
          </a:p>
        </p:txBody>
      </p:sp>
      <p:sp>
        <p:nvSpPr>
          <p:cNvPr id="65" name="Rounded Rectangle 64"/>
          <p:cNvSpPr/>
          <p:nvPr/>
        </p:nvSpPr>
        <p:spPr>
          <a:xfrm>
            <a:off x="286207" y="3962058"/>
            <a:ext cx="1850372" cy="1115643"/>
          </a:xfrm>
          <a:prstGeom prst="round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1"/>
          </a:p>
        </p:txBody>
      </p:sp>
      <p:sp>
        <p:nvSpPr>
          <p:cNvPr id="66" name="Rounded Rectangle 65"/>
          <p:cNvSpPr/>
          <p:nvPr/>
        </p:nvSpPr>
        <p:spPr>
          <a:xfrm>
            <a:off x="4198273" y="3962057"/>
            <a:ext cx="1787626" cy="111564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1"/>
          </a:p>
        </p:txBody>
      </p:sp>
      <p:sp>
        <p:nvSpPr>
          <p:cNvPr id="68" name="Rounded Rectangle 67"/>
          <p:cNvSpPr/>
          <p:nvPr/>
        </p:nvSpPr>
        <p:spPr>
          <a:xfrm>
            <a:off x="2214014" y="3972527"/>
            <a:ext cx="1872003" cy="1115643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1"/>
          </a:p>
        </p:txBody>
      </p:sp>
    </p:spTree>
    <p:extLst>
      <p:ext uri="{BB962C8B-B14F-4D97-AF65-F5344CB8AC3E}">
        <p14:creationId xmlns:p14="http://schemas.microsoft.com/office/powerpoint/2010/main" val="318321476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900000">
                                      <p:cBhvr>
                                        <p:cTn id="1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1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900000">
                                      <p:cBhvr>
                                        <p:cTn id="1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200000">
                                      <p:cBhvr>
                                        <p:cTn id="2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200000">
                                      <p:cBhvr>
                                        <p:cTn id="2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2" grpId="0"/>
      <p:bldP spid="34" grpId="0"/>
      <p:bldP spid="36" grpId="0"/>
      <p:bldP spid="38" grpId="0"/>
      <p:bldP spid="69" grpId="0" animBg="1"/>
      <p:bldP spid="64" grpId="0" animBg="1"/>
      <p:bldP spid="67" grpId="0" animBg="1"/>
      <p:bldP spid="65" grpId="0" animBg="1"/>
      <p:bldP spid="66" grpId="0" animBg="1"/>
      <p:bldP spid="6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55E8258E-48F1-4E18-9E55-2839FD815F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2106"/>
            <a:ext cx="9144000" cy="6858000"/>
          </a:xfrm>
          <a:prstGeom prst="rect">
            <a:avLst/>
          </a:prstGeom>
        </p:spPr>
      </p:pic>
      <p:pic>
        <p:nvPicPr>
          <p:cNvPr id="4" name="图片 3" descr="图片包含 LEGO, 玩具&#10;&#10;已生成极高可信度的说明">
            <a:extLst>
              <a:ext uri="{FF2B5EF4-FFF2-40B4-BE49-F238E27FC236}">
                <a16:creationId xmlns:a16="http://schemas.microsoft.com/office/drawing/2014/main" xmlns="" id="{4E11DDF2-A4C1-4A3E-94A7-7D2DCDE1D5A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0151" y="1474508"/>
            <a:ext cx="1691953" cy="225593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560F390E-CC45-4818-89F9-BDFCD7FB45B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6555" y="42106"/>
            <a:ext cx="1028418" cy="1213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859E70B-B5F7-44D2-9913-296878936D9C}"/>
              </a:ext>
            </a:extLst>
          </p:cNvPr>
          <p:cNvSpPr txBox="1"/>
          <p:nvPr/>
        </p:nvSpPr>
        <p:spPr>
          <a:xfrm>
            <a:off x="0" y="107154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Nghe –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viết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Mặt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FF000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trời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FF000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nhỏ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glow rad="63500">
                  <a:srgbClr val="FFC000">
                    <a:satMod val="175000"/>
                    <a:alpha val="40000"/>
                  </a:srgbClr>
                </a:glow>
                <a:outerShdw blurRad="38100" dist="19050" dir="2700000" algn="tl" rotWithShape="0">
                  <a:srgbClr val="3F3F3F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  <a:endParaRPr lang="vi-V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0004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29CC1D7-D979-4052-AEA0-8129889A4A29}"/>
              </a:ext>
            </a:extLst>
          </p:cNvPr>
          <p:cNvSpPr txBox="1"/>
          <p:nvPr/>
        </p:nvSpPr>
        <p:spPr>
          <a:xfrm>
            <a:off x="2000232" y="1785926"/>
            <a:ext cx="348394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Chào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mặt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trời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Thắp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lửa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Má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đỏ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hây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hây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Đung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endParaRPr lang="en-US" sz="2800" b="1" dirty="0">
              <a:solidFill>
                <a:srgbClr val="0000F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tròn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cùi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trắng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Hạt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nâu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đỏ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mặt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bầu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Rủ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gật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C37CD14-E69F-4AAB-8603-65908CF6F619}"/>
              </a:ext>
            </a:extLst>
          </p:cNvPr>
          <p:cNvSpPr txBox="1"/>
          <p:nvPr/>
        </p:nvSpPr>
        <p:spPr>
          <a:xfrm>
            <a:off x="5652120" y="1785926"/>
            <a:ext cx="327759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Gọi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ong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ủ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mật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Rủ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ve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đàn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Tu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hú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kêu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vang</a:t>
            </a:r>
          </a:p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hè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rực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rỡ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Mặt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trời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hớn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hở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cùng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rối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phì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cười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“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nhiều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!”.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794C6B3-688F-4E87-971E-C24F1A3DC341}"/>
              </a:ext>
            </a:extLst>
          </p:cNvPr>
          <p:cNvSpPr txBox="1"/>
          <p:nvPr/>
        </p:nvSpPr>
        <p:spPr>
          <a:xfrm>
            <a:off x="7107670" y="5786454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Mỹ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Linh)</a:t>
            </a:r>
          </a:p>
        </p:txBody>
      </p:sp>
    </p:spTree>
    <p:extLst>
      <p:ext uri="{BB962C8B-B14F-4D97-AF65-F5344CB8AC3E}">
        <p14:creationId xmlns:p14="http://schemas.microsoft.com/office/powerpoint/2010/main" val="404859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17678"/>
            <a:ext cx="9144000" cy="6858000"/>
          </a:xfrm>
          <a:prstGeom prst="rect">
            <a:avLst/>
          </a:prstGeom>
        </p:spPr>
      </p:pic>
      <p:grpSp>
        <p:nvGrpSpPr>
          <p:cNvPr id="4" name="组合 34">
            <a:extLst>
              <a:ext uri="{FF2B5EF4-FFF2-40B4-BE49-F238E27FC236}">
                <a16:creationId xmlns:a16="http://schemas.microsoft.com/office/drawing/2014/main" xmlns="" id="{46F277F1-C8FB-4E35-83C1-2F1B2F0A21DD}"/>
              </a:ext>
            </a:extLst>
          </p:cNvPr>
          <p:cNvGrpSpPr/>
          <p:nvPr/>
        </p:nvGrpSpPr>
        <p:grpSpPr>
          <a:xfrm>
            <a:off x="1571605" y="0"/>
            <a:ext cx="6315096" cy="1430464"/>
            <a:chOff x="2236897" y="2906123"/>
            <a:chExt cx="4244865" cy="930843"/>
          </a:xfrm>
        </p:grpSpPr>
        <p:pic>
          <p:nvPicPr>
            <p:cNvPr id="21" name="图片 11">
              <a:extLst>
                <a:ext uri="{FF2B5EF4-FFF2-40B4-BE49-F238E27FC236}">
                  <a16:creationId xmlns:a16="http://schemas.microsoft.com/office/drawing/2014/main" xmlns="" id="{37897C53-3DB9-4EF4-A710-E73D9986C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207112" flipH="1">
              <a:off x="2236897" y="2906123"/>
              <a:ext cx="1440109" cy="930843"/>
            </a:xfrm>
            <a:prstGeom prst="rect">
              <a:avLst/>
            </a:prstGeom>
          </p:spPr>
        </p:pic>
        <p:grpSp>
          <p:nvGrpSpPr>
            <p:cNvPr id="5" name="组合 33">
              <a:extLst>
                <a:ext uri="{FF2B5EF4-FFF2-40B4-BE49-F238E27FC236}">
                  <a16:creationId xmlns:a16="http://schemas.microsoft.com/office/drawing/2014/main" xmlns="" id="{53C36567-86B5-4ACD-A1EA-A66455FD179B}"/>
                </a:ext>
              </a:extLst>
            </p:cNvPr>
            <p:cNvGrpSpPr/>
            <p:nvPr/>
          </p:nvGrpSpPr>
          <p:grpSpPr>
            <a:xfrm>
              <a:off x="3197491" y="3060132"/>
              <a:ext cx="3284271" cy="748233"/>
              <a:chOff x="3197491" y="3060132"/>
              <a:chExt cx="3284271" cy="748233"/>
            </a:xfrm>
          </p:grpSpPr>
          <p:grpSp>
            <p:nvGrpSpPr>
              <p:cNvPr id="6" name="组合 19">
                <a:extLst>
                  <a:ext uri="{FF2B5EF4-FFF2-40B4-BE49-F238E27FC236}">
                    <a16:creationId xmlns:a16="http://schemas.microsoft.com/office/drawing/2014/main" xmlns="" id="{326F069D-E6D7-4D1D-85FE-2B4E294DAC8C}"/>
                  </a:ext>
                </a:extLst>
              </p:cNvPr>
              <p:cNvGrpSpPr/>
              <p:nvPr/>
            </p:nvGrpSpPr>
            <p:grpSpPr>
              <a:xfrm>
                <a:off x="3752849" y="3114655"/>
                <a:ext cx="2728913" cy="693710"/>
                <a:chOff x="3752849" y="3114655"/>
                <a:chExt cx="2728913" cy="693710"/>
              </a:xfrm>
            </p:grpSpPr>
            <p:sp>
              <p:nvSpPr>
                <p:cNvPr id="26" name="任意多边形 14">
                  <a:extLst>
                    <a:ext uri="{FF2B5EF4-FFF2-40B4-BE49-F238E27FC236}">
                      <a16:creationId xmlns:a16="http://schemas.microsoft.com/office/drawing/2014/main" xmlns="" id="{B750CE10-4C51-432E-8864-5DE2B9C15838}"/>
                    </a:ext>
                  </a:extLst>
                </p:cNvPr>
                <p:cNvSpPr/>
                <p:nvPr/>
              </p:nvSpPr>
              <p:spPr>
                <a:xfrm flipH="1">
                  <a:off x="5810250" y="3301157"/>
                  <a:ext cx="671512" cy="507208"/>
                </a:xfrm>
                <a:custGeom>
                  <a:avLst/>
                  <a:gdLst>
                    <a:gd name="connsiteX0" fmla="*/ 0 w 671512"/>
                    <a:gd name="connsiteY0" fmla="*/ 0 h 507206"/>
                    <a:gd name="connsiteX1" fmla="*/ 671512 w 671512"/>
                    <a:gd name="connsiteY1" fmla="*/ 0 h 507206"/>
                    <a:gd name="connsiteX2" fmla="*/ 671512 w 671512"/>
                    <a:gd name="connsiteY2" fmla="*/ 507206 h 507206"/>
                    <a:gd name="connsiteX3" fmla="*/ 0 w 671512"/>
                    <a:gd name="connsiteY3" fmla="*/ 507206 h 507206"/>
                    <a:gd name="connsiteX4" fmla="*/ 253603 w 671512"/>
                    <a:gd name="connsiteY4" fmla="*/ 253603 h 507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1512" h="507206">
                      <a:moveTo>
                        <a:pt x="0" y="0"/>
                      </a:moveTo>
                      <a:lnTo>
                        <a:pt x="671512" y="0"/>
                      </a:lnTo>
                      <a:lnTo>
                        <a:pt x="671512" y="507206"/>
                      </a:lnTo>
                      <a:lnTo>
                        <a:pt x="0" y="507206"/>
                      </a:lnTo>
                      <a:lnTo>
                        <a:pt x="253603" y="253603"/>
                      </a:lnTo>
                      <a:close/>
                    </a:path>
                  </a:pathLst>
                </a:custGeom>
                <a:solidFill>
                  <a:srgbClr val="3B5DA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7" name="直角三角形 16">
                  <a:extLst>
                    <a:ext uri="{FF2B5EF4-FFF2-40B4-BE49-F238E27FC236}">
                      <a16:creationId xmlns:a16="http://schemas.microsoft.com/office/drawing/2014/main" xmlns="" id="{473CD7E1-72EB-4FCE-859F-F9278C7CE6F9}"/>
                    </a:ext>
                  </a:extLst>
                </p:cNvPr>
                <p:cNvSpPr/>
                <p:nvPr/>
              </p:nvSpPr>
              <p:spPr>
                <a:xfrm rot="5400000">
                  <a:off x="5861363" y="3568037"/>
                  <a:ext cx="183524" cy="285749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3" name="矩形 15">
                  <a:extLst>
                    <a:ext uri="{FF2B5EF4-FFF2-40B4-BE49-F238E27FC236}">
                      <a16:creationId xmlns:a16="http://schemas.microsoft.com/office/drawing/2014/main" xmlns="" id="{46AD5592-2070-4328-8E9A-3F5275522129}"/>
                    </a:ext>
                  </a:extLst>
                </p:cNvPr>
                <p:cNvSpPr/>
                <p:nvPr/>
              </p:nvSpPr>
              <p:spPr>
                <a:xfrm>
                  <a:off x="3752849" y="3114655"/>
                  <a:ext cx="2343151" cy="501516"/>
                </a:xfrm>
                <a:prstGeom prst="rect">
                  <a:avLst/>
                </a:prstGeom>
                <a:solidFill>
                  <a:srgbClr val="3B5DAA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24" name="等腰三角形 31">
                <a:extLst>
                  <a:ext uri="{FF2B5EF4-FFF2-40B4-BE49-F238E27FC236}">
                    <a16:creationId xmlns:a16="http://schemas.microsoft.com/office/drawing/2014/main" xmlns="" id="{65028CDE-37D1-4475-BAE1-57E013282720}"/>
                  </a:ext>
                </a:extLst>
              </p:cNvPr>
              <p:cNvSpPr/>
              <p:nvPr/>
            </p:nvSpPr>
            <p:spPr>
              <a:xfrm rot="16200000">
                <a:off x="3162058" y="3150088"/>
                <a:ext cx="513779" cy="442913"/>
              </a:xfrm>
              <a:prstGeom prst="triangle">
                <a:avLst/>
              </a:prstGeom>
              <a:noFill/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圆角矩形 32">
                <a:extLst>
                  <a:ext uri="{FF2B5EF4-FFF2-40B4-BE49-F238E27FC236}">
                    <a16:creationId xmlns:a16="http://schemas.microsoft.com/office/drawing/2014/main" xmlns="" id="{17EA8C45-970A-403C-981B-95C43C8BDA8A}"/>
                  </a:ext>
                </a:extLst>
              </p:cNvPr>
              <p:cNvSpPr/>
              <p:nvPr/>
            </p:nvSpPr>
            <p:spPr>
              <a:xfrm>
                <a:off x="3597124" y="3060132"/>
                <a:ext cx="155725" cy="596564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F5D045B-D6E2-4315-9486-A7913D26350B}"/>
              </a:ext>
            </a:extLst>
          </p:cNvPr>
          <p:cNvSpPr txBox="1"/>
          <p:nvPr/>
        </p:nvSpPr>
        <p:spPr>
          <a:xfrm>
            <a:off x="3714744" y="473568"/>
            <a:ext cx="4531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LUYỆN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VIẾT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TỪ KHÓ</a:t>
            </a: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xmlns="" id="{735237D1-B0AA-4638-97C0-7990E88CAC9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527117" y="1813004"/>
            <a:ext cx="2414897" cy="29966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D5F849F-A2DD-49BD-9CF7-D5CD60943DB7}"/>
              </a:ext>
            </a:extLst>
          </p:cNvPr>
          <p:cNvSpPr txBox="1"/>
          <p:nvPr/>
        </p:nvSpPr>
        <p:spPr>
          <a:xfrm>
            <a:off x="7162269" y="2853912"/>
            <a:ext cx="119135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rối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矩形 10">
            <a:extLst>
              <a:ext uri="{FF2B5EF4-FFF2-40B4-BE49-F238E27FC236}">
                <a16:creationId xmlns:a16="http://schemas.microsoft.com/office/drawing/2014/main" xmlns="" id="{D4D78CE5-3F7B-41A0-A156-D94E0917B850}"/>
              </a:ext>
            </a:extLst>
          </p:cNvPr>
          <p:cNvSpPr/>
          <p:nvPr/>
        </p:nvSpPr>
        <p:spPr>
          <a:xfrm>
            <a:off x="1858366" y="2941372"/>
            <a:ext cx="1180660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49D6BF2-B6BF-4B98-815A-F800646926E5}"/>
              </a:ext>
            </a:extLst>
          </p:cNvPr>
          <p:cNvSpPr txBox="1"/>
          <p:nvPr/>
        </p:nvSpPr>
        <p:spPr>
          <a:xfrm>
            <a:off x="3739768" y="3003335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rỡ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矩形 10">
            <a:extLst>
              <a:ext uri="{FF2B5EF4-FFF2-40B4-BE49-F238E27FC236}">
                <a16:creationId xmlns:a16="http://schemas.microsoft.com/office/drawing/2014/main" xmlns="" id="{145B340B-5653-4121-A7A4-9A49DB503136}"/>
              </a:ext>
            </a:extLst>
          </p:cNvPr>
          <p:cNvSpPr/>
          <p:nvPr/>
        </p:nvSpPr>
        <p:spPr>
          <a:xfrm>
            <a:off x="3582985" y="2939205"/>
            <a:ext cx="1327119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96EC2C2-2C9F-4EF8-A113-D7FCB9BA0D05}"/>
              </a:ext>
            </a:extLst>
          </p:cNvPr>
          <p:cNvSpPr txBox="1"/>
          <p:nvPr/>
        </p:nvSpPr>
        <p:spPr>
          <a:xfrm>
            <a:off x="1965972" y="3048505"/>
            <a:ext cx="1112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gật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矩形 10">
            <a:extLst>
              <a:ext uri="{FF2B5EF4-FFF2-40B4-BE49-F238E27FC236}">
                <a16:creationId xmlns:a16="http://schemas.microsoft.com/office/drawing/2014/main" xmlns="" id="{145B340B-5653-4121-A7A4-9A49DB503136}"/>
              </a:ext>
            </a:extLst>
          </p:cNvPr>
          <p:cNvSpPr/>
          <p:nvPr/>
        </p:nvSpPr>
        <p:spPr>
          <a:xfrm>
            <a:off x="4572001" y="4066466"/>
            <a:ext cx="1656184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49D6BF2-B6BF-4B98-815A-F800646926E5}"/>
              </a:ext>
            </a:extLst>
          </p:cNvPr>
          <p:cNvSpPr txBox="1"/>
          <p:nvPr/>
        </p:nvSpPr>
        <p:spPr>
          <a:xfrm>
            <a:off x="4653508" y="4124500"/>
            <a:ext cx="1574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 err="1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ùi</a:t>
            </a:r>
            <a:r>
              <a:rPr lang="en-US" sz="2800" b="1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b="1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9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/>
      <p:bldP spid="32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3290"/>
            <a:ext cx="1096386" cy="10949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84447" y="1112422"/>
            <a:ext cx="4594860" cy="484267"/>
          </a:xfrm>
          <a:prstGeom prst="rect">
            <a:avLst/>
          </a:prstGeom>
          <a:noFill/>
        </p:spPr>
        <p:txBody>
          <a:bodyPr wrap="square" lIns="68548" tIns="34274" rIns="68548" bIns="34274" rtlCol="0">
            <a:spAutoFit/>
          </a:bodyPr>
          <a:lstStyle/>
          <a:p>
            <a:pPr defTabSz="342747">
              <a:defRPr/>
            </a:pPr>
            <a:r>
              <a:rPr lang="en-US" sz="2697" u="sng" dirty="0" err="1">
                <a:solidFill>
                  <a:srgbClr val="E53238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Lưu</a:t>
            </a:r>
            <a:r>
              <a:rPr lang="en-US" sz="2697" u="sng" dirty="0">
                <a:solidFill>
                  <a:srgbClr val="E53238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ý </a:t>
            </a:r>
            <a:r>
              <a:rPr lang="en-US" sz="2697" u="sng" dirty="0" err="1">
                <a:solidFill>
                  <a:srgbClr val="E53238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về</a:t>
            </a:r>
            <a:r>
              <a:rPr lang="en-US" sz="2697" u="sng" dirty="0">
                <a:solidFill>
                  <a:srgbClr val="E53238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2697" u="sng" dirty="0" err="1">
                <a:solidFill>
                  <a:srgbClr val="E53238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tư</a:t>
            </a:r>
            <a:r>
              <a:rPr lang="en-US" sz="2697" u="sng" dirty="0">
                <a:solidFill>
                  <a:srgbClr val="E53238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2697" u="sng" dirty="0" err="1">
                <a:solidFill>
                  <a:srgbClr val="E53238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thế</a:t>
            </a:r>
            <a:r>
              <a:rPr lang="en-US" sz="2697" u="sng" dirty="0">
                <a:solidFill>
                  <a:srgbClr val="E53238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2697" u="sng" dirty="0" err="1">
                <a:solidFill>
                  <a:srgbClr val="E53238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ngồi</a:t>
            </a:r>
            <a:r>
              <a:rPr lang="en-US" sz="2697" u="sng" dirty="0">
                <a:solidFill>
                  <a:srgbClr val="E53238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2697" u="sng" dirty="0" err="1">
                <a:solidFill>
                  <a:srgbClr val="E53238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viết</a:t>
            </a:r>
            <a:endParaRPr lang="en-US" sz="2697" u="sng" dirty="0">
              <a:solidFill>
                <a:srgbClr val="E53238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9509" y="2131600"/>
            <a:ext cx="3164098" cy="18540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b="67026"/>
          <a:stretch/>
        </p:blipFill>
        <p:spPr>
          <a:xfrm>
            <a:off x="62364" y="2273882"/>
            <a:ext cx="4496751" cy="12376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8194" y="2611288"/>
            <a:ext cx="3669082" cy="812754"/>
          </a:xfrm>
          <a:prstGeom prst="rect">
            <a:avLst/>
          </a:prstGeom>
        </p:spPr>
        <p:txBody>
          <a:bodyPr wrap="square" lIns="68548" tIns="34274" rIns="68548" bIns="34274">
            <a:spAutoFit/>
          </a:bodyPr>
          <a:lstStyle/>
          <a:p>
            <a:pPr defTabSz="342747">
              <a:defRPr/>
            </a:pPr>
            <a:r>
              <a:rPr lang="en-US" sz="2416" dirty="0" err="1">
                <a:solidFill>
                  <a:srgbClr val="E53238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Khoảng</a:t>
            </a:r>
            <a:r>
              <a:rPr lang="en-US" sz="2416" dirty="0">
                <a:solidFill>
                  <a:srgbClr val="E53238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2416" dirty="0" err="1">
                <a:solidFill>
                  <a:srgbClr val="E53238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cách</a:t>
            </a:r>
            <a:r>
              <a:rPr lang="en-US" sz="2416" dirty="0">
                <a:solidFill>
                  <a:srgbClr val="E53238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2416" dirty="0" err="1">
                <a:solidFill>
                  <a:srgbClr val="E53238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từ</a:t>
            </a:r>
            <a:r>
              <a:rPr lang="en-US" sz="2416" dirty="0">
                <a:solidFill>
                  <a:srgbClr val="E53238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2416" dirty="0" err="1">
                <a:solidFill>
                  <a:srgbClr val="E53238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mắt</a:t>
            </a:r>
            <a:r>
              <a:rPr lang="en-US" sz="2416" dirty="0">
                <a:solidFill>
                  <a:srgbClr val="E53238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2416" dirty="0" err="1">
                <a:solidFill>
                  <a:srgbClr val="E53238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đến</a:t>
            </a:r>
            <a:r>
              <a:rPr lang="en-US" sz="2416" dirty="0">
                <a:solidFill>
                  <a:srgbClr val="E53238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2416" dirty="0" err="1">
                <a:solidFill>
                  <a:srgbClr val="E53238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vở</a:t>
            </a:r>
            <a:r>
              <a:rPr lang="en-US" sz="2416" dirty="0">
                <a:solidFill>
                  <a:srgbClr val="E53238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25 – 30cm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0739" y="3825967"/>
            <a:ext cx="4499238" cy="124211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454998" y="4274955"/>
            <a:ext cx="4233595" cy="440986"/>
          </a:xfrm>
          <a:prstGeom prst="rect">
            <a:avLst/>
          </a:prstGeom>
          <a:noFill/>
        </p:spPr>
        <p:txBody>
          <a:bodyPr wrap="none" lIns="68548" tIns="34274" rIns="68548" bIns="34274" rtlCol="0">
            <a:spAutoFit/>
          </a:bodyPr>
          <a:lstStyle/>
          <a:p>
            <a:pPr defTabSz="342747">
              <a:defRPr/>
            </a:pPr>
            <a:r>
              <a:rPr lang="en-US" sz="2416" dirty="0">
                <a:solidFill>
                  <a:srgbClr val="0064D2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 </a:t>
            </a:r>
            <a:r>
              <a:rPr lang="en-US" sz="2416" dirty="0" err="1">
                <a:solidFill>
                  <a:srgbClr val="0064D2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tay</a:t>
            </a:r>
            <a:r>
              <a:rPr lang="en-US" sz="2416" dirty="0">
                <a:solidFill>
                  <a:srgbClr val="0064D2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2416" dirty="0" err="1">
                <a:solidFill>
                  <a:srgbClr val="0064D2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cầm</a:t>
            </a:r>
            <a:r>
              <a:rPr lang="en-US" sz="2416" dirty="0">
                <a:solidFill>
                  <a:srgbClr val="0064D2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2416" dirty="0" err="1">
                <a:solidFill>
                  <a:srgbClr val="0064D2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viết</a:t>
            </a:r>
            <a:r>
              <a:rPr lang="en-US" sz="2416" dirty="0">
                <a:solidFill>
                  <a:srgbClr val="0064D2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, 1 </a:t>
            </a:r>
            <a:r>
              <a:rPr lang="en-US" sz="2416" dirty="0" err="1">
                <a:solidFill>
                  <a:srgbClr val="0064D2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tay</a:t>
            </a:r>
            <a:r>
              <a:rPr lang="en-US" sz="2416" dirty="0">
                <a:solidFill>
                  <a:srgbClr val="0064D2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2416" dirty="0" err="1">
                <a:solidFill>
                  <a:srgbClr val="0064D2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giữ</a:t>
            </a:r>
            <a:r>
              <a:rPr lang="en-US" sz="2416" dirty="0">
                <a:solidFill>
                  <a:srgbClr val="0064D2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2416" dirty="0" err="1">
                <a:solidFill>
                  <a:srgbClr val="0064D2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trang</a:t>
            </a:r>
            <a:r>
              <a:rPr lang="en-US" sz="2416" dirty="0">
                <a:solidFill>
                  <a:srgbClr val="0064D2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2416" dirty="0" err="1">
                <a:solidFill>
                  <a:srgbClr val="0064D2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vở</a:t>
            </a:r>
            <a:endParaRPr lang="en-US" sz="2416" dirty="0">
              <a:solidFill>
                <a:srgbClr val="0064D2">
                  <a:lumMod val="60000"/>
                  <a:lumOff val="40000"/>
                </a:srgbClr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4833" y="961385"/>
            <a:ext cx="4359167" cy="124211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888981" y="1430095"/>
            <a:ext cx="4146520" cy="440986"/>
          </a:xfrm>
          <a:prstGeom prst="rect">
            <a:avLst/>
          </a:prstGeom>
          <a:noFill/>
        </p:spPr>
        <p:txBody>
          <a:bodyPr wrap="none" lIns="68548" tIns="34274" rIns="68548" bIns="34274" rtlCol="0">
            <a:spAutoFit/>
          </a:bodyPr>
          <a:lstStyle/>
          <a:p>
            <a:pPr defTabSz="342747">
              <a:defRPr/>
            </a:pPr>
            <a:r>
              <a:rPr lang="en-US" sz="2416" dirty="0" err="1">
                <a:solidFill>
                  <a:srgbClr val="778495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Thẳng</a:t>
            </a:r>
            <a:r>
              <a:rPr lang="en-US" sz="2416" dirty="0">
                <a:solidFill>
                  <a:srgbClr val="778495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2416" dirty="0" err="1">
                <a:solidFill>
                  <a:srgbClr val="778495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lưng</a:t>
            </a:r>
            <a:r>
              <a:rPr lang="en-US" sz="2416" dirty="0">
                <a:solidFill>
                  <a:srgbClr val="778495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, </a:t>
            </a:r>
            <a:r>
              <a:rPr lang="en-US" sz="2416" dirty="0" err="1">
                <a:solidFill>
                  <a:srgbClr val="778495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chân</a:t>
            </a:r>
            <a:r>
              <a:rPr lang="en-US" sz="2416" dirty="0">
                <a:solidFill>
                  <a:srgbClr val="778495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2416" dirty="0" err="1">
                <a:solidFill>
                  <a:srgbClr val="778495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đặt</a:t>
            </a:r>
            <a:r>
              <a:rPr lang="en-US" sz="2416" dirty="0">
                <a:solidFill>
                  <a:srgbClr val="778495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2416" dirty="0" err="1">
                <a:solidFill>
                  <a:srgbClr val="778495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đúng</a:t>
            </a:r>
            <a:r>
              <a:rPr lang="en-US" sz="2416" dirty="0">
                <a:solidFill>
                  <a:srgbClr val="778495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2416" dirty="0" err="1">
                <a:solidFill>
                  <a:srgbClr val="778495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vị</a:t>
            </a:r>
            <a:r>
              <a:rPr lang="en-US" sz="2416" dirty="0">
                <a:solidFill>
                  <a:srgbClr val="778495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2416" dirty="0" err="1">
                <a:solidFill>
                  <a:srgbClr val="778495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trí</a:t>
            </a:r>
            <a:endParaRPr lang="en-US" sz="2416" dirty="0">
              <a:solidFill>
                <a:srgbClr val="778495">
                  <a:lumMod val="50000"/>
                </a:srgbClr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73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20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9130" y="1526842"/>
            <a:ext cx="3415870" cy="691696"/>
          </a:xfrm>
          <a:prstGeom prst="rect">
            <a:avLst/>
          </a:prstGeom>
        </p:spPr>
        <p:txBody>
          <a:bodyPr wrap="none" lIns="68548" tIns="34274" rIns="68548" bIns="34274">
            <a:spAutoFit/>
          </a:bodyPr>
          <a:lstStyle/>
          <a:p>
            <a:pPr defTabSz="342747">
              <a:defRPr/>
            </a:pPr>
            <a:r>
              <a:rPr lang="en-US" sz="3596" dirty="0">
                <a:solidFill>
                  <a:srgbClr val="E53238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     </a:t>
            </a:r>
            <a:r>
              <a:rPr lang="en-US" sz="4045" dirty="0" err="1">
                <a:solidFill>
                  <a:srgbClr val="E53238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Viết</a:t>
            </a:r>
            <a:r>
              <a:rPr lang="en-US" sz="4045" dirty="0">
                <a:solidFill>
                  <a:srgbClr val="E53238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4045" dirty="0" err="1">
                <a:solidFill>
                  <a:srgbClr val="E53238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chính</a:t>
            </a:r>
            <a:r>
              <a:rPr lang="en-US" sz="4045" dirty="0">
                <a:solidFill>
                  <a:srgbClr val="E53238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4045" dirty="0" err="1">
                <a:solidFill>
                  <a:srgbClr val="E53238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tả</a:t>
            </a:r>
            <a:endParaRPr lang="en-US" sz="4045" dirty="0">
              <a:solidFill>
                <a:srgbClr val="E53238"/>
              </a:solidFill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81" y="2374569"/>
            <a:ext cx="2915277" cy="2072815"/>
          </a:xfrm>
          <a:prstGeom prst="rect">
            <a:avLst/>
          </a:prstGeom>
        </p:spPr>
      </p:pic>
      <p:sp>
        <p:nvSpPr>
          <p:cNvPr id="4" name="AutoShape 2" descr="Kết quả hình ảnh cho hình ảnh học sinh ngồi viết bài"/>
          <p:cNvSpPr>
            <a:spLocks noChangeAspect="1" noChangeArrowheads="1"/>
          </p:cNvSpPr>
          <p:nvPr/>
        </p:nvSpPr>
        <p:spPr bwMode="auto">
          <a:xfrm>
            <a:off x="116681" y="752301"/>
            <a:ext cx="228600" cy="22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48" tIns="34274" rIns="68548" bIns="34274" numCol="1" anchor="t" anchorCtr="0" compatLnSpc="1">
            <a:prstTxWarp prst="textNoShape">
              <a:avLst/>
            </a:prstTxWarp>
          </a:bodyPr>
          <a:lstStyle/>
          <a:p>
            <a:endParaRPr lang="en-US" sz="1011"/>
          </a:p>
        </p:txBody>
      </p:sp>
      <p:sp>
        <p:nvSpPr>
          <p:cNvPr id="5" name="AutoShape 4" descr="Kết quả hình ảnh cho hình ảnh học sinh ngồi viết bài"/>
          <p:cNvSpPr>
            <a:spLocks noChangeAspect="1" noChangeArrowheads="1"/>
          </p:cNvSpPr>
          <p:nvPr/>
        </p:nvSpPr>
        <p:spPr bwMode="auto">
          <a:xfrm>
            <a:off x="230981" y="866457"/>
            <a:ext cx="228600" cy="22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48" tIns="34274" rIns="68548" bIns="34274" numCol="1" anchor="t" anchorCtr="0" compatLnSpc="1">
            <a:prstTxWarp prst="textNoShape">
              <a:avLst/>
            </a:prstTxWarp>
          </a:bodyPr>
          <a:lstStyle/>
          <a:p>
            <a:endParaRPr lang="en-US" sz="1011"/>
          </a:p>
        </p:txBody>
      </p:sp>
      <p:pic>
        <p:nvPicPr>
          <p:cNvPr id="6" name="图片 2">
            <a:extLst>
              <a:ext uri="{FF2B5EF4-FFF2-40B4-BE49-F238E27FC236}">
                <a16:creationId xmlns="" xmlns:a16="http://schemas.microsoft.com/office/drawing/2014/main" id="{C70CD98D-543F-4A26-9F31-4944E0BD35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4" y="181313"/>
            <a:ext cx="3396343" cy="20272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0457" y="955543"/>
            <a:ext cx="1034143" cy="1219084"/>
          </a:xfrm>
          <a:prstGeom prst="rect">
            <a:avLst/>
          </a:prstGeom>
          <a:noFill/>
        </p:spPr>
        <p:txBody>
          <a:bodyPr wrap="square" lIns="68548" tIns="34274" rIns="68548" bIns="34274" rtlCol="0">
            <a:spAutoFit/>
          </a:bodyPr>
          <a:lstStyle/>
          <a:p>
            <a:pPr defTabSz="342747">
              <a:defRPr/>
            </a:pPr>
            <a:r>
              <a:rPr lang="en-US" sz="7472" dirty="0">
                <a:solidFill>
                  <a:srgbClr val="FFFFFF"/>
                </a:solidFill>
                <a:latin typeface="Coiny" panose="02000903060500060000" pitchFamily="2" charset="0"/>
                <a:ea typeface="微软雅黑"/>
              </a:rPr>
              <a:t>2</a:t>
            </a:r>
          </a:p>
        </p:txBody>
      </p:sp>
      <p:pic>
        <p:nvPicPr>
          <p:cNvPr id="1030" name="Picture 6" descr="Kết quả hình ảnh cho hình ảnh học sinh ngồi viết bài tập viế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666" y="2536788"/>
            <a:ext cx="2563353" cy="209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02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2251481" y="860511"/>
            <a:ext cx="2274570" cy="1324428"/>
          </a:xfrm>
          <a:prstGeom prst="cloudCallout">
            <a:avLst>
              <a:gd name="adj1" fmla="val -76166"/>
              <a:gd name="adj2" fmla="val 78869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48" tIns="34274" rIns="68548" bIns="34274" rtlCol="0" anchor="ctr"/>
          <a:lstStyle/>
          <a:p>
            <a:pPr algn="ctr" defTabSz="342747">
              <a:defRPr/>
            </a:pPr>
            <a:r>
              <a:rPr lang="en-US" sz="2697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Tiêu</a:t>
            </a:r>
            <a:r>
              <a:rPr lang="en-US" sz="2697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2697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chí</a:t>
            </a:r>
            <a:r>
              <a:rPr lang="en-US" sz="2697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2697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đánh</a:t>
            </a:r>
            <a:r>
              <a:rPr lang="en-US" sz="2697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2697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giá</a:t>
            </a:r>
            <a:endParaRPr lang="en-US" sz="2697" dirty="0">
              <a:solidFill>
                <a:srgbClr val="000000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1971" y="1751035"/>
            <a:ext cx="4549139" cy="276279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018347" y="1975452"/>
            <a:ext cx="2874761" cy="440986"/>
          </a:xfrm>
          <a:prstGeom prst="rect">
            <a:avLst/>
          </a:prstGeom>
        </p:spPr>
        <p:txBody>
          <a:bodyPr wrap="none" lIns="68548" tIns="34274" rIns="68548" bIns="34274">
            <a:spAutoFit/>
          </a:bodyPr>
          <a:lstStyle/>
          <a:p>
            <a:pPr defTabSz="342747">
              <a:defRPr/>
            </a:pPr>
            <a:r>
              <a:rPr lang="fi-FI" sz="2416" dirty="0">
                <a:solidFill>
                  <a:srgbClr val="E53238">
                    <a:lumMod val="75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1. Sai không quá 5 lỗi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18347" y="3025626"/>
            <a:ext cx="3738844" cy="440986"/>
          </a:xfrm>
          <a:prstGeom prst="rect">
            <a:avLst/>
          </a:prstGeom>
        </p:spPr>
        <p:txBody>
          <a:bodyPr wrap="none" lIns="68548" tIns="34274" rIns="68548" bIns="34274">
            <a:spAutoFit/>
          </a:bodyPr>
          <a:lstStyle/>
          <a:p>
            <a:pPr defTabSz="342747">
              <a:defRPr/>
            </a:pPr>
            <a:r>
              <a:rPr lang="en-US" sz="2416" dirty="0">
                <a:solidFill>
                  <a:srgbClr val="0064D2">
                    <a:lumMod val="75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2. </a:t>
            </a:r>
            <a:r>
              <a:rPr lang="en-US" sz="2416" dirty="0" err="1">
                <a:solidFill>
                  <a:srgbClr val="0064D2">
                    <a:lumMod val="75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Chữ</a:t>
            </a:r>
            <a:r>
              <a:rPr lang="en-US" sz="2416" dirty="0">
                <a:solidFill>
                  <a:srgbClr val="0064D2">
                    <a:lumMod val="75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2416" dirty="0" err="1">
                <a:solidFill>
                  <a:srgbClr val="0064D2">
                    <a:lumMod val="75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viết</a:t>
            </a:r>
            <a:r>
              <a:rPr lang="en-US" sz="2416" dirty="0">
                <a:solidFill>
                  <a:srgbClr val="0064D2">
                    <a:lumMod val="75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2416" dirty="0" err="1">
                <a:solidFill>
                  <a:srgbClr val="0064D2">
                    <a:lumMod val="75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rõ</a:t>
            </a:r>
            <a:r>
              <a:rPr lang="en-US" sz="2416" dirty="0">
                <a:solidFill>
                  <a:srgbClr val="0064D2">
                    <a:lumMod val="75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2416" dirty="0" err="1">
                <a:solidFill>
                  <a:srgbClr val="0064D2">
                    <a:lumMod val="75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ràng</a:t>
            </a:r>
            <a:r>
              <a:rPr lang="en-US" sz="2416" dirty="0">
                <a:solidFill>
                  <a:srgbClr val="0064D2">
                    <a:lumMod val="75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, </a:t>
            </a:r>
            <a:r>
              <a:rPr lang="en-US" sz="2416" dirty="0" err="1">
                <a:solidFill>
                  <a:srgbClr val="0064D2">
                    <a:lumMod val="75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sạch</a:t>
            </a:r>
            <a:r>
              <a:rPr lang="en-US" sz="2416" dirty="0">
                <a:solidFill>
                  <a:srgbClr val="0064D2">
                    <a:lumMod val="75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2416" dirty="0" err="1">
                <a:solidFill>
                  <a:srgbClr val="0064D2">
                    <a:lumMod val="75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đẹp</a:t>
            </a:r>
            <a:endParaRPr lang="en-US" sz="2416" dirty="0">
              <a:solidFill>
                <a:srgbClr val="0064D2">
                  <a:lumMod val="75000"/>
                </a:srgbClr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18347" y="3935097"/>
            <a:ext cx="3599960" cy="440986"/>
          </a:xfrm>
          <a:prstGeom prst="rect">
            <a:avLst/>
          </a:prstGeom>
        </p:spPr>
        <p:txBody>
          <a:bodyPr wrap="none" lIns="68548" tIns="34274" rIns="68548" bIns="34274">
            <a:spAutoFit/>
          </a:bodyPr>
          <a:lstStyle/>
          <a:p>
            <a:pPr defTabSz="342747">
              <a:defRPr/>
            </a:pPr>
            <a:r>
              <a:rPr lang="en-US" sz="2416" dirty="0">
                <a:solidFill>
                  <a:srgbClr val="00B05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3. </a:t>
            </a:r>
            <a:r>
              <a:rPr lang="en-US" sz="2416" dirty="0" err="1">
                <a:solidFill>
                  <a:srgbClr val="00B05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Trình</a:t>
            </a:r>
            <a:r>
              <a:rPr lang="en-US" sz="2416" dirty="0">
                <a:solidFill>
                  <a:srgbClr val="00B05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2416" dirty="0" err="1">
                <a:solidFill>
                  <a:srgbClr val="00B05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bày</a:t>
            </a:r>
            <a:r>
              <a:rPr lang="en-US" sz="2416" dirty="0">
                <a:solidFill>
                  <a:srgbClr val="00B05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2416" dirty="0" err="1">
                <a:solidFill>
                  <a:srgbClr val="00B05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đúng</a:t>
            </a:r>
            <a:r>
              <a:rPr lang="en-US" sz="2416" dirty="0">
                <a:solidFill>
                  <a:srgbClr val="00B05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2416" dirty="0" err="1">
                <a:solidFill>
                  <a:srgbClr val="00B05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hình</a:t>
            </a:r>
            <a:r>
              <a:rPr lang="en-US" sz="2416" dirty="0">
                <a:solidFill>
                  <a:srgbClr val="00B05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2416" dirty="0" err="1">
                <a:solidFill>
                  <a:srgbClr val="00B05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thức</a:t>
            </a:r>
            <a:endParaRPr lang="en-US" sz="2416" dirty="0">
              <a:solidFill>
                <a:srgbClr val="00B050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7993" y="2263222"/>
            <a:ext cx="1770991" cy="240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8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BD0CAF99-277D-4D07-9C5B-F1D756F050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878" y="1751876"/>
            <a:ext cx="2034438" cy="316066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F2776255-5F7C-48BD-BFBA-E415825303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7038" flipH="1">
            <a:off x="3657440" y="1369768"/>
            <a:ext cx="3559272" cy="359396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21978" y="2486978"/>
            <a:ext cx="2392276" cy="1184523"/>
          </a:xfrm>
          <a:prstGeom prst="rect">
            <a:avLst/>
          </a:prstGeom>
        </p:spPr>
        <p:txBody>
          <a:bodyPr wrap="square" lIns="68548" tIns="34274" rIns="68548" bIns="34274">
            <a:spAutoFit/>
          </a:bodyPr>
          <a:lstStyle/>
          <a:p>
            <a:pPr defTabSz="342747">
              <a:defRPr/>
            </a:pPr>
            <a:r>
              <a:rPr lang="en-US" sz="2416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Em</a:t>
            </a:r>
            <a:r>
              <a:rPr lang="en-US" sz="2416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2416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hãy</a:t>
            </a:r>
            <a:r>
              <a:rPr lang="en-US" sz="2416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2416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tự</a:t>
            </a:r>
            <a:r>
              <a:rPr lang="en-US" sz="2416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2416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đánh</a:t>
            </a:r>
            <a:r>
              <a:rPr lang="en-US" sz="2416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2416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giá</a:t>
            </a:r>
            <a:r>
              <a:rPr lang="en-US" sz="2416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2416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phần</a:t>
            </a:r>
            <a:r>
              <a:rPr lang="en-US" sz="2416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2416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viết</a:t>
            </a:r>
            <a:r>
              <a:rPr lang="en-US" sz="2416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2416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của</a:t>
            </a:r>
            <a:r>
              <a:rPr lang="en-US" sz="2416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2416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mình</a:t>
            </a:r>
            <a:r>
              <a:rPr lang="en-US" sz="2416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2416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và</a:t>
            </a:r>
            <a:r>
              <a:rPr lang="en-US" sz="2416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2416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của</a:t>
            </a:r>
            <a:r>
              <a:rPr lang="en-US" sz="2416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2416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bạn</a:t>
            </a:r>
            <a:endParaRPr lang="en-US" sz="2416" dirty="0">
              <a:solidFill>
                <a:srgbClr val="000000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46485"/>
            <a:ext cx="4697730" cy="484267"/>
          </a:xfrm>
          <a:prstGeom prst="rect">
            <a:avLst/>
          </a:prstGeom>
          <a:noFill/>
        </p:spPr>
        <p:txBody>
          <a:bodyPr wrap="square" lIns="68548" tIns="34274" rIns="68548" bIns="34274" rtlCol="0">
            <a:spAutoFit/>
          </a:bodyPr>
          <a:lstStyle/>
          <a:p>
            <a:pPr defTabSz="342747">
              <a:defRPr/>
            </a:pPr>
            <a:r>
              <a:rPr lang="en-US" sz="2697" dirty="0">
                <a:solidFill>
                  <a:srgbClr val="00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Nghe – </a:t>
            </a:r>
            <a:r>
              <a:rPr lang="en-US" sz="2697" dirty="0" err="1">
                <a:solidFill>
                  <a:srgbClr val="00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viết</a:t>
            </a:r>
            <a:r>
              <a:rPr lang="en-US" sz="2697" dirty="0">
                <a:solidFill>
                  <a:srgbClr val="00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: </a:t>
            </a:r>
            <a:r>
              <a:rPr lang="en-US" sz="2697" dirty="0" err="1" smtClean="0">
                <a:solidFill>
                  <a:srgbClr val="00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Mặt</a:t>
            </a:r>
            <a:r>
              <a:rPr lang="en-US" sz="2697" dirty="0" smtClean="0">
                <a:solidFill>
                  <a:srgbClr val="00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2697" dirty="0" err="1" smtClean="0">
                <a:solidFill>
                  <a:srgbClr val="00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trời</a:t>
            </a:r>
            <a:r>
              <a:rPr lang="en-US" sz="2697" dirty="0" smtClean="0">
                <a:solidFill>
                  <a:srgbClr val="00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2697" dirty="0" err="1" smtClean="0">
                <a:solidFill>
                  <a:srgbClr val="00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nhỏ</a:t>
            </a:r>
            <a:endParaRPr lang="en-US" sz="2697" dirty="0">
              <a:solidFill>
                <a:srgbClr val="000000"/>
              </a:solidFill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05E747AA-8D02-49F0-AF05-EA647C3685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236" y="860511"/>
            <a:ext cx="1042764" cy="104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6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424</Words>
  <Application>Microsoft Office PowerPoint</Application>
  <PresentationFormat>On-screen Show (4:3)</PresentationFormat>
  <Paragraphs>100</Paragraphs>
  <Slides>13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21AK22.COM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21AK22</dc:creator>
  <cp:lastModifiedBy>FPT-TP</cp:lastModifiedBy>
  <cp:revision>42</cp:revision>
  <dcterms:created xsi:type="dcterms:W3CDTF">2023-09-17T09:14:43Z</dcterms:created>
  <dcterms:modified xsi:type="dcterms:W3CDTF">2024-09-17T08:32:47Z</dcterms:modified>
</cp:coreProperties>
</file>