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1"/>
  </p:notesMasterIdLst>
  <p:sldIdLst>
    <p:sldId id="5521" r:id="rId3"/>
    <p:sldId id="306" r:id="rId4"/>
    <p:sldId id="284" r:id="rId5"/>
    <p:sldId id="313" r:id="rId6"/>
    <p:sldId id="314" r:id="rId7"/>
    <p:sldId id="315" r:id="rId8"/>
    <p:sldId id="316" r:id="rId9"/>
    <p:sldId id="323" r:id="rId10"/>
    <p:sldId id="256" r:id="rId11"/>
    <p:sldId id="575" r:id="rId12"/>
    <p:sldId id="307" r:id="rId13"/>
    <p:sldId id="324" r:id="rId14"/>
    <p:sldId id="273" r:id="rId15"/>
    <p:sldId id="325" r:id="rId16"/>
    <p:sldId id="377" r:id="rId17"/>
    <p:sldId id="5498" r:id="rId18"/>
    <p:sldId id="5527" r:id="rId19"/>
    <p:sldId id="5526" r:id="rId20"/>
    <p:sldId id="1441" r:id="rId21"/>
    <p:sldId id="5513" r:id="rId22"/>
    <p:sldId id="5515" r:id="rId23"/>
    <p:sldId id="5516" r:id="rId24"/>
    <p:sldId id="311" r:id="rId25"/>
    <p:sldId id="320" r:id="rId26"/>
    <p:sldId id="5517" r:id="rId27"/>
    <p:sldId id="312" r:id="rId28"/>
    <p:sldId id="5530" r:id="rId29"/>
    <p:sldId id="321" r:id="rId30"/>
    <p:sldId id="285" r:id="rId31"/>
    <p:sldId id="444" r:id="rId32"/>
    <p:sldId id="5518" r:id="rId33"/>
    <p:sldId id="5523" r:id="rId34"/>
    <p:sldId id="270" r:id="rId35"/>
    <p:sldId id="277" r:id="rId36"/>
    <p:sldId id="5484" r:id="rId37"/>
    <p:sldId id="262" r:id="rId38"/>
    <p:sldId id="319" r:id="rId39"/>
    <p:sldId id="267" r:id="rId40"/>
  </p:sldIdLst>
  <p:sldSz cx="18288000" cy="10287000"/>
  <p:notesSz cx="6858000" cy="9144000"/>
  <p:embeddedFontLst>
    <p:embeddedFont>
      <p:font typeface="Arial Narrow" panose="020B0606020202030204" pitchFamily="34" charset="0"/>
      <p:regular r:id="rId42"/>
      <p:bold r:id="rId43"/>
      <p:italic r:id="rId44"/>
      <p:boldItalic r:id="rId45"/>
    </p:embeddedFont>
    <p:embeddedFont>
      <p:font typeface="Cambria" panose="02040503050406030204" pitchFamily="18" charset="0"/>
      <p:regular r:id="rId46"/>
      <p:bold r:id="rId47"/>
      <p:italic r:id="rId48"/>
      <p:boldItalic r:id="rId49"/>
    </p:embeddedFont>
    <p:embeddedFont>
      <p:font typeface="Hind Vadodara Light" panose="02000000000000000000" pitchFamily="2" charset="0"/>
      <p:regular r:id="rId50"/>
    </p:embeddedFont>
    <p:embeddedFont>
      <p:font typeface="Mont" panose="020B0604020202020204" charset="0"/>
      <p:regular r:id="rId51"/>
    </p:embeddedFont>
    <p:embeddedFont>
      <p:font typeface="Nunito Black" pitchFamily="2" charset="0"/>
      <p:bold r:id="rId52"/>
      <p:boldItalic r:id="rId53"/>
    </p:embeddedFont>
    <p:embeddedFont>
      <p:font typeface="Ravie" panose="04040805050809020602" pitchFamily="82" charset="0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5654"/>
    <a:srgbClr val="1F7B79"/>
    <a:srgbClr val="63C4B3"/>
    <a:srgbClr val="2AABA8"/>
    <a:srgbClr val="33CCCC"/>
    <a:srgbClr val="2490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55" autoAdjust="0"/>
    <p:restoredTop sz="87611" autoAdjust="0"/>
  </p:normalViewPr>
  <p:slideViewPr>
    <p:cSldViewPr>
      <p:cViewPr varScale="1">
        <p:scale>
          <a:sx n="40" d="100"/>
          <a:sy n="40" d="100"/>
        </p:scale>
        <p:origin x="114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4" d="100"/>
        <a:sy n="11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F73C9-2D2F-4DDA-AA20-62EAB916BF4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5F69D-403C-4A9F-862E-135395033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43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5F69D-403C-4A9F-862E-135395033A6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20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5F69D-403C-4A9F-862E-135395033A6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1361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5F69D-403C-4A9F-862E-135395033A6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020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5F69D-403C-4A9F-862E-135395033A6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218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5F69D-403C-4A9F-862E-135395033A6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147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5F69D-403C-4A9F-862E-135395033A6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585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D94DE-2E44-80FF-D963-3AD0E599F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0B6FDB-F14B-A760-2B8F-080BE53F94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80BCE8-33CB-6C31-5315-A019335DC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C39B6-13A6-6CD3-C2DF-295161C316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5F69D-403C-4A9F-862E-135395033A6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144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5F69D-403C-4A9F-862E-135395033A6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1474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39E23-329D-2FEE-7C79-2D1D8AA48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FC7A38-9CED-F810-4704-E310A31C82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5260F8-490D-56E7-CA6E-19C16E368F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C8A418-4E6E-BD03-4EBF-5114237AE1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5F69D-403C-4A9F-862E-135395033A6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600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Khi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dung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GV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chốt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slide </a:t>
            </a:r>
            <a:r>
              <a:rPr lang="en-US" dirty="0" err="1"/>
              <a:t>này</a:t>
            </a:r>
            <a:r>
              <a:rPr lang="en-US" dirty="0"/>
              <a:t>, </a:t>
            </a:r>
            <a:r>
              <a:rPr lang="en-US" dirty="0" err="1"/>
              <a:t>bỏ</a:t>
            </a:r>
            <a:r>
              <a:rPr lang="en-US" dirty="0"/>
              <a:t> qua 1 </a:t>
            </a:r>
            <a:r>
              <a:rPr lang="en-US" dirty="0" err="1"/>
              <a:t>số</a:t>
            </a:r>
            <a:r>
              <a:rPr lang="en-US" dirty="0"/>
              <a:t> slide </a:t>
            </a:r>
            <a:r>
              <a:rPr lang="en-US" dirty="0" err="1"/>
              <a:t>trên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92DAA2-5185-4FBA-9818-49016C5FE67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178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55333-6CC4-FACB-913D-418A97AF2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5CBDD9-B42D-66BE-8AAA-FD8B82C879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2169CB-9CA9-B1AE-1366-E795A5AABE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7A5EAE-DB65-4F77-2FBC-BA8DC4CA0E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5F69D-403C-4A9F-862E-135395033A6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775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5F69D-403C-4A9F-862E-135395033A6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048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6B9C4-3F49-172E-F8F4-189B5EC7F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3F5AA4-BB39-A6FF-AE61-36B4B7B468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2759EE-5A7F-D0BC-01E2-8B552788B6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86E04-B825-2BDD-2A6E-2FEAC54D00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5F69D-403C-4A9F-862E-135395033A6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8215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5F69D-403C-4A9F-862E-135395033A6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177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Google Shape;1502;p:notes">
            <a:extLst>
              <a:ext uri="{FF2B5EF4-FFF2-40B4-BE49-F238E27FC236}">
                <a16:creationId xmlns:a16="http://schemas.microsoft.com/office/drawing/2014/main" id="{DFCC964E-22A8-68F7-2652-90B045A58D0E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77827" name="Google Shape;1503;p:notes">
            <a:extLst>
              <a:ext uri="{FF2B5EF4-FFF2-40B4-BE49-F238E27FC236}">
                <a16:creationId xmlns:a16="http://schemas.microsoft.com/office/drawing/2014/main" id="{8EDBF7A7-B0E7-3777-39B9-ED32CB45F8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5F69D-403C-4A9F-862E-135395033A6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98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5F69D-403C-4A9F-862E-135395033A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86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5F69D-403C-4A9F-862E-135395033A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30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Google Shape;255;g6320de4b7d_0_201:notes">
            <a:extLst>
              <a:ext uri="{FF2B5EF4-FFF2-40B4-BE49-F238E27FC236}">
                <a16:creationId xmlns:a16="http://schemas.microsoft.com/office/drawing/2014/main" id="{80D5C8B9-EEFF-CCF3-2390-0C91ADDBF00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52227" name="Google Shape;256;g6320de4b7d_0_201:notes">
            <a:extLst>
              <a:ext uri="{FF2B5EF4-FFF2-40B4-BE49-F238E27FC236}">
                <a16:creationId xmlns:a16="http://schemas.microsoft.com/office/drawing/2014/main" id="{20BCB103-4CBB-9B7B-E12B-B850E77F54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DED66-B419-151B-AE4B-C0E202FF4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9D96FE-5FF0-76CF-F52B-0AA645A52F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BC5912-AC07-62D0-0B26-6AF640B31A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80EA25-274D-A681-8E7E-8A10F652F7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5F69D-403C-4A9F-862E-135395033A6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37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DF490-1014-86A4-1397-A64BF63FB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43149A-E180-4207-8DEE-998DF1FD1B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010664-7C61-45D6-6167-86FEFFE7F2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E1CB4-EC8D-BE1A-65CE-6F92A821AC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5F69D-403C-4A9F-862E-135395033A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44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F520D-FDCB-3A38-7B38-7E361A772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3D1F36-0B01-1556-925C-C526802696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00B083-42D0-4173-B7B8-48AC7DAD69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130E90-EB53-2603-DA61-B872CF389D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5F69D-403C-4A9F-862E-135395033A6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26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5F69D-403C-4A9F-862E-135395033A6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201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ctrTitle"/>
          </p:nvPr>
        </p:nvSpPr>
        <p:spPr>
          <a:xfrm flipH="1">
            <a:off x="13104860" y="4021715"/>
            <a:ext cx="3121200" cy="1155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 flipH="1">
            <a:off x="12945413" y="4946150"/>
            <a:ext cx="3439800" cy="1750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ctrTitle" idx="2"/>
          </p:nvPr>
        </p:nvSpPr>
        <p:spPr>
          <a:xfrm flipH="1">
            <a:off x="7583399" y="4927157"/>
            <a:ext cx="3121200" cy="1155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3"/>
          </p:nvPr>
        </p:nvSpPr>
        <p:spPr>
          <a:xfrm flipH="1">
            <a:off x="7583399" y="5876843"/>
            <a:ext cx="3121200" cy="1750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ctrTitle" idx="4"/>
          </p:nvPr>
        </p:nvSpPr>
        <p:spPr>
          <a:xfrm flipH="1">
            <a:off x="2143199" y="4021715"/>
            <a:ext cx="3121200" cy="1155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5"/>
          </p:nvPr>
        </p:nvSpPr>
        <p:spPr>
          <a:xfrm flipH="1">
            <a:off x="2143200" y="4946150"/>
            <a:ext cx="3121200" cy="1750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6"/>
          </p:nvPr>
        </p:nvSpPr>
        <p:spPr>
          <a:xfrm>
            <a:off x="4842000" y="567216"/>
            <a:ext cx="8604000" cy="1260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3222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63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209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12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99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735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838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16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749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494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622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4172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E7F28C86-3868-FC5C-FE36-F5BE46723779}"/>
              </a:ext>
            </a:extLst>
          </p:cNvPr>
          <p:cNvSpPr/>
          <p:nvPr userDrawn="1"/>
        </p:nvSpPr>
        <p:spPr>
          <a:xfrm>
            <a:off x="0" y="0"/>
            <a:ext cx="18288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7200"/>
          </a:p>
        </p:txBody>
      </p:sp>
      <p:sp>
        <p:nvSpPr>
          <p:cNvPr id="17" name="Picture Placeholder 2"/>
          <p:cNvSpPr>
            <a:spLocks noGrp="1"/>
          </p:cNvSpPr>
          <p:nvPr>
            <p:ph type="pic" idx="10"/>
          </p:nvPr>
        </p:nvSpPr>
        <p:spPr>
          <a:xfrm>
            <a:off x="1438129" y="3302839"/>
            <a:ext cx="4823681" cy="358683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914378" indent="0">
              <a:buNone/>
              <a:defRPr sz="5600"/>
            </a:lvl2pPr>
            <a:lvl3pPr marL="1828755" indent="0">
              <a:buNone/>
              <a:defRPr sz="4800"/>
            </a:lvl3pPr>
            <a:lvl4pPr marL="2743131" indent="0">
              <a:buNone/>
              <a:defRPr sz="4001"/>
            </a:lvl4pPr>
            <a:lvl5pPr marL="3657509" indent="0">
              <a:buNone/>
              <a:defRPr sz="4001"/>
            </a:lvl5pPr>
            <a:lvl6pPr marL="4571886" indent="0">
              <a:buNone/>
              <a:defRPr sz="4001"/>
            </a:lvl6pPr>
            <a:lvl7pPr marL="5486264" indent="0">
              <a:buNone/>
              <a:defRPr sz="4001"/>
            </a:lvl7pPr>
            <a:lvl8pPr marL="6400640" indent="0">
              <a:buNone/>
              <a:defRPr sz="4001"/>
            </a:lvl8pPr>
            <a:lvl9pPr marL="7315017" indent="0">
              <a:buNone/>
              <a:defRPr sz="4001"/>
            </a:lvl9pPr>
          </a:lstStyle>
          <a:p>
            <a:pPr lvl="0"/>
            <a:r>
              <a:rPr lang="vi-VN" altLang="ko-KR" noProof="0">
                <a:sym typeface="Arial" panose="020B0604020202020204" pitchFamily="34" charset="0"/>
              </a:rPr>
              <a:t>Bấm biểu tượng để thêm hình ảnh</a:t>
            </a:r>
            <a:endParaRPr lang="ko-KR" altLang="en-US" noProof="0" dirty="0">
              <a:sym typeface="Arial" panose="020B0604020202020204" pitchFamily="34" charset="0"/>
            </a:endParaRPr>
          </a:p>
        </p:txBody>
      </p:sp>
      <p:sp>
        <p:nvSpPr>
          <p:cNvPr id="18" name="Picture Placeholder 2"/>
          <p:cNvSpPr>
            <a:spLocks noGrp="1"/>
          </p:cNvSpPr>
          <p:nvPr>
            <p:ph type="pic" idx="11"/>
          </p:nvPr>
        </p:nvSpPr>
        <p:spPr>
          <a:xfrm>
            <a:off x="6731227" y="3302839"/>
            <a:ext cx="4823681" cy="358683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914378" indent="0">
              <a:buNone/>
              <a:defRPr sz="5600"/>
            </a:lvl2pPr>
            <a:lvl3pPr marL="1828755" indent="0">
              <a:buNone/>
              <a:defRPr sz="4800"/>
            </a:lvl3pPr>
            <a:lvl4pPr marL="2743131" indent="0">
              <a:buNone/>
              <a:defRPr sz="4001"/>
            </a:lvl4pPr>
            <a:lvl5pPr marL="3657509" indent="0">
              <a:buNone/>
              <a:defRPr sz="4001"/>
            </a:lvl5pPr>
            <a:lvl6pPr marL="4571886" indent="0">
              <a:buNone/>
              <a:defRPr sz="4001"/>
            </a:lvl6pPr>
            <a:lvl7pPr marL="5486264" indent="0">
              <a:buNone/>
              <a:defRPr sz="4001"/>
            </a:lvl7pPr>
            <a:lvl8pPr marL="6400640" indent="0">
              <a:buNone/>
              <a:defRPr sz="4001"/>
            </a:lvl8pPr>
            <a:lvl9pPr marL="7315017" indent="0">
              <a:buNone/>
              <a:defRPr sz="4001"/>
            </a:lvl9pPr>
          </a:lstStyle>
          <a:p>
            <a:pPr lvl="0"/>
            <a:r>
              <a:rPr lang="vi-VN" altLang="ko-KR" noProof="0">
                <a:sym typeface="Arial" panose="020B0604020202020204" pitchFamily="34" charset="0"/>
              </a:rPr>
              <a:t>Bấm biểu tượng để thêm hình ảnh</a:t>
            </a:r>
            <a:endParaRPr lang="ko-KR" altLang="en-US" noProof="0" dirty="0">
              <a:sym typeface="Arial" panose="020B0604020202020204" pitchFamily="34" charset="0"/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idx="12"/>
          </p:nvPr>
        </p:nvSpPr>
        <p:spPr>
          <a:xfrm>
            <a:off x="12024323" y="3302839"/>
            <a:ext cx="4823681" cy="358683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914378" indent="0">
              <a:buNone/>
              <a:defRPr sz="5600"/>
            </a:lvl2pPr>
            <a:lvl3pPr marL="1828755" indent="0">
              <a:buNone/>
              <a:defRPr sz="4800"/>
            </a:lvl3pPr>
            <a:lvl4pPr marL="2743131" indent="0">
              <a:buNone/>
              <a:defRPr sz="4001"/>
            </a:lvl4pPr>
            <a:lvl5pPr marL="3657509" indent="0">
              <a:buNone/>
              <a:defRPr sz="4001"/>
            </a:lvl5pPr>
            <a:lvl6pPr marL="4571886" indent="0">
              <a:buNone/>
              <a:defRPr sz="4001"/>
            </a:lvl6pPr>
            <a:lvl7pPr marL="5486264" indent="0">
              <a:buNone/>
              <a:defRPr sz="4001"/>
            </a:lvl7pPr>
            <a:lvl8pPr marL="6400640" indent="0">
              <a:buNone/>
              <a:defRPr sz="4001"/>
            </a:lvl8pPr>
            <a:lvl9pPr marL="7315017" indent="0">
              <a:buNone/>
              <a:defRPr sz="4001"/>
            </a:lvl9pPr>
          </a:lstStyle>
          <a:p>
            <a:pPr lvl="0"/>
            <a:r>
              <a:rPr lang="vi-VN" altLang="ko-KR" noProof="0">
                <a:sym typeface="Arial" panose="020B0604020202020204" pitchFamily="34" charset="0"/>
              </a:rPr>
              <a:t>Bấm biểu tượng để thêm hình ảnh</a:t>
            </a:r>
            <a:endParaRPr lang="ko-KR" altLang="en-US" noProof="0" dirty="0">
              <a:sym typeface="Arial" panose="020B060402020202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51472"/>
            <a:ext cx="18288000" cy="1553060"/>
          </a:xfrm>
          <a:prstGeom prst="rect">
            <a:avLst/>
          </a:prstGeom>
        </p:spPr>
        <p:txBody>
          <a:bodyPr/>
          <a:lstStyle>
            <a:lvl1pPr algn="ctr">
              <a:defRPr sz="72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vi-VN" altLang="ko-KR"/>
              <a:t>Bấm để sửa kiểu tiêu đề Bản cái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62224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;p2">
            <a:extLst>
              <a:ext uri="{FF2B5EF4-FFF2-40B4-BE49-F238E27FC236}">
                <a16:creationId xmlns:a16="http://schemas.microsoft.com/office/drawing/2014/main" id="{37B59362-79F1-BAB7-764A-6538D6C3E633}"/>
              </a:ext>
            </a:extLst>
          </p:cNvPr>
          <p:cNvGrpSpPr/>
          <p:nvPr/>
        </p:nvGrpSpPr>
        <p:grpSpPr>
          <a:xfrm>
            <a:off x="-482772" y="-427935"/>
            <a:ext cx="19253372" cy="10990469"/>
            <a:chOff x="-43" y="-76200"/>
            <a:chExt cx="9144000" cy="5219700"/>
          </a:xfrm>
          <a:solidFill>
            <a:srgbClr val="FFF7D5"/>
          </a:solidFill>
        </p:grpSpPr>
        <p:cxnSp>
          <p:nvCxnSpPr>
            <p:cNvPr id="3" name="Google Shape;10;p2">
              <a:extLst>
                <a:ext uri="{FF2B5EF4-FFF2-40B4-BE49-F238E27FC236}">
                  <a16:creationId xmlns:a16="http://schemas.microsoft.com/office/drawing/2014/main" id="{86377563-4015-56A7-B9A0-94976F700D7B}"/>
                </a:ext>
              </a:extLst>
            </p:cNvPr>
            <p:cNvCxnSpPr/>
            <p:nvPr/>
          </p:nvCxnSpPr>
          <p:spPr>
            <a:xfrm>
              <a:off x="215844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" name="Google Shape;11;p2">
              <a:extLst>
                <a:ext uri="{FF2B5EF4-FFF2-40B4-BE49-F238E27FC236}">
                  <a16:creationId xmlns:a16="http://schemas.microsoft.com/office/drawing/2014/main" id="{D3F1F04E-0605-94AE-E7AA-8FF4BD4982DC}"/>
                </a:ext>
              </a:extLst>
            </p:cNvPr>
            <p:cNvCxnSpPr/>
            <p:nvPr/>
          </p:nvCxnSpPr>
          <p:spPr>
            <a:xfrm>
              <a:off x="516147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" name="Google Shape;12;p2">
              <a:extLst>
                <a:ext uri="{FF2B5EF4-FFF2-40B4-BE49-F238E27FC236}">
                  <a16:creationId xmlns:a16="http://schemas.microsoft.com/office/drawing/2014/main" id="{D7BE9595-3E20-C8CC-0612-6F6FB6C0E2A2}"/>
                </a:ext>
              </a:extLst>
            </p:cNvPr>
            <p:cNvCxnSpPr/>
            <p:nvPr/>
          </p:nvCxnSpPr>
          <p:spPr>
            <a:xfrm>
              <a:off x="816451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" name="Google Shape;13;p2">
              <a:extLst>
                <a:ext uri="{FF2B5EF4-FFF2-40B4-BE49-F238E27FC236}">
                  <a16:creationId xmlns:a16="http://schemas.microsoft.com/office/drawing/2014/main" id="{1787E71B-CCED-A33C-958E-771C245137C7}"/>
                </a:ext>
              </a:extLst>
            </p:cNvPr>
            <p:cNvCxnSpPr/>
            <p:nvPr/>
          </p:nvCxnSpPr>
          <p:spPr>
            <a:xfrm>
              <a:off x="1116754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" name="Google Shape;14;p2">
              <a:extLst>
                <a:ext uri="{FF2B5EF4-FFF2-40B4-BE49-F238E27FC236}">
                  <a16:creationId xmlns:a16="http://schemas.microsoft.com/office/drawing/2014/main" id="{23F65731-ECD2-56A9-5D40-5A9735BD3FC4}"/>
                </a:ext>
              </a:extLst>
            </p:cNvPr>
            <p:cNvCxnSpPr/>
            <p:nvPr/>
          </p:nvCxnSpPr>
          <p:spPr>
            <a:xfrm>
              <a:off x="1417058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" name="Google Shape;15;p2">
              <a:extLst>
                <a:ext uri="{FF2B5EF4-FFF2-40B4-BE49-F238E27FC236}">
                  <a16:creationId xmlns:a16="http://schemas.microsoft.com/office/drawing/2014/main" id="{B652831C-68E2-AC8B-AE0F-A8A951FAA995}"/>
                </a:ext>
              </a:extLst>
            </p:cNvPr>
            <p:cNvCxnSpPr/>
            <p:nvPr/>
          </p:nvCxnSpPr>
          <p:spPr>
            <a:xfrm>
              <a:off x="1717361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" name="Google Shape;16;p2">
              <a:extLst>
                <a:ext uri="{FF2B5EF4-FFF2-40B4-BE49-F238E27FC236}">
                  <a16:creationId xmlns:a16="http://schemas.microsoft.com/office/drawing/2014/main" id="{3602307D-AB98-18D4-C4CA-23092A13C2F2}"/>
                </a:ext>
              </a:extLst>
            </p:cNvPr>
            <p:cNvCxnSpPr/>
            <p:nvPr/>
          </p:nvCxnSpPr>
          <p:spPr>
            <a:xfrm>
              <a:off x="2017664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7;p2">
              <a:extLst>
                <a:ext uri="{FF2B5EF4-FFF2-40B4-BE49-F238E27FC236}">
                  <a16:creationId xmlns:a16="http://schemas.microsoft.com/office/drawing/2014/main" id="{96A9040F-A010-EEB7-F105-93252F295BB3}"/>
                </a:ext>
              </a:extLst>
            </p:cNvPr>
            <p:cNvCxnSpPr/>
            <p:nvPr/>
          </p:nvCxnSpPr>
          <p:spPr>
            <a:xfrm>
              <a:off x="2317968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8;p2">
              <a:extLst>
                <a:ext uri="{FF2B5EF4-FFF2-40B4-BE49-F238E27FC236}">
                  <a16:creationId xmlns:a16="http://schemas.microsoft.com/office/drawing/2014/main" id="{9C88E4AA-7C57-BA9F-D1F6-2A35FD8C3979}"/>
                </a:ext>
              </a:extLst>
            </p:cNvPr>
            <p:cNvCxnSpPr/>
            <p:nvPr/>
          </p:nvCxnSpPr>
          <p:spPr>
            <a:xfrm>
              <a:off x="2618271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9;p2">
              <a:extLst>
                <a:ext uri="{FF2B5EF4-FFF2-40B4-BE49-F238E27FC236}">
                  <a16:creationId xmlns:a16="http://schemas.microsoft.com/office/drawing/2014/main" id="{32E36358-7313-82CD-3B4A-CCFC6EF218F6}"/>
                </a:ext>
              </a:extLst>
            </p:cNvPr>
            <p:cNvCxnSpPr/>
            <p:nvPr/>
          </p:nvCxnSpPr>
          <p:spPr>
            <a:xfrm>
              <a:off x="2918575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20;p2">
              <a:extLst>
                <a:ext uri="{FF2B5EF4-FFF2-40B4-BE49-F238E27FC236}">
                  <a16:creationId xmlns:a16="http://schemas.microsoft.com/office/drawing/2014/main" id="{BA3E11F7-3E3A-4B00-F17F-6D5EA09D7949}"/>
                </a:ext>
              </a:extLst>
            </p:cNvPr>
            <p:cNvCxnSpPr/>
            <p:nvPr/>
          </p:nvCxnSpPr>
          <p:spPr>
            <a:xfrm>
              <a:off x="3218878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21;p2">
              <a:extLst>
                <a:ext uri="{FF2B5EF4-FFF2-40B4-BE49-F238E27FC236}">
                  <a16:creationId xmlns:a16="http://schemas.microsoft.com/office/drawing/2014/main" id="{CA097732-9421-7419-560F-1C9F31E48EE0}"/>
                </a:ext>
              </a:extLst>
            </p:cNvPr>
            <p:cNvCxnSpPr/>
            <p:nvPr/>
          </p:nvCxnSpPr>
          <p:spPr>
            <a:xfrm>
              <a:off x="3519182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22;p2">
              <a:extLst>
                <a:ext uri="{FF2B5EF4-FFF2-40B4-BE49-F238E27FC236}">
                  <a16:creationId xmlns:a16="http://schemas.microsoft.com/office/drawing/2014/main" id="{54A0E8CD-74E8-D7E6-5E4B-2A058C06B475}"/>
                </a:ext>
              </a:extLst>
            </p:cNvPr>
            <p:cNvCxnSpPr/>
            <p:nvPr/>
          </p:nvCxnSpPr>
          <p:spPr>
            <a:xfrm>
              <a:off x="3819485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3;p2">
              <a:extLst>
                <a:ext uri="{FF2B5EF4-FFF2-40B4-BE49-F238E27FC236}">
                  <a16:creationId xmlns:a16="http://schemas.microsoft.com/office/drawing/2014/main" id="{C8A4C9FE-7B70-683B-B07B-C24D3BB8A017}"/>
                </a:ext>
              </a:extLst>
            </p:cNvPr>
            <p:cNvCxnSpPr/>
            <p:nvPr/>
          </p:nvCxnSpPr>
          <p:spPr>
            <a:xfrm>
              <a:off x="4119789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4;p2">
              <a:extLst>
                <a:ext uri="{FF2B5EF4-FFF2-40B4-BE49-F238E27FC236}">
                  <a16:creationId xmlns:a16="http://schemas.microsoft.com/office/drawing/2014/main" id="{380522DB-7161-CA2B-7834-3B6698530E48}"/>
                </a:ext>
              </a:extLst>
            </p:cNvPr>
            <p:cNvCxnSpPr/>
            <p:nvPr/>
          </p:nvCxnSpPr>
          <p:spPr>
            <a:xfrm>
              <a:off x="4420092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5;p2">
              <a:extLst>
                <a:ext uri="{FF2B5EF4-FFF2-40B4-BE49-F238E27FC236}">
                  <a16:creationId xmlns:a16="http://schemas.microsoft.com/office/drawing/2014/main" id="{8C6AD3FC-3421-FDD9-28E9-2148A2975C16}"/>
                </a:ext>
              </a:extLst>
            </p:cNvPr>
            <p:cNvCxnSpPr/>
            <p:nvPr/>
          </p:nvCxnSpPr>
          <p:spPr>
            <a:xfrm>
              <a:off x="4720395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;p2">
              <a:extLst>
                <a:ext uri="{FF2B5EF4-FFF2-40B4-BE49-F238E27FC236}">
                  <a16:creationId xmlns:a16="http://schemas.microsoft.com/office/drawing/2014/main" id="{45918423-EC5B-570C-C093-4483A787118A}"/>
                </a:ext>
              </a:extLst>
            </p:cNvPr>
            <p:cNvCxnSpPr/>
            <p:nvPr/>
          </p:nvCxnSpPr>
          <p:spPr>
            <a:xfrm>
              <a:off x="5020699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7;p2">
              <a:extLst>
                <a:ext uri="{FF2B5EF4-FFF2-40B4-BE49-F238E27FC236}">
                  <a16:creationId xmlns:a16="http://schemas.microsoft.com/office/drawing/2014/main" id="{32E9E5D6-7DC3-3811-4B5E-41F4960DAABC}"/>
                </a:ext>
              </a:extLst>
            </p:cNvPr>
            <p:cNvCxnSpPr/>
            <p:nvPr/>
          </p:nvCxnSpPr>
          <p:spPr>
            <a:xfrm>
              <a:off x="5321002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8;p2">
              <a:extLst>
                <a:ext uri="{FF2B5EF4-FFF2-40B4-BE49-F238E27FC236}">
                  <a16:creationId xmlns:a16="http://schemas.microsoft.com/office/drawing/2014/main" id="{2FB0844E-2CB5-2A07-1CE8-3B73005AC690}"/>
                </a:ext>
              </a:extLst>
            </p:cNvPr>
            <p:cNvCxnSpPr/>
            <p:nvPr/>
          </p:nvCxnSpPr>
          <p:spPr>
            <a:xfrm>
              <a:off x="5621306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9;p2">
              <a:extLst>
                <a:ext uri="{FF2B5EF4-FFF2-40B4-BE49-F238E27FC236}">
                  <a16:creationId xmlns:a16="http://schemas.microsoft.com/office/drawing/2014/main" id="{6A4FE716-F302-9242-327C-2155DB518DD8}"/>
                </a:ext>
              </a:extLst>
            </p:cNvPr>
            <p:cNvCxnSpPr/>
            <p:nvPr/>
          </p:nvCxnSpPr>
          <p:spPr>
            <a:xfrm>
              <a:off x="5921609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30;p2">
              <a:extLst>
                <a:ext uri="{FF2B5EF4-FFF2-40B4-BE49-F238E27FC236}">
                  <a16:creationId xmlns:a16="http://schemas.microsoft.com/office/drawing/2014/main" id="{BF613334-1C93-D56B-9F82-5B4DD9267D9A}"/>
                </a:ext>
              </a:extLst>
            </p:cNvPr>
            <p:cNvCxnSpPr/>
            <p:nvPr/>
          </p:nvCxnSpPr>
          <p:spPr>
            <a:xfrm>
              <a:off x="6221913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31;p2">
              <a:extLst>
                <a:ext uri="{FF2B5EF4-FFF2-40B4-BE49-F238E27FC236}">
                  <a16:creationId xmlns:a16="http://schemas.microsoft.com/office/drawing/2014/main" id="{2371AD92-5A08-5730-775C-EA00E6F8BECA}"/>
                </a:ext>
              </a:extLst>
            </p:cNvPr>
            <p:cNvCxnSpPr/>
            <p:nvPr/>
          </p:nvCxnSpPr>
          <p:spPr>
            <a:xfrm>
              <a:off x="6522216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32;p2">
              <a:extLst>
                <a:ext uri="{FF2B5EF4-FFF2-40B4-BE49-F238E27FC236}">
                  <a16:creationId xmlns:a16="http://schemas.microsoft.com/office/drawing/2014/main" id="{C9C15F56-9054-693E-C5DE-1577AC2AD679}"/>
                </a:ext>
              </a:extLst>
            </p:cNvPr>
            <p:cNvCxnSpPr/>
            <p:nvPr/>
          </p:nvCxnSpPr>
          <p:spPr>
            <a:xfrm>
              <a:off x="6822520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33;p2">
              <a:extLst>
                <a:ext uri="{FF2B5EF4-FFF2-40B4-BE49-F238E27FC236}">
                  <a16:creationId xmlns:a16="http://schemas.microsoft.com/office/drawing/2014/main" id="{C02694EF-4653-2F63-4715-1B6CE29692F6}"/>
                </a:ext>
              </a:extLst>
            </p:cNvPr>
            <p:cNvCxnSpPr/>
            <p:nvPr/>
          </p:nvCxnSpPr>
          <p:spPr>
            <a:xfrm>
              <a:off x="7122823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34;p2">
              <a:extLst>
                <a:ext uri="{FF2B5EF4-FFF2-40B4-BE49-F238E27FC236}">
                  <a16:creationId xmlns:a16="http://schemas.microsoft.com/office/drawing/2014/main" id="{84E40C97-D381-9444-B5F2-271A8831836D}"/>
                </a:ext>
              </a:extLst>
            </p:cNvPr>
            <p:cNvCxnSpPr/>
            <p:nvPr/>
          </p:nvCxnSpPr>
          <p:spPr>
            <a:xfrm>
              <a:off x="7423126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35;p2">
              <a:extLst>
                <a:ext uri="{FF2B5EF4-FFF2-40B4-BE49-F238E27FC236}">
                  <a16:creationId xmlns:a16="http://schemas.microsoft.com/office/drawing/2014/main" id="{69B76E12-1429-14F8-EB66-068C686783A5}"/>
                </a:ext>
              </a:extLst>
            </p:cNvPr>
            <p:cNvCxnSpPr/>
            <p:nvPr/>
          </p:nvCxnSpPr>
          <p:spPr>
            <a:xfrm>
              <a:off x="7723430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36;p2">
              <a:extLst>
                <a:ext uri="{FF2B5EF4-FFF2-40B4-BE49-F238E27FC236}">
                  <a16:creationId xmlns:a16="http://schemas.microsoft.com/office/drawing/2014/main" id="{3D5CE49E-D38C-AF7C-80D3-3D6FB5AD08C6}"/>
                </a:ext>
              </a:extLst>
            </p:cNvPr>
            <p:cNvCxnSpPr/>
            <p:nvPr/>
          </p:nvCxnSpPr>
          <p:spPr>
            <a:xfrm>
              <a:off x="8023733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7;p2">
              <a:extLst>
                <a:ext uri="{FF2B5EF4-FFF2-40B4-BE49-F238E27FC236}">
                  <a16:creationId xmlns:a16="http://schemas.microsoft.com/office/drawing/2014/main" id="{A67C8A2D-DA4B-5CC7-55EA-00D35254EDAF}"/>
                </a:ext>
              </a:extLst>
            </p:cNvPr>
            <p:cNvCxnSpPr/>
            <p:nvPr/>
          </p:nvCxnSpPr>
          <p:spPr>
            <a:xfrm>
              <a:off x="8324037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8;p2">
              <a:extLst>
                <a:ext uri="{FF2B5EF4-FFF2-40B4-BE49-F238E27FC236}">
                  <a16:creationId xmlns:a16="http://schemas.microsoft.com/office/drawing/2014/main" id="{37BD9E0F-BED9-8C2D-F464-77174E34194E}"/>
                </a:ext>
              </a:extLst>
            </p:cNvPr>
            <p:cNvCxnSpPr/>
            <p:nvPr/>
          </p:nvCxnSpPr>
          <p:spPr>
            <a:xfrm>
              <a:off x="8624340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9;p2">
              <a:extLst>
                <a:ext uri="{FF2B5EF4-FFF2-40B4-BE49-F238E27FC236}">
                  <a16:creationId xmlns:a16="http://schemas.microsoft.com/office/drawing/2014/main" id="{1B6F7F05-5EEF-F9AE-5D59-4B0EBE31BE81}"/>
                </a:ext>
              </a:extLst>
            </p:cNvPr>
            <p:cNvCxnSpPr/>
            <p:nvPr/>
          </p:nvCxnSpPr>
          <p:spPr>
            <a:xfrm>
              <a:off x="8924644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40;p2">
              <a:extLst>
                <a:ext uri="{FF2B5EF4-FFF2-40B4-BE49-F238E27FC236}">
                  <a16:creationId xmlns:a16="http://schemas.microsoft.com/office/drawing/2014/main" id="{F55BEF1C-E8C6-B52F-207A-8AAFD6A09C0D}"/>
                </a:ext>
              </a:extLst>
            </p:cNvPr>
            <p:cNvCxnSpPr/>
            <p:nvPr/>
          </p:nvCxnSpPr>
          <p:spPr>
            <a:xfrm>
              <a:off x="-43" y="30690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41;p2">
              <a:extLst>
                <a:ext uri="{FF2B5EF4-FFF2-40B4-BE49-F238E27FC236}">
                  <a16:creationId xmlns:a16="http://schemas.microsoft.com/office/drawing/2014/main" id="{DCA1F52D-646A-B1CA-9A8B-173DBE8370DB}"/>
                </a:ext>
              </a:extLst>
            </p:cNvPr>
            <p:cNvCxnSpPr/>
            <p:nvPr/>
          </p:nvCxnSpPr>
          <p:spPr>
            <a:xfrm>
              <a:off x="-43" y="61055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42;p2">
              <a:extLst>
                <a:ext uri="{FF2B5EF4-FFF2-40B4-BE49-F238E27FC236}">
                  <a16:creationId xmlns:a16="http://schemas.microsoft.com/office/drawing/2014/main" id="{C01B5971-3878-63DC-D808-BF423FF7C0B5}"/>
                </a:ext>
              </a:extLst>
            </p:cNvPr>
            <p:cNvCxnSpPr/>
            <p:nvPr/>
          </p:nvCxnSpPr>
          <p:spPr>
            <a:xfrm>
              <a:off x="-43" y="91420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43;p2">
              <a:extLst>
                <a:ext uri="{FF2B5EF4-FFF2-40B4-BE49-F238E27FC236}">
                  <a16:creationId xmlns:a16="http://schemas.microsoft.com/office/drawing/2014/main" id="{443B16A5-E95A-FF89-9D34-A89FC72BE5F2}"/>
                </a:ext>
              </a:extLst>
            </p:cNvPr>
            <p:cNvCxnSpPr/>
            <p:nvPr/>
          </p:nvCxnSpPr>
          <p:spPr>
            <a:xfrm>
              <a:off x="-43" y="121785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44;p2">
              <a:extLst>
                <a:ext uri="{FF2B5EF4-FFF2-40B4-BE49-F238E27FC236}">
                  <a16:creationId xmlns:a16="http://schemas.microsoft.com/office/drawing/2014/main" id="{F083D86F-FEB5-F649-A0F0-8FB8CF03339D}"/>
                </a:ext>
              </a:extLst>
            </p:cNvPr>
            <p:cNvCxnSpPr/>
            <p:nvPr/>
          </p:nvCxnSpPr>
          <p:spPr>
            <a:xfrm>
              <a:off x="-43" y="152150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45;p2">
              <a:extLst>
                <a:ext uri="{FF2B5EF4-FFF2-40B4-BE49-F238E27FC236}">
                  <a16:creationId xmlns:a16="http://schemas.microsoft.com/office/drawing/2014/main" id="{2F20D6E8-F8A6-0456-1967-54A3CBE902B4}"/>
                </a:ext>
              </a:extLst>
            </p:cNvPr>
            <p:cNvCxnSpPr/>
            <p:nvPr/>
          </p:nvCxnSpPr>
          <p:spPr>
            <a:xfrm>
              <a:off x="-43" y="182515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46;p2">
              <a:extLst>
                <a:ext uri="{FF2B5EF4-FFF2-40B4-BE49-F238E27FC236}">
                  <a16:creationId xmlns:a16="http://schemas.microsoft.com/office/drawing/2014/main" id="{B24231B0-D4C3-E08A-8FB5-675E3CCA828B}"/>
                </a:ext>
              </a:extLst>
            </p:cNvPr>
            <p:cNvCxnSpPr/>
            <p:nvPr/>
          </p:nvCxnSpPr>
          <p:spPr>
            <a:xfrm>
              <a:off x="-43" y="212880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7;p2">
              <a:extLst>
                <a:ext uri="{FF2B5EF4-FFF2-40B4-BE49-F238E27FC236}">
                  <a16:creationId xmlns:a16="http://schemas.microsoft.com/office/drawing/2014/main" id="{C3C9176D-6683-6D13-4263-A1B499A24E1F}"/>
                </a:ext>
              </a:extLst>
            </p:cNvPr>
            <p:cNvCxnSpPr/>
            <p:nvPr/>
          </p:nvCxnSpPr>
          <p:spPr>
            <a:xfrm>
              <a:off x="-43" y="243245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8;p2">
              <a:extLst>
                <a:ext uri="{FF2B5EF4-FFF2-40B4-BE49-F238E27FC236}">
                  <a16:creationId xmlns:a16="http://schemas.microsoft.com/office/drawing/2014/main" id="{B6C8ADF0-8A67-BFD2-C4EC-A5015D1E8656}"/>
                </a:ext>
              </a:extLst>
            </p:cNvPr>
            <p:cNvCxnSpPr/>
            <p:nvPr/>
          </p:nvCxnSpPr>
          <p:spPr>
            <a:xfrm>
              <a:off x="-43" y="273610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9;p2">
              <a:extLst>
                <a:ext uri="{FF2B5EF4-FFF2-40B4-BE49-F238E27FC236}">
                  <a16:creationId xmlns:a16="http://schemas.microsoft.com/office/drawing/2014/main" id="{B0EFECD1-5867-96A1-0BD6-17C9E13ACCA2}"/>
                </a:ext>
              </a:extLst>
            </p:cNvPr>
            <p:cNvCxnSpPr/>
            <p:nvPr/>
          </p:nvCxnSpPr>
          <p:spPr>
            <a:xfrm>
              <a:off x="-43" y="303975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50;p2">
              <a:extLst>
                <a:ext uri="{FF2B5EF4-FFF2-40B4-BE49-F238E27FC236}">
                  <a16:creationId xmlns:a16="http://schemas.microsoft.com/office/drawing/2014/main" id="{5AB4D081-8A4E-33FB-8F38-C5A76D771CCF}"/>
                </a:ext>
              </a:extLst>
            </p:cNvPr>
            <p:cNvCxnSpPr/>
            <p:nvPr/>
          </p:nvCxnSpPr>
          <p:spPr>
            <a:xfrm>
              <a:off x="-43" y="334340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51;p2">
              <a:extLst>
                <a:ext uri="{FF2B5EF4-FFF2-40B4-BE49-F238E27FC236}">
                  <a16:creationId xmlns:a16="http://schemas.microsoft.com/office/drawing/2014/main" id="{26B37E21-0858-435C-DC78-58D80119E374}"/>
                </a:ext>
              </a:extLst>
            </p:cNvPr>
            <p:cNvCxnSpPr/>
            <p:nvPr/>
          </p:nvCxnSpPr>
          <p:spPr>
            <a:xfrm>
              <a:off x="-43" y="364705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52;p2">
              <a:extLst>
                <a:ext uri="{FF2B5EF4-FFF2-40B4-BE49-F238E27FC236}">
                  <a16:creationId xmlns:a16="http://schemas.microsoft.com/office/drawing/2014/main" id="{5CE1E37C-6C1D-028C-11CC-EAED62A9EAA1}"/>
                </a:ext>
              </a:extLst>
            </p:cNvPr>
            <p:cNvCxnSpPr/>
            <p:nvPr/>
          </p:nvCxnSpPr>
          <p:spPr>
            <a:xfrm>
              <a:off x="-43" y="395070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53;p2">
              <a:extLst>
                <a:ext uri="{FF2B5EF4-FFF2-40B4-BE49-F238E27FC236}">
                  <a16:creationId xmlns:a16="http://schemas.microsoft.com/office/drawing/2014/main" id="{792E88DF-FE6D-2633-FF33-FA4804C39A77}"/>
                </a:ext>
              </a:extLst>
            </p:cNvPr>
            <p:cNvCxnSpPr/>
            <p:nvPr/>
          </p:nvCxnSpPr>
          <p:spPr>
            <a:xfrm>
              <a:off x="-43" y="425435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54;p2">
              <a:extLst>
                <a:ext uri="{FF2B5EF4-FFF2-40B4-BE49-F238E27FC236}">
                  <a16:creationId xmlns:a16="http://schemas.microsoft.com/office/drawing/2014/main" id="{4539EAAE-F819-1451-E410-FEB7C271F9EC}"/>
                </a:ext>
              </a:extLst>
            </p:cNvPr>
            <p:cNvCxnSpPr/>
            <p:nvPr/>
          </p:nvCxnSpPr>
          <p:spPr>
            <a:xfrm>
              <a:off x="-43" y="455800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55;p2">
              <a:extLst>
                <a:ext uri="{FF2B5EF4-FFF2-40B4-BE49-F238E27FC236}">
                  <a16:creationId xmlns:a16="http://schemas.microsoft.com/office/drawing/2014/main" id="{559E1C73-AF7B-2986-3919-E47BC01C7C23}"/>
                </a:ext>
              </a:extLst>
            </p:cNvPr>
            <p:cNvCxnSpPr/>
            <p:nvPr/>
          </p:nvCxnSpPr>
          <p:spPr>
            <a:xfrm>
              <a:off x="-43" y="486165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9" name="Google Shape;56;p2">
              <a:extLst>
                <a:ext uri="{FF2B5EF4-FFF2-40B4-BE49-F238E27FC236}">
                  <a16:creationId xmlns:a16="http://schemas.microsoft.com/office/drawing/2014/main" id="{95359C4F-038D-6FF5-11BF-126B2DB1C0CE}"/>
                </a:ext>
              </a:extLst>
            </p:cNvPr>
            <p:cNvSpPr/>
            <p:nvPr/>
          </p:nvSpPr>
          <p:spPr>
            <a:xfrm>
              <a:off x="516143" y="306900"/>
              <a:ext cx="8108100" cy="4554600"/>
            </a:xfrm>
            <a:prstGeom prst="rect">
              <a:avLst/>
            </a:prstGeom>
            <a:solidFill>
              <a:srgbClr val="FEEFDA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2801"/>
            </a:p>
          </p:txBody>
        </p:sp>
      </p:grpSp>
    </p:spTree>
    <p:extLst>
      <p:ext uri="{BB962C8B-B14F-4D97-AF65-F5344CB8AC3E}">
        <p14:creationId xmlns:p14="http://schemas.microsoft.com/office/powerpoint/2010/main" val="230879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774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36.png"/><Relationship Id="rId5" Type="http://schemas.openxmlformats.org/officeDocument/2006/relationships/image" Target="../media/image25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27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1.png"/><Relationship Id="rId7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27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6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.xml"/><Relationship Id="rId6" Type="http://schemas.openxmlformats.org/officeDocument/2006/relationships/image" Target="../media/image49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9.png"/><Relationship Id="rId5" Type="http://schemas.openxmlformats.org/officeDocument/2006/relationships/image" Target="../media/image13.svg"/><Relationship Id="rId10" Type="http://schemas.openxmlformats.org/officeDocument/2006/relationships/image" Target="../media/image8.svg"/><Relationship Id="rId4" Type="http://schemas.openxmlformats.org/officeDocument/2006/relationships/image" Target="../media/image12.png"/><Relationship Id="rId9" Type="http://schemas.openxmlformats.org/officeDocument/2006/relationships/image" Target="../media/image7.png"/><Relationship Id="rId14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3.xml"/><Relationship Id="rId6" Type="http://schemas.openxmlformats.org/officeDocument/2006/relationships/image" Target="../media/image49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4.xml"/><Relationship Id="rId6" Type="http://schemas.openxmlformats.org/officeDocument/2006/relationships/image" Target="../media/image49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5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3.svg"/><Relationship Id="rId11" Type="http://schemas.openxmlformats.org/officeDocument/2006/relationships/image" Target="../media/image48.png"/><Relationship Id="rId5" Type="http://schemas.openxmlformats.org/officeDocument/2006/relationships/image" Target="../media/image52.png"/><Relationship Id="rId10" Type="http://schemas.openxmlformats.org/officeDocument/2006/relationships/image" Target="../media/image55.svg"/><Relationship Id="rId4" Type="http://schemas.openxmlformats.org/officeDocument/2006/relationships/image" Target="../media/image51.sv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6.wdp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50.png"/><Relationship Id="rId7" Type="http://schemas.openxmlformats.org/officeDocument/2006/relationships/image" Target="../media/image5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3.svg"/><Relationship Id="rId11" Type="http://schemas.openxmlformats.org/officeDocument/2006/relationships/image" Target="../media/image46.png"/><Relationship Id="rId5" Type="http://schemas.openxmlformats.org/officeDocument/2006/relationships/image" Target="../media/image52.png"/><Relationship Id="rId10" Type="http://schemas.openxmlformats.org/officeDocument/2006/relationships/image" Target="../media/image55.svg"/><Relationship Id="rId4" Type="http://schemas.openxmlformats.org/officeDocument/2006/relationships/image" Target="../media/image51.svg"/><Relationship Id="rId9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6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microsoft.com/office/2007/relationships/hdphoto" Target="../media/hdphoto1.wdp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5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3.svg"/><Relationship Id="rId11" Type="http://schemas.openxmlformats.org/officeDocument/2006/relationships/image" Target="../media/image47.png"/><Relationship Id="rId5" Type="http://schemas.openxmlformats.org/officeDocument/2006/relationships/image" Target="../media/image52.png"/><Relationship Id="rId10" Type="http://schemas.openxmlformats.org/officeDocument/2006/relationships/image" Target="../media/image55.svg"/><Relationship Id="rId4" Type="http://schemas.openxmlformats.org/officeDocument/2006/relationships/image" Target="../media/image51.svg"/><Relationship Id="rId9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2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0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17.png"/><Relationship Id="rId7" Type="http://schemas.openxmlformats.org/officeDocument/2006/relationships/image" Target="../media/image7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10" Type="http://schemas.openxmlformats.org/officeDocument/2006/relationships/image" Target="../media/image69.svg"/><Relationship Id="rId4" Type="http://schemas.openxmlformats.org/officeDocument/2006/relationships/image" Target="../media/image18.svg"/><Relationship Id="rId9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8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4.svg"/><Relationship Id="rId7" Type="http://schemas.openxmlformats.org/officeDocument/2006/relationships/image" Target="../media/image8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55.svg"/><Relationship Id="rId5" Type="http://schemas.openxmlformats.org/officeDocument/2006/relationships/image" Target="../media/image80.svg"/><Relationship Id="rId10" Type="http://schemas.openxmlformats.org/officeDocument/2006/relationships/image" Target="../media/image54.png"/><Relationship Id="rId4" Type="http://schemas.openxmlformats.org/officeDocument/2006/relationships/image" Target="../media/image79.png"/><Relationship Id="rId9" Type="http://schemas.openxmlformats.org/officeDocument/2006/relationships/image" Target="../media/image8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microsoft.com/office/2007/relationships/hdphoto" Target="../media/hdphoto2.wdp"/><Relationship Id="rId4" Type="http://schemas.openxmlformats.org/officeDocument/2006/relationships/image" Target="../media/image22.sv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Relationship Id="rId9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image" Target="../media/image22.sv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27.png"/><Relationship Id="rId5" Type="http://schemas.microsoft.com/office/2007/relationships/hdphoto" Target="../media/hdphoto1.wdp"/><Relationship Id="rId10" Type="http://schemas.openxmlformats.org/officeDocument/2006/relationships/image" Target="../media/image32.jpeg"/><Relationship Id="rId4" Type="http://schemas.openxmlformats.org/officeDocument/2006/relationships/image" Target="../media/image25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83778-4C7B-1EA8-3918-AF4CD2F92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EB858277-A18D-5DC9-D680-BD5D1BACA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326E51B1-0896-65FF-7090-DFEDF115B054}"/>
              </a:ext>
            </a:extLst>
          </p:cNvPr>
          <p:cNvSpPr/>
          <p:nvPr/>
        </p:nvSpPr>
        <p:spPr>
          <a:xfrm>
            <a:off x="533400" y="800100"/>
            <a:ext cx="17221199" cy="8915400"/>
          </a:xfrm>
          <a:custGeom>
            <a:avLst/>
            <a:gdLst/>
            <a:ahLst/>
            <a:cxnLst/>
            <a:rect l="l" t="t" r="r" b="b"/>
            <a:pathLst>
              <a:path w="12427463" h="8229600">
                <a:moveTo>
                  <a:pt x="0" y="0"/>
                </a:moveTo>
                <a:lnTo>
                  <a:pt x="12427462" y="0"/>
                </a:lnTo>
                <a:lnTo>
                  <a:pt x="124274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4563611-91B7-E4BF-AFDA-A61766D501AB}"/>
              </a:ext>
            </a:extLst>
          </p:cNvPr>
          <p:cNvSpPr/>
          <p:nvPr/>
        </p:nvSpPr>
        <p:spPr>
          <a:xfrm>
            <a:off x="15163800" y="7505854"/>
            <a:ext cx="2721011" cy="2710807"/>
          </a:xfrm>
          <a:custGeom>
            <a:avLst/>
            <a:gdLst/>
            <a:ahLst/>
            <a:cxnLst/>
            <a:rect l="l" t="t" r="r" b="b"/>
            <a:pathLst>
              <a:path w="2721011" h="2710807">
                <a:moveTo>
                  <a:pt x="0" y="0"/>
                </a:moveTo>
                <a:lnTo>
                  <a:pt x="2721011" y="0"/>
                </a:lnTo>
                <a:lnTo>
                  <a:pt x="2721011" y="2710807"/>
                </a:lnTo>
                <a:lnTo>
                  <a:pt x="0" y="27108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D8AF781-9C14-4B30-F73B-43510A1A788A}"/>
              </a:ext>
            </a:extLst>
          </p:cNvPr>
          <p:cNvSpPr/>
          <p:nvPr/>
        </p:nvSpPr>
        <p:spPr>
          <a:xfrm rot="-1551913" flipH="1">
            <a:off x="1042700" y="384554"/>
            <a:ext cx="2345022" cy="2068505"/>
          </a:xfrm>
          <a:custGeom>
            <a:avLst/>
            <a:gdLst/>
            <a:ahLst/>
            <a:cxnLst/>
            <a:rect l="l" t="t" r="r" b="b"/>
            <a:pathLst>
              <a:path w="2345022" h="2068505">
                <a:moveTo>
                  <a:pt x="2345022" y="0"/>
                </a:moveTo>
                <a:lnTo>
                  <a:pt x="0" y="0"/>
                </a:lnTo>
                <a:lnTo>
                  <a:pt x="0" y="2068505"/>
                </a:lnTo>
                <a:lnTo>
                  <a:pt x="2345022" y="2068505"/>
                </a:lnTo>
                <a:lnTo>
                  <a:pt x="234502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D45FBCA-08CE-3A74-3611-302AE0D0FBBA}"/>
              </a:ext>
            </a:extLst>
          </p:cNvPr>
          <p:cNvSpPr/>
          <p:nvPr/>
        </p:nvSpPr>
        <p:spPr>
          <a:xfrm>
            <a:off x="0" y="6999117"/>
            <a:ext cx="2215211" cy="3287883"/>
          </a:xfrm>
          <a:custGeom>
            <a:avLst/>
            <a:gdLst/>
            <a:ahLst/>
            <a:cxnLst/>
            <a:rect l="l" t="t" r="r" b="b"/>
            <a:pathLst>
              <a:path w="2215211" h="3287883">
                <a:moveTo>
                  <a:pt x="0" y="0"/>
                </a:moveTo>
                <a:lnTo>
                  <a:pt x="2215211" y="0"/>
                </a:lnTo>
                <a:lnTo>
                  <a:pt x="2215211" y="3287883"/>
                </a:lnTo>
                <a:lnTo>
                  <a:pt x="0" y="32878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9" name="9Slide.vn 10">
            <a:extLst>
              <a:ext uri="{FF2B5EF4-FFF2-40B4-BE49-F238E27FC236}">
                <a16:creationId xmlns:a16="http://schemas.microsoft.com/office/drawing/2014/main" id="{DBE0145D-0782-C83E-0746-5FD6CDF94470}"/>
              </a:ext>
            </a:extLst>
          </p:cNvPr>
          <p:cNvSpPr txBox="1">
            <a:spLocks/>
          </p:cNvSpPr>
          <p:nvPr/>
        </p:nvSpPr>
        <p:spPr>
          <a:xfrm>
            <a:off x="403188" y="1699587"/>
            <a:ext cx="17373600" cy="11847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5400" dirty="0">
                <a:solidFill>
                  <a:schemeClr val="tx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TRƯỜNG THPT XUÂN DIỆU</a:t>
            </a:r>
            <a:endParaRPr lang="en-US" sz="5400" dirty="0">
              <a:solidFill>
                <a:schemeClr val="tx1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53B547-10BC-C0C9-212F-BC0948C8FF38}"/>
              </a:ext>
            </a:extLst>
          </p:cNvPr>
          <p:cNvSpPr txBox="1"/>
          <p:nvPr/>
        </p:nvSpPr>
        <p:spPr>
          <a:xfrm>
            <a:off x="2413818" y="2665676"/>
            <a:ext cx="14138561" cy="24929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100" b="1" i="1" dirty="0">
                <a:solidFill>
                  <a:srgbClr val="FF0000"/>
                </a:solidFill>
                <a:latin typeface="#9Slide02 Tieu de rat dai 02" panose="020B0606020202050201" pitchFamily="34" charset="0"/>
              </a:rPr>
              <a:t>BÀI </a:t>
            </a:r>
            <a:r>
              <a:rPr lang="vi-VN" sz="8100" b="1" i="1" dirty="0">
                <a:solidFill>
                  <a:srgbClr val="FF0000"/>
                </a:solidFill>
                <a:latin typeface="#9Slide02 Tieu de rat dai 02" panose="020B0606020202050201" pitchFamily="34" charset="0"/>
              </a:rPr>
              <a:t>8</a:t>
            </a:r>
            <a:r>
              <a:rPr lang="en-US" sz="8100" b="1" i="1" dirty="0">
                <a:solidFill>
                  <a:srgbClr val="FF0000"/>
                </a:solidFill>
                <a:latin typeface="#9Slide02 Tieu de rat dai 02" panose="020B0606020202050201" pitchFamily="34" charset="0"/>
              </a:rPr>
              <a:t>: </a:t>
            </a:r>
            <a:r>
              <a:rPr lang="vi-VN" sz="8100" b="1" i="1" dirty="0">
                <a:solidFill>
                  <a:srgbClr val="FF0000"/>
                </a:solidFill>
                <a:latin typeface="#9Slide02 Tieu de rat dai 02" panose="020B0606020202050201" pitchFamily="34" charset="0"/>
              </a:rPr>
              <a:t>HỢP CHẤT HỮU CƠ VÀ HÓA HỌC HỮU CƠ</a:t>
            </a:r>
            <a:endParaRPr lang="en-US" sz="8100" b="1" i="1" dirty="0">
              <a:solidFill>
                <a:srgbClr val="FF0000"/>
              </a:solidFill>
              <a:latin typeface="#9Slide02 Tieu de rat dai 02" panose="020B0606020202050201" pitchFamily="34" charset="0"/>
            </a:endParaRPr>
          </a:p>
        </p:txBody>
      </p:sp>
      <p:sp>
        <p:nvSpPr>
          <p:cNvPr id="11" name="9Slide.vn 11">
            <a:extLst>
              <a:ext uri="{FF2B5EF4-FFF2-40B4-BE49-F238E27FC236}">
                <a16:creationId xmlns:a16="http://schemas.microsoft.com/office/drawing/2014/main" id="{D9989CF0-5D5F-E275-2551-E25FED4F4E65}"/>
              </a:ext>
            </a:extLst>
          </p:cNvPr>
          <p:cNvSpPr txBox="1">
            <a:spLocks/>
          </p:cNvSpPr>
          <p:nvPr/>
        </p:nvSpPr>
        <p:spPr>
          <a:xfrm>
            <a:off x="5990978" y="7039089"/>
            <a:ext cx="9803840" cy="1188243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 err="1">
                <a:solidFill>
                  <a:schemeClr val="tx2"/>
                </a:solidFill>
              </a:rPr>
              <a:t>Giáo</a:t>
            </a:r>
            <a:r>
              <a:rPr lang="en-US" sz="5400" b="1" dirty="0">
                <a:solidFill>
                  <a:schemeClr val="tx2"/>
                </a:solidFill>
              </a:rPr>
              <a:t> </a:t>
            </a:r>
            <a:r>
              <a:rPr lang="en-US" sz="5400" b="1" dirty="0" err="1">
                <a:solidFill>
                  <a:schemeClr val="tx2"/>
                </a:solidFill>
              </a:rPr>
              <a:t>viên</a:t>
            </a:r>
            <a:r>
              <a:rPr lang="en-US" sz="5400" b="1" dirty="0">
                <a:solidFill>
                  <a:schemeClr val="tx2"/>
                </a:solidFill>
              </a:rPr>
              <a:t> : </a:t>
            </a:r>
            <a:r>
              <a:rPr lang="en-US" sz="5400" b="1" dirty="0" err="1">
                <a:solidFill>
                  <a:schemeClr val="tx2"/>
                </a:solidFill>
              </a:rPr>
              <a:t>Nguyễn</a:t>
            </a:r>
            <a:r>
              <a:rPr lang="en-US" sz="5400" b="1" dirty="0">
                <a:solidFill>
                  <a:schemeClr val="tx2"/>
                </a:solidFill>
              </a:rPr>
              <a:t> </a:t>
            </a:r>
            <a:r>
              <a:rPr lang="en-US" sz="5400" b="1" dirty="0" err="1">
                <a:solidFill>
                  <a:schemeClr val="tx2"/>
                </a:solidFill>
              </a:rPr>
              <a:t>Thị</a:t>
            </a:r>
            <a:r>
              <a:rPr lang="en-US" sz="5400" b="1" dirty="0">
                <a:solidFill>
                  <a:schemeClr val="tx2"/>
                </a:solidFill>
              </a:rPr>
              <a:t> Lý</a:t>
            </a:r>
          </a:p>
          <a:p>
            <a:r>
              <a:rPr lang="en-US" sz="5400" b="1" dirty="0" err="1">
                <a:solidFill>
                  <a:schemeClr val="tx2"/>
                </a:solidFill>
              </a:rPr>
              <a:t>Lớp</a:t>
            </a:r>
            <a:r>
              <a:rPr lang="en-US" sz="5400" b="1" dirty="0">
                <a:solidFill>
                  <a:schemeClr val="tx2"/>
                </a:solidFill>
              </a:rPr>
              <a:t>           : </a:t>
            </a:r>
            <a:r>
              <a:rPr lang="vi-VN" sz="5400" b="1" dirty="0">
                <a:solidFill>
                  <a:schemeClr val="tx2"/>
                </a:solidFill>
              </a:rPr>
              <a:t>11</a:t>
            </a:r>
            <a:r>
              <a:rPr lang="en-US" sz="5400" b="1" dirty="0">
                <a:solidFill>
                  <a:schemeClr val="tx2"/>
                </a:solidFill>
              </a:rPr>
              <a:t>A11</a:t>
            </a:r>
          </a:p>
          <a:p>
            <a:endParaRPr lang="en-US" sz="5400" dirty="0">
              <a:solidFill>
                <a:schemeClr val="tx2"/>
              </a:solidFill>
            </a:endParaRPr>
          </a:p>
        </p:txBody>
      </p:sp>
      <p:pic>
        <p:nvPicPr>
          <p:cNvPr id="12" name="9Slide.vn 12">
            <a:extLst>
              <a:ext uri="{FF2B5EF4-FFF2-40B4-BE49-F238E27FC236}">
                <a16:creationId xmlns:a16="http://schemas.microsoft.com/office/drawing/2014/main" id="{4A2D2930-6BAC-651E-8FA8-77DA3B5D8B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9875" y="5096917"/>
            <a:ext cx="3761019" cy="437594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4198202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6">
            <a:extLst>
              <a:ext uri="{FF2B5EF4-FFF2-40B4-BE49-F238E27FC236}">
                <a16:creationId xmlns:a16="http://schemas.microsoft.com/office/drawing/2014/main" id="{5240C096-C736-33F6-6C96-7CE4CEDD6692}"/>
              </a:ext>
            </a:extLst>
          </p:cNvPr>
          <p:cNvSpPr/>
          <p:nvPr/>
        </p:nvSpPr>
        <p:spPr>
          <a:xfrm rot="17247825" flipH="1">
            <a:off x="13807422" y="3106222"/>
            <a:ext cx="4450556" cy="1431132"/>
          </a:xfrm>
          <a:custGeom>
            <a:avLst/>
            <a:gdLst/>
            <a:ahLst/>
            <a:cxnLst/>
            <a:rect l="l" t="t" r="r" b="b"/>
            <a:pathLst>
              <a:path w="89019" h="28589" extrusionOk="0">
                <a:moveTo>
                  <a:pt x="74558" y="1"/>
                </a:moveTo>
                <a:cubicBezTo>
                  <a:pt x="67992" y="1"/>
                  <a:pt x="62168" y="4518"/>
                  <a:pt x="60655" y="11043"/>
                </a:cubicBezTo>
                <a:cubicBezTo>
                  <a:pt x="59369" y="11170"/>
                  <a:pt x="58069" y="11297"/>
                  <a:pt x="56783" y="11424"/>
                </a:cubicBezTo>
                <a:cubicBezTo>
                  <a:pt x="54833" y="11594"/>
                  <a:pt x="52967" y="11764"/>
                  <a:pt x="51258" y="11891"/>
                </a:cubicBezTo>
                <a:cubicBezTo>
                  <a:pt x="48784" y="12089"/>
                  <a:pt x="46665" y="12216"/>
                  <a:pt x="45336" y="12216"/>
                </a:cubicBezTo>
                <a:cubicBezTo>
                  <a:pt x="43315" y="12216"/>
                  <a:pt x="41309" y="11976"/>
                  <a:pt x="39344" y="11509"/>
                </a:cubicBezTo>
                <a:cubicBezTo>
                  <a:pt x="36504" y="10817"/>
                  <a:pt x="34101" y="9672"/>
                  <a:pt x="31939" y="8400"/>
                </a:cubicBezTo>
                <a:cubicBezTo>
                  <a:pt x="29014" y="6676"/>
                  <a:pt x="26526" y="4712"/>
                  <a:pt x="23983" y="3270"/>
                </a:cubicBezTo>
                <a:cubicBezTo>
                  <a:pt x="21387" y="1140"/>
                  <a:pt x="18178" y="26"/>
                  <a:pt x="14925" y="26"/>
                </a:cubicBezTo>
                <a:cubicBezTo>
                  <a:pt x="13238" y="26"/>
                  <a:pt x="11539" y="325"/>
                  <a:pt x="9907" y="939"/>
                </a:cubicBezTo>
                <a:cubicBezTo>
                  <a:pt x="5131" y="2719"/>
                  <a:pt x="1682" y="6916"/>
                  <a:pt x="834" y="11947"/>
                </a:cubicBezTo>
                <a:cubicBezTo>
                  <a:pt x="1" y="16978"/>
                  <a:pt x="1894" y="22080"/>
                  <a:pt x="5823" y="25316"/>
                </a:cubicBezTo>
                <a:cubicBezTo>
                  <a:pt x="8430" y="27465"/>
                  <a:pt x="11655" y="28589"/>
                  <a:pt x="14921" y="28589"/>
                </a:cubicBezTo>
                <a:cubicBezTo>
                  <a:pt x="16595" y="28589"/>
                  <a:pt x="18280" y="28294"/>
                  <a:pt x="19898" y="27690"/>
                </a:cubicBezTo>
                <a:cubicBezTo>
                  <a:pt x="23954" y="26631"/>
                  <a:pt x="27346" y="23550"/>
                  <a:pt x="31656" y="20964"/>
                </a:cubicBezTo>
                <a:cubicBezTo>
                  <a:pt x="33903" y="19607"/>
                  <a:pt x="36391" y="18406"/>
                  <a:pt x="39344" y="17685"/>
                </a:cubicBezTo>
                <a:cubicBezTo>
                  <a:pt x="41254" y="17218"/>
                  <a:pt x="43204" y="16978"/>
                  <a:pt x="45168" y="16978"/>
                </a:cubicBezTo>
                <a:cubicBezTo>
                  <a:pt x="45224" y="16978"/>
                  <a:pt x="45280" y="16978"/>
                  <a:pt x="45336" y="16978"/>
                </a:cubicBezTo>
                <a:cubicBezTo>
                  <a:pt x="46622" y="16978"/>
                  <a:pt x="48643" y="17091"/>
                  <a:pt x="51031" y="17275"/>
                </a:cubicBezTo>
                <a:cubicBezTo>
                  <a:pt x="52826" y="17402"/>
                  <a:pt x="54833" y="17586"/>
                  <a:pt x="56896" y="17784"/>
                </a:cubicBezTo>
                <a:cubicBezTo>
                  <a:pt x="58196" y="17897"/>
                  <a:pt x="59511" y="18038"/>
                  <a:pt x="60825" y="18165"/>
                </a:cubicBezTo>
                <a:cubicBezTo>
                  <a:pt x="62578" y="24391"/>
                  <a:pt x="68250" y="28572"/>
                  <a:pt x="74543" y="28572"/>
                </a:cubicBezTo>
                <a:cubicBezTo>
                  <a:pt x="75249" y="28572"/>
                  <a:pt x="75964" y="28520"/>
                  <a:pt x="76681" y="28411"/>
                </a:cubicBezTo>
                <a:cubicBezTo>
                  <a:pt x="83804" y="27351"/>
                  <a:pt x="89018" y="21147"/>
                  <a:pt x="88849" y="13954"/>
                </a:cubicBezTo>
                <a:cubicBezTo>
                  <a:pt x="88679" y="6761"/>
                  <a:pt x="83196" y="811"/>
                  <a:pt x="76031" y="76"/>
                </a:cubicBezTo>
                <a:cubicBezTo>
                  <a:pt x="75537" y="26"/>
                  <a:pt x="75046" y="1"/>
                  <a:pt x="745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defTabSz="1828755">
              <a:buClr>
                <a:srgbClr val="000000"/>
              </a:buClr>
              <a:defRPr/>
            </a:pPr>
            <a:endParaRPr sz="2801" kern="0">
              <a:solidFill>
                <a:srgbClr val="000000"/>
              </a:solidFill>
              <a:latin typeface="Arial"/>
              <a:ea typeface="SimSun" panose="02010600030101010101" pitchFamily="2" charset="-122"/>
              <a:cs typeface="Arial"/>
              <a:sym typeface="Arial"/>
            </a:endParaRPr>
          </a:p>
        </p:txBody>
      </p:sp>
      <p:sp>
        <p:nvSpPr>
          <p:cNvPr id="261" name="Google Shape;261;p36">
            <a:extLst>
              <a:ext uri="{FF2B5EF4-FFF2-40B4-BE49-F238E27FC236}">
                <a16:creationId xmlns:a16="http://schemas.microsoft.com/office/drawing/2014/main" id="{3E7659EA-043E-490A-A670-F1DCF09E0A22}"/>
              </a:ext>
            </a:extLst>
          </p:cNvPr>
          <p:cNvSpPr/>
          <p:nvPr/>
        </p:nvSpPr>
        <p:spPr>
          <a:xfrm rot="3668310">
            <a:off x="635453" y="3038963"/>
            <a:ext cx="4450556" cy="1428750"/>
          </a:xfrm>
          <a:custGeom>
            <a:avLst/>
            <a:gdLst/>
            <a:ahLst/>
            <a:cxnLst/>
            <a:rect l="l" t="t" r="r" b="b"/>
            <a:pathLst>
              <a:path w="89019" h="28589" extrusionOk="0">
                <a:moveTo>
                  <a:pt x="74558" y="1"/>
                </a:moveTo>
                <a:cubicBezTo>
                  <a:pt x="67992" y="1"/>
                  <a:pt x="62168" y="4518"/>
                  <a:pt x="60655" y="11043"/>
                </a:cubicBezTo>
                <a:cubicBezTo>
                  <a:pt x="59369" y="11170"/>
                  <a:pt x="58069" y="11297"/>
                  <a:pt x="56783" y="11424"/>
                </a:cubicBezTo>
                <a:cubicBezTo>
                  <a:pt x="54833" y="11594"/>
                  <a:pt x="52967" y="11764"/>
                  <a:pt x="51258" y="11891"/>
                </a:cubicBezTo>
                <a:cubicBezTo>
                  <a:pt x="48784" y="12089"/>
                  <a:pt x="46665" y="12216"/>
                  <a:pt x="45336" y="12216"/>
                </a:cubicBezTo>
                <a:cubicBezTo>
                  <a:pt x="43315" y="12216"/>
                  <a:pt x="41309" y="11976"/>
                  <a:pt x="39344" y="11509"/>
                </a:cubicBezTo>
                <a:cubicBezTo>
                  <a:pt x="36504" y="10817"/>
                  <a:pt x="34101" y="9672"/>
                  <a:pt x="31939" y="8400"/>
                </a:cubicBezTo>
                <a:cubicBezTo>
                  <a:pt x="29014" y="6676"/>
                  <a:pt x="26526" y="4712"/>
                  <a:pt x="23983" y="3270"/>
                </a:cubicBezTo>
                <a:cubicBezTo>
                  <a:pt x="21387" y="1140"/>
                  <a:pt x="18178" y="26"/>
                  <a:pt x="14925" y="26"/>
                </a:cubicBezTo>
                <a:cubicBezTo>
                  <a:pt x="13238" y="26"/>
                  <a:pt x="11539" y="325"/>
                  <a:pt x="9907" y="939"/>
                </a:cubicBezTo>
                <a:cubicBezTo>
                  <a:pt x="5131" y="2719"/>
                  <a:pt x="1682" y="6916"/>
                  <a:pt x="834" y="11947"/>
                </a:cubicBezTo>
                <a:cubicBezTo>
                  <a:pt x="1" y="16978"/>
                  <a:pt x="1894" y="22080"/>
                  <a:pt x="5823" y="25316"/>
                </a:cubicBezTo>
                <a:cubicBezTo>
                  <a:pt x="8430" y="27465"/>
                  <a:pt x="11655" y="28589"/>
                  <a:pt x="14921" y="28589"/>
                </a:cubicBezTo>
                <a:cubicBezTo>
                  <a:pt x="16595" y="28589"/>
                  <a:pt x="18280" y="28294"/>
                  <a:pt x="19898" y="27690"/>
                </a:cubicBezTo>
                <a:cubicBezTo>
                  <a:pt x="23954" y="26631"/>
                  <a:pt x="27346" y="23550"/>
                  <a:pt x="31656" y="20964"/>
                </a:cubicBezTo>
                <a:cubicBezTo>
                  <a:pt x="33903" y="19607"/>
                  <a:pt x="36391" y="18406"/>
                  <a:pt x="39344" y="17685"/>
                </a:cubicBezTo>
                <a:cubicBezTo>
                  <a:pt x="41254" y="17218"/>
                  <a:pt x="43204" y="16978"/>
                  <a:pt x="45168" y="16978"/>
                </a:cubicBezTo>
                <a:cubicBezTo>
                  <a:pt x="45224" y="16978"/>
                  <a:pt x="45280" y="16978"/>
                  <a:pt x="45336" y="16978"/>
                </a:cubicBezTo>
                <a:cubicBezTo>
                  <a:pt x="46622" y="16978"/>
                  <a:pt x="48643" y="17091"/>
                  <a:pt x="51031" y="17275"/>
                </a:cubicBezTo>
                <a:cubicBezTo>
                  <a:pt x="52826" y="17402"/>
                  <a:pt x="54833" y="17586"/>
                  <a:pt x="56896" y="17784"/>
                </a:cubicBezTo>
                <a:cubicBezTo>
                  <a:pt x="58196" y="17897"/>
                  <a:pt x="59511" y="18038"/>
                  <a:pt x="60825" y="18165"/>
                </a:cubicBezTo>
                <a:cubicBezTo>
                  <a:pt x="62578" y="24391"/>
                  <a:pt x="68250" y="28572"/>
                  <a:pt x="74543" y="28572"/>
                </a:cubicBezTo>
                <a:cubicBezTo>
                  <a:pt x="75249" y="28572"/>
                  <a:pt x="75964" y="28520"/>
                  <a:pt x="76681" y="28411"/>
                </a:cubicBezTo>
                <a:cubicBezTo>
                  <a:pt x="83804" y="27351"/>
                  <a:pt x="89018" y="21147"/>
                  <a:pt x="88849" y="13954"/>
                </a:cubicBezTo>
                <a:cubicBezTo>
                  <a:pt x="88679" y="6761"/>
                  <a:pt x="83196" y="811"/>
                  <a:pt x="76031" y="76"/>
                </a:cubicBezTo>
                <a:cubicBezTo>
                  <a:pt x="75537" y="26"/>
                  <a:pt x="75046" y="1"/>
                  <a:pt x="7455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defTabSz="1828755">
              <a:buClr>
                <a:srgbClr val="000000"/>
              </a:buClr>
              <a:defRPr/>
            </a:pPr>
            <a:endParaRPr sz="2801" kern="0">
              <a:solidFill>
                <a:srgbClr val="000000"/>
              </a:solidFill>
              <a:latin typeface="Arial"/>
              <a:ea typeface="SimSun" panose="02010600030101010101" pitchFamily="2" charset="-122"/>
              <a:cs typeface="Arial"/>
              <a:sym typeface="Arial"/>
            </a:endParaRPr>
          </a:p>
        </p:txBody>
      </p:sp>
      <p:sp>
        <p:nvSpPr>
          <p:cNvPr id="262" name="Google Shape;262;p36">
            <a:extLst>
              <a:ext uri="{FF2B5EF4-FFF2-40B4-BE49-F238E27FC236}">
                <a16:creationId xmlns:a16="http://schemas.microsoft.com/office/drawing/2014/main" id="{F372C5E5-D156-71E9-BE63-C39C54A90A96}"/>
              </a:ext>
            </a:extLst>
          </p:cNvPr>
          <p:cNvSpPr/>
          <p:nvPr/>
        </p:nvSpPr>
        <p:spPr>
          <a:xfrm>
            <a:off x="693423" y="2878930"/>
            <a:ext cx="4936331" cy="493871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defTabSz="1828755">
              <a:buClr>
                <a:srgbClr val="000000"/>
              </a:buClr>
              <a:defRPr/>
            </a:pPr>
            <a:endParaRPr sz="2801" kern="0" dirty="0">
              <a:solidFill>
                <a:srgbClr val="000000"/>
              </a:solidFill>
              <a:latin typeface="Arial"/>
              <a:ea typeface="SimSun" panose="02010600030101010101" pitchFamily="2" charset="-122"/>
              <a:cs typeface="Arial"/>
              <a:sym typeface="Arial"/>
            </a:endParaRPr>
          </a:p>
        </p:txBody>
      </p:sp>
      <p:sp>
        <p:nvSpPr>
          <p:cNvPr id="264" name="Google Shape;264;p36">
            <a:extLst>
              <a:ext uri="{FF2B5EF4-FFF2-40B4-BE49-F238E27FC236}">
                <a16:creationId xmlns:a16="http://schemas.microsoft.com/office/drawing/2014/main" id="{311C15AD-FBC5-BEA4-945D-2F2E18402C8E}"/>
              </a:ext>
            </a:extLst>
          </p:cNvPr>
          <p:cNvSpPr/>
          <p:nvPr/>
        </p:nvSpPr>
        <p:spPr>
          <a:xfrm>
            <a:off x="13349287" y="3547780"/>
            <a:ext cx="4938713" cy="493871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defTabSz="1828755">
              <a:buClr>
                <a:srgbClr val="000000"/>
              </a:buClr>
              <a:defRPr/>
            </a:pPr>
            <a:endParaRPr sz="2801" kern="0">
              <a:solidFill>
                <a:srgbClr val="000000"/>
              </a:solidFill>
              <a:latin typeface="Arial"/>
              <a:ea typeface="SimSun" panose="02010600030101010101" pitchFamily="2" charset="-122"/>
              <a:cs typeface="Arial"/>
              <a:sym typeface="Arial"/>
            </a:endParaRPr>
          </a:p>
        </p:txBody>
      </p:sp>
      <p:sp>
        <p:nvSpPr>
          <p:cNvPr id="60424" name="Google Shape;268;p36">
            <a:extLst>
              <a:ext uri="{FF2B5EF4-FFF2-40B4-BE49-F238E27FC236}">
                <a16:creationId xmlns:a16="http://schemas.microsoft.com/office/drawing/2014/main" id="{FB6DBF73-FEAC-9243-4C24-B7F6C453D17E}"/>
              </a:ext>
            </a:extLst>
          </p:cNvPr>
          <p:cNvSpPr txBox="1">
            <a:spLocks noGrp="1" noChangeArrowheads="1"/>
          </p:cNvSpPr>
          <p:nvPr>
            <p:ph type="subTitle" idx="5"/>
          </p:nvPr>
        </p:nvSpPr>
        <p:spPr>
          <a:xfrm flipH="1">
            <a:off x="798207" y="3254123"/>
            <a:ext cx="4376426" cy="3949223"/>
          </a:xfrm>
        </p:spPr>
        <p:txBody>
          <a:bodyPr spcFirstLastPara="1" vert="horz" lIns="182850" tIns="182850" rIns="182850" bIns="182850" rtlCol="0">
            <a:no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383536"/>
              </a:buClr>
              <a:buFont typeface="Hind Vadodara Light" panose="02000000000000000000" pitchFamily="2" charset="0"/>
              <a:buNone/>
              <a:defRPr/>
            </a:pPr>
            <a:r>
              <a:rPr lang="en-US" altLang="en-US" sz="4800" b="1" dirty="0" err="1">
                <a:solidFill>
                  <a:srgbClr val="191824"/>
                </a:solidFill>
                <a:latin typeface="+mj-lt"/>
                <a:ea typeface="Hind Vadodara Light" panose="02000000000000000000" pitchFamily="2" charset="0"/>
                <a:cs typeface="Hind Vadodara Light" panose="02000000000000000000" pitchFamily="2" charset="0"/>
                <a:sym typeface="Hind Vadodara Light" panose="02000000000000000000" pitchFamily="2" charset="0"/>
              </a:rPr>
              <a:t>Khái</a:t>
            </a:r>
            <a:r>
              <a:rPr lang="en-US" altLang="en-US" sz="4800" b="1" dirty="0">
                <a:solidFill>
                  <a:srgbClr val="191824"/>
                </a:solidFill>
                <a:latin typeface="+mj-lt"/>
                <a:ea typeface="Hind Vadodara Light" panose="02000000000000000000" pitchFamily="2" charset="0"/>
                <a:cs typeface="Hind Vadodara Light" panose="02000000000000000000" pitchFamily="2" charset="0"/>
                <a:sym typeface="Hind Vadodara Light" panose="02000000000000000000" pitchFamily="2" charset="0"/>
              </a:rPr>
              <a:t> </a:t>
            </a:r>
            <a:r>
              <a:rPr lang="en-US" altLang="en-US" sz="4800" b="1" dirty="0" err="1">
                <a:solidFill>
                  <a:srgbClr val="191824"/>
                </a:solidFill>
                <a:latin typeface="+mj-lt"/>
                <a:ea typeface="Hind Vadodara Light" panose="02000000000000000000" pitchFamily="2" charset="0"/>
                <a:cs typeface="Hind Vadodara Light" panose="02000000000000000000" pitchFamily="2" charset="0"/>
                <a:sym typeface="Hind Vadodara Light" panose="02000000000000000000" pitchFamily="2" charset="0"/>
              </a:rPr>
              <a:t>niệm</a:t>
            </a:r>
            <a:r>
              <a:rPr lang="en-US" altLang="en-US" sz="4800" b="1" dirty="0">
                <a:solidFill>
                  <a:srgbClr val="191824"/>
                </a:solidFill>
                <a:latin typeface="+mj-lt"/>
                <a:ea typeface="Hind Vadodara Light" panose="02000000000000000000" pitchFamily="2" charset="0"/>
                <a:cs typeface="Hind Vadodara Light" panose="02000000000000000000" pitchFamily="2" charset="0"/>
                <a:sym typeface="Hind Vadodara Light" panose="02000000000000000000" pitchFamily="2" charset="0"/>
              </a:rPr>
              <a:t> </a:t>
            </a:r>
            <a:r>
              <a:rPr lang="en-US" altLang="en-US" sz="4800" b="1" dirty="0" err="1">
                <a:solidFill>
                  <a:srgbClr val="191824"/>
                </a:solidFill>
                <a:latin typeface="+mj-lt"/>
                <a:ea typeface="Hind Vadodara Light" panose="02000000000000000000" pitchFamily="2" charset="0"/>
                <a:cs typeface="Hind Vadodara Light" panose="02000000000000000000" pitchFamily="2" charset="0"/>
                <a:sym typeface="Hind Vadodara Light" panose="02000000000000000000" pitchFamily="2" charset="0"/>
              </a:rPr>
              <a:t>hợp</a:t>
            </a:r>
            <a:r>
              <a:rPr lang="en-US" altLang="en-US" sz="4800" b="1" dirty="0">
                <a:solidFill>
                  <a:srgbClr val="191824"/>
                </a:solidFill>
                <a:latin typeface="+mj-lt"/>
                <a:ea typeface="Hind Vadodara Light" panose="02000000000000000000" pitchFamily="2" charset="0"/>
                <a:cs typeface="Hind Vadodara Light" panose="02000000000000000000" pitchFamily="2" charset="0"/>
                <a:sym typeface="Hind Vadodara Light" panose="02000000000000000000" pitchFamily="2" charset="0"/>
              </a:rPr>
              <a:t> </a:t>
            </a:r>
            <a:r>
              <a:rPr lang="en-US" altLang="en-US" sz="4800" b="1" dirty="0" err="1">
                <a:solidFill>
                  <a:srgbClr val="191824"/>
                </a:solidFill>
                <a:latin typeface="+mj-lt"/>
                <a:ea typeface="Hind Vadodara Light" panose="02000000000000000000" pitchFamily="2" charset="0"/>
                <a:cs typeface="Hind Vadodara Light" panose="02000000000000000000" pitchFamily="2" charset="0"/>
                <a:sym typeface="Hind Vadodara Light" panose="02000000000000000000" pitchFamily="2" charset="0"/>
              </a:rPr>
              <a:t>chất</a:t>
            </a:r>
            <a:r>
              <a:rPr lang="en-US" altLang="en-US" sz="4800" b="1" dirty="0">
                <a:solidFill>
                  <a:srgbClr val="191824"/>
                </a:solidFill>
                <a:latin typeface="+mj-lt"/>
                <a:ea typeface="Hind Vadodara Light" panose="02000000000000000000" pitchFamily="2" charset="0"/>
                <a:cs typeface="Hind Vadodara Light" panose="02000000000000000000" pitchFamily="2" charset="0"/>
                <a:sym typeface="Hind Vadodara Light" panose="02000000000000000000" pitchFamily="2" charset="0"/>
              </a:rPr>
              <a:t> </a:t>
            </a:r>
            <a:r>
              <a:rPr lang="en-US" altLang="en-US" sz="4800" b="1" dirty="0" err="1">
                <a:solidFill>
                  <a:srgbClr val="191824"/>
                </a:solidFill>
                <a:latin typeface="+mj-lt"/>
                <a:ea typeface="Hind Vadodara Light" panose="02000000000000000000" pitchFamily="2" charset="0"/>
                <a:cs typeface="Hind Vadodara Light" panose="02000000000000000000" pitchFamily="2" charset="0"/>
                <a:sym typeface="Hind Vadodara Light" panose="02000000000000000000" pitchFamily="2" charset="0"/>
              </a:rPr>
              <a:t>hữu</a:t>
            </a:r>
            <a:r>
              <a:rPr lang="en-US" altLang="en-US" sz="4800" b="1" dirty="0">
                <a:solidFill>
                  <a:srgbClr val="191824"/>
                </a:solidFill>
                <a:latin typeface="+mj-lt"/>
                <a:ea typeface="Hind Vadodara Light" panose="02000000000000000000" pitchFamily="2" charset="0"/>
                <a:cs typeface="Hind Vadodara Light" panose="02000000000000000000" pitchFamily="2" charset="0"/>
                <a:sym typeface="Hind Vadodara Light" panose="02000000000000000000" pitchFamily="2" charset="0"/>
              </a:rPr>
              <a:t> </a:t>
            </a:r>
            <a:r>
              <a:rPr lang="en-US" altLang="en-US" sz="4800" b="1" dirty="0" err="1">
                <a:solidFill>
                  <a:srgbClr val="191824"/>
                </a:solidFill>
                <a:latin typeface="+mj-lt"/>
                <a:ea typeface="Hind Vadodara Light" panose="02000000000000000000" pitchFamily="2" charset="0"/>
                <a:cs typeface="Hind Vadodara Light" panose="02000000000000000000" pitchFamily="2" charset="0"/>
                <a:sym typeface="Hind Vadodara Light" panose="02000000000000000000" pitchFamily="2" charset="0"/>
              </a:rPr>
              <a:t>cơ</a:t>
            </a:r>
            <a:r>
              <a:rPr lang="en-US" altLang="en-US" sz="4800" b="1" dirty="0">
                <a:solidFill>
                  <a:srgbClr val="191824"/>
                </a:solidFill>
                <a:latin typeface="+mj-lt"/>
                <a:ea typeface="Hind Vadodara Light" panose="02000000000000000000" pitchFamily="2" charset="0"/>
                <a:cs typeface="Hind Vadodara Light" panose="02000000000000000000" pitchFamily="2" charset="0"/>
                <a:sym typeface="Hind Vadodara Light" panose="02000000000000000000" pitchFamily="2" charset="0"/>
              </a:rPr>
              <a:t> </a:t>
            </a:r>
            <a:r>
              <a:rPr lang="en-US" altLang="en-US" sz="4800" b="1" dirty="0" err="1">
                <a:solidFill>
                  <a:srgbClr val="191824"/>
                </a:solidFill>
                <a:latin typeface="+mj-lt"/>
                <a:ea typeface="Hind Vadodara Light" panose="02000000000000000000" pitchFamily="2" charset="0"/>
                <a:cs typeface="Hind Vadodara Light" panose="02000000000000000000" pitchFamily="2" charset="0"/>
                <a:sym typeface="Hind Vadodara Light" panose="02000000000000000000" pitchFamily="2" charset="0"/>
              </a:rPr>
              <a:t>và</a:t>
            </a:r>
            <a:r>
              <a:rPr lang="en-US" altLang="en-US" sz="4800" b="1" dirty="0">
                <a:solidFill>
                  <a:srgbClr val="191824"/>
                </a:solidFill>
                <a:latin typeface="+mj-lt"/>
                <a:ea typeface="Hind Vadodara Light" panose="02000000000000000000" pitchFamily="2" charset="0"/>
                <a:cs typeface="Hind Vadodara Light" panose="02000000000000000000" pitchFamily="2" charset="0"/>
                <a:sym typeface="Hind Vadodara Light" panose="02000000000000000000" pitchFamily="2" charset="0"/>
              </a:rPr>
              <a:t> </a:t>
            </a:r>
            <a:r>
              <a:rPr lang="en-US" altLang="en-US" sz="4800" b="1" dirty="0" err="1">
                <a:solidFill>
                  <a:srgbClr val="191824"/>
                </a:solidFill>
                <a:latin typeface="+mj-lt"/>
                <a:ea typeface="Hind Vadodara Light" panose="02000000000000000000" pitchFamily="2" charset="0"/>
                <a:cs typeface="Hind Vadodara Light" panose="02000000000000000000" pitchFamily="2" charset="0"/>
                <a:sym typeface="Hind Vadodara Light" panose="02000000000000000000" pitchFamily="2" charset="0"/>
              </a:rPr>
              <a:t>hóa</a:t>
            </a:r>
            <a:r>
              <a:rPr lang="en-US" altLang="en-US" sz="4800" b="1" dirty="0">
                <a:solidFill>
                  <a:srgbClr val="191824"/>
                </a:solidFill>
                <a:latin typeface="+mj-lt"/>
                <a:ea typeface="Hind Vadodara Light" panose="02000000000000000000" pitchFamily="2" charset="0"/>
                <a:cs typeface="Hind Vadodara Light" panose="02000000000000000000" pitchFamily="2" charset="0"/>
                <a:sym typeface="Hind Vadodara Light" panose="02000000000000000000" pitchFamily="2" charset="0"/>
              </a:rPr>
              <a:t> </a:t>
            </a:r>
            <a:r>
              <a:rPr lang="en-US" altLang="en-US" sz="4800" b="1" dirty="0" err="1">
                <a:solidFill>
                  <a:srgbClr val="191824"/>
                </a:solidFill>
                <a:latin typeface="+mj-lt"/>
                <a:ea typeface="Hind Vadodara Light" panose="02000000000000000000" pitchFamily="2" charset="0"/>
                <a:cs typeface="Hind Vadodara Light" panose="02000000000000000000" pitchFamily="2" charset="0"/>
                <a:sym typeface="Hind Vadodara Light" panose="02000000000000000000" pitchFamily="2" charset="0"/>
              </a:rPr>
              <a:t>học</a:t>
            </a:r>
            <a:r>
              <a:rPr lang="en-US" altLang="en-US" sz="4800" b="1" dirty="0">
                <a:solidFill>
                  <a:srgbClr val="191824"/>
                </a:solidFill>
                <a:latin typeface="+mj-lt"/>
                <a:ea typeface="Hind Vadodara Light" panose="02000000000000000000" pitchFamily="2" charset="0"/>
                <a:cs typeface="Hind Vadodara Light" panose="02000000000000000000" pitchFamily="2" charset="0"/>
                <a:sym typeface="Hind Vadodara Light" panose="02000000000000000000" pitchFamily="2" charset="0"/>
              </a:rPr>
              <a:t> </a:t>
            </a:r>
            <a:r>
              <a:rPr lang="en-US" altLang="en-US" sz="4800" b="1" dirty="0" err="1">
                <a:solidFill>
                  <a:srgbClr val="191824"/>
                </a:solidFill>
                <a:latin typeface="+mj-lt"/>
                <a:ea typeface="Hind Vadodara Light" panose="02000000000000000000" pitchFamily="2" charset="0"/>
                <a:cs typeface="Hind Vadodara Light" panose="02000000000000000000" pitchFamily="2" charset="0"/>
                <a:sym typeface="Hind Vadodara Light" panose="02000000000000000000" pitchFamily="2" charset="0"/>
              </a:rPr>
              <a:t>hữu</a:t>
            </a:r>
            <a:r>
              <a:rPr lang="en-US" altLang="en-US" sz="4800" b="1" dirty="0">
                <a:solidFill>
                  <a:srgbClr val="191824"/>
                </a:solidFill>
                <a:latin typeface="+mj-lt"/>
                <a:ea typeface="Hind Vadodara Light" panose="02000000000000000000" pitchFamily="2" charset="0"/>
                <a:cs typeface="Hind Vadodara Light" panose="02000000000000000000" pitchFamily="2" charset="0"/>
                <a:sym typeface="Hind Vadodara Light" panose="02000000000000000000" pitchFamily="2" charset="0"/>
              </a:rPr>
              <a:t> </a:t>
            </a:r>
            <a:r>
              <a:rPr lang="en-US" altLang="en-US" sz="4800" b="1" dirty="0" err="1">
                <a:solidFill>
                  <a:srgbClr val="191824"/>
                </a:solidFill>
                <a:latin typeface="+mj-lt"/>
                <a:ea typeface="Hind Vadodara Light" panose="02000000000000000000" pitchFamily="2" charset="0"/>
                <a:cs typeface="Hind Vadodara Light" panose="02000000000000000000" pitchFamily="2" charset="0"/>
                <a:sym typeface="Hind Vadodara Light" panose="02000000000000000000" pitchFamily="2" charset="0"/>
              </a:rPr>
              <a:t>cơ</a:t>
            </a:r>
            <a:endParaRPr lang="en-US" altLang="en-US" sz="4800" b="1" dirty="0">
              <a:solidFill>
                <a:srgbClr val="191824"/>
              </a:solidFill>
              <a:latin typeface="+mj-lt"/>
              <a:ea typeface="Hind Vadodara Light" panose="02000000000000000000" pitchFamily="2" charset="0"/>
              <a:cs typeface="Hind Vadodara Light" panose="02000000000000000000" pitchFamily="2" charset="0"/>
              <a:sym typeface="Hind Vadodara Light" panose="02000000000000000000" pitchFamily="2" charset="0"/>
            </a:endParaRPr>
          </a:p>
        </p:txBody>
      </p:sp>
      <p:sp>
        <p:nvSpPr>
          <p:cNvPr id="51209" name="Google Shape;271;p36">
            <a:extLst>
              <a:ext uri="{FF2B5EF4-FFF2-40B4-BE49-F238E27FC236}">
                <a16:creationId xmlns:a16="http://schemas.microsoft.com/office/drawing/2014/main" id="{3D33D8E4-6B54-6F15-C790-5FFC8CF9493A}"/>
              </a:ext>
            </a:extLst>
          </p:cNvPr>
          <p:cNvSpPr txBox="1">
            <a:spLocks noGrp="1" noChangeArrowheads="1"/>
          </p:cNvSpPr>
          <p:nvPr>
            <p:ph type="ctrTitle" idx="4"/>
          </p:nvPr>
        </p:nvSpPr>
        <p:spPr>
          <a:xfrm flipH="1">
            <a:off x="454888" y="1848871"/>
            <a:ext cx="3119438" cy="1154907"/>
          </a:xfrm>
        </p:spPr>
        <p:txBody>
          <a:bodyPr spcFirstLastPara="1" vert="horz" lIns="182850" tIns="182850" rIns="182850" bIns="182850" rtlCol="0" anchor="ctr">
            <a:no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383536"/>
              </a:buClr>
              <a:buFont typeface="Teko Light"/>
              <a:buNone/>
            </a:pPr>
            <a:r>
              <a:rPr lang="en-US" altLang="en-US" sz="9600" dirty="0">
                <a:solidFill>
                  <a:srgbClr val="FFFFFF"/>
                </a:solidFill>
                <a:latin typeface="Teko Light"/>
                <a:ea typeface="Teko Light"/>
                <a:cs typeface="Teko Light"/>
                <a:sym typeface="Teko Light"/>
              </a:rPr>
              <a:t>1</a:t>
            </a:r>
          </a:p>
        </p:txBody>
      </p:sp>
      <p:sp>
        <p:nvSpPr>
          <p:cNvPr id="51210" name="Google Shape;272;p36">
            <a:extLst>
              <a:ext uri="{FF2B5EF4-FFF2-40B4-BE49-F238E27FC236}">
                <a16:creationId xmlns:a16="http://schemas.microsoft.com/office/drawing/2014/main" id="{2C4596D6-5B4C-1723-A25B-DBFC6D699BD8}"/>
              </a:ext>
            </a:extLst>
          </p:cNvPr>
          <p:cNvSpPr txBox="1">
            <a:spLocks noGrp="1" noChangeArrowheads="1"/>
          </p:cNvSpPr>
          <p:nvPr>
            <p:ph type="ctrTitle"/>
          </p:nvPr>
        </p:nvSpPr>
        <p:spPr>
          <a:xfrm flipH="1">
            <a:off x="14706310" y="1848872"/>
            <a:ext cx="3121820" cy="1154907"/>
          </a:xfrm>
        </p:spPr>
        <p:txBody>
          <a:bodyPr spcFirstLastPara="1" vert="horz" lIns="182850" tIns="182850" rIns="182850" bIns="182850" rtlCol="0" anchor="ctr">
            <a:no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383536"/>
              </a:buClr>
              <a:buFont typeface="Teko Light"/>
              <a:buNone/>
            </a:pPr>
            <a:r>
              <a:rPr lang="en-US" altLang="en-US" sz="9600" dirty="0">
                <a:solidFill>
                  <a:srgbClr val="FFFFFF"/>
                </a:solidFill>
                <a:latin typeface="Teko Light"/>
                <a:ea typeface="Teko Light"/>
                <a:cs typeface="Teko Light"/>
                <a:sym typeface="Teko Light"/>
              </a:rPr>
              <a:t>3</a:t>
            </a:r>
          </a:p>
        </p:txBody>
      </p:sp>
      <p:sp>
        <p:nvSpPr>
          <p:cNvPr id="60427" name="Google Shape;268;p36">
            <a:extLst>
              <a:ext uri="{FF2B5EF4-FFF2-40B4-BE49-F238E27FC236}">
                <a16:creationId xmlns:a16="http://schemas.microsoft.com/office/drawing/2014/main" id="{2938CAC9-DDDC-3781-BC3F-D96319EFEE92}"/>
              </a:ext>
            </a:extLst>
          </p:cNvPr>
          <p:cNvSpPr txBox="1">
            <a:spLocks noGrp="1" noChangeArrowheads="1"/>
          </p:cNvSpPr>
          <p:nvPr>
            <p:ph type="subTitle" idx="5"/>
          </p:nvPr>
        </p:nvSpPr>
        <p:spPr>
          <a:xfrm flipH="1">
            <a:off x="13622630" y="4996359"/>
            <a:ext cx="4774407" cy="2759868"/>
          </a:xfrm>
        </p:spPr>
        <p:txBody>
          <a:bodyPr spcFirstLastPara="1" vert="horz" lIns="182850" tIns="182850" rIns="182850" bIns="182850" rtlCol="0">
            <a:no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383536"/>
              </a:buClr>
              <a:buFont typeface="Hind Vadodara Light" panose="02000000000000000000" pitchFamily="2" charset="0"/>
              <a:buNone/>
              <a:defRPr/>
            </a:pPr>
            <a:r>
              <a:rPr lang="en-US" altLang="en-US" sz="5400" b="1" dirty="0" err="1">
                <a:solidFill>
                  <a:srgbClr val="191824"/>
                </a:solidFill>
                <a:latin typeface="+mj-lt"/>
                <a:ea typeface="Hind Vadodara Light" panose="02000000000000000000" pitchFamily="2" charset="0"/>
                <a:cs typeface="Times New Roman" panose="02020603050405020304" pitchFamily="18" charset="0"/>
                <a:sym typeface="Hind Vadodara Light" panose="02000000000000000000" pitchFamily="2" charset="0"/>
              </a:rPr>
              <a:t>Phân</a:t>
            </a:r>
            <a:r>
              <a:rPr lang="en-US" altLang="en-US" sz="5400" b="1" dirty="0">
                <a:solidFill>
                  <a:srgbClr val="191824"/>
                </a:solidFill>
                <a:latin typeface="+mj-lt"/>
                <a:ea typeface="Hind Vadodara Light" panose="02000000000000000000" pitchFamily="2" charset="0"/>
                <a:cs typeface="Times New Roman" panose="02020603050405020304" pitchFamily="18" charset="0"/>
                <a:sym typeface="Hind Vadodara Light" panose="02000000000000000000" pitchFamily="2" charset="0"/>
              </a:rPr>
              <a:t> </a:t>
            </a:r>
            <a:r>
              <a:rPr lang="en-US" altLang="en-US" sz="5400" b="1" dirty="0" err="1">
                <a:solidFill>
                  <a:srgbClr val="191824"/>
                </a:solidFill>
                <a:latin typeface="+mj-lt"/>
                <a:ea typeface="Hind Vadodara Light" panose="02000000000000000000" pitchFamily="2" charset="0"/>
                <a:cs typeface="Times New Roman" panose="02020603050405020304" pitchFamily="18" charset="0"/>
                <a:sym typeface="Hind Vadodara Light" panose="02000000000000000000" pitchFamily="2" charset="0"/>
              </a:rPr>
              <a:t>loại</a:t>
            </a:r>
            <a:r>
              <a:rPr lang="en-US" altLang="en-US" sz="5400" b="1" dirty="0">
                <a:solidFill>
                  <a:srgbClr val="191824"/>
                </a:solidFill>
                <a:latin typeface="+mj-lt"/>
                <a:ea typeface="Hind Vadodara Light" panose="02000000000000000000" pitchFamily="2" charset="0"/>
                <a:cs typeface="Times New Roman" panose="02020603050405020304" pitchFamily="18" charset="0"/>
                <a:sym typeface="Hind Vadodara Light" panose="02000000000000000000" pitchFamily="2" charset="0"/>
              </a:rPr>
              <a:t> </a:t>
            </a:r>
            <a:r>
              <a:rPr lang="en-US" altLang="en-US" sz="5400" b="1" dirty="0" err="1">
                <a:solidFill>
                  <a:srgbClr val="191824"/>
                </a:solidFill>
                <a:latin typeface="+mj-lt"/>
                <a:ea typeface="Hind Vadodara Light" panose="02000000000000000000" pitchFamily="2" charset="0"/>
                <a:cs typeface="Times New Roman" panose="02020603050405020304" pitchFamily="18" charset="0"/>
                <a:sym typeface="Hind Vadodara Light" panose="02000000000000000000" pitchFamily="2" charset="0"/>
              </a:rPr>
              <a:t>hợp</a:t>
            </a:r>
            <a:r>
              <a:rPr lang="en-US" altLang="en-US" sz="5400" b="1" dirty="0">
                <a:solidFill>
                  <a:srgbClr val="191824"/>
                </a:solidFill>
                <a:latin typeface="+mj-lt"/>
                <a:ea typeface="Hind Vadodara Light" panose="02000000000000000000" pitchFamily="2" charset="0"/>
                <a:cs typeface="Times New Roman" panose="02020603050405020304" pitchFamily="18" charset="0"/>
                <a:sym typeface="Hind Vadodara Light" panose="02000000000000000000" pitchFamily="2" charset="0"/>
              </a:rPr>
              <a:t> </a:t>
            </a:r>
            <a:r>
              <a:rPr lang="en-US" altLang="en-US" sz="5400" b="1" dirty="0" err="1">
                <a:solidFill>
                  <a:srgbClr val="191824"/>
                </a:solidFill>
                <a:latin typeface="+mj-lt"/>
                <a:ea typeface="Hind Vadodara Light" panose="02000000000000000000" pitchFamily="2" charset="0"/>
                <a:cs typeface="Times New Roman" panose="02020603050405020304" pitchFamily="18" charset="0"/>
                <a:sym typeface="Hind Vadodara Light" panose="02000000000000000000" pitchFamily="2" charset="0"/>
              </a:rPr>
              <a:t>chất</a:t>
            </a:r>
            <a:r>
              <a:rPr lang="en-US" altLang="en-US" sz="5400" b="1" dirty="0">
                <a:solidFill>
                  <a:srgbClr val="191824"/>
                </a:solidFill>
                <a:latin typeface="+mj-lt"/>
                <a:ea typeface="Hind Vadodara Light" panose="02000000000000000000" pitchFamily="2" charset="0"/>
                <a:cs typeface="Times New Roman" panose="02020603050405020304" pitchFamily="18" charset="0"/>
                <a:sym typeface="Hind Vadodara Light" panose="02000000000000000000" pitchFamily="2" charset="0"/>
              </a:rPr>
              <a:t> </a:t>
            </a:r>
            <a:r>
              <a:rPr lang="en-US" altLang="en-US" sz="5400" b="1" dirty="0" err="1">
                <a:solidFill>
                  <a:srgbClr val="191824"/>
                </a:solidFill>
                <a:latin typeface="+mj-lt"/>
                <a:ea typeface="Hind Vadodara Light" panose="02000000000000000000" pitchFamily="2" charset="0"/>
                <a:cs typeface="Times New Roman" panose="02020603050405020304" pitchFamily="18" charset="0"/>
                <a:sym typeface="Hind Vadodara Light" panose="02000000000000000000" pitchFamily="2" charset="0"/>
              </a:rPr>
              <a:t>hữu</a:t>
            </a:r>
            <a:r>
              <a:rPr lang="en-US" altLang="en-US" sz="5400" b="1" dirty="0">
                <a:solidFill>
                  <a:srgbClr val="191824"/>
                </a:solidFill>
                <a:latin typeface="+mj-lt"/>
                <a:ea typeface="Hind Vadodara Light" panose="02000000000000000000" pitchFamily="2" charset="0"/>
                <a:cs typeface="Times New Roman" panose="02020603050405020304" pitchFamily="18" charset="0"/>
                <a:sym typeface="Hind Vadodara Light" panose="02000000000000000000" pitchFamily="2" charset="0"/>
              </a:rPr>
              <a:t> </a:t>
            </a:r>
            <a:r>
              <a:rPr lang="en-US" altLang="en-US" sz="5400" b="1" dirty="0" err="1">
                <a:solidFill>
                  <a:srgbClr val="191824"/>
                </a:solidFill>
                <a:latin typeface="+mj-lt"/>
                <a:ea typeface="Hind Vadodara Light" panose="02000000000000000000" pitchFamily="2" charset="0"/>
                <a:cs typeface="Times New Roman" panose="02020603050405020304" pitchFamily="18" charset="0"/>
                <a:sym typeface="Hind Vadodara Light" panose="02000000000000000000" pitchFamily="2" charset="0"/>
              </a:rPr>
              <a:t>cơ</a:t>
            </a:r>
            <a:endParaRPr lang="en-US" altLang="en-US" sz="5400" b="1" dirty="0">
              <a:solidFill>
                <a:srgbClr val="191824"/>
              </a:solidFill>
              <a:latin typeface="+mj-lt"/>
              <a:ea typeface="Hind Vadodara Light" panose="02000000000000000000" pitchFamily="2" charset="0"/>
              <a:cs typeface="Times New Roman" panose="02020603050405020304" pitchFamily="18" charset="0"/>
              <a:sym typeface="Hind Vadodara Light" panose="02000000000000000000" pitchFamily="2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BC6C42EC-7E31-B826-2926-DDD9C1492CC9}"/>
              </a:ext>
            </a:extLst>
          </p:cNvPr>
          <p:cNvSpPr/>
          <p:nvPr/>
        </p:nvSpPr>
        <p:spPr>
          <a:xfrm>
            <a:off x="12462903" y="1459639"/>
            <a:ext cx="2209800" cy="121056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1064A154-DFCC-910B-0F24-E8BCB6562DD7}"/>
              </a:ext>
            </a:extLst>
          </p:cNvPr>
          <p:cNvSpPr/>
          <p:nvPr/>
        </p:nvSpPr>
        <p:spPr>
          <a:xfrm>
            <a:off x="4164749" y="1484336"/>
            <a:ext cx="1822819" cy="122210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llout: Down Arrow 9">
            <a:extLst>
              <a:ext uri="{FF2B5EF4-FFF2-40B4-BE49-F238E27FC236}">
                <a16:creationId xmlns:a16="http://schemas.microsoft.com/office/drawing/2014/main" id="{AA8DBED2-F99E-9603-DDB0-E704770A0815}"/>
              </a:ext>
            </a:extLst>
          </p:cNvPr>
          <p:cNvSpPr/>
          <p:nvPr/>
        </p:nvSpPr>
        <p:spPr>
          <a:xfrm>
            <a:off x="5946640" y="56780"/>
            <a:ext cx="6516263" cy="3805608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I.  HỢP CHẤT HỮU CƠ VÀ HÓA HỌC HỮU CƠ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12B017-5D3B-C721-2B28-ABAB13DF3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017" y="3878931"/>
            <a:ext cx="2334055" cy="4278086"/>
          </a:xfrm>
          <a:prstGeom prst="rect">
            <a:avLst/>
          </a:prstGeom>
        </p:spPr>
      </p:pic>
      <p:sp>
        <p:nvSpPr>
          <p:cNvPr id="15" name="Google Shape;264;p36">
            <a:extLst>
              <a:ext uri="{FF2B5EF4-FFF2-40B4-BE49-F238E27FC236}">
                <a16:creationId xmlns:a16="http://schemas.microsoft.com/office/drawing/2014/main" id="{97F20AA6-73F4-A7B8-B5D3-4F30AB0550BE}"/>
              </a:ext>
            </a:extLst>
          </p:cNvPr>
          <p:cNvSpPr/>
          <p:nvPr/>
        </p:nvSpPr>
        <p:spPr>
          <a:xfrm>
            <a:off x="6603998" y="5546250"/>
            <a:ext cx="4938713" cy="493871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lIns="182850" tIns="182850" rIns="182850" bIns="182850" anchor="ctr"/>
          <a:lstStyle/>
          <a:p>
            <a:pPr algn="ctr" defTabSz="1828755">
              <a:buClr>
                <a:srgbClr val="000000"/>
              </a:buClr>
              <a:defRPr/>
            </a:pPr>
            <a:r>
              <a:rPr lang="vi-VN" sz="4800" b="1" kern="0" dirty="0">
                <a:solidFill>
                  <a:srgbClr val="000000"/>
                </a:solidFill>
                <a:latin typeface="Arial"/>
                <a:ea typeface="SimSun" panose="02010600030101010101" pitchFamily="2" charset="-122"/>
                <a:cs typeface="Arial"/>
                <a:sym typeface="Arial"/>
              </a:rPr>
              <a:t>Đặc điểm chung của các hợp chất hữu cơ</a:t>
            </a:r>
          </a:p>
        </p:txBody>
      </p:sp>
      <p:sp>
        <p:nvSpPr>
          <p:cNvPr id="16" name="Google Shape;272;p36">
            <a:extLst>
              <a:ext uri="{FF2B5EF4-FFF2-40B4-BE49-F238E27FC236}">
                <a16:creationId xmlns:a16="http://schemas.microsoft.com/office/drawing/2014/main" id="{8C3BB06F-5827-FF30-137A-03E56C134A3F}"/>
              </a:ext>
            </a:extLst>
          </p:cNvPr>
          <p:cNvSpPr txBox="1">
            <a:spLocks noChangeArrowheads="1"/>
          </p:cNvSpPr>
          <p:nvPr/>
        </p:nvSpPr>
        <p:spPr>
          <a:xfrm flipH="1">
            <a:off x="8000048" y="3878931"/>
            <a:ext cx="3121820" cy="1154907"/>
          </a:xfrm>
          <a:prstGeom prst="rect">
            <a:avLst/>
          </a:prstGeom>
        </p:spPr>
        <p:txBody>
          <a:bodyPr spcFirstLastPara="1" vert="horz" lIns="182850" tIns="182850" rIns="182850" bIns="182850" rtlCol="0" anchor="ctr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>
                <a:srgbClr val="383536"/>
              </a:buClr>
              <a:buFont typeface="Teko Light"/>
              <a:buNone/>
            </a:pPr>
            <a:r>
              <a:rPr lang="en-US" altLang="en-US" sz="9600" dirty="0">
                <a:solidFill>
                  <a:srgbClr val="FFFFFF"/>
                </a:solidFill>
                <a:latin typeface="Teko Light"/>
                <a:ea typeface="Teko Light"/>
                <a:cs typeface="Teko Light"/>
                <a:sym typeface="Teko Light"/>
              </a:rPr>
              <a:t>2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790DB1C-E69B-9D88-8531-1FFF25DFD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828800" y="952500"/>
            <a:ext cx="13692367" cy="8458659"/>
          </a:xfrm>
          <a:custGeom>
            <a:avLst/>
            <a:gdLst/>
            <a:ahLst/>
            <a:cxnLst/>
            <a:rect l="l" t="t" r="r" b="b"/>
            <a:pathLst>
              <a:path w="10543126" h="7916929">
                <a:moveTo>
                  <a:pt x="0" y="0"/>
                </a:moveTo>
                <a:lnTo>
                  <a:pt x="10543126" y="0"/>
                </a:lnTo>
                <a:lnTo>
                  <a:pt x="10543126" y="7916930"/>
                </a:lnTo>
                <a:lnTo>
                  <a:pt x="0" y="79169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023555" y="3579506"/>
            <a:ext cx="11264570" cy="4829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1F7B79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1.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F7B79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Khái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1F7B79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F7B79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niệm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1F7B79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F7B79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hợp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1F7B79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F7B79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chất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1F7B79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F7B79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hữu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1F7B79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F7B79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cơ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1F7B79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F7B79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và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1F7B79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F7B79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hóa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1F7B79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F7B79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học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1F7B79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F7B79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hữu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1F7B79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F7B79"/>
                </a:solidFill>
                <a:effectLst/>
                <a:uLnTx/>
                <a:uFillTx/>
                <a:latin typeface="Cambria"/>
                <a:ea typeface="Cambria"/>
                <a:cs typeface="+mn-ea"/>
                <a:sym typeface="+mn-lt"/>
              </a:rPr>
              <a:t>cơ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1F7B79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2B2FB77-A939-5190-26AD-B1B79A6BEB15}"/>
              </a:ext>
            </a:extLst>
          </p:cNvPr>
          <p:cNvSpPr/>
          <p:nvPr/>
        </p:nvSpPr>
        <p:spPr>
          <a:xfrm>
            <a:off x="12969719" y="6743700"/>
            <a:ext cx="2410587" cy="2884052"/>
          </a:xfrm>
          <a:custGeom>
            <a:avLst/>
            <a:gdLst/>
            <a:ahLst/>
            <a:cxnLst/>
            <a:rect l="l" t="t" r="r" b="b"/>
            <a:pathLst>
              <a:path w="2410587" h="2884052">
                <a:moveTo>
                  <a:pt x="0" y="0"/>
                </a:moveTo>
                <a:lnTo>
                  <a:pt x="2410587" y="0"/>
                </a:lnTo>
                <a:lnTo>
                  <a:pt x="2410587" y="2884053"/>
                </a:lnTo>
                <a:lnTo>
                  <a:pt x="0" y="28840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+mj-lt"/>
              <a:cs typeface="+mn-ea"/>
              <a:sym typeface="+mn-lt"/>
            </a:endParaRP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2EE6AEBE-D28C-F5EF-0D8E-F7982B82A750}"/>
              </a:ext>
            </a:extLst>
          </p:cNvPr>
          <p:cNvSpPr/>
          <p:nvPr/>
        </p:nvSpPr>
        <p:spPr>
          <a:xfrm rot="-449038">
            <a:off x="3986171" y="1939795"/>
            <a:ext cx="1301451" cy="3089498"/>
          </a:xfrm>
          <a:custGeom>
            <a:avLst/>
            <a:gdLst/>
            <a:ahLst/>
            <a:cxnLst/>
            <a:rect l="l" t="t" r="r" b="b"/>
            <a:pathLst>
              <a:path w="1301451" h="3089498">
                <a:moveTo>
                  <a:pt x="0" y="0"/>
                </a:moveTo>
                <a:lnTo>
                  <a:pt x="1301451" y="0"/>
                </a:lnTo>
                <a:lnTo>
                  <a:pt x="1301451" y="3089498"/>
                </a:lnTo>
                <a:lnTo>
                  <a:pt x="0" y="30894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861712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812CA-E15B-66E7-E8F4-72DC36D97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301009D-066F-E210-F8EC-1A104AE1DDB6}"/>
              </a:ext>
            </a:extLst>
          </p:cNvPr>
          <p:cNvGrpSpPr/>
          <p:nvPr/>
        </p:nvGrpSpPr>
        <p:grpSpPr>
          <a:xfrm>
            <a:off x="294471" y="134382"/>
            <a:ext cx="3134530" cy="3633054"/>
            <a:chOff x="12616215" y="3555040"/>
            <a:chExt cx="4001499" cy="494125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7C1FEBA-28DA-134B-4972-812813B4385C}"/>
                </a:ext>
              </a:extLst>
            </p:cNvPr>
            <p:cNvGrpSpPr/>
            <p:nvPr/>
          </p:nvGrpSpPr>
          <p:grpSpPr>
            <a:xfrm>
              <a:off x="12616215" y="3555040"/>
              <a:ext cx="4001499" cy="4941259"/>
              <a:chOff x="12616215" y="3555040"/>
              <a:chExt cx="4001499" cy="4941259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FB369CDE-C091-3335-9AD0-95BFF6462425}"/>
                  </a:ext>
                </a:extLst>
              </p:cNvPr>
              <p:cNvSpPr/>
              <p:nvPr/>
            </p:nvSpPr>
            <p:spPr>
              <a:xfrm>
                <a:off x="12616215" y="3555040"/>
                <a:ext cx="4001499" cy="4941259"/>
              </a:xfrm>
              <a:prstGeom prst="ellipse">
                <a:avLst/>
              </a:prstGeom>
              <a:solidFill>
                <a:schemeClr val="bg1"/>
              </a:solidFill>
              <a:ln w="76200"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2" descr="Say rượu có được không?">
                <a:extLst>
                  <a:ext uri="{FF2B5EF4-FFF2-40B4-BE49-F238E27FC236}">
                    <a16:creationId xmlns:a16="http://schemas.microsoft.com/office/drawing/2014/main" id="{71DC654E-0D11-7BF0-1846-285EAC756D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8222" r="93333">
                            <a14:foregroundMark x1="64222" y1="40000" x2="56444" y2="58936"/>
                            <a14:foregroundMark x1="8444" y1="57021" x2="9333" y2="81489"/>
                            <a14:foregroundMark x1="90889" y1="64043" x2="93333" y2="73617"/>
                            <a14:foregroundMark x1="74222" y1="14043" x2="74222" y2="14043"/>
                            <a14:foregroundMark x1="80889" y1="21277" x2="80889" y2="21277"/>
                            <a14:foregroundMark x1="79111" y1="32128" x2="79111" y2="32128"/>
                            <a14:foregroundMark x1="81556" y1="41277" x2="81556" y2="41277"/>
                            <a14:foregroundMark x1="75556" y1="41489" x2="75556" y2="41489"/>
                            <a14:foregroundMark x1="74667" y1="47872" x2="74667" y2="47872"/>
                            <a14:foregroundMark x1="65778" y1="35319" x2="65778" y2="4617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16672" y="3888711"/>
                <a:ext cx="3320910" cy="34685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72A8A9-7707-2329-6711-0D80743D5FDC}"/>
                </a:ext>
              </a:extLst>
            </p:cNvPr>
            <p:cNvSpPr txBox="1"/>
            <p:nvPr/>
          </p:nvSpPr>
          <p:spPr>
            <a:xfrm>
              <a:off x="13431053" y="6901627"/>
              <a:ext cx="2605785" cy="1317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Yeseva One" panose="00000500000000000000" pitchFamily="2" charset="0"/>
                </a:rPr>
                <a:t>RƯỢU</a:t>
              </a:r>
              <a:endParaRPr lang="vi-VN" sz="3200" dirty="0">
                <a:latin typeface="Yeseva One" panose="00000500000000000000" pitchFamily="2" charset="0"/>
              </a:endParaRPr>
            </a:p>
            <a:p>
              <a:pPr algn="ctr"/>
              <a:r>
                <a:rPr lang="vi-VN" sz="3200" b="1" dirty="0">
                  <a:solidFill>
                    <a:srgbClr val="FF0000"/>
                  </a:solidFill>
                  <a:latin typeface="Yeseva One" panose="00000500000000000000" pitchFamily="2" charset="0"/>
                </a:rPr>
                <a:t>C</a:t>
              </a:r>
              <a:r>
                <a:rPr lang="vi-VN" sz="3200" b="1" baseline="-25000" dirty="0">
                  <a:solidFill>
                    <a:srgbClr val="FF0000"/>
                  </a:solidFill>
                  <a:latin typeface="Yeseva One" panose="00000500000000000000" pitchFamily="2" charset="0"/>
                </a:rPr>
                <a:t>2</a:t>
              </a:r>
              <a:r>
                <a:rPr lang="vi-VN" sz="3200" b="1" dirty="0">
                  <a:solidFill>
                    <a:srgbClr val="FF0000"/>
                  </a:solidFill>
                  <a:latin typeface="Yeseva One" panose="00000500000000000000" pitchFamily="2" charset="0"/>
                </a:rPr>
                <a:t>H</a:t>
              </a:r>
              <a:r>
                <a:rPr lang="vi-VN" sz="3200" b="1" baseline="-25000" dirty="0">
                  <a:solidFill>
                    <a:srgbClr val="FF0000"/>
                  </a:solidFill>
                  <a:latin typeface="Yeseva One" panose="00000500000000000000" pitchFamily="2" charset="0"/>
                </a:rPr>
                <a:t>5</a:t>
              </a:r>
              <a:r>
                <a:rPr lang="vi-VN" sz="3200" b="1" dirty="0">
                  <a:solidFill>
                    <a:srgbClr val="FF0000"/>
                  </a:solidFill>
                  <a:latin typeface="Yeseva One" panose="00000500000000000000" pitchFamily="2" charset="0"/>
                </a:rPr>
                <a:t>OH</a:t>
              </a:r>
              <a:endParaRPr lang="en-US" sz="3200" b="1" dirty="0">
                <a:solidFill>
                  <a:srgbClr val="FF0000"/>
                </a:solidFill>
                <a:latin typeface="Yeseva One" panose="00000500000000000000" pitchFamily="2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676A5F6-F75E-2F47-7475-DD6AA76BFF5B}"/>
              </a:ext>
            </a:extLst>
          </p:cNvPr>
          <p:cNvGrpSpPr/>
          <p:nvPr/>
        </p:nvGrpSpPr>
        <p:grpSpPr>
          <a:xfrm>
            <a:off x="8002796" y="0"/>
            <a:ext cx="3717571" cy="3727803"/>
            <a:chOff x="12504134" y="2439665"/>
            <a:chExt cx="3540802" cy="4414107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59FD772-E66B-648C-E01E-C10CBB19A11F}"/>
                </a:ext>
              </a:extLst>
            </p:cNvPr>
            <p:cNvSpPr/>
            <p:nvPr/>
          </p:nvSpPr>
          <p:spPr>
            <a:xfrm>
              <a:off x="12504134" y="2439665"/>
              <a:ext cx="3540802" cy="431921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B2A811A-BE5A-328D-A5FC-5253AD6DC1A2}"/>
                </a:ext>
              </a:extLst>
            </p:cNvPr>
            <p:cNvSpPr txBox="1"/>
            <p:nvPr/>
          </p:nvSpPr>
          <p:spPr>
            <a:xfrm>
              <a:off x="13142907" y="5828696"/>
              <a:ext cx="2655716" cy="1025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235450"/>
                  </a:solidFill>
                  <a:latin typeface="Mont"/>
                  <a:ea typeface="Mont"/>
                  <a:cs typeface="Mont"/>
                  <a:sym typeface="Mont"/>
                </a:rPr>
                <a:t>C</a:t>
              </a:r>
              <a:r>
                <a:rPr lang="en-US" sz="3200" b="1" baseline="-25000" dirty="0">
                  <a:solidFill>
                    <a:srgbClr val="235450"/>
                  </a:solidFill>
                  <a:latin typeface="Mont"/>
                  <a:ea typeface="Mont"/>
                  <a:cs typeface="Mont"/>
                  <a:sym typeface="Mont"/>
                </a:rPr>
                <a:t>3</a:t>
              </a:r>
              <a:r>
                <a:rPr lang="en-US" sz="3200" b="1" dirty="0">
                  <a:solidFill>
                    <a:srgbClr val="235450"/>
                  </a:solidFill>
                  <a:latin typeface="Mont"/>
                  <a:ea typeface="Mont"/>
                  <a:cs typeface="Mont"/>
                  <a:sym typeface="Mont"/>
                </a:rPr>
                <a:t>H</a:t>
              </a:r>
              <a:r>
                <a:rPr lang="en-US" sz="3200" b="1" baseline="-25000" dirty="0">
                  <a:solidFill>
                    <a:srgbClr val="235450"/>
                  </a:solidFill>
                  <a:latin typeface="Mont"/>
                  <a:ea typeface="Mont"/>
                  <a:cs typeface="Mont"/>
                  <a:sym typeface="Mont"/>
                </a:rPr>
                <a:t>8</a:t>
              </a:r>
              <a:r>
                <a:rPr lang="en-US" sz="3200" b="1" dirty="0">
                  <a:solidFill>
                    <a:srgbClr val="235450"/>
                  </a:solidFill>
                  <a:latin typeface="Mont"/>
                  <a:ea typeface="Mont"/>
                  <a:cs typeface="Mont"/>
                  <a:sym typeface="Mont"/>
                </a:rPr>
                <a:t>/C</a:t>
              </a:r>
              <a:r>
                <a:rPr lang="en-US" sz="3200" b="1" baseline="-25000" dirty="0">
                  <a:solidFill>
                    <a:srgbClr val="235450"/>
                  </a:solidFill>
                  <a:latin typeface="Mont"/>
                  <a:ea typeface="Mont"/>
                  <a:cs typeface="Mont"/>
                  <a:sym typeface="Mont"/>
                </a:rPr>
                <a:t>4</a:t>
              </a:r>
              <a:r>
                <a:rPr lang="en-US" sz="3200" b="1" dirty="0">
                  <a:solidFill>
                    <a:srgbClr val="235450"/>
                  </a:solidFill>
                  <a:latin typeface="Mont"/>
                  <a:ea typeface="Mont"/>
                  <a:cs typeface="Mont"/>
                  <a:sym typeface="Mont"/>
                </a:rPr>
                <a:t>H</a:t>
              </a:r>
              <a:r>
                <a:rPr lang="en-US" sz="3200" b="1" baseline="-25000" dirty="0">
                  <a:solidFill>
                    <a:srgbClr val="235450"/>
                  </a:solidFill>
                  <a:latin typeface="Mont"/>
                  <a:ea typeface="Mont"/>
                  <a:cs typeface="Mont"/>
                  <a:sym typeface="Mont"/>
                </a:rPr>
                <a:t>10</a:t>
              </a:r>
              <a:endParaRPr lang="en-US" sz="3200" b="1" dirty="0">
                <a:solidFill>
                  <a:srgbClr val="235450"/>
                </a:solidFill>
                <a:latin typeface="Mont"/>
                <a:ea typeface="Mont"/>
                <a:cs typeface="Mont"/>
                <a:sym typeface="Mont"/>
              </a:endParaRPr>
            </a:p>
            <a:p>
              <a:endParaRPr lang="en-US" sz="3200" dirty="0">
                <a:latin typeface="Yeseva One" panose="00000500000000000000" pitchFamily="2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FECB994-79CB-58B9-464A-064D1CC0E6C3}"/>
              </a:ext>
            </a:extLst>
          </p:cNvPr>
          <p:cNvGrpSpPr/>
          <p:nvPr/>
        </p:nvGrpSpPr>
        <p:grpSpPr>
          <a:xfrm>
            <a:off x="11950824" y="27122"/>
            <a:ext cx="4166862" cy="4042557"/>
            <a:chOff x="12504134" y="2439665"/>
            <a:chExt cx="3763152" cy="4319218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F9994CD-8707-0C74-08DA-746B3ABAB553}"/>
                </a:ext>
              </a:extLst>
            </p:cNvPr>
            <p:cNvSpPr/>
            <p:nvPr/>
          </p:nvSpPr>
          <p:spPr>
            <a:xfrm>
              <a:off x="12504134" y="2439665"/>
              <a:ext cx="3540802" cy="431921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45525F2-1F9B-4028-9BA4-163DF72B7770}"/>
                </a:ext>
              </a:extLst>
            </p:cNvPr>
            <p:cNvSpPr txBox="1"/>
            <p:nvPr/>
          </p:nvSpPr>
          <p:spPr>
            <a:xfrm>
              <a:off x="12628566" y="4753662"/>
              <a:ext cx="3638720" cy="1851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latin typeface="Yeseva One" panose="00000500000000000000" pitchFamily="2" charset="0"/>
                </a:rPr>
                <a:t>Hạt gạo</a:t>
              </a:r>
            </a:p>
            <a:p>
              <a:pPr algn="ctr"/>
              <a:r>
                <a:rPr lang="vi-VN" sz="3200" dirty="0">
                  <a:latin typeface="Yeseva One" panose="00000500000000000000" pitchFamily="2" charset="0"/>
                </a:rPr>
                <a:t>(thành phần chính </a:t>
              </a:r>
              <a:r>
                <a:rPr lang="vi-VN" sz="3200" dirty="0">
                  <a:solidFill>
                    <a:srgbClr val="FF0000"/>
                  </a:solidFill>
                  <a:latin typeface="Yeseva One" panose="00000500000000000000" pitchFamily="2" charset="0"/>
                </a:rPr>
                <a:t>(C</a:t>
              </a:r>
              <a:r>
                <a:rPr lang="vi-VN" sz="3200" baseline="-25000" dirty="0">
                  <a:solidFill>
                    <a:srgbClr val="FF0000"/>
                  </a:solidFill>
                  <a:latin typeface="Yeseva One" panose="00000500000000000000" pitchFamily="2" charset="0"/>
                </a:rPr>
                <a:t>6</a:t>
              </a:r>
              <a:r>
                <a:rPr lang="vi-VN" sz="3200" dirty="0">
                  <a:solidFill>
                    <a:srgbClr val="FF0000"/>
                  </a:solidFill>
                  <a:latin typeface="Yeseva One" panose="00000500000000000000" pitchFamily="2" charset="0"/>
                </a:rPr>
                <a:t>H</a:t>
              </a:r>
              <a:r>
                <a:rPr lang="vi-VN" sz="3200" baseline="-25000" dirty="0">
                  <a:solidFill>
                    <a:srgbClr val="FF0000"/>
                  </a:solidFill>
                  <a:latin typeface="Yeseva One" panose="00000500000000000000" pitchFamily="2" charset="0"/>
                </a:rPr>
                <a:t>10</a:t>
              </a:r>
              <a:r>
                <a:rPr lang="vi-VN" sz="3200" dirty="0">
                  <a:solidFill>
                    <a:srgbClr val="FF0000"/>
                  </a:solidFill>
                  <a:latin typeface="Yeseva One" panose="00000500000000000000" pitchFamily="2" charset="0"/>
                </a:rPr>
                <a:t>O</a:t>
              </a:r>
              <a:r>
                <a:rPr lang="vi-VN" sz="3200" baseline="-25000" dirty="0">
                  <a:solidFill>
                    <a:srgbClr val="FF0000"/>
                  </a:solidFill>
                  <a:latin typeface="Yeseva One" panose="00000500000000000000" pitchFamily="2" charset="0"/>
                </a:rPr>
                <a:t>5</a:t>
              </a:r>
              <a:r>
                <a:rPr lang="vi-VN" sz="3200" dirty="0">
                  <a:solidFill>
                    <a:srgbClr val="FF0000"/>
                  </a:solidFill>
                  <a:latin typeface="Yeseva One" panose="00000500000000000000" pitchFamily="2" charset="0"/>
                </a:rPr>
                <a:t>)</a:t>
              </a:r>
              <a:r>
                <a:rPr lang="vi-VN" sz="3200" baseline="-25000" dirty="0">
                  <a:solidFill>
                    <a:srgbClr val="FF0000"/>
                  </a:solidFill>
                  <a:latin typeface="Yeseva One" panose="00000500000000000000" pitchFamily="2" charset="0"/>
                </a:rPr>
                <a:t>n</a:t>
              </a:r>
              <a:endParaRPr lang="en-US" sz="3200" baseline="-25000" dirty="0">
                <a:solidFill>
                  <a:srgbClr val="FF0000"/>
                </a:solidFill>
                <a:latin typeface="Yeseva One" panose="00000500000000000000" pitchFamily="2" charset="0"/>
              </a:endParaRPr>
            </a:p>
            <a:p>
              <a:endParaRPr lang="en-US" sz="3200" dirty="0">
                <a:latin typeface="Yeseva One" panose="00000500000000000000" pitchFamily="2" charset="0"/>
              </a:endParaRPr>
            </a:p>
          </p:txBody>
        </p:sp>
      </p:grpSp>
      <p:pic>
        <p:nvPicPr>
          <p:cNvPr id="29" name="Picture 4" descr="Gạo thơm thượng hạng hạt nhỏ, có màu hơi đục và dài rất thơm, cơm gạo dẻo  dai, hương vị đậm đà">
            <a:extLst>
              <a:ext uri="{FF2B5EF4-FFF2-40B4-BE49-F238E27FC236}">
                <a16:creationId xmlns:a16="http://schemas.microsoft.com/office/drawing/2014/main" id="{4CEE73C4-358D-0B69-ED16-7036F0A31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2626" y="621201"/>
            <a:ext cx="2186374" cy="170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9FAB40-9B5C-A4EC-4946-336913A0F6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2994" y="754839"/>
            <a:ext cx="2909251" cy="2005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7444DD02-1455-7EE6-AF00-968A6752C6A4}"/>
              </a:ext>
            </a:extLst>
          </p:cNvPr>
          <p:cNvSpPr txBox="1"/>
          <p:nvPr/>
        </p:nvSpPr>
        <p:spPr>
          <a:xfrm>
            <a:off x="10413345" y="5105838"/>
            <a:ext cx="7874655" cy="49005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96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>
              <a:lnSpc>
                <a:spcPts val="6496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So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>
              <a:lnSpc>
                <a:spcPts val="6496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Khái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niệm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hợp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chất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hữu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hóa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hữu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?</a:t>
            </a:r>
            <a:endParaRPr lang="en-US" sz="3600" b="1" dirty="0">
              <a:solidFill>
                <a:srgbClr val="FF0000"/>
              </a:solidFill>
              <a:latin typeface="+mj-lt"/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D8248FC-B66F-0B5B-6CC3-1149EEAE5541}"/>
              </a:ext>
            </a:extLst>
          </p:cNvPr>
          <p:cNvGrpSpPr/>
          <p:nvPr/>
        </p:nvGrpSpPr>
        <p:grpSpPr>
          <a:xfrm>
            <a:off x="4377766" y="406259"/>
            <a:ext cx="8288028" cy="3110867"/>
            <a:chOff x="6380028" y="2506104"/>
            <a:chExt cx="9538962" cy="4319218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A601A41-ED8F-62A8-5A3E-F237FE3F54F4}"/>
                </a:ext>
              </a:extLst>
            </p:cNvPr>
            <p:cNvSpPr/>
            <p:nvPr/>
          </p:nvSpPr>
          <p:spPr>
            <a:xfrm>
              <a:off x="6380028" y="2506104"/>
              <a:ext cx="3540802" cy="431921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2D898B2-B191-1F8D-FC57-2651F7AFDE01}"/>
                </a:ext>
              </a:extLst>
            </p:cNvPr>
            <p:cNvSpPr txBox="1"/>
            <p:nvPr/>
          </p:nvSpPr>
          <p:spPr>
            <a:xfrm>
              <a:off x="12437303" y="4712616"/>
              <a:ext cx="3481687" cy="461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200" baseline="-25000" dirty="0">
                <a:solidFill>
                  <a:srgbClr val="FF0000"/>
                </a:solidFill>
                <a:latin typeface="Yeseva One" panose="00000500000000000000" pitchFamily="2" charset="0"/>
              </a:endParaRPr>
            </a:p>
          </p:txBody>
        </p:sp>
      </p:grpSp>
      <p:pic>
        <p:nvPicPr>
          <p:cNvPr id="34" name="Picture 4">
            <a:extLst>
              <a:ext uri="{FF2B5EF4-FFF2-40B4-BE49-F238E27FC236}">
                <a16:creationId xmlns:a16="http://schemas.microsoft.com/office/drawing/2014/main" id="{9624FB1B-BEC7-71C9-64B1-88ED0FA41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525" y="356025"/>
            <a:ext cx="2718944" cy="291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2B1A7AC-D318-A7DF-2D56-F994A105C81A}"/>
              </a:ext>
            </a:extLst>
          </p:cNvPr>
          <p:cNvSpPr txBox="1"/>
          <p:nvPr/>
        </p:nvSpPr>
        <p:spPr>
          <a:xfrm>
            <a:off x="3906701" y="3531070"/>
            <a:ext cx="36096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Carbon tetrachloride </a:t>
            </a:r>
            <a:r>
              <a:rPr lang="en-US" sz="32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CCl</a:t>
            </a:r>
            <a:r>
              <a:rPr lang="en-US" sz="3200" b="1" i="0" baseline="-2500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b="1" i="0" dirty="0">
              <a:solidFill>
                <a:srgbClr val="FF000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BEE552-57A5-E57C-4FBE-14F27C912C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5183" y="5317254"/>
            <a:ext cx="10474517" cy="4040388"/>
          </a:xfrm>
          <a:prstGeom prst="rect">
            <a:avLst/>
          </a:prstGeom>
        </p:spPr>
      </p:pic>
      <p:pic>
        <p:nvPicPr>
          <p:cNvPr id="6" name="One minute timer with music">
            <a:hlinkClick r:id="" action="ppaction://media"/>
            <a:extLst>
              <a:ext uri="{FF2B5EF4-FFF2-40B4-BE49-F238E27FC236}">
                <a16:creationId xmlns:a16="http://schemas.microsoft.com/office/drawing/2014/main" id="{859A7ACC-59BC-D69C-1702-9A7A7B48B1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971555" y="141664"/>
            <a:ext cx="2021974" cy="13442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3EAA41-08AC-F282-01DC-417A0A5943D1}"/>
              </a:ext>
            </a:extLst>
          </p:cNvPr>
          <p:cNvSpPr txBox="1"/>
          <p:nvPr/>
        </p:nvSpPr>
        <p:spPr>
          <a:xfrm>
            <a:off x="2057400" y="4608288"/>
            <a:ext cx="6345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Môt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en-US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6068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8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52400" y="190500"/>
            <a:ext cx="17983200" cy="9906000"/>
            <a:chOff x="0" y="0"/>
            <a:chExt cx="2365278" cy="15951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65278" cy="1595167"/>
            </a:xfrm>
            <a:custGeom>
              <a:avLst/>
              <a:gdLst/>
              <a:ahLst/>
              <a:cxnLst/>
              <a:rect l="l" t="t" r="r" b="b"/>
              <a:pathLst>
                <a:path w="2365278" h="1595167">
                  <a:moveTo>
                    <a:pt x="57393" y="0"/>
                  </a:moveTo>
                  <a:lnTo>
                    <a:pt x="2307885" y="0"/>
                  </a:lnTo>
                  <a:cubicBezTo>
                    <a:pt x="2339582" y="0"/>
                    <a:pt x="2365278" y="25696"/>
                    <a:pt x="2365278" y="57393"/>
                  </a:cubicBezTo>
                  <a:lnTo>
                    <a:pt x="2365278" y="1537774"/>
                  </a:lnTo>
                  <a:cubicBezTo>
                    <a:pt x="2365278" y="1569471"/>
                    <a:pt x="2339582" y="1595167"/>
                    <a:pt x="2307885" y="1595167"/>
                  </a:cubicBezTo>
                  <a:lnTo>
                    <a:pt x="57393" y="1595167"/>
                  </a:lnTo>
                  <a:cubicBezTo>
                    <a:pt x="25696" y="1595167"/>
                    <a:pt x="0" y="1569471"/>
                    <a:pt x="0" y="1537774"/>
                  </a:cubicBezTo>
                  <a:lnTo>
                    <a:pt x="0" y="57393"/>
                  </a:lnTo>
                  <a:cubicBezTo>
                    <a:pt x="0" y="25696"/>
                    <a:pt x="25696" y="0"/>
                    <a:pt x="5739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365278" cy="16332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6E7CABA-2CC4-C182-89AC-D43B5329EC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8" t="46339" r="1351" b="3235"/>
          <a:stretch/>
        </p:blipFill>
        <p:spPr>
          <a:xfrm>
            <a:off x="9756843" y="390461"/>
            <a:ext cx="8176098" cy="2479183"/>
          </a:xfrm>
          <a:prstGeom prst="rect">
            <a:avLst/>
          </a:prstGeom>
        </p:spPr>
      </p:pic>
      <p:sp>
        <p:nvSpPr>
          <p:cNvPr id="4" name="Google Shape;485;p3">
            <a:extLst>
              <a:ext uri="{FF2B5EF4-FFF2-40B4-BE49-F238E27FC236}">
                <a16:creationId xmlns:a16="http://schemas.microsoft.com/office/drawing/2014/main" id="{4B2DAA86-6313-57FF-F5C9-CE36AB46B3F4}"/>
              </a:ext>
            </a:extLst>
          </p:cNvPr>
          <p:cNvSpPr/>
          <p:nvPr/>
        </p:nvSpPr>
        <p:spPr>
          <a:xfrm>
            <a:off x="838200" y="3158511"/>
            <a:ext cx="3339830" cy="6697775"/>
          </a:xfrm>
          <a:prstGeom prst="roundRect">
            <a:avLst>
              <a:gd name="adj" fmla="val 16667"/>
            </a:avLst>
          </a:prstGeom>
          <a:solidFill>
            <a:srgbClr val="235450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Hợp</a:t>
            </a: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 </a:t>
            </a:r>
            <a:r>
              <a:rPr kumimoji="0" lang="en-US" sz="115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chất</a:t>
            </a: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 </a:t>
            </a:r>
            <a:r>
              <a:rPr kumimoji="0" lang="en-US" sz="115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hữu</a:t>
            </a: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 </a:t>
            </a:r>
            <a:r>
              <a:rPr kumimoji="0" lang="en-US" sz="115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cơ</a:t>
            </a:r>
            <a:endParaRPr kumimoji="0" sz="7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6020202030204" pitchFamily="34" charset="0"/>
              <a:cs typeface="Arial"/>
              <a:sym typeface="Arial"/>
            </a:endParaRPr>
          </a:p>
        </p:txBody>
      </p:sp>
      <p:sp>
        <p:nvSpPr>
          <p:cNvPr id="8" name="Google Shape;485;p3">
            <a:extLst>
              <a:ext uri="{FF2B5EF4-FFF2-40B4-BE49-F238E27FC236}">
                <a16:creationId xmlns:a16="http://schemas.microsoft.com/office/drawing/2014/main" id="{F2B893D7-5D11-C331-486F-5A0A07286444}"/>
              </a:ext>
            </a:extLst>
          </p:cNvPr>
          <p:cNvSpPr/>
          <p:nvPr/>
        </p:nvSpPr>
        <p:spPr>
          <a:xfrm>
            <a:off x="4178030" y="3674833"/>
            <a:ext cx="14380724" cy="2250340"/>
          </a:xfrm>
          <a:prstGeom prst="roundRect">
            <a:avLst>
              <a:gd name="adj" fmla="val 16667"/>
            </a:avLst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- </a:t>
            </a:r>
            <a:r>
              <a:rPr kumimoji="0" lang="en-US" sz="115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là</a:t>
            </a:r>
            <a:r>
              <a:rPr kumimoji="0" lang="en-US" sz="11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 </a:t>
            </a:r>
            <a:r>
              <a:rPr kumimoji="0" lang="en-US" sz="115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hợp</a:t>
            </a:r>
            <a:r>
              <a:rPr kumimoji="0" lang="en-US" sz="11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 </a:t>
            </a:r>
            <a:r>
              <a:rPr kumimoji="0" lang="en-US" sz="115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chất</a:t>
            </a:r>
            <a:r>
              <a:rPr kumimoji="0" lang="en-US" sz="11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 </a:t>
            </a:r>
            <a:r>
              <a:rPr kumimoji="0" lang="en-US" sz="115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của</a:t>
            </a:r>
            <a:r>
              <a:rPr kumimoji="0" lang="en-US" sz="11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 </a:t>
            </a: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carbon</a:t>
            </a:r>
            <a:r>
              <a:rPr kumimoji="0" lang="en-US" sz="11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.</a:t>
            </a:r>
            <a:endParaRPr kumimoji="0" sz="7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cs typeface="Arial"/>
              <a:sym typeface="Arial"/>
            </a:endParaRPr>
          </a:p>
        </p:txBody>
      </p:sp>
      <p:sp>
        <p:nvSpPr>
          <p:cNvPr id="9" name="Google Shape;485;p3">
            <a:extLst>
              <a:ext uri="{FF2B5EF4-FFF2-40B4-BE49-F238E27FC236}">
                <a16:creationId xmlns:a16="http://schemas.microsoft.com/office/drawing/2014/main" id="{E188BF81-2E0D-6A6D-D10D-6A9E90F2C199}"/>
              </a:ext>
            </a:extLst>
          </p:cNvPr>
          <p:cNvSpPr/>
          <p:nvPr/>
        </p:nvSpPr>
        <p:spPr>
          <a:xfrm>
            <a:off x="4223425" y="6703160"/>
            <a:ext cx="13720865" cy="2250340"/>
          </a:xfrm>
          <a:prstGeom prst="roundRect">
            <a:avLst>
              <a:gd name="adj" fmla="val 16667"/>
            </a:avLst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- </a:t>
            </a:r>
            <a:r>
              <a:rPr kumimoji="0" lang="en-US" sz="8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Trừ</a:t>
            </a:r>
            <a:r>
              <a:rPr kumimoji="0" lang="en-US" sz="8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 </a:t>
            </a:r>
            <a:r>
              <a:rPr kumimoji="0" lang="en-US" sz="8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một</a:t>
            </a:r>
            <a:r>
              <a:rPr kumimoji="0" lang="en-US" sz="8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 </a:t>
            </a:r>
            <a:r>
              <a:rPr kumimoji="0" lang="en-US" sz="8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số</a:t>
            </a:r>
            <a:r>
              <a:rPr kumimoji="0" lang="en-US" sz="8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 </a:t>
            </a:r>
            <a:r>
              <a:rPr kumimoji="0" lang="en-US" sz="8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hợp</a:t>
            </a:r>
            <a:r>
              <a:rPr kumimoji="0" lang="en-US" sz="8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 </a:t>
            </a:r>
            <a:r>
              <a:rPr kumimoji="0" lang="en-US" sz="8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chất</a:t>
            </a:r>
            <a:r>
              <a:rPr kumimoji="0" lang="en-US" sz="8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 </a:t>
            </a:r>
            <a:r>
              <a:rPr kumimoji="0" lang="en-US" sz="8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như</a:t>
            </a:r>
            <a:r>
              <a:rPr kumimoji="0" lang="en-US" sz="8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 </a:t>
            </a:r>
            <a:r>
              <a:rPr kumimoji="0" lang="en-US" sz="8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CO; CO</a:t>
            </a:r>
            <a:r>
              <a:rPr kumimoji="0" lang="en-US" sz="8800" b="0" i="0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2</a:t>
            </a:r>
            <a:r>
              <a:rPr kumimoji="0" lang="en-US" sz="8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; </a:t>
            </a:r>
            <a:r>
              <a:rPr kumimoji="0" lang="en-US" sz="8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muối</a:t>
            </a:r>
            <a:r>
              <a:rPr kumimoji="0" lang="en-US" sz="8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 carbonate; carbide</a:t>
            </a:r>
            <a:r>
              <a:rPr kumimoji="0" lang="en-US" sz="8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… </a:t>
            </a: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cs typeface="Arial"/>
              <a:sym typeface="Arial"/>
            </a:endParaRPr>
          </a:p>
        </p:txBody>
      </p:sp>
      <p:pic>
        <p:nvPicPr>
          <p:cNvPr id="22" name="Picture 2" descr="Đường mía thượng hạng Biên Hòa 1Kg – Siba Food HCM">
            <a:extLst>
              <a:ext uri="{FF2B5EF4-FFF2-40B4-BE49-F238E27FC236}">
                <a16:creationId xmlns:a16="http://schemas.microsoft.com/office/drawing/2014/main" id="{B4F029E1-71B6-EB21-F654-8CDACBD89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59" y="-83250"/>
            <a:ext cx="2466764" cy="246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31AA1E6-3536-3F68-D41B-80EF3B2E2D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286" y="340513"/>
            <a:ext cx="2802403" cy="1931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55BF921-2A32-7855-33F1-D01B569C979B}"/>
              </a:ext>
            </a:extLst>
          </p:cNvPr>
          <p:cNvSpPr txBox="1"/>
          <p:nvPr/>
        </p:nvSpPr>
        <p:spPr>
          <a:xfrm>
            <a:off x="838200" y="2259024"/>
            <a:ext cx="9220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tx2"/>
                </a:solidFill>
                <a:latin typeface="Yeseva One" panose="00000500000000000000" pitchFamily="2" charset="0"/>
              </a:rPr>
              <a:t>C</a:t>
            </a:r>
            <a:r>
              <a:rPr lang="vi-VN" sz="3200" b="1" baseline="-25000" dirty="0">
                <a:solidFill>
                  <a:schemeClr val="tx2"/>
                </a:solidFill>
                <a:latin typeface="Yeseva One" panose="00000500000000000000" pitchFamily="2" charset="0"/>
              </a:rPr>
              <a:t>12</a:t>
            </a:r>
            <a:r>
              <a:rPr lang="vi-VN" sz="3200" b="1" dirty="0">
                <a:solidFill>
                  <a:schemeClr val="tx2"/>
                </a:solidFill>
                <a:latin typeface="Yeseva One" panose="00000500000000000000" pitchFamily="2" charset="0"/>
              </a:rPr>
              <a:t>H</a:t>
            </a:r>
            <a:r>
              <a:rPr lang="vi-VN" sz="3200" b="1" baseline="-25000" dirty="0">
                <a:solidFill>
                  <a:schemeClr val="tx2"/>
                </a:solidFill>
                <a:latin typeface="Yeseva One" panose="00000500000000000000" pitchFamily="2" charset="0"/>
              </a:rPr>
              <a:t>22</a:t>
            </a:r>
            <a:r>
              <a:rPr lang="vi-VN" sz="3200" b="1" dirty="0">
                <a:solidFill>
                  <a:schemeClr val="tx2"/>
                </a:solidFill>
                <a:latin typeface="Yeseva One" panose="00000500000000000000" pitchFamily="2" charset="0"/>
              </a:rPr>
              <a:t>O</a:t>
            </a:r>
            <a:r>
              <a:rPr lang="vi-VN" sz="3200" b="1" baseline="-25000" dirty="0">
                <a:solidFill>
                  <a:schemeClr val="tx2"/>
                </a:solidFill>
                <a:latin typeface="Yeseva One" panose="00000500000000000000" pitchFamily="2" charset="0"/>
              </a:rPr>
              <a:t>1</a:t>
            </a:r>
            <a:r>
              <a:rPr lang="vi-VN" sz="3200" baseline="-25000" dirty="0">
                <a:solidFill>
                  <a:schemeClr val="tx2"/>
                </a:solidFill>
                <a:latin typeface="Yeseva One" panose="00000500000000000000" pitchFamily="2" charset="0"/>
              </a:rPr>
              <a:t>1</a:t>
            </a:r>
            <a:r>
              <a:rPr lang="en-US" sz="3200" baseline="-25000" dirty="0">
                <a:solidFill>
                  <a:srgbClr val="FF0000"/>
                </a:solidFill>
                <a:latin typeface="Yeseva One" panose="00000500000000000000" pitchFamily="2" charset="0"/>
              </a:rPr>
              <a:t>  </a:t>
            </a:r>
            <a:r>
              <a:rPr lang="en-US" sz="3200" dirty="0">
                <a:solidFill>
                  <a:srgbClr val="FF0000"/>
                </a:solidFill>
                <a:latin typeface="Yeseva One" panose="00000500000000000000" pitchFamily="2" charset="0"/>
              </a:rPr>
              <a:t>      </a:t>
            </a:r>
            <a:endParaRPr lang="en-US" sz="32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5AA82DD-C566-7781-57F9-D40F5AE3BD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4482" y="255423"/>
            <a:ext cx="2982363" cy="19253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7" name="TextBox 19">
            <a:extLst>
              <a:ext uri="{FF2B5EF4-FFF2-40B4-BE49-F238E27FC236}">
                <a16:creationId xmlns:a16="http://schemas.microsoft.com/office/drawing/2014/main" id="{9F7E067C-48AD-61E6-5EDF-B4C3DB5EA16C}"/>
              </a:ext>
            </a:extLst>
          </p:cNvPr>
          <p:cNvSpPr txBox="1"/>
          <p:nvPr/>
        </p:nvSpPr>
        <p:spPr>
          <a:xfrm>
            <a:off x="3213450" y="2417402"/>
            <a:ext cx="2655732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>
                <a:solidFill>
                  <a:srgbClr val="235450"/>
                </a:solidFill>
                <a:latin typeface="Mont"/>
                <a:ea typeface="Mont"/>
                <a:cs typeface="Mont"/>
                <a:sym typeface="Mont"/>
              </a:rPr>
              <a:t>CH</a:t>
            </a:r>
            <a:r>
              <a:rPr lang="en-US" sz="3200" b="1" baseline="-25000" dirty="0">
                <a:solidFill>
                  <a:srgbClr val="235450"/>
                </a:solidFill>
                <a:latin typeface="Mont"/>
                <a:ea typeface="Mont"/>
                <a:cs typeface="Mont"/>
                <a:sym typeface="Mont"/>
              </a:rPr>
              <a:t>3</a:t>
            </a:r>
            <a:r>
              <a:rPr lang="en-US" sz="3200" b="1" dirty="0">
                <a:solidFill>
                  <a:srgbClr val="235450"/>
                </a:solidFill>
                <a:latin typeface="Mont"/>
                <a:ea typeface="Mont"/>
                <a:cs typeface="Mont"/>
                <a:sym typeface="Mont"/>
              </a:rPr>
              <a:t>COOH</a:t>
            </a: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id="{9C724D7C-802B-2A0E-7E21-3389483AA913}"/>
              </a:ext>
            </a:extLst>
          </p:cNvPr>
          <p:cNvSpPr txBox="1"/>
          <p:nvPr/>
        </p:nvSpPr>
        <p:spPr>
          <a:xfrm>
            <a:off x="6429999" y="2233178"/>
            <a:ext cx="3429000" cy="7763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32"/>
              </a:lnSpc>
            </a:pPr>
            <a:r>
              <a:rPr lang="en-US" sz="3200" b="1" dirty="0">
                <a:solidFill>
                  <a:srgbClr val="235450"/>
                </a:solidFill>
                <a:latin typeface="Mont"/>
                <a:ea typeface="Mont"/>
                <a:cs typeface="Mont"/>
                <a:sym typeface="Mont"/>
              </a:rPr>
              <a:t>C</a:t>
            </a:r>
            <a:r>
              <a:rPr lang="en-US" sz="3200" b="1" baseline="-25000" dirty="0">
                <a:solidFill>
                  <a:srgbClr val="235450"/>
                </a:solidFill>
                <a:latin typeface="Mont"/>
                <a:ea typeface="Mont"/>
                <a:cs typeface="Mont"/>
                <a:sym typeface="Mont"/>
              </a:rPr>
              <a:t>3</a:t>
            </a:r>
            <a:r>
              <a:rPr lang="en-US" sz="3200" b="1" dirty="0">
                <a:solidFill>
                  <a:srgbClr val="235450"/>
                </a:solidFill>
                <a:latin typeface="Mont"/>
                <a:ea typeface="Mont"/>
                <a:cs typeface="Mont"/>
                <a:sym typeface="Mont"/>
              </a:rPr>
              <a:t>H</a:t>
            </a:r>
            <a:r>
              <a:rPr lang="en-US" sz="3200" b="1" baseline="-25000" dirty="0">
                <a:solidFill>
                  <a:srgbClr val="235450"/>
                </a:solidFill>
                <a:latin typeface="Mont"/>
                <a:ea typeface="Mont"/>
                <a:cs typeface="Mont"/>
                <a:sym typeface="Mont"/>
              </a:rPr>
              <a:t>8</a:t>
            </a:r>
            <a:r>
              <a:rPr lang="en-US" sz="3200" b="1" dirty="0">
                <a:solidFill>
                  <a:srgbClr val="235450"/>
                </a:solidFill>
                <a:latin typeface="Mont"/>
                <a:ea typeface="Mont"/>
                <a:cs typeface="Mont"/>
                <a:sym typeface="Mont"/>
              </a:rPr>
              <a:t>/C</a:t>
            </a:r>
            <a:r>
              <a:rPr lang="en-US" sz="3200" b="1" baseline="-25000" dirty="0">
                <a:solidFill>
                  <a:srgbClr val="235450"/>
                </a:solidFill>
                <a:latin typeface="Mont"/>
                <a:ea typeface="Mont"/>
                <a:cs typeface="Mont"/>
                <a:sym typeface="Mont"/>
              </a:rPr>
              <a:t>4</a:t>
            </a:r>
            <a:r>
              <a:rPr lang="en-US" sz="3200" b="1" dirty="0">
                <a:solidFill>
                  <a:srgbClr val="235450"/>
                </a:solidFill>
                <a:latin typeface="Mont"/>
                <a:ea typeface="Mont"/>
                <a:cs typeface="Mont"/>
                <a:sym typeface="Mont"/>
              </a:rPr>
              <a:t>H</a:t>
            </a:r>
            <a:r>
              <a:rPr lang="en-US" sz="3200" b="1" baseline="-25000" dirty="0">
                <a:solidFill>
                  <a:srgbClr val="235450"/>
                </a:solidFill>
                <a:latin typeface="Mont"/>
                <a:ea typeface="Mont"/>
                <a:cs typeface="Mont"/>
                <a:sym typeface="Mont"/>
              </a:rPr>
              <a:t>10</a:t>
            </a:r>
            <a:endParaRPr lang="en-US" sz="3200" b="1" dirty="0">
              <a:solidFill>
                <a:srgbClr val="235450"/>
              </a:solidFill>
              <a:latin typeface="Mont"/>
              <a:ea typeface="Mont"/>
              <a:cs typeface="Mont"/>
              <a:sym typeface="Mont"/>
            </a:endParaRPr>
          </a:p>
        </p:txBody>
      </p:sp>
    </p:spTree>
    <p:extLst>
      <p:ext uri="{BB962C8B-B14F-4D97-AF65-F5344CB8AC3E}">
        <p14:creationId xmlns:p14="http://schemas.microsoft.com/office/powerpoint/2010/main" val="3046633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BAB4E-5AFD-D455-10EB-7FEA8EDCD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1EABF7-C2D9-902D-FBEA-0625E81110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8" t="46339" r="1351" b="3235"/>
          <a:stretch/>
        </p:blipFill>
        <p:spPr>
          <a:xfrm>
            <a:off x="9756843" y="495300"/>
            <a:ext cx="8176098" cy="2289442"/>
          </a:xfrm>
          <a:prstGeom prst="rect">
            <a:avLst/>
          </a:prstGeom>
        </p:spPr>
      </p:pic>
      <p:pic>
        <p:nvPicPr>
          <p:cNvPr id="22" name="Picture 2" descr="Đường mía thượng hạng Biên Hòa 1Kg – Siba Food HCM">
            <a:extLst>
              <a:ext uri="{FF2B5EF4-FFF2-40B4-BE49-F238E27FC236}">
                <a16:creationId xmlns:a16="http://schemas.microsoft.com/office/drawing/2014/main" id="{6D848FDF-A6A6-1BA8-EC86-2CAC7709E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59" y="-83250"/>
            <a:ext cx="2466764" cy="246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7FAC8C5-E878-8884-0512-69B5F789A4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287" y="340513"/>
            <a:ext cx="2612714" cy="18011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623F084-6D26-9D5A-2684-08E2538F0B8D}"/>
              </a:ext>
            </a:extLst>
          </p:cNvPr>
          <p:cNvSpPr txBox="1"/>
          <p:nvPr/>
        </p:nvSpPr>
        <p:spPr>
          <a:xfrm>
            <a:off x="837438" y="2166808"/>
            <a:ext cx="18144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Yeseva One" panose="00000500000000000000" pitchFamily="2" charset="0"/>
              </a:rPr>
              <a:t>C</a:t>
            </a:r>
            <a:r>
              <a:rPr lang="vi-VN" sz="3200" b="1" baseline="-25000" dirty="0">
                <a:solidFill>
                  <a:srgbClr val="FF0000"/>
                </a:solidFill>
                <a:latin typeface="Yeseva One" panose="00000500000000000000" pitchFamily="2" charset="0"/>
              </a:rPr>
              <a:t>12</a:t>
            </a:r>
            <a:r>
              <a:rPr lang="vi-VN" sz="3200" b="1" dirty="0">
                <a:solidFill>
                  <a:srgbClr val="FF0000"/>
                </a:solidFill>
                <a:latin typeface="Yeseva One" panose="00000500000000000000" pitchFamily="2" charset="0"/>
              </a:rPr>
              <a:t>H</a:t>
            </a:r>
            <a:r>
              <a:rPr lang="vi-VN" sz="3200" b="1" baseline="-25000" dirty="0">
                <a:solidFill>
                  <a:srgbClr val="FF0000"/>
                </a:solidFill>
                <a:latin typeface="Yeseva One" panose="00000500000000000000" pitchFamily="2" charset="0"/>
              </a:rPr>
              <a:t>22</a:t>
            </a:r>
            <a:r>
              <a:rPr lang="vi-VN" sz="3200" b="1" dirty="0">
                <a:solidFill>
                  <a:srgbClr val="FF0000"/>
                </a:solidFill>
                <a:latin typeface="Yeseva One" panose="00000500000000000000" pitchFamily="2" charset="0"/>
              </a:rPr>
              <a:t>O</a:t>
            </a:r>
            <a:r>
              <a:rPr lang="vi-VN" sz="3200" b="1" baseline="-25000" dirty="0">
                <a:solidFill>
                  <a:srgbClr val="FF0000"/>
                </a:solidFill>
                <a:latin typeface="Yeseva One" panose="00000500000000000000" pitchFamily="2" charset="0"/>
              </a:rPr>
              <a:t>1</a:t>
            </a:r>
            <a:r>
              <a:rPr lang="vi-VN" sz="3200" baseline="-25000" dirty="0">
                <a:solidFill>
                  <a:srgbClr val="FF0000"/>
                </a:solidFill>
                <a:latin typeface="Yeseva One" panose="00000500000000000000" pitchFamily="2" charset="0"/>
              </a:rPr>
              <a:t>1</a:t>
            </a:r>
            <a:r>
              <a:rPr lang="en-US" sz="3200" baseline="-25000" dirty="0">
                <a:solidFill>
                  <a:srgbClr val="FF0000"/>
                </a:solidFill>
                <a:latin typeface="Yeseva One" panose="00000500000000000000" pitchFamily="2" charset="0"/>
              </a:rPr>
              <a:t>  </a:t>
            </a:r>
            <a:r>
              <a:rPr lang="en-US" sz="3200" dirty="0">
                <a:solidFill>
                  <a:srgbClr val="FF0000"/>
                </a:solidFill>
                <a:latin typeface="Yeseva One" panose="00000500000000000000" pitchFamily="2" charset="0"/>
              </a:rPr>
              <a:t>      </a:t>
            </a:r>
            <a:endParaRPr lang="en-US" sz="32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33B99B0-7BC6-E9B6-247F-5AC82C0124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4483" y="255423"/>
            <a:ext cx="2844700" cy="183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7" name="TextBox 19">
            <a:extLst>
              <a:ext uri="{FF2B5EF4-FFF2-40B4-BE49-F238E27FC236}">
                <a16:creationId xmlns:a16="http://schemas.microsoft.com/office/drawing/2014/main" id="{B208EAB5-B62F-8003-38A2-BDD20E610B4F}"/>
              </a:ext>
            </a:extLst>
          </p:cNvPr>
          <p:cNvSpPr txBox="1"/>
          <p:nvPr/>
        </p:nvSpPr>
        <p:spPr>
          <a:xfrm>
            <a:off x="3135772" y="2259024"/>
            <a:ext cx="2655732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235450"/>
                </a:solidFill>
                <a:latin typeface="Arial" panose="020B0604020202020204" pitchFamily="34" charset="0"/>
                <a:ea typeface="Mont"/>
                <a:cs typeface="Arial" panose="020B0604020202020204" pitchFamily="34" charset="0"/>
                <a:sym typeface="Mont"/>
              </a:rPr>
              <a:t>CH</a:t>
            </a:r>
            <a:r>
              <a:rPr lang="en-US" sz="2800" b="1" baseline="-25000" dirty="0">
                <a:solidFill>
                  <a:srgbClr val="235450"/>
                </a:solidFill>
                <a:latin typeface="Arial" panose="020B0604020202020204" pitchFamily="34" charset="0"/>
                <a:ea typeface="Mont"/>
                <a:cs typeface="Arial" panose="020B0604020202020204" pitchFamily="34" charset="0"/>
                <a:sym typeface="Mont"/>
              </a:rPr>
              <a:t>3</a:t>
            </a:r>
            <a:r>
              <a:rPr lang="en-US" sz="2800" b="1" dirty="0">
                <a:solidFill>
                  <a:srgbClr val="235450"/>
                </a:solidFill>
                <a:latin typeface="Arial" panose="020B0604020202020204" pitchFamily="34" charset="0"/>
                <a:ea typeface="Mont"/>
                <a:cs typeface="Arial" panose="020B0604020202020204" pitchFamily="34" charset="0"/>
                <a:sym typeface="Mont"/>
              </a:rPr>
              <a:t>COOH</a:t>
            </a: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id="{45E3113E-DFC3-A478-2E54-FAF085AFE2A5}"/>
              </a:ext>
            </a:extLst>
          </p:cNvPr>
          <p:cNvSpPr txBox="1"/>
          <p:nvPr/>
        </p:nvSpPr>
        <p:spPr>
          <a:xfrm>
            <a:off x="6327843" y="2008376"/>
            <a:ext cx="3429000" cy="7763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32"/>
              </a:lnSpc>
            </a:pPr>
            <a:r>
              <a:rPr lang="en-US" sz="2800" b="1" dirty="0">
                <a:solidFill>
                  <a:srgbClr val="235450"/>
                </a:solidFill>
                <a:latin typeface="Arial" panose="020B0604020202020204" pitchFamily="34" charset="0"/>
                <a:ea typeface="Mont"/>
                <a:cs typeface="Arial" panose="020B0604020202020204" pitchFamily="34" charset="0"/>
                <a:sym typeface="Mont"/>
              </a:rPr>
              <a:t>C</a:t>
            </a:r>
            <a:r>
              <a:rPr lang="en-US" sz="2800" b="1" baseline="-25000" dirty="0">
                <a:solidFill>
                  <a:srgbClr val="235450"/>
                </a:solidFill>
                <a:latin typeface="Arial" panose="020B0604020202020204" pitchFamily="34" charset="0"/>
                <a:ea typeface="Mont"/>
                <a:cs typeface="Arial" panose="020B0604020202020204" pitchFamily="34" charset="0"/>
                <a:sym typeface="Mont"/>
              </a:rPr>
              <a:t>3</a:t>
            </a:r>
            <a:r>
              <a:rPr lang="en-US" sz="2800" b="1" dirty="0">
                <a:solidFill>
                  <a:srgbClr val="235450"/>
                </a:solidFill>
                <a:latin typeface="Arial" panose="020B0604020202020204" pitchFamily="34" charset="0"/>
                <a:ea typeface="Mont"/>
                <a:cs typeface="Arial" panose="020B0604020202020204" pitchFamily="34" charset="0"/>
                <a:sym typeface="Mont"/>
              </a:rPr>
              <a:t>H</a:t>
            </a:r>
            <a:r>
              <a:rPr lang="en-US" sz="2800" b="1" baseline="-25000" dirty="0">
                <a:solidFill>
                  <a:srgbClr val="235450"/>
                </a:solidFill>
                <a:latin typeface="Arial" panose="020B0604020202020204" pitchFamily="34" charset="0"/>
                <a:ea typeface="Mont"/>
                <a:cs typeface="Arial" panose="020B0604020202020204" pitchFamily="34" charset="0"/>
                <a:sym typeface="Mont"/>
              </a:rPr>
              <a:t>8</a:t>
            </a:r>
            <a:r>
              <a:rPr lang="en-US" sz="2800" b="1" dirty="0">
                <a:solidFill>
                  <a:srgbClr val="235450"/>
                </a:solidFill>
                <a:latin typeface="Arial" panose="020B0604020202020204" pitchFamily="34" charset="0"/>
                <a:ea typeface="Mont"/>
                <a:cs typeface="Arial" panose="020B0604020202020204" pitchFamily="34" charset="0"/>
                <a:sym typeface="Mont"/>
              </a:rPr>
              <a:t>/C</a:t>
            </a:r>
            <a:r>
              <a:rPr lang="en-US" sz="2800" b="1" baseline="-25000" dirty="0">
                <a:solidFill>
                  <a:srgbClr val="235450"/>
                </a:solidFill>
                <a:latin typeface="Arial" panose="020B0604020202020204" pitchFamily="34" charset="0"/>
                <a:ea typeface="Mont"/>
                <a:cs typeface="Arial" panose="020B0604020202020204" pitchFamily="34" charset="0"/>
                <a:sym typeface="Mont"/>
              </a:rPr>
              <a:t>4</a:t>
            </a:r>
            <a:r>
              <a:rPr lang="en-US" sz="2800" b="1" dirty="0">
                <a:solidFill>
                  <a:srgbClr val="235450"/>
                </a:solidFill>
                <a:latin typeface="Arial" panose="020B0604020202020204" pitchFamily="34" charset="0"/>
                <a:ea typeface="Mont"/>
                <a:cs typeface="Arial" panose="020B0604020202020204" pitchFamily="34" charset="0"/>
                <a:sym typeface="Mont"/>
              </a:rPr>
              <a:t>H</a:t>
            </a:r>
            <a:r>
              <a:rPr lang="en-US" sz="2800" b="1" baseline="-25000" dirty="0">
                <a:solidFill>
                  <a:srgbClr val="235450"/>
                </a:solidFill>
                <a:latin typeface="Arial" panose="020B0604020202020204" pitchFamily="34" charset="0"/>
                <a:ea typeface="Mont"/>
                <a:cs typeface="Arial" panose="020B0604020202020204" pitchFamily="34" charset="0"/>
                <a:sym typeface="Mont"/>
              </a:rPr>
              <a:t>10</a:t>
            </a:r>
            <a:endParaRPr lang="en-US" sz="2800" b="1" dirty="0">
              <a:solidFill>
                <a:srgbClr val="235450"/>
              </a:solidFill>
              <a:latin typeface="Arial" panose="020B0604020202020204" pitchFamily="34" charset="0"/>
              <a:ea typeface="Mont"/>
              <a:cs typeface="Arial" panose="020B0604020202020204" pitchFamily="34" charset="0"/>
              <a:sym typeface="Mon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D01E73-B0A4-B52B-CB9E-F42A00256C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168" y="3185969"/>
            <a:ext cx="6248400" cy="3510807"/>
          </a:xfrm>
          <a:prstGeom prst="rect">
            <a:avLst/>
          </a:prstGeom>
        </p:spPr>
      </p:pic>
      <p:pic>
        <p:nvPicPr>
          <p:cNvPr id="10" name="Picture 2" descr="Ngành Hóa dược, mã ngành 7720203 | TUYỂN SINH, HƯỚNG NGHIỆP">
            <a:extLst>
              <a:ext uri="{FF2B5EF4-FFF2-40B4-BE49-F238E27FC236}">
                <a16:creationId xmlns:a16="http://schemas.microsoft.com/office/drawing/2014/main" id="{E7DC9B47-9040-CF31-98A8-69D21F8CE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905" y="3261771"/>
            <a:ext cx="6885216" cy="344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485;p3">
            <a:extLst>
              <a:ext uri="{FF2B5EF4-FFF2-40B4-BE49-F238E27FC236}">
                <a16:creationId xmlns:a16="http://schemas.microsoft.com/office/drawing/2014/main" id="{A86A4CAF-2330-1E08-96EF-35D538E03587}"/>
              </a:ext>
            </a:extLst>
          </p:cNvPr>
          <p:cNvSpPr/>
          <p:nvPr/>
        </p:nvSpPr>
        <p:spPr>
          <a:xfrm>
            <a:off x="406130" y="6827696"/>
            <a:ext cx="17475740" cy="3188786"/>
          </a:xfrm>
          <a:prstGeom prst="roundRect">
            <a:avLst>
              <a:gd name="adj" fmla="val 16667"/>
            </a:avLst>
          </a:prstGeom>
          <a:solidFill>
            <a:srgbClr val="235450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Hóa</a:t>
            </a:r>
            <a:r>
              <a:rPr kumimoji="0" lang="en-US" sz="8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 </a:t>
            </a:r>
            <a:r>
              <a:rPr kumimoji="0" lang="en-US" sz="8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học</a:t>
            </a:r>
            <a:r>
              <a:rPr kumimoji="0" lang="en-US" sz="8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hữu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cơ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là</a:t>
            </a:r>
            <a:r>
              <a:rPr kumimoji="0" lang="en-US" sz="8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 </a:t>
            </a:r>
            <a:r>
              <a:rPr kumimoji="0" lang="en-US" sz="8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ngành</a:t>
            </a:r>
            <a:r>
              <a:rPr kumimoji="0" lang="en-US" sz="8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 </a:t>
            </a:r>
            <a:r>
              <a:rPr kumimoji="0" lang="en-US" sz="8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hóa</a:t>
            </a:r>
            <a:r>
              <a:rPr kumimoji="0" lang="en-US" sz="8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 </a:t>
            </a:r>
            <a:r>
              <a:rPr kumimoji="0" lang="en-US" sz="8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học</a:t>
            </a:r>
            <a:r>
              <a:rPr kumimoji="0" lang="en-US" sz="8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 </a:t>
            </a:r>
            <a:r>
              <a:rPr kumimoji="0" lang="en-US" sz="8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chuyên</a:t>
            </a:r>
            <a:r>
              <a:rPr kumimoji="0" lang="en-US" sz="8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 </a:t>
            </a:r>
            <a:r>
              <a:rPr kumimoji="0" lang="en-US" sz="8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nghiên</a:t>
            </a:r>
            <a:r>
              <a:rPr kumimoji="0" lang="en-US" sz="8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 </a:t>
            </a:r>
            <a:r>
              <a:rPr kumimoji="0" lang="en-US" sz="8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cứu</a:t>
            </a:r>
            <a:r>
              <a:rPr kumimoji="0" lang="en-US" sz="8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 </a:t>
            </a:r>
            <a:r>
              <a:rPr kumimoji="0" lang="en-US" sz="8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các</a:t>
            </a:r>
            <a:r>
              <a:rPr kumimoji="0" lang="en-US" sz="8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 </a:t>
            </a:r>
            <a:r>
              <a:rPr kumimoji="0" lang="en-US" sz="8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hợp</a:t>
            </a:r>
            <a:r>
              <a:rPr kumimoji="0" lang="en-US" sz="8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 </a:t>
            </a:r>
            <a:r>
              <a:rPr kumimoji="0" lang="en-US" sz="8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chất</a:t>
            </a:r>
            <a:r>
              <a:rPr kumimoji="0" lang="en-US" sz="8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 </a:t>
            </a:r>
            <a:r>
              <a:rPr kumimoji="0" lang="en-US" sz="8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hữu</a:t>
            </a:r>
            <a:r>
              <a:rPr kumimoji="0" lang="en-US" sz="8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 </a:t>
            </a:r>
            <a:r>
              <a:rPr kumimoji="0" lang="en-US" sz="8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cơ</a:t>
            </a:r>
            <a:r>
              <a:rPr kumimoji="0" lang="en-US" sz="8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Arima"/>
                <a:cs typeface="Arima"/>
                <a:sym typeface="Arima"/>
              </a:rPr>
              <a:t>.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6020202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435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5">
            <a:extLst>
              <a:ext uri="{FF2B5EF4-FFF2-40B4-BE49-F238E27FC236}">
                <a16:creationId xmlns:a16="http://schemas.microsoft.com/office/drawing/2014/main" id="{3C8997DE-740D-E062-8726-8A2FCAB48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4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1114425" indent="-428625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714500" indent="-342900">
              <a:spcBef>
                <a:spcPct val="20000"/>
              </a:spcBef>
              <a:buClr>
                <a:schemeClr val="tx1"/>
              </a:buClr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400300" indent="-3429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086100" indent="-3429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771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4577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143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829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17CEEB8-EC47-4776-8DC9-1670DF52A907}" type="slidenum">
              <a:rPr lang="en-US" altLang="en-US" sz="1500" b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500" b="0">
              <a:solidFill>
                <a:schemeClr val="bg1"/>
              </a:solidFill>
            </a:endParaRPr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86AC3982-794A-EE09-045C-E35B8C3F47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00300" y="571501"/>
            <a:ext cx="14401800" cy="845345"/>
          </a:xfrm>
        </p:spPr>
        <p:txBody>
          <a:bodyPr/>
          <a:lstStyle/>
          <a:p>
            <a:pPr algn="ctr" eaLnBrk="1" hangingPunct="1"/>
            <a:r>
              <a:rPr lang="en-US" altLang="en-US" sz="4350" b="1"/>
              <a:t>HOẠT ĐỘNG THEO TRẠM</a:t>
            </a:r>
          </a:p>
        </p:txBody>
      </p:sp>
      <p:pic>
        <p:nvPicPr>
          <p:cNvPr id="53252" name="Hình ảnh 4">
            <a:extLst>
              <a:ext uri="{FF2B5EF4-FFF2-40B4-BE49-F238E27FC236}">
                <a16:creationId xmlns:a16="http://schemas.microsoft.com/office/drawing/2014/main" id="{3D52F85E-118D-B793-F126-F5AF569F3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0" y="6400800"/>
            <a:ext cx="21717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Hình ảnh 21">
            <a:extLst>
              <a:ext uri="{FF2B5EF4-FFF2-40B4-BE49-F238E27FC236}">
                <a16:creationId xmlns:a16="http://schemas.microsoft.com/office/drawing/2014/main" id="{F91A3B1B-5663-0D95-5F98-393058BDF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600" y="8303420"/>
            <a:ext cx="2038350" cy="2040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40">
            <a:extLst>
              <a:ext uri="{FF2B5EF4-FFF2-40B4-BE49-F238E27FC236}">
                <a16:creationId xmlns:a16="http://schemas.microsoft.com/office/drawing/2014/main" id="{2263FCAD-4E55-75FD-ECFE-C810E1746B74}"/>
              </a:ext>
            </a:extLst>
          </p:cNvPr>
          <p:cNvSpPr txBox="1"/>
          <p:nvPr/>
        </p:nvSpPr>
        <p:spPr>
          <a:xfrm>
            <a:off x="2171701" y="1600201"/>
            <a:ext cx="13863638" cy="816140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4500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Cách</a:t>
            </a:r>
            <a:r>
              <a:rPr lang="en-US" sz="45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thức</a:t>
            </a:r>
            <a:r>
              <a:rPr lang="en-US" sz="45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hoạt</a:t>
            </a:r>
            <a:r>
              <a:rPr lang="en-US" sz="45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động</a:t>
            </a:r>
            <a:r>
              <a:rPr lang="vi-VN" sz="45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theo </a:t>
            </a:r>
            <a:r>
              <a:rPr lang="vi-VN" sz="4500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trạm</a:t>
            </a:r>
            <a:endParaRPr lang="en-US" sz="45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857250" indent="-857250" algn="just" defTabSz="685800">
              <a:lnSpc>
                <a:spcPct val="135000"/>
              </a:lnSpc>
              <a:buFontTx/>
              <a:buChar char="-"/>
              <a:defRPr/>
            </a:pP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trạm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slide.</a:t>
            </a:r>
          </a:p>
          <a:p>
            <a:pPr marL="857250" indent="-857250" algn="just" defTabSz="685800">
              <a:lnSpc>
                <a:spcPct val="135000"/>
              </a:lnSpc>
              <a:buFontTx/>
              <a:buChar char="-"/>
              <a:defRPr/>
            </a:pP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trạm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 </a:t>
            </a:r>
            <a:r>
              <a:rPr lang="vi-VN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857250" indent="-857250" algn="just" defTabSz="685800">
              <a:lnSpc>
                <a:spcPct val="135000"/>
              </a:lnSpc>
              <a:buFontTx/>
              <a:buChar char="-"/>
              <a:defRPr/>
            </a:pP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trạm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HS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PHT.</a:t>
            </a:r>
          </a:p>
          <a:p>
            <a:pPr marL="857250" indent="-857250" algn="just" defTabSz="685800">
              <a:lnSpc>
                <a:spcPct val="135000"/>
              </a:lnSpc>
              <a:buFontTx/>
              <a:buChar char="-"/>
              <a:defRPr/>
            </a:pP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vi-VN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trạm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vi-VN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857250" indent="-857250" algn="just" defTabSz="685800">
              <a:lnSpc>
                <a:spcPct val="135000"/>
              </a:lnSpc>
              <a:buFontTx/>
              <a:buChar char="-"/>
              <a:defRPr/>
            </a:pP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</a:t>
            </a:r>
            <a:r>
              <a:rPr lang="vi-VN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GV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ngẫu</a:t>
            </a:r>
            <a:r>
              <a:rPr lang="en-US" sz="45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4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4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4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4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vi-VN" sz="4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sz="4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vi-VN" sz="4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255" name="Hình ảnh 4">
            <a:extLst>
              <a:ext uri="{FF2B5EF4-FFF2-40B4-BE49-F238E27FC236}">
                <a16:creationId xmlns:a16="http://schemas.microsoft.com/office/drawing/2014/main" id="{5505D742-1B91-0C0C-A82F-7E5EF22A5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oter Placeholder 4">
            <a:extLst>
              <a:ext uri="{FF2B5EF4-FFF2-40B4-BE49-F238E27FC236}">
                <a16:creationId xmlns:a16="http://schemas.microsoft.com/office/drawing/2014/main" id="{88BA7BE1-55B2-2FA2-4DC2-B0C308FA38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4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1114425" indent="-428625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714500" indent="-342900">
              <a:spcBef>
                <a:spcPct val="20000"/>
              </a:spcBef>
              <a:buClr>
                <a:schemeClr val="tx1"/>
              </a:buClr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400300" indent="-3429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086100" indent="-3429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771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4577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143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829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500" b="0" baseline="30000">
                <a:solidFill>
                  <a:srgbClr val="003366"/>
                </a:solidFill>
              </a:rPr>
              <a:t>1www.themegallery.com</a:t>
            </a:r>
          </a:p>
        </p:txBody>
      </p:sp>
      <p:sp>
        <p:nvSpPr>
          <p:cNvPr id="54275" name="Slide Number Placeholder 5">
            <a:extLst>
              <a:ext uri="{FF2B5EF4-FFF2-40B4-BE49-F238E27FC236}">
                <a16:creationId xmlns:a16="http://schemas.microsoft.com/office/drawing/2014/main" id="{8F55CC3B-A010-2AFD-1DB1-2BC60AF15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21013" y="7860507"/>
            <a:ext cx="914400" cy="342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4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1114425" indent="-428625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714500" indent="-342900">
              <a:spcBef>
                <a:spcPct val="20000"/>
              </a:spcBef>
              <a:buClr>
                <a:schemeClr val="tx1"/>
              </a:buClr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400300" indent="-3429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086100" indent="-3429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771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4577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143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829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F5AB4D0-C7C1-4767-A707-715E7ED09665}" type="slidenum">
              <a:rPr lang="en-US" altLang="en-US" sz="1500" b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500" b="0">
              <a:solidFill>
                <a:srgbClr val="FFFFFF"/>
              </a:solidFill>
            </a:endParaRPr>
          </a:p>
        </p:txBody>
      </p:sp>
      <p:sp>
        <p:nvSpPr>
          <p:cNvPr id="54276" name="Rectangle 2">
            <a:extLst>
              <a:ext uri="{FF2B5EF4-FFF2-40B4-BE49-F238E27FC236}">
                <a16:creationId xmlns:a16="http://schemas.microsoft.com/office/drawing/2014/main" id="{33A6744D-A731-2F33-0CDC-9656469C58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00500" y="509588"/>
            <a:ext cx="9715500" cy="84534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THỨC ĐÁNH GIÁ </a:t>
            </a:r>
          </a:p>
        </p:txBody>
      </p:sp>
      <p:pic>
        <p:nvPicPr>
          <p:cNvPr id="54277" name="Hình ảnh 7" descr="Ảnh có chứa văn bản, ký hiệu&#10;&#10;Mô tả được tạo tự động">
            <a:extLst>
              <a:ext uri="{FF2B5EF4-FFF2-40B4-BE49-F238E27FC236}">
                <a16:creationId xmlns:a16="http://schemas.microsoft.com/office/drawing/2014/main" id="{E77C3F99-9D8F-3499-EA53-E23C39702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98312"/>
            <a:ext cx="21717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Hộp Văn bản 8">
            <a:extLst>
              <a:ext uri="{FF2B5EF4-FFF2-40B4-BE49-F238E27FC236}">
                <a16:creationId xmlns:a16="http://schemas.microsoft.com/office/drawing/2014/main" id="{F4C58593-3D41-4BBB-8E94-4F9A00E9A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1247" y="2800352"/>
            <a:ext cx="135064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vi-VN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 1, 2: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vi-VN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nhóm điền kết quả vào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PHT</a:t>
            </a:r>
            <a:r>
              <a:rPr lang="vi-VN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 nhân</a:t>
            </a:r>
            <a:endParaRPr lang="en-US" alt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279" name="Hộp Văn bản 6">
            <a:extLst>
              <a:ext uri="{FF2B5EF4-FFF2-40B4-BE49-F238E27FC236}">
                <a16:creationId xmlns:a16="http://schemas.microsoft.com/office/drawing/2014/main" id="{41363773-6733-5820-DF6F-08A656BB1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1" y="6415088"/>
            <a:ext cx="130921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Lượt 3: Sản phẩm hoạt động nhóm  ghi ở   PHT lớn</a:t>
            </a:r>
            <a:endParaRPr lang="en-US" altLang="en-US" sz="4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280" name="Hình ảnh 4">
            <a:extLst>
              <a:ext uri="{FF2B5EF4-FFF2-40B4-BE49-F238E27FC236}">
                <a16:creationId xmlns:a16="http://schemas.microsoft.com/office/drawing/2014/main" id="{50267375-84DD-459F-7044-C199D8394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688807"/>
            <a:ext cx="251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2D530-4CC6-94F0-BDC0-BBCC6064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F9E973A2-50A2-1A78-A735-F683F73C0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"/>
            <a:ext cx="18288000" cy="102870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02F2940-C9A2-2B81-6E86-944EA80A0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787" y="1309646"/>
            <a:ext cx="5805361" cy="8141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DC2021-5B0E-5DDA-EBB5-1B002F6F3A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49932" y="1309645"/>
            <a:ext cx="4839280" cy="80082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E5DAFA-DACF-EAB6-813D-1C5E4DA9C1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629074"/>
            <a:ext cx="6352296" cy="8857826"/>
          </a:xfrm>
          <a:prstGeom prst="rect">
            <a:avLst/>
          </a:prstGeom>
        </p:spPr>
      </p:pic>
      <p:pic>
        <p:nvPicPr>
          <p:cNvPr id="11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9BDBF1AC-A504-709B-0038-B5E54BF5E8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34683" y="302397"/>
            <a:ext cx="2602043" cy="146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335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16D8B-C7F2-DAE3-F6AA-52AE6A90B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>
            <a:extLst>
              <a:ext uri="{FF2B5EF4-FFF2-40B4-BE49-F238E27FC236}">
                <a16:creationId xmlns:a16="http://schemas.microsoft.com/office/drawing/2014/main" id="{5B535587-1C8F-64F5-22D4-A7CCE602E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3920" y="1609725"/>
            <a:ext cx="13716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700" b="1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F8CEFEA-9D1B-42DC-8EDE-AF34233999AB}"/>
              </a:ext>
            </a:extLst>
          </p:cNvPr>
          <p:cNvSpPr/>
          <p:nvPr/>
        </p:nvSpPr>
        <p:spPr>
          <a:xfrm>
            <a:off x="6038610" y="239657"/>
            <a:ext cx="7029450" cy="109097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trạm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4EA1409-B2F7-EEBD-E097-4D460B5E75B3}"/>
              </a:ext>
            </a:extLst>
          </p:cNvPr>
          <p:cNvSpPr/>
          <p:nvPr/>
        </p:nvSpPr>
        <p:spPr>
          <a:xfrm>
            <a:off x="1265112" y="2087429"/>
            <a:ext cx="4686300" cy="16002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6E5026-4081-ABCC-9966-6EBB4DC98289}"/>
              </a:ext>
            </a:extLst>
          </p:cNvPr>
          <p:cNvSpPr/>
          <p:nvPr/>
        </p:nvSpPr>
        <p:spPr>
          <a:xfrm>
            <a:off x="12580812" y="2057400"/>
            <a:ext cx="4686300" cy="16002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4DBBABF-AD7D-9350-3A00-16FF91E52FC0}"/>
              </a:ext>
            </a:extLst>
          </p:cNvPr>
          <p:cNvSpPr/>
          <p:nvPr/>
        </p:nvSpPr>
        <p:spPr>
          <a:xfrm>
            <a:off x="1265112" y="4795760"/>
            <a:ext cx="4686300" cy="16002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2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0E38938-348F-A352-6E96-62285904D5EC}"/>
              </a:ext>
            </a:extLst>
          </p:cNvPr>
          <p:cNvSpPr/>
          <p:nvPr/>
        </p:nvSpPr>
        <p:spPr>
          <a:xfrm>
            <a:off x="12580812" y="4765731"/>
            <a:ext cx="4686300" cy="16002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DEE2BC9-6092-D2FC-A013-66E7381D63C2}"/>
              </a:ext>
            </a:extLst>
          </p:cNvPr>
          <p:cNvGrpSpPr>
            <a:grpSpLocks/>
          </p:cNvGrpSpPr>
          <p:nvPr/>
        </p:nvGrpSpPr>
        <p:grpSpPr bwMode="auto">
          <a:xfrm>
            <a:off x="5495926" y="2378870"/>
            <a:ext cx="2540795" cy="1016793"/>
            <a:chOff x="3639409" y="3484516"/>
            <a:chExt cx="1694591" cy="67679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B46A3B1-E74F-EE69-FF8E-975C736BFA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811"/>
              <a:ext cx="1051377" cy="274206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CDAE568-8865-2E65-4046-24691E7D84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098" y="3484516"/>
              <a:ext cx="1168902" cy="676796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1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2D8838C-C4F0-BDFF-3061-E976C9FAAFFF}"/>
              </a:ext>
            </a:extLst>
          </p:cNvPr>
          <p:cNvGrpSpPr/>
          <p:nvPr/>
        </p:nvGrpSpPr>
        <p:grpSpPr>
          <a:xfrm flipH="1">
            <a:off x="10182285" y="2305778"/>
            <a:ext cx="2704923" cy="1015194"/>
            <a:chOff x="3639409" y="3484516"/>
            <a:chExt cx="1803282" cy="676796"/>
          </a:xfrm>
          <a:solidFill>
            <a:schemeClr val="accent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1CD22A0-01F2-6221-34C9-4AF09759F7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899EFDD-E5CD-28CD-01FE-D32CD2C115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277502" cy="676796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1</a:t>
              </a: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0A16EB2-B14C-6DFF-F233-503DBC4C4FC9}"/>
              </a:ext>
            </a:extLst>
          </p:cNvPr>
          <p:cNvSpPr/>
          <p:nvPr/>
        </p:nvSpPr>
        <p:spPr>
          <a:xfrm>
            <a:off x="1265112" y="7510935"/>
            <a:ext cx="4686300" cy="16002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B37BEE4-F24F-CE55-DF6E-919E7BF78FFB}"/>
              </a:ext>
            </a:extLst>
          </p:cNvPr>
          <p:cNvSpPr/>
          <p:nvPr/>
        </p:nvSpPr>
        <p:spPr>
          <a:xfrm>
            <a:off x="12580812" y="7480907"/>
            <a:ext cx="4686300" cy="16002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CE2AF15-1784-130C-804F-2B26F3F97B3E}"/>
              </a:ext>
            </a:extLst>
          </p:cNvPr>
          <p:cNvGrpSpPr/>
          <p:nvPr/>
        </p:nvGrpSpPr>
        <p:grpSpPr>
          <a:xfrm>
            <a:off x="5453282" y="7818936"/>
            <a:ext cx="2541887" cy="1015194"/>
            <a:chOff x="3639409" y="3484516"/>
            <a:chExt cx="1694591" cy="676796"/>
          </a:xfrm>
          <a:solidFill>
            <a:srgbClr val="00B050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3A55F49-27CB-7532-3F6A-2E4A742EC5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155C8266-E245-BEF6-704E-A6C345B166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168811" cy="67679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3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BC0CF3C-9D01-D489-5E9F-247AA376D883}"/>
              </a:ext>
            </a:extLst>
          </p:cNvPr>
          <p:cNvGrpSpPr/>
          <p:nvPr/>
        </p:nvGrpSpPr>
        <p:grpSpPr>
          <a:xfrm flipH="1">
            <a:off x="10182285" y="7892133"/>
            <a:ext cx="2704923" cy="1015194"/>
            <a:chOff x="3639409" y="3484516"/>
            <a:chExt cx="1803282" cy="676796"/>
          </a:xfrm>
          <a:solidFill>
            <a:srgbClr val="00B050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6FD8BE3-F6B5-FDE6-F7DD-FEF10BA088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72EFD60D-A964-EB88-6313-1D3D217D2B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277502" cy="67679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20D25B9-4298-C55C-00AC-ECAD7DEF0DDD}"/>
              </a:ext>
            </a:extLst>
          </p:cNvPr>
          <p:cNvGrpSpPr/>
          <p:nvPr/>
        </p:nvGrpSpPr>
        <p:grpSpPr>
          <a:xfrm>
            <a:off x="5453282" y="5103761"/>
            <a:ext cx="2541887" cy="1015194"/>
            <a:chOff x="3639409" y="3484516"/>
            <a:chExt cx="1694591" cy="676796"/>
          </a:xfrm>
          <a:solidFill>
            <a:srgbClr val="C00000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60C635F-F09B-FA16-409C-6C6F02ADE2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C69A048-3F00-B991-B5EE-7326488436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168811" cy="676796"/>
            </a:xfrm>
            <a:prstGeom prst="roundRect">
              <a:avLst/>
            </a:prstGeom>
            <a:solidFill>
              <a:schemeClr val="tx2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2F411E1-8B3B-F8DB-7348-5B380B92BD54}"/>
              </a:ext>
            </a:extLst>
          </p:cNvPr>
          <p:cNvGrpSpPr/>
          <p:nvPr/>
        </p:nvGrpSpPr>
        <p:grpSpPr>
          <a:xfrm flipH="1">
            <a:off x="10182285" y="5176958"/>
            <a:ext cx="2704923" cy="1015194"/>
            <a:chOff x="3639409" y="3484516"/>
            <a:chExt cx="1803282" cy="676796"/>
          </a:xfrm>
          <a:solidFill>
            <a:srgbClr val="DA172C"/>
          </a:solidFill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7EE020D-AC2A-3CF3-C4CB-C3098862A7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90EC9AE-0485-3968-0D5C-D8867B2AFC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277502" cy="676796"/>
            </a:xfrm>
            <a:prstGeom prst="roundRect">
              <a:avLst/>
            </a:prstGeom>
            <a:solidFill>
              <a:schemeClr val="tx2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2</a:t>
              </a:r>
            </a:p>
          </p:txBody>
        </p:sp>
      </p:grpSp>
      <p:pic>
        <p:nvPicPr>
          <p:cNvPr id="2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D10A0F2B-18E3-BF03-FA5F-F36B8CE037B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25600" y="211171"/>
            <a:ext cx="2602043" cy="146250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541A1C0-273A-9F80-EA37-5BCBB01C44A1}"/>
              </a:ext>
            </a:extLst>
          </p:cNvPr>
          <p:cNvSpPr/>
          <p:nvPr/>
        </p:nvSpPr>
        <p:spPr>
          <a:xfrm>
            <a:off x="1265112" y="282642"/>
            <a:ext cx="3421188" cy="893223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 dirty="0">
                <a:solidFill>
                  <a:prstClr val="white"/>
                </a:solidFill>
                <a:cs typeface="Arial" panose="020B0604020202020204" pitchFamily="34" charset="0"/>
              </a:rPr>
              <a:t>Lượt </a:t>
            </a:r>
            <a:r>
              <a:rPr lang="en-US" sz="3600" b="1" dirty="0">
                <a:solidFill>
                  <a:prstClr val="white"/>
                </a:solidFill>
                <a:cs typeface="Arial" panose="020B0604020202020204" pitchFamily="34" charset="0"/>
              </a:rPr>
              <a:t>1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6175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00299 0.27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365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-0.00052 0.2886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442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0222 -0.528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74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1.66667E-6 -0.5430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1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>
            <a:extLst>
              <a:ext uri="{FF2B5EF4-FFF2-40B4-BE49-F238E27FC236}">
                <a16:creationId xmlns:a16="http://schemas.microsoft.com/office/drawing/2014/main" id="{ABD4B45D-2100-B612-604B-4C1BFF4EC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3920" y="1609725"/>
            <a:ext cx="13716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700" b="1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8B2F17D-3ADB-A000-ACC4-D5D2117216F7}"/>
              </a:ext>
            </a:extLst>
          </p:cNvPr>
          <p:cNvSpPr/>
          <p:nvPr/>
        </p:nvSpPr>
        <p:spPr>
          <a:xfrm>
            <a:off x="1366436" y="475844"/>
            <a:ext cx="7029450" cy="109097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2DB7BA-1D4A-4086-2A99-DD301DEDF0F3}"/>
              </a:ext>
            </a:extLst>
          </p:cNvPr>
          <p:cNvSpPr/>
          <p:nvPr/>
        </p:nvSpPr>
        <p:spPr>
          <a:xfrm>
            <a:off x="1265112" y="2087429"/>
            <a:ext cx="4686300" cy="16002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95BF666-D02B-E383-983F-1A2C3E7B7A4B}"/>
              </a:ext>
            </a:extLst>
          </p:cNvPr>
          <p:cNvSpPr/>
          <p:nvPr/>
        </p:nvSpPr>
        <p:spPr>
          <a:xfrm>
            <a:off x="12580812" y="2057400"/>
            <a:ext cx="4686300" cy="16002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AA5DFC-68A6-8AD8-BD76-C3A9C490E799}"/>
              </a:ext>
            </a:extLst>
          </p:cNvPr>
          <p:cNvSpPr/>
          <p:nvPr/>
        </p:nvSpPr>
        <p:spPr>
          <a:xfrm>
            <a:off x="1265112" y="4795760"/>
            <a:ext cx="4686300" cy="16002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2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ED72327-1F57-E157-702F-EB560AF6B6BE}"/>
              </a:ext>
            </a:extLst>
          </p:cNvPr>
          <p:cNvSpPr/>
          <p:nvPr/>
        </p:nvSpPr>
        <p:spPr>
          <a:xfrm>
            <a:off x="12580812" y="4765731"/>
            <a:ext cx="4686300" cy="16002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DC6BEE3-D657-DCD9-2A58-DD9B0433BF9D}"/>
              </a:ext>
            </a:extLst>
          </p:cNvPr>
          <p:cNvGrpSpPr>
            <a:grpSpLocks/>
          </p:cNvGrpSpPr>
          <p:nvPr/>
        </p:nvGrpSpPr>
        <p:grpSpPr bwMode="auto">
          <a:xfrm>
            <a:off x="5495926" y="2378870"/>
            <a:ext cx="2540795" cy="1016793"/>
            <a:chOff x="3639409" y="3484516"/>
            <a:chExt cx="1694591" cy="67679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24F62B-496D-D1B1-8586-590FFD0EE7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811"/>
              <a:ext cx="1051377" cy="274206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4F7F3CC-766B-678D-1ACC-F434627EE0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098" y="3484516"/>
              <a:ext cx="1168902" cy="676796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1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E63237D-9DCB-E07C-D43A-5D4235A6D62E}"/>
              </a:ext>
            </a:extLst>
          </p:cNvPr>
          <p:cNvGrpSpPr/>
          <p:nvPr/>
        </p:nvGrpSpPr>
        <p:grpSpPr>
          <a:xfrm flipH="1">
            <a:off x="10182285" y="2305778"/>
            <a:ext cx="2704923" cy="1015194"/>
            <a:chOff x="3639409" y="3484516"/>
            <a:chExt cx="1803282" cy="676796"/>
          </a:xfrm>
          <a:solidFill>
            <a:schemeClr val="accent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A5546C1-3CE5-90DF-2AD6-102CD2AAEB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4376DFA-A5DF-32C3-8439-9895062019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277502" cy="676796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1</a:t>
              </a: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AB91B39-C36E-2711-2942-2DEE860E3A4F}"/>
              </a:ext>
            </a:extLst>
          </p:cNvPr>
          <p:cNvSpPr/>
          <p:nvPr/>
        </p:nvSpPr>
        <p:spPr>
          <a:xfrm>
            <a:off x="1265112" y="7510935"/>
            <a:ext cx="4686300" cy="16002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DF9A071-C4D8-74FC-F130-C9B2E7505A45}"/>
              </a:ext>
            </a:extLst>
          </p:cNvPr>
          <p:cNvSpPr/>
          <p:nvPr/>
        </p:nvSpPr>
        <p:spPr>
          <a:xfrm>
            <a:off x="12580812" y="7480907"/>
            <a:ext cx="4686300" cy="16002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A57BEFF-A67B-F216-D75D-EE5C01BAD39E}"/>
              </a:ext>
            </a:extLst>
          </p:cNvPr>
          <p:cNvGrpSpPr/>
          <p:nvPr/>
        </p:nvGrpSpPr>
        <p:grpSpPr>
          <a:xfrm>
            <a:off x="5453282" y="7818936"/>
            <a:ext cx="2541887" cy="1015194"/>
            <a:chOff x="3639409" y="3484516"/>
            <a:chExt cx="1694591" cy="676796"/>
          </a:xfrm>
          <a:solidFill>
            <a:srgbClr val="00B050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EDA9B43-8475-5F92-1BB4-1482DB9E80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0D9D1245-D5A1-0E49-81FF-C5138A5149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168811" cy="67679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3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C7E9755-26EB-9AD2-39FA-164AC858EBCA}"/>
              </a:ext>
            </a:extLst>
          </p:cNvPr>
          <p:cNvGrpSpPr/>
          <p:nvPr/>
        </p:nvGrpSpPr>
        <p:grpSpPr>
          <a:xfrm flipH="1">
            <a:off x="10182285" y="7892133"/>
            <a:ext cx="2704923" cy="1015194"/>
            <a:chOff x="3639409" y="3484516"/>
            <a:chExt cx="1803282" cy="676796"/>
          </a:xfrm>
          <a:solidFill>
            <a:srgbClr val="00B050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D76DBC8-4FDC-35FB-FC5E-BEC2F41F69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5F580165-8B41-F12A-E5F2-DD9D3B9F04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277502" cy="67679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3</a:t>
              </a:r>
            </a:p>
          </p:txBody>
        </p:sp>
      </p:grpSp>
      <p:sp>
        <p:nvSpPr>
          <p:cNvPr id="5" name="Arrow: Down 4">
            <a:extLst>
              <a:ext uri="{FF2B5EF4-FFF2-40B4-BE49-F238E27FC236}">
                <a16:creationId xmlns:a16="http://schemas.microsoft.com/office/drawing/2014/main" id="{BF799FFC-49D4-7F47-8229-7F5BD4522EC5}"/>
              </a:ext>
            </a:extLst>
          </p:cNvPr>
          <p:cNvSpPr/>
          <p:nvPr/>
        </p:nvSpPr>
        <p:spPr>
          <a:xfrm>
            <a:off x="6710363" y="3519488"/>
            <a:ext cx="726282" cy="14692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2F6D9506-A0FE-4B07-3D7A-E4713766DC53}"/>
              </a:ext>
            </a:extLst>
          </p:cNvPr>
          <p:cNvSpPr/>
          <p:nvPr/>
        </p:nvSpPr>
        <p:spPr>
          <a:xfrm>
            <a:off x="6710363" y="6317458"/>
            <a:ext cx="726282" cy="1469231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897DF01-3750-E4F3-E97E-433F4FDF17AF}"/>
              </a:ext>
            </a:extLst>
          </p:cNvPr>
          <p:cNvGrpSpPr/>
          <p:nvPr/>
        </p:nvGrpSpPr>
        <p:grpSpPr>
          <a:xfrm>
            <a:off x="775432" y="1423674"/>
            <a:ext cx="1078772" cy="7044636"/>
            <a:chOff x="516954" y="949116"/>
            <a:chExt cx="719181" cy="4696424"/>
          </a:xfrm>
          <a:solidFill>
            <a:srgbClr val="FFFF00"/>
          </a:solidFill>
        </p:grpSpPr>
        <p:sp>
          <p:nvSpPr>
            <p:cNvPr id="4" name="Arrow: U-Turn 3">
              <a:extLst>
                <a:ext uri="{FF2B5EF4-FFF2-40B4-BE49-F238E27FC236}">
                  <a16:creationId xmlns:a16="http://schemas.microsoft.com/office/drawing/2014/main" id="{2A17717E-BE74-32E3-EFB3-7B330F1BC4F9}"/>
                </a:ext>
              </a:extLst>
            </p:cNvPr>
            <p:cNvSpPr/>
            <p:nvPr/>
          </p:nvSpPr>
          <p:spPr>
            <a:xfrm>
              <a:off x="516954" y="949116"/>
              <a:ext cx="719181" cy="4513544"/>
            </a:xfrm>
            <a:prstGeom prst="uturnArrow">
              <a:avLst>
                <a:gd name="adj1" fmla="val 25000"/>
                <a:gd name="adj2" fmla="val 19873"/>
                <a:gd name="adj3" fmla="val 11298"/>
                <a:gd name="adj4" fmla="val 40322"/>
                <a:gd name="adj5" fmla="val 844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69AF97E-4401-8984-DBB2-C7D296A86012}"/>
                </a:ext>
              </a:extLst>
            </p:cNvPr>
            <p:cNvSpPr/>
            <p:nvPr/>
          </p:nvSpPr>
          <p:spPr>
            <a:xfrm>
              <a:off x="516954" y="5462660"/>
              <a:ext cx="274320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Arrow: Down 34">
            <a:extLst>
              <a:ext uri="{FF2B5EF4-FFF2-40B4-BE49-F238E27FC236}">
                <a16:creationId xmlns:a16="http://schemas.microsoft.com/office/drawing/2014/main" id="{B767D5F2-88B7-1349-45E4-230A5FC9E6EE}"/>
              </a:ext>
            </a:extLst>
          </p:cNvPr>
          <p:cNvSpPr/>
          <p:nvPr/>
        </p:nvSpPr>
        <p:spPr>
          <a:xfrm flipH="1">
            <a:off x="11087100" y="3519488"/>
            <a:ext cx="726282" cy="146923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3611EA8F-A748-60F4-C2D7-52CDD029A22E}"/>
              </a:ext>
            </a:extLst>
          </p:cNvPr>
          <p:cNvSpPr/>
          <p:nvPr/>
        </p:nvSpPr>
        <p:spPr>
          <a:xfrm flipH="1">
            <a:off x="11087100" y="6317458"/>
            <a:ext cx="726282" cy="1469231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96CFD78-756F-E8DD-045A-14C10E80BB95}"/>
              </a:ext>
            </a:extLst>
          </p:cNvPr>
          <p:cNvGrpSpPr/>
          <p:nvPr/>
        </p:nvGrpSpPr>
        <p:grpSpPr>
          <a:xfrm flipH="1">
            <a:off x="16669499" y="1423674"/>
            <a:ext cx="1078772" cy="7044636"/>
            <a:chOff x="516954" y="949116"/>
            <a:chExt cx="719181" cy="4696424"/>
          </a:xfrm>
          <a:solidFill>
            <a:srgbClr val="FFFF00"/>
          </a:solidFill>
        </p:grpSpPr>
        <p:sp>
          <p:nvSpPr>
            <p:cNvPr id="46" name="Arrow: U-Turn 45">
              <a:extLst>
                <a:ext uri="{FF2B5EF4-FFF2-40B4-BE49-F238E27FC236}">
                  <a16:creationId xmlns:a16="http://schemas.microsoft.com/office/drawing/2014/main" id="{173AFA2A-A819-8C27-BADD-E9703C9B9749}"/>
                </a:ext>
              </a:extLst>
            </p:cNvPr>
            <p:cNvSpPr/>
            <p:nvPr/>
          </p:nvSpPr>
          <p:spPr>
            <a:xfrm>
              <a:off x="516954" y="949116"/>
              <a:ext cx="719181" cy="4513544"/>
            </a:xfrm>
            <a:prstGeom prst="uturnArrow">
              <a:avLst>
                <a:gd name="adj1" fmla="val 25000"/>
                <a:gd name="adj2" fmla="val 19873"/>
                <a:gd name="adj3" fmla="val 11298"/>
                <a:gd name="adj4" fmla="val 40322"/>
                <a:gd name="adj5" fmla="val 844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9869DFA-AE15-F5B8-7647-298072D11DC5}"/>
                </a:ext>
              </a:extLst>
            </p:cNvPr>
            <p:cNvSpPr/>
            <p:nvPr/>
          </p:nvSpPr>
          <p:spPr>
            <a:xfrm>
              <a:off x="516954" y="5462660"/>
              <a:ext cx="274320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378" name="TextBox 11">
            <a:extLst>
              <a:ext uri="{FF2B5EF4-FFF2-40B4-BE49-F238E27FC236}">
                <a16:creationId xmlns:a16="http://schemas.microsoft.com/office/drawing/2014/main" id="{92764324-E64E-33B5-C51F-A1857548B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7188" y="747713"/>
            <a:ext cx="10601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200" b="1">
                <a:solidFill>
                  <a:srgbClr val="092D6C"/>
                </a:solidFill>
                <a:latin typeface="Arial" panose="020B0604020202020204" pitchFamily="34" charset="0"/>
                <a:ea typeface="#9Slide03 Roboto Condensed Bold"/>
                <a:cs typeface="Arial" panose="020B0604020202020204" pitchFamily="34" charset="0"/>
              </a:rPr>
              <a:t>DI CHUYỂN PHT THEO SƠ ĐỒ SAU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5516D22-5A22-604D-BE87-610DB1CE1D90}"/>
              </a:ext>
            </a:extLst>
          </p:cNvPr>
          <p:cNvGrpSpPr/>
          <p:nvPr/>
        </p:nvGrpSpPr>
        <p:grpSpPr>
          <a:xfrm>
            <a:off x="5453282" y="5103761"/>
            <a:ext cx="2541887" cy="1015194"/>
            <a:chOff x="3639409" y="3484516"/>
            <a:chExt cx="1694591" cy="676796"/>
          </a:xfrm>
          <a:solidFill>
            <a:schemeClr val="accent1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08903DE-9F6F-3A5D-9DC0-D896BE7025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3388368C-8929-EEF0-40F3-5E797779B1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168811" cy="676796"/>
            </a:xfrm>
            <a:prstGeom prst="roundRect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79B2D66-48C1-1C4D-E363-EF67A4E22D20}"/>
              </a:ext>
            </a:extLst>
          </p:cNvPr>
          <p:cNvGrpSpPr/>
          <p:nvPr/>
        </p:nvGrpSpPr>
        <p:grpSpPr>
          <a:xfrm flipH="1">
            <a:off x="10182285" y="5176958"/>
            <a:ext cx="2704923" cy="1015194"/>
            <a:chOff x="3639409" y="3484516"/>
            <a:chExt cx="1803282" cy="676796"/>
          </a:xfrm>
          <a:solidFill>
            <a:srgbClr val="DA172C"/>
          </a:solidFill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724840E-1AAD-B1CC-3057-C8A1D96462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67CBAE3F-967C-E45C-F549-39BA080A0C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277502" cy="676796"/>
            </a:xfrm>
            <a:prstGeom prst="roundRect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2</a:t>
              </a:r>
            </a:p>
          </p:txBody>
        </p:sp>
      </p:grp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00299 0.27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365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-0.00052 0.2886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442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0222 -0.528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74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1.66667E-6 -0.5430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80E7858C-26CF-E196-4696-7960EDE99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Freeform 3"/>
          <p:cNvSpPr/>
          <p:nvPr/>
        </p:nvSpPr>
        <p:spPr>
          <a:xfrm>
            <a:off x="-7044033" y="4023298"/>
            <a:ext cx="31346374" cy="8207051"/>
          </a:xfrm>
          <a:custGeom>
            <a:avLst/>
            <a:gdLst/>
            <a:ahLst/>
            <a:cxnLst/>
            <a:rect l="l" t="t" r="r" b="b"/>
            <a:pathLst>
              <a:path w="31346374" h="8207051">
                <a:moveTo>
                  <a:pt x="0" y="0"/>
                </a:moveTo>
                <a:lnTo>
                  <a:pt x="31346374" y="0"/>
                </a:lnTo>
                <a:lnTo>
                  <a:pt x="31346374" y="8207051"/>
                </a:lnTo>
                <a:lnTo>
                  <a:pt x="0" y="82070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>
          <a:xfrm>
            <a:off x="3306436" y="4257823"/>
            <a:ext cx="3009120" cy="2997366"/>
            <a:chOff x="0" y="0"/>
            <a:chExt cx="6502400" cy="6477000"/>
          </a:xfrm>
        </p:grpSpPr>
        <p:sp>
          <p:nvSpPr>
            <p:cNvPr id="10" name="Freeform 5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6"/>
              <a:stretch>
                <a:fillRect l="-107335" r="-24665" b="-55359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6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9983C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7"/>
          <p:cNvGrpSpPr>
            <a:grpSpLocks noChangeAspect="1"/>
          </p:cNvGrpSpPr>
          <p:nvPr/>
        </p:nvGrpSpPr>
        <p:grpSpPr>
          <a:xfrm>
            <a:off x="7639349" y="4257823"/>
            <a:ext cx="3009120" cy="2997366"/>
            <a:chOff x="0" y="0"/>
            <a:chExt cx="6502400" cy="6477000"/>
          </a:xfrm>
        </p:grpSpPr>
        <p:sp>
          <p:nvSpPr>
            <p:cNvPr id="13" name="Freeform 8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7"/>
              <a:stretch>
                <a:fillRect l="223" t="-24999" r="223" b="-24999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9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9983C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0"/>
          <p:cNvGrpSpPr>
            <a:grpSpLocks noChangeAspect="1"/>
          </p:cNvGrpSpPr>
          <p:nvPr/>
        </p:nvGrpSpPr>
        <p:grpSpPr>
          <a:xfrm>
            <a:off x="11972444" y="4257823"/>
            <a:ext cx="3009120" cy="2997366"/>
            <a:chOff x="0" y="0"/>
            <a:chExt cx="6502400" cy="6477000"/>
          </a:xfrm>
        </p:grpSpPr>
        <p:sp>
          <p:nvSpPr>
            <p:cNvPr id="16" name="Freeform 11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8"/>
              <a:stretch>
                <a:fillRect l="223" t="-24999" r="223" b="-24999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2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9983C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Freeform 13"/>
          <p:cNvSpPr/>
          <p:nvPr/>
        </p:nvSpPr>
        <p:spPr>
          <a:xfrm>
            <a:off x="15745046" y="8126824"/>
            <a:ext cx="3727581" cy="3024000"/>
          </a:xfrm>
          <a:custGeom>
            <a:avLst/>
            <a:gdLst/>
            <a:ahLst/>
            <a:cxnLst/>
            <a:rect l="l" t="t" r="r" b="b"/>
            <a:pathLst>
              <a:path w="3727581" h="3024000">
                <a:moveTo>
                  <a:pt x="0" y="0"/>
                </a:moveTo>
                <a:lnTo>
                  <a:pt x="3727581" y="0"/>
                </a:lnTo>
                <a:lnTo>
                  <a:pt x="3727581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4"/>
          <p:cNvSpPr/>
          <p:nvPr/>
        </p:nvSpPr>
        <p:spPr>
          <a:xfrm>
            <a:off x="-1745120" y="6049617"/>
            <a:ext cx="3727581" cy="3024000"/>
          </a:xfrm>
          <a:custGeom>
            <a:avLst/>
            <a:gdLst/>
            <a:ahLst/>
            <a:cxnLst/>
            <a:rect l="l" t="t" r="r" b="b"/>
            <a:pathLst>
              <a:path w="3727581" h="3024000">
                <a:moveTo>
                  <a:pt x="0" y="0"/>
                </a:moveTo>
                <a:lnTo>
                  <a:pt x="3727581" y="0"/>
                </a:lnTo>
                <a:lnTo>
                  <a:pt x="3727581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15"/>
          <p:cNvSpPr/>
          <p:nvPr/>
        </p:nvSpPr>
        <p:spPr>
          <a:xfrm>
            <a:off x="795838" y="8789750"/>
            <a:ext cx="2925415" cy="2834993"/>
          </a:xfrm>
          <a:custGeom>
            <a:avLst/>
            <a:gdLst/>
            <a:ahLst/>
            <a:cxnLst/>
            <a:rect l="l" t="t" r="r" b="b"/>
            <a:pathLst>
              <a:path w="2925415" h="2834993">
                <a:moveTo>
                  <a:pt x="0" y="0"/>
                </a:moveTo>
                <a:lnTo>
                  <a:pt x="2925415" y="0"/>
                </a:lnTo>
                <a:lnTo>
                  <a:pt x="2925415" y="2834993"/>
                </a:lnTo>
                <a:lnTo>
                  <a:pt x="0" y="28349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16"/>
          <p:cNvSpPr/>
          <p:nvPr/>
        </p:nvSpPr>
        <p:spPr>
          <a:xfrm>
            <a:off x="15244953" y="6285918"/>
            <a:ext cx="1000186" cy="969271"/>
          </a:xfrm>
          <a:custGeom>
            <a:avLst/>
            <a:gdLst/>
            <a:ahLst/>
            <a:cxnLst/>
            <a:rect l="l" t="t" r="r" b="b"/>
            <a:pathLst>
              <a:path w="1000186" h="969271">
                <a:moveTo>
                  <a:pt x="0" y="0"/>
                </a:moveTo>
                <a:lnTo>
                  <a:pt x="1000186" y="0"/>
                </a:lnTo>
                <a:lnTo>
                  <a:pt x="1000186" y="969271"/>
                </a:lnTo>
                <a:lnTo>
                  <a:pt x="0" y="9692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17"/>
          <p:cNvSpPr/>
          <p:nvPr/>
        </p:nvSpPr>
        <p:spPr>
          <a:xfrm>
            <a:off x="2078032" y="6145014"/>
            <a:ext cx="1132832" cy="1110176"/>
          </a:xfrm>
          <a:custGeom>
            <a:avLst/>
            <a:gdLst/>
            <a:ahLst/>
            <a:cxnLst/>
            <a:rect l="l" t="t" r="r" b="b"/>
            <a:pathLst>
              <a:path w="1132832" h="1110176">
                <a:moveTo>
                  <a:pt x="0" y="0"/>
                </a:moveTo>
                <a:lnTo>
                  <a:pt x="1132833" y="0"/>
                </a:lnTo>
                <a:lnTo>
                  <a:pt x="1132833" y="1110175"/>
                </a:lnTo>
                <a:lnTo>
                  <a:pt x="0" y="11101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18"/>
          <p:cNvSpPr txBox="1"/>
          <p:nvPr/>
        </p:nvSpPr>
        <p:spPr>
          <a:xfrm>
            <a:off x="4419600" y="2079949"/>
            <a:ext cx="9208235" cy="10077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5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433" normalizeH="0" baseline="0" noProof="0" dirty="0">
                <a:ln>
                  <a:noFill/>
                </a:ln>
                <a:solidFill>
                  <a:srgbClr val="073443"/>
                </a:solidFill>
                <a:effectLst/>
                <a:uLnTx/>
                <a:uFillTx/>
                <a:latin typeface="Ravie" panose="04040805050809020602" pitchFamily="82" charset="0"/>
              </a:rPr>
              <a:t>TÔI LÀ AI?</a:t>
            </a:r>
          </a:p>
        </p:txBody>
      </p:sp>
      <p:sp>
        <p:nvSpPr>
          <p:cNvPr id="24" name="Freeform 19"/>
          <p:cNvSpPr/>
          <p:nvPr/>
        </p:nvSpPr>
        <p:spPr>
          <a:xfrm>
            <a:off x="13477004" y="9409573"/>
            <a:ext cx="1132832" cy="1110176"/>
          </a:xfrm>
          <a:custGeom>
            <a:avLst/>
            <a:gdLst/>
            <a:ahLst/>
            <a:cxnLst/>
            <a:rect l="l" t="t" r="r" b="b"/>
            <a:pathLst>
              <a:path w="1132832" h="1110176">
                <a:moveTo>
                  <a:pt x="0" y="0"/>
                </a:moveTo>
                <a:lnTo>
                  <a:pt x="1132832" y="0"/>
                </a:lnTo>
                <a:lnTo>
                  <a:pt x="1132832" y="1110175"/>
                </a:lnTo>
                <a:lnTo>
                  <a:pt x="0" y="11101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709441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1">
            <a:extLst>
              <a:ext uri="{FF2B5EF4-FFF2-40B4-BE49-F238E27FC236}">
                <a16:creationId xmlns:a16="http://schemas.microsoft.com/office/drawing/2014/main" id="{0915251A-F5DE-BE88-C11A-2E6242E27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3920" y="1609725"/>
            <a:ext cx="13716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700" b="1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25A2863-F9AB-8BFA-6775-08EDA5910B1D}"/>
              </a:ext>
            </a:extLst>
          </p:cNvPr>
          <p:cNvSpPr/>
          <p:nvPr/>
        </p:nvSpPr>
        <p:spPr>
          <a:xfrm>
            <a:off x="1265112" y="282642"/>
            <a:ext cx="3421188" cy="893223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 dirty="0">
                <a:solidFill>
                  <a:prstClr val="white"/>
                </a:solidFill>
                <a:cs typeface="Arial" panose="020B0604020202020204" pitchFamily="34" charset="0"/>
              </a:rPr>
              <a:t>Lượt 2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F2932B-A6E8-5D8F-E1C0-AF62FE5B4816}"/>
              </a:ext>
            </a:extLst>
          </p:cNvPr>
          <p:cNvSpPr/>
          <p:nvPr/>
        </p:nvSpPr>
        <p:spPr>
          <a:xfrm>
            <a:off x="1265112" y="2087429"/>
            <a:ext cx="4686300" cy="16002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092D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rgbClr val="092D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F43B51-4007-1083-5C64-1735B9F57B66}"/>
              </a:ext>
            </a:extLst>
          </p:cNvPr>
          <p:cNvSpPr/>
          <p:nvPr/>
        </p:nvSpPr>
        <p:spPr>
          <a:xfrm>
            <a:off x="12580812" y="2057400"/>
            <a:ext cx="4686300" cy="16002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092D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rgbClr val="092D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FDE4C8C-DF28-AC67-10A3-DA2EB08213F6}"/>
              </a:ext>
            </a:extLst>
          </p:cNvPr>
          <p:cNvSpPr/>
          <p:nvPr/>
        </p:nvSpPr>
        <p:spPr>
          <a:xfrm>
            <a:off x="1265112" y="4795760"/>
            <a:ext cx="4686300" cy="16002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AA782E6-AB0F-13DD-C5E7-FC3BEEC48E52}"/>
              </a:ext>
            </a:extLst>
          </p:cNvPr>
          <p:cNvSpPr/>
          <p:nvPr/>
        </p:nvSpPr>
        <p:spPr>
          <a:xfrm>
            <a:off x="12580812" y="4702886"/>
            <a:ext cx="4686300" cy="16002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2D71F82-FFED-EB15-ECFD-E676EC7EDDA4}"/>
              </a:ext>
            </a:extLst>
          </p:cNvPr>
          <p:cNvGrpSpPr>
            <a:grpSpLocks/>
          </p:cNvGrpSpPr>
          <p:nvPr/>
        </p:nvGrpSpPr>
        <p:grpSpPr bwMode="auto">
          <a:xfrm>
            <a:off x="5495926" y="2378870"/>
            <a:ext cx="2540795" cy="1016793"/>
            <a:chOff x="3639409" y="3484516"/>
            <a:chExt cx="1694591" cy="676796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48A8A6C-212D-E193-4F27-4E10B87351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811"/>
              <a:ext cx="1051377" cy="274206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6B25377-4B82-F70F-FAEC-9153C6CD15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098" y="3484516"/>
              <a:ext cx="1168902" cy="676796"/>
            </a:xfrm>
            <a:prstGeom prst="roundRect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3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33B94C9-3A99-1DBF-76DC-C5D1520E51EC}"/>
              </a:ext>
            </a:extLst>
          </p:cNvPr>
          <p:cNvGrpSpPr/>
          <p:nvPr/>
        </p:nvGrpSpPr>
        <p:grpSpPr>
          <a:xfrm flipH="1">
            <a:off x="10182285" y="2305778"/>
            <a:ext cx="2704923" cy="1015194"/>
            <a:chOff x="3639409" y="3484516"/>
            <a:chExt cx="1803282" cy="676796"/>
          </a:xfrm>
          <a:solidFill>
            <a:srgbClr val="F5C064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92EFBD1-C693-84E7-73DD-AC2451D1BC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DDE3CAA-1EE6-8D6B-FD77-60DD320813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277502" cy="67679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3</a:t>
              </a: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37E05C0-B86B-F398-7B50-7547755623C7}"/>
              </a:ext>
            </a:extLst>
          </p:cNvPr>
          <p:cNvSpPr/>
          <p:nvPr/>
        </p:nvSpPr>
        <p:spPr>
          <a:xfrm>
            <a:off x="1265112" y="7510935"/>
            <a:ext cx="4686300" cy="16002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4F4238A-A69E-85EB-878C-C487323CA443}"/>
              </a:ext>
            </a:extLst>
          </p:cNvPr>
          <p:cNvSpPr/>
          <p:nvPr/>
        </p:nvSpPr>
        <p:spPr>
          <a:xfrm>
            <a:off x="12580812" y="7480907"/>
            <a:ext cx="4686300" cy="16002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1101159-0AD3-FEB9-325D-9A3143B9713B}"/>
              </a:ext>
            </a:extLst>
          </p:cNvPr>
          <p:cNvGrpSpPr/>
          <p:nvPr/>
        </p:nvGrpSpPr>
        <p:grpSpPr>
          <a:xfrm>
            <a:off x="5453282" y="7818936"/>
            <a:ext cx="2541887" cy="1015194"/>
            <a:chOff x="3639409" y="3484516"/>
            <a:chExt cx="1694591" cy="676796"/>
          </a:xfrm>
          <a:solidFill>
            <a:srgbClr val="C00000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4FED296-BB9C-1712-AE93-DF21CA0717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68E9A9DF-CF48-A493-6942-3B8C701482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168811" cy="676796"/>
            </a:xfrm>
            <a:prstGeom prst="roundRect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9512B8A-60D6-FFA7-9649-8D93D4E7F2C9}"/>
              </a:ext>
            </a:extLst>
          </p:cNvPr>
          <p:cNvGrpSpPr/>
          <p:nvPr/>
        </p:nvGrpSpPr>
        <p:grpSpPr>
          <a:xfrm flipH="1">
            <a:off x="10182285" y="7892133"/>
            <a:ext cx="2704923" cy="1015194"/>
            <a:chOff x="3639409" y="3484516"/>
            <a:chExt cx="1803282" cy="676796"/>
          </a:xfrm>
          <a:solidFill>
            <a:srgbClr val="051636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E55C9F6-19B6-2A71-0E24-6E20A9083E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21948898-24A4-E18A-9C78-305564B955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277502" cy="676796"/>
            </a:xfrm>
            <a:prstGeom prst="roundRect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46474C-5F91-81CD-97DF-60D013210EF0}"/>
              </a:ext>
            </a:extLst>
          </p:cNvPr>
          <p:cNvGrpSpPr/>
          <p:nvPr/>
        </p:nvGrpSpPr>
        <p:grpSpPr>
          <a:xfrm>
            <a:off x="5453282" y="5103761"/>
            <a:ext cx="2541887" cy="1015194"/>
            <a:chOff x="3639409" y="3484516"/>
            <a:chExt cx="1694591" cy="676796"/>
          </a:xfrm>
          <a:solidFill>
            <a:schemeClr val="accent1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C9E3D14-D995-503F-E24E-EF22CB21C9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1789E0A-FD9C-118E-93A1-BA0BBF2A4E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168811" cy="676796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E4A81CF-8998-F0A0-B6A3-92FA4AC6857B}"/>
              </a:ext>
            </a:extLst>
          </p:cNvPr>
          <p:cNvGrpSpPr/>
          <p:nvPr/>
        </p:nvGrpSpPr>
        <p:grpSpPr>
          <a:xfrm flipH="1">
            <a:off x="10182285" y="5176958"/>
            <a:ext cx="2704923" cy="1015194"/>
            <a:chOff x="3639409" y="3484516"/>
            <a:chExt cx="1803282" cy="676796"/>
          </a:xfrm>
          <a:solidFill>
            <a:srgbClr val="FFFF00"/>
          </a:solidFill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C9C2D6B-2B8F-1AA4-9D0D-90B5A269DA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275D0A2-2538-2BCD-5D8B-9D4A83CA18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277502" cy="676796"/>
            </a:xfrm>
            <a:prstGeom prst="roundRect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1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79467BF-A2F6-08E9-CA65-9006BC81363C}"/>
              </a:ext>
            </a:extLst>
          </p:cNvPr>
          <p:cNvSpPr/>
          <p:nvPr/>
        </p:nvSpPr>
        <p:spPr>
          <a:xfrm>
            <a:off x="5664995" y="377618"/>
            <a:ext cx="7029450" cy="109097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trạm</a:t>
            </a:r>
            <a:endParaRPr lang="en-US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77EA7CA7-0FDB-4170-15EB-2573EFE3835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01702" y="191850"/>
            <a:ext cx="2602043" cy="146250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00299 0.27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365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-0.00052 0.2886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442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0222 -0.528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74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1.66667E-6 -0.5430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1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Box 1">
            <a:extLst>
              <a:ext uri="{FF2B5EF4-FFF2-40B4-BE49-F238E27FC236}">
                <a16:creationId xmlns:a16="http://schemas.microsoft.com/office/drawing/2014/main" id="{6B92A38B-11F0-C2FB-6FC8-60D1C5914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3920" y="1609725"/>
            <a:ext cx="13716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700" b="1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0A19595-2096-557C-1813-7CF4DCAEEDF1}"/>
              </a:ext>
            </a:extLst>
          </p:cNvPr>
          <p:cNvSpPr/>
          <p:nvPr/>
        </p:nvSpPr>
        <p:spPr>
          <a:xfrm>
            <a:off x="174407" y="146834"/>
            <a:ext cx="4283294" cy="1029032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 dirty="0">
                <a:solidFill>
                  <a:prstClr val="white"/>
                </a:solidFill>
                <a:cs typeface="Arial" panose="020B0604020202020204" pitchFamily="34" charset="0"/>
              </a:rPr>
              <a:t>Lượt 3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D333D2D-91A6-5AD5-15A3-7D22909AEFCE}"/>
              </a:ext>
            </a:extLst>
          </p:cNvPr>
          <p:cNvSpPr/>
          <p:nvPr/>
        </p:nvSpPr>
        <p:spPr>
          <a:xfrm>
            <a:off x="1265112" y="2087429"/>
            <a:ext cx="4686300" cy="16002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C6B529D-5734-5DCE-1732-5861D2C2968B}"/>
              </a:ext>
            </a:extLst>
          </p:cNvPr>
          <p:cNvSpPr/>
          <p:nvPr/>
        </p:nvSpPr>
        <p:spPr>
          <a:xfrm>
            <a:off x="12580812" y="2057400"/>
            <a:ext cx="4686300" cy="16002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8AD14EC-E5E6-9CAF-09E3-B2AA0C294A26}"/>
              </a:ext>
            </a:extLst>
          </p:cNvPr>
          <p:cNvSpPr/>
          <p:nvPr/>
        </p:nvSpPr>
        <p:spPr>
          <a:xfrm>
            <a:off x="1265112" y="4795760"/>
            <a:ext cx="4686300" cy="16002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FB1DED7-19F5-7629-142D-9F6D599A981F}"/>
              </a:ext>
            </a:extLst>
          </p:cNvPr>
          <p:cNvSpPr/>
          <p:nvPr/>
        </p:nvSpPr>
        <p:spPr>
          <a:xfrm>
            <a:off x="12580812" y="4800600"/>
            <a:ext cx="4686300" cy="16002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5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2B2F341-BE7E-A674-E1AC-079680D64EDA}"/>
              </a:ext>
            </a:extLst>
          </p:cNvPr>
          <p:cNvGrpSpPr>
            <a:grpSpLocks/>
          </p:cNvGrpSpPr>
          <p:nvPr/>
        </p:nvGrpSpPr>
        <p:grpSpPr bwMode="auto">
          <a:xfrm>
            <a:off x="5495926" y="2378870"/>
            <a:ext cx="2540795" cy="1016793"/>
            <a:chOff x="3639409" y="3484516"/>
            <a:chExt cx="1694591" cy="676796"/>
          </a:xfrm>
          <a:solidFill>
            <a:srgbClr val="C00000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B1511AA-71A6-FB1D-8161-4730C264BE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811"/>
              <a:ext cx="1051377" cy="274206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5E16C43-5FBD-21FC-0768-D2FB0A596A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098" y="3484516"/>
              <a:ext cx="1168902" cy="676796"/>
            </a:xfrm>
            <a:prstGeom prst="roundRect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</a:t>
              </a:r>
              <a:r>
                <a:rPr lang="vi-VN" sz="3600" b="1" dirty="0">
                  <a:solidFill>
                    <a:prstClr val="white"/>
                  </a:solidFill>
                  <a:cs typeface="Arial" panose="020B0604020202020204" pitchFamily="34" charset="0"/>
                </a:rPr>
                <a:t>2</a:t>
              </a:r>
              <a:endPara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EE6A44D-8317-4ED2-A412-F51BC7777D4A}"/>
              </a:ext>
            </a:extLst>
          </p:cNvPr>
          <p:cNvGrpSpPr/>
          <p:nvPr/>
        </p:nvGrpSpPr>
        <p:grpSpPr>
          <a:xfrm flipH="1">
            <a:off x="10182285" y="2305778"/>
            <a:ext cx="2704923" cy="1015194"/>
            <a:chOff x="3639409" y="3484516"/>
            <a:chExt cx="1803282" cy="676796"/>
          </a:xfrm>
          <a:solidFill>
            <a:srgbClr val="F5C064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928CF2E-4694-255E-2DA6-8EABE8442C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256D3D6-DBC4-B0E9-C98E-5C3975CB8A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277502" cy="676796"/>
            </a:xfrm>
            <a:prstGeom prst="roundRect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</a:t>
              </a:r>
              <a:r>
                <a:rPr lang="vi-VN" sz="3600" b="1" dirty="0">
                  <a:solidFill>
                    <a:prstClr val="white"/>
                  </a:solidFill>
                  <a:cs typeface="Arial" panose="020B0604020202020204" pitchFamily="34" charset="0"/>
                </a:rPr>
                <a:t>2</a:t>
              </a:r>
              <a:endPara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5A2FF02-2316-CCC7-C0A0-29DAE97563AD}"/>
              </a:ext>
            </a:extLst>
          </p:cNvPr>
          <p:cNvSpPr/>
          <p:nvPr/>
        </p:nvSpPr>
        <p:spPr>
          <a:xfrm>
            <a:off x="1265112" y="7510935"/>
            <a:ext cx="4686300" cy="16002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C3369A7-F0CF-C7B7-3DFA-778BE3392AEB}"/>
              </a:ext>
            </a:extLst>
          </p:cNvPr>
          <p:cNvSpPr/>
          <p:nvPr/>
        </p:nvSpPr>
        <p:spPr>
          <a:xfrm>
            <a:off x="12580812" y="7480907"/>
            <a:ext cx="4686300" cy="16002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6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BC6858A-7B72-E545-2389-624CBCBA218D}"/>
              </a:ext>
            </a:extLst>
          </p:cNvPr>
          <p:cNvGrpSpPr/>
          <p:nvPr/>
        </p:nvGrpSpPr>
        <p:grpSpPr>
          <a:xfrm>
            <a:off x="5453282" y="7818936"/>
            <a:ext cx="2541887" cy="1015194"/>
            <a:chOff x="3639409" y="3484516"/>
            <a:chExt cx="1694591" cy="676796"/>
          </a:xfrm>
          <a:solidFill>
            <a:srgbClr val="FFFF00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8BC4E7D-6552-BB6F-ABB3-A2CC2E54EC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6FC7C40-E3A5-5644-8490-97876ABC26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168811" cy="676796"/>
            </a:xfrm>
            <a:prstGeom prst="roundRect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</a:t>
              </a:r>
              <a:r>
                <a:rPr lang="vi-VN" sz="3600" b="1" dirty="0">
                  <a:solidFill>
                    <a:schemeClr val="tx1"/>
                  </a:solidFill>
                  <a:cs typeface="Arial" panose="020B0604020202020204" pitchFamily="34" charset="0"/>
                </a:rPr>
                <a:t>1</a:t>
              </a:r>
              <a:endPara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F9ED2A0-0A50-D876-F0AD-9FD15BE30781}"/>
              </a:ext>
            </a:extLst>
          </p:cNvPr>
          <p:cNvGrpSpPr/>
          <p:nvPr/>
        </p:nvGrpSpPr>
        <p:grpSpPr>
          <a:xfrm flipH="1">
            <a:off x="10182285" y="7892133"/>
            <a:ext cx="2704923" cy="1015194"/>
            <a:chOff x="3639409" y="3484516"/>
            <a:chExt cx="1803282" cy="676796"/>
          </a:xfrm>
          <a:solidFill>
            <a:srgbClr val="FFFF00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DAA609C-8BCB-C2F1-1560-DA2E6E5437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6D5C427-C145-3887-58E0-D8F5898741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277502" cy="676796"/>
            </a:xfrm>
            <a:prstGeom prst="roundRect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</a:t>
              </a:r>
              <a:r>
                <a:rPr lang="vi-VN" sz="3600" b="1" dirty="0">
                  <a:solidFill>
                    <a:schemeClr val="tx1"/>
                  </a:solidFill>
                  <a:cs typeface="Arial" panose="020B0604020202020204" pitchFamily="34" charset="0"/>
                </a:rPr>
                <a:t>1</a:t>
              </a:r>
              <a:endPara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17B5827-B227-91DA-C10B-2E576B5C0513}"/>
              </a:ext>
            </a:extLst>
          </p:cNvPr>
          <p:cNvGrpSpPr/>
          <p:nvPr/>
        </p:nvGrpSpPr>
        <p:grpSpPr>
          <a:xfrm>
            <a:off x="5453282" y="5103761"/>
            <a:ext cx="2541887" cy="1015194"/>
            <a:chOff x="3639409" y="3484516"/>
            <a:chExt cx="1694591" cy="676796"/>
          </a:xfrm>
          <a:solidFill>
            <a:srgbClr val="00B050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5346129-8970-C5F6-C531-A08838B462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7042470-26E5-B9B8-50AB-BC491F03B7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168811" cy="67679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</a:t>
              </a:r>
              <a:r>
                <a:rPr lang="vi-VN" sz="3600" b="1" dirty="0">
                  <a:solidFill>
                    <a:prstClr val="white"/>
                  </a:solidFill>
                  <a:cs typeface="Arial" panose="020B0604020202020204" pitchFamily="34" charset="0"/>
                </a:rPr>
                <a:t>3</a:t>
              </a:r>
              <a:endPara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6296834-67A0-8684-B8D1-BF7CE12DA8E4}"/>
              </a:ext>
            </a:extLst>
          </p:cNvPr>
          <p:cNvGrpSpPr/>
          <p:nvPr/>
        </p:nvGrpSpPr>
        <p:grpSpPr>
          <a:xfrm flipH="1">
            <a:off x="10182285" y="5176958"/>
            <a:ext cx="2704923" cy="1015194"/>
            <a:chOff x="3639409" y="3484516"/>
            <a:chExt cx="1803282" cy="676796"/>
          </a:xfrm>
          <a:solidFill>
            <a:srgbClr val="DA172C"/>
          </a:solidFill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A2D89B0-C3F9-C24E-931D-B10017699B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43F792F3-1941-E91C-4A73-17AFE4607E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277502" cy="67679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PHT </a:t>
              </a:r>
              <a:r>
                <a:rPr lang="vi-VN" sz="3600" b="1" dirty="0">
                  <a:solidFill>
                    <a:prstClr val="white"/>
                  </a:solidFill>
                  <a:cs typeface="Arial" panose="020B0604020202020204" pitchFamily="34" charset="0"/>
                </a:rPr>
                <a:t>3</a:t>
              </a:r>
              <a:endPara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0C6E3D4-AC96-84A0-A49D-15C61EFEF93A}"/>
              </a:ext>
            </a:extLst>
          </p:cNvPr>
          <p:cNvSpPr/>
          <p:nvPr/>
        </p:nvSpPr>
        <p:spPr>
          <a:xfrm>
            <a:off x="5453282" y="162214"/>
            <a:ext cx="7029450" cy="109097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trạm</a:t>
            </a:r>
            <a:endParaRPr lang="en-US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1B83E457-02BE-D21E-086B-2E484C191D5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173200" y="246040"/>
            <a:ext cx="2602043" cy="146250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00299 0.27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365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-0.00052 0.2886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442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0222 -0.528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74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1.66667E-6 -0.5430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1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705B521-E582-6ACC-ECA3-B259DCF9A173}"/>
              </a:ext>
            </a:extLst>
          </p:cNvPr>
          <p:cNvSpPr txBox="1"/>
          <p:nvPr/>
        </p:nvSpPr>
        <p:spPr>
          <a:xfrm>
            <a:off x="685800" y="3924300"/>
            <a:ext cx="449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+mj-lt"/>
              </a:rPr>
              <a:t>ĐẶC ĐIỂM CẤU TẠO, TÍNH CHẤT VẬT LÍ</a:t>
            </a:r>
          </a:p>
        </p:txBody>
      </p:sp>
      <p:sp>
        <p:nvSpPr>
          <p:cNvPr id="12" name="Freeform 28">
            <a:extLst>
              <a:ext uri="{FF2B5EF4-FFF2-40B4-BE49-F238E27FC236}">
                <a16:creationId xmlns:a16="http://schemas.microsoft.com/office/drawing/2014/main" id="{8C4E0B98-9385-1EE6-D221-74BDB9E4793E}"/>
              </a:ext>
            </a:extLst>
          </p:cNvPr>
          <p:cNvSpPr/>
          <p:nvPr/>
        </p:nvSpPr>
        <p:spPr>
          <a:xfrm>
            <a:off x="172680" y="8801100"/>
            <a:ext cx="2189520" cy="1392231"/>
          </a:xfrm>
          <a:custGeom>
            <a:avLst/>
            <a:gdLst/>
            <a:ahLst/>
            <a:cxnLst/>
            <a:rect l="l" t="t" r="r" b="b"/>
            <a:pathLst>
              <a:path w="4793068" h="3485868">
                <a:moveTo>
                  <a:pt x="0" y="0"/>
                </a:moveTo>
                <a:lnTo>
                  <a:pt x="4793068" y="0"/>
                </a:lnTo>
                <a:lnTo>
                  <a:pt x="4793068" y="3485868"/>
                </a:lnTo>
                <a:lnTo>
                  <a:pt x="0" y="34858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0E799719-039B-276C-5F80-50E8FCAB81D3}"/>
              </a:ext>
            </a:extLst>
          </p:cNvPr>
          <p:cNvSpPr/>
          <p:nvPr/>
        </p:nvSpPr>
        <p:spPr>
          <a:xfrm>
            <a:off x="304800" y="-163534"/>
            <a:ext cx="2394463" cy="2373511"/>
          </a:xfrm>
          <a:custGeom>
            <a:avLst/>
            <a:gdLst/>
            <a:ahLst/>
            <a:cxnLst/>
            <a:rect l="l" t="t" r="r" b="b"/>
            <a:pathLst>
              <a:path w="2394463" h="2373511">
                <a:moveTo>
                  <a:pt x="0" y="0"/>
                </a:moveTo>
                <a:lnTo>
                  <a:pt x="2394463" y="0"/>
                </a:lnTo>
                <a:lnTo>
                  <a:pt x="2394463" y="2373511"/>
                </a:lnTo>
                <a:lnTo>
                  <a:pt x="0" y="23735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6FE2BEE6-655C-3A4F-9482-CECA61662A91}"/>
              </a:ext>
            </a:extLst>
          </p:cNvPr>
          <p:cNvSpPr/>
          <p:nvPr/>
        </p:nvSpPr>
        <p:spPr>
          <a:xfrm>
            <a:off x="15626408" y="7576193"/>
            <a:ext cx="2721011" cy="2710807"/>
          </a:xfrm>
          <a:custGeom>
            <a:avLst/>
            <a:gdLst/>
            <a:ahLst/>
            <a:cxnLst/>
            <a:rect l="l" t="t" r="r" b="b"/>
            <a:pathLst>
              <a:path w="2721011" h="2710807">
                <a:moveTo>
                  <a:pt x="0" y="0"/>
                </a:moveTo>
                <a:lnTo>
                  <a:pt x="2721011" y="0"/>
                </a:lnTo>
                <a:lnTo>
                  <a:pt x="2721011" y="2710807"/>
                </a:lnTo>
                <a:lnTo>
                  <a:pt x="0" y="27108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349ED8D0-0DF9-6EE4-CC32-7E9FFB48F5F0}"/>
              </a:ext>
            </a:extLst>
          </p:cNvPr>
          <p:cNvSpPr/>
          <p:nvPr/>
        </p:nvSpPr>
        <p:spPr>
          <a:xfrm>
            <a:off x="16235256" y="-18047"/>
            <a:ext cx="2016649" cy="1494841"/>
          </a:xfrm>
          <a:custGeom>
            <a:avLst/>
            <a:gdLst/>
            <a:ahLst/>
            <a:cxnLst/>
            <a:rect l="l" t="t" r="r" b="b"/>
            <a:pathLst>
              <a:path w="2016649" h="1494841">
                <a:moveTo>
                  <a:pt x="0" y="0"/>
                </a:moveTo>
                <a:lnTo>
                  <a:pt x="2016650" y="0"/>
                </a:lnTo>
                <a:lnTo>
                  <a:pt x="2016650" y="1494841"/>
                </a:lnTo>
                <a:lnTo>
                  <a:pt x="0" y="14948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E97A8E-D05F-6B7F-B53A-A65CA9E811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29400" y="-1"/>
            <a:ext cx="7768084" cy="1019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75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18287999" cy="1210694"/>
          </a:xfrm>
          <a:solidFill>
            <a:srgbClr val="009900"/>
          </a:solidFill>
          <a:ln>
            <a:solidFill>
              <a:srgbClr val="00B050"/>
            </a:solidFill>
          </a:ln>
        </p:spPr>
        <p:txBody>
          <a:bodyPr anchor="ctr">
            <a:no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 ÁN </a:t>
            </a:r>
            <a:r>
              <a:rPr lang="vi-VN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TRẠM 1</a:t>
            </a:r>
            <a:endParaRPr lang="en-US" sz="6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4800" y="1879093"/>
            <a:ext cx="2133600" cy="527534"/>
          </a:xfrm>
          <a:prstGeom prst="rect">
            <a:avLst/>
          </a:prstGeom>
          <a:solidFill>
            <a:srgbClr val="FF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vi-VN" sz="3000" b="1" dirty="0">
                <a:solidFill>
                  <a:schemeClr val="tx1"/>
                </a:solidFill>
              </a:rPr>
              <a:t>Hình 8.3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33" name="Hình chữ nhật: Góc Tròn 9">
            <a:extLst>
              <a:ext uri="{FF2B5EF4-FFF2-40B4-BE49-F238E27FC236}">
                <a16:creationId xmlns:a16="http://schemas.microsoft.com/office/drawing/2014/main" id="{27DF638B-EC90-D192-EA8E-EC25D0B66D78}"/>
              </a:ext>
            </a:extLst>
          </p:cNvPr>
          <p:cNvSpPr/>
          <p:nvPr/>
        </p:nvSpPr>
        <p:spPr>
          <a:xfrm>
            <a:off x="304801" y="2406627"/>
            <a:ext cx="15468600" cy="1316773"/>
          </a:xfrm>
          <a:prstGeom prst="roundRect">
            <a:avLst/>
          </a:prstGeom>
          <a:solidFill>
            <a:schemeClr val="bg1"/>
          </a:solidFill>
          <a:ln>
            <a:solidFill>
              <a:srgbClr val="2AABA8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000" dirty="0">
                <a:solidFill>
                  <a:schemeClr val="tx1"/>
                </a:solidFill>
                <a:latin typeface="+mj-lt"/>
              </a:rPr>
              <a:t>- Trong các hợp chất hữu cơ trên chứa các loại liên kết hóa học : </a:t>
            </a:r>
            <a:r>
              <a:rPr lang="vi-VN" sz="3000" b="1" dirty="0">
                <a:solidFill>
                  <a:srgbClr val="FF0000"/>
                </a:solidFill>
                <a:latin typeface="+mj-lt"/>
              </a:rPr>
              <a:t>liên kết cộng hóa trị và liên kết ion. </a:t>
            </a:r>
            <a:r>
              <a:rPr lang="vi-VN" sz="3000" dirty="0">
                <a:solidFill>
                  <a:schemeClr val="tx1"/>
                </a:solidFill>
                <a:latin typeface="+mj-lt"/>
              </a:rPr>
              <a:t>Liên kết chủ yếu là </a:t>
            </a:r>
            <a:r>
              <a:rPr lang="vi-VN" sz="3000" b="1" dirty="0">
                <a:solidFill>
                  <a:srgbClr val="FF0000"/>
                </a:solidFill>
                <a:latin typeface="+mj-lt"/>
              </a:rPr>
              <a:t>liên kết cộng hóa trị</a:t>
            </a:r>
            <a:endParaRPr lang="en-US" sz="3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4" name="Hình chữ nhật: Góc Tròn 9">
            <a:extLst>
              <a:ext uri="{FF2B5EF4-FFF2-40B4-BE49-F238E27FC236}">
                <a16:creationId xmlns:a16="http://schemas.microsoft.com/office/drawing/2014/main" id="{27DF638B-EC90-D192-EA8E-EC25D0B66D78}"/>
              </a:ext>
            </a:extLst>
          </p:cNvPr>
          <p:cNvSpPr/>
          <p:nvPr/>
        </p:nvSpPr>
        <p:spPr>
          <a:xfrm>
            <a:off x="2438400" y="5020718"/>
            <a:ext cx="12596807" cy="2286000"/>
          </a:xfrm>
          <a:prstGeom prst="roundRect">
            <a:avLst/>
          </a:prstGeom>
          <a:solidFill>
            <a:schemeClr val="bg1"/>
          </a:solidFill>
          <a:ln>
            <a:solidFill>
              <a:srgbClr val="2AABA8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000" dirty="0">
                <a:solidFill>
                  <a:schemeClr val="tx1"/>
                </a:solidFill>
                <a:latin typeface="+mj-lt"/>
              </a:rPr>
              <a:t>- Hợp chất vô cơ: </a:t>
            </a:r>
            <a:r>
              <a:rPr lang="vi-VN" sz="3000" b="1" dirty="0">
                <a:solidFill>
                  <a:srgbClr val="FF0000"/>
                </a:solidFill>
                <a:latin typeface="+mj-lt"/>
              </a:rPr>
              <a:t>KOH, CaCl</a:t>
            </a:r>
            <a:r>
              <a:rPr lang="vi-VN" sz="3000" b="1" baseline="-25000" dirty="0">
                <a:solidFill>
                  <a:srgbClr val="FF0000"/>
                </a:solidFill>
                <a:latin typeface="+mj-lt"/>
              </a:rPr>
              <a:t>2</a:t>
            </a:r>
            <a:r>
              <a:rPr lang="vi-VN" sz="3000" dirty="0">
                <a:solidFill>
                  <a:srgbClr val="FF0000"/>
                </a:solidFill>
                <a:latin typeface="+mj-lt"/>
              </a:rPr>
              <a:t>. </a:t>
            </a:r>
            <a:endParaRPr lang="en-US" sz="3000" dirty="0">
              <a:solidFill>
                <a:srgbClr val="FF0000"/>
              </a:solidFill>
              <a:latin typeface="+mj-lt"/>
            </a:endParaRPr>
          </a:p>
          <a:p>
            <a:r>
              <a:rPr lang="vi-VN" sz="3000" dirty="0">
                <a:solidFill>
                  <a:schemeClr val="tx1"/>
                </a:solidFill>
                <a:latin typeface="+mj-lt"/>
              </a:rPr>
              <a:t>- Hợp chất hữu cơ: </a:t>
            </a:r>
            <a:r>
              <a:rPr lang="en-US" sz="3000" b="1" dirty="0">
                <a:solidFill>
                  <a:srgbClr val="FF0000"/>
                </a:solidFill>
                <a:latin typeface="+mj-lt"/>
              </a:rPr>
              <a:t>C</a:t>
            </a:r>
            <a:r>
              <a:rPr lang="en-US" sz="3000" b="1" baseline="-25000" dirty="0">
                <a:solidFill>
                  <a:srgbClr val="FF0000"/>
                </a:solidFill>
                <a:latin typeface="+mj-lt"/>
              </a:rPr>
              <a:t>2</a:t>
            </a:r>
            <a:r>
              <a:rPr lang="en-US" sz="3000" b="1" dirty="0">
                <a:solidFill>
                  <a:srgbClr val="FF0000"/>
                </a:solidFill>
                <a:latin typeface="+mj-lt"/>
              </a:rPr>
              <a:t>H</a:t>
            </a:r>
            <a:r>
              <a:rPr lang="vi-VN" sz="3000" b="1" baseline="-25000" dirty="0">
                <a:solidFill>
                  <a:srgbClr val="FF0000"/>
                </a:solidFill>
                <a:latin typeface="+mj-lt"/>
              </a:rPr>
              <a:t>5</a:t>
            </a:r>
            <a:r>
              <a:rPr lang="en-US" sz="3000" b="1" dirty="0">
                <a:solidFill>
                  <a:srgbClr val="FF0000"/>
                </a:solidFill>
                <a:latin typeface="+mj-lt"/>
              </a:rPr>
              <a:t>O</a:t>
            </a:r>
            <a:r>
              <a:rPr lang="vi-VN" sz="3000" b="1" dirty="0">
                <a:solidFill>
                  <a:srgbClr val="FF0000"/>
                </a:solidFill>
                <a:latin typeface="+mj-lt"/>
              </a:rPr>
              <a:t>H, CH</a:t>
            </a:r>
            <a:r>
              <a:rPr lang="vi-VN" sz="3000" b="1" baseline="-25000" dirty="0">
                <a:solidFill>
                  <a:srgbClr val="FF0000"/>
                </a:solidFill>
                <a:latin typeface="+mj-lt"/>
              </a:rPr>
              <a:t>2</a:t>
            </a:r>
            <a:r>
              <a:rPr lang="vi-VN" sz="3000" b="1" dirty="0">
                <a:solidFill>
                  <a:srgbClr val="FF0000"/>
                </a:solidFill>
                <a:latin typeface="+mj-lt"/>
              </a:rPr>
              <a:t>Cl</a:t>
            </a:r>
            <a:r>
              <a:rPr lang="vi-VN" sz="3000" b="1" baseline="-25000" dirty="0">
                <a:solidFill>
                  <a:srgbClr val="FF0000"/>
                </a:solidFill>
                <a:latin typeface="+mj-lt"/>
              </a:rPr>
              <a:t>2</a:t>
            </a:r>
            <a:r>
              <a:rPr lang="vi-VN" sz="3000" dirty="0">
                <a:solidFill>
                  <a:srgbClr val="FF0000"/>
                </a:solidFill>
                <a:latin typeface="+mj-lt"/>
              </a:rPr>
              <a:t>.</a:t>
            </a:r>
            <a:endParaRPr lang="en-US" sz="3000" dirty="0">
              <a:solidFill>
                <a:srgbClr val="FF0000"/>
              </a:solidFill>
              <a:latin typeface="+mj-lt"/>
            </a:endParaRPr>
          </a:p>
          <a:p>
            <a:r>
              <a:rPr lang="vi-VN" sz="3000" dirty="0">
                <a:solidFill>
                  <a:schemeClr val="tx1"/>
                </a:solidFill>
                <a:latin typeface="+mj-lt"/>
              </a:rPr>
              <a:t>- </a:t>
            </a:r>
            <a:r>
              <a:rPr lang="vi-VN" sz="3000" b="1" dirty="0">
                <a:solidFill>
                  <a:schemeClr val="tx1"/>
                </a:solidFill>
                <a:latin typeface="+mj-lt"/>
              </a:rPr>
              <a:t>Hợp chất hữu cơ có nhiệt độ nóng chảy và nhiệt độ sôi </a:t>
            </a:r>
            <a:r>
              <a:rPr lang="vi-VN" sz="3000" b="1" dirty="0">
                <a:solidFill>
                  <a:srgbClr val="FF0000"/>
                </a:solidFill>
                <a:latin typeface="+mj-lt"/>
              </a:rPr>
              <a:t>thấp hơn </a:t>
            </a:r>
          </a:p>
          <a:p>
            <a:r>
              <a:rPr lang="vi-VN" sz="3000" b="1" dirty="0">
                <a:solidFill>
                  <a:schemeClr val="tx1"/>
                </a:solidFill>
                <a:latin typeface="+mj-lt"/>
              </a:rPr>
              <a:t>hợp chất vô cơ nên hợp chất hữu cơ </a:t>
            </a:r>
            <a:r>
              <a:rPr lang="vi-VN" sz="3000" b="1" dirty="0">
                <a:solidFill>
                  <a:srgbClr val="FF0000"/>
                </a:solidFill>
                <a:latin typeface="+mj-lt"/>
              </a:rPr>
              <a:t>dễ</a:t>
            </a:r>
            <a:r>
              <a:rPr lang="vi-VN" sz="3000" b="1" dirty="0">
                <a:solidFill>
                  <a:schemeClr val="tx1"/>
                </a:solidFill>
                <a:latin typeface="+mj-lt"/>
              </a:rPr>
              <a:t> bay hơi.</a:t>
            </a:r>
            <a:endParaRPr lang="en-US" sz="3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011" y="5545417"/>
            <a:ext cx="2133600" cy="527534"/>
          </a:xfrm>
          <a:prstGeom prst="rect">
            <a:avLst/>
          </a:prstGeom>
          <a:solidFill>
            <a:srgbClr val="FF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vi-VN" sz="3000" b="1" dirty="0">
                <a:solidFill>
                  <a:schemeClr val="tx1"/>
                </a:solidFill>
              </a:rPr>
              <a:t>Bảng 8.1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011" y="8801100"/>
            <a:ext cx="2133600" cy="527534"/>
          </a:xfrm>
          <a:prstGeom prst="rect">
            <a:avLst/>
          </a:prstGeom>
          <a:solidFill>
            <a:srgbClr val="FF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vi-VN" sz="3000" b="1" dirty="0">
                <a:solidFill>
                  <a:schemeClr val="tx1"/>
                </a:solidFill>
              </a:rPr>
              <a:t>Bảng 8.2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37" name="Hình chữ nhật: Góc Tròn 9">
            <a:extLst>
              <a:ext uri="{FF2B5EF4-FFF2-40B4-BE49-F238E27FC236}">
                <a16:creationId xmlns:a16="http://schemas.microsoft.com/office/drawing/2014/main" id="{27DF638B-EC90-D192-EA8E-EC25D0B66D78}"/>
              </a:ext>
            </a:extLst>
          </p:cNvPr>
          <p:cNvSpPr/>
          <p:nvPr/>
        </p:nvSpPr>
        <p:spPr>
          <a:xfrm>
            <a:off x="3244387" y="7962900"/>
            <a:ext cx="10058400" cy="2286000"/>
          </a:xfrm>
          <a:prstGeom prst="roundRect">
            <a:avLst/>
          </a:prstGeom>
          <a:solidFill>
            <a:schemeClr val="bg1"/>
          </a:solidFill>
          <a:ln>
            <a:solidFill>
              <a:srgbClr val="2AABA8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000" dirty="0">
                <a:solidFill>
                  <a:schemeClr val="tx1"/>
                </a:solidFill>
                <a:latin typeface="+mj-lt"/>
              </a:rPr>
              <a:t>Hợp chất hữu cơ thường</a:t>
            </a:r>
            <a:endParaRPr lang="en-US" sz="3000" dirty="0">
              <a:solidFill>
                <a:schemeClr val="tx1"/>
              </a:solidFill>
              <a:latin typeface="+mj-lt"/>
            </a:endParaRPr>
          </a:p>
          <a:p>
            <a:r>
              <a:rPr lang="vi-VN" sz="3000" b="1" dirty="0">
                <a:solidFill>
                  <a:srgbClr val="FF0000"/>
                </a:solidFill>
                <a:latin typeface="+mj-lt"/>
              </a:rPr>
              <a:t>- không tan </a:t>
            </a:r>
            <a:r>
              <a:rPr lang="vi-VN" sz="3000" b="1" dirty="0">
                <a:solidFill>
                  <a:schemeClr val="tx1"/>
                </a:solidFill>
                <a:latin typeface="+mj-lt"/>
              </a:rPr>
              <a:t>hoặc</a:t>
            </a:r>
            <a:r>
              <a:rPr lang="vi-VN" sz="3000" b="1" dirty="0">
                <a:solidFill>
                  <a:srgbClr val="FF0000"/>
                </a:solidFill>
                <a:latin typeface="+mj-lt"/>
              </a:rPr>
              <a:t> ít tan trong nước.</a:t>
            </a:r>
            <a:endParaRPr lang="en-US" sz="3000" dirty="0">
              <a:solidFill>
                <a:srgbClr val="FF0000"/>
              </a:solidFill>
              <a:latin typeface="+mj-lt"/>
            </a:endParaRPr>
          </a:p>
          <a:p>
            <a:r>
              <a:rPr lang="vi-VN" sz="3000" b="1" dirty="0">
                <a:solidFill>
                  <a:srgbClr val="FF0000"/>
                </a:solidFill>
                <a:latin typeface="+mj-lt"/>
              </a:rPr>
              <a:t>- </a:t>
            </a:r>
            <a:r>
              <a:rPr lang="vi-VN" sz="3000" b="1" dirty="0">
                <a:solidFill>
                  <a:schemeClr val="tx1"/>
                </a:solidFill>
                <a:latin typeface="+mj-lt"/>
              </a:rPr>
              <a:t>Tan</a:t>
            </a:r>
            <a:r>
              <a:rPr lang="vi-VN" sz="3000" b="1" dirty="0">
                <a:solidFill>
                  <a:srgbClr val="FF0000"/>
                </a:solidFill>
                <a:latin typeface="+mj-lt"/>
              </a:rPr>
              <a:t> nhiều </a:t>
            </a:r>
            <a:r>
              <a:rPr lang="vi-VN" sz="3000" b="1" dirty="0">
                <a:solidFill>
                  <a:schemeClr val="tx1"/>
                </a:solidFill>
                <a:latin typeface="+mj-lt"/>
              </a:rPr>
              <a:t>trong các dung môi hữu cơ.</a:t>
            </a:r>
            <a:endParaRPr lang="en-US" sz="300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A288AF-0466-613D-AE7D-8C1A49EB09C8}"/>
              </a:ext>
            </a:extLst>
          </p:cNvPr>
          <p:cNvGrpSpPr/>
          <p:nvPr/>
        </p:nvGrpSpPr>
        <p:grpSpPr>
          <a:xfrm>
            <a:off x="9906000" y="3151900"/>
            <a:ext cx="7643027" cy="6718460"/>
            <a:chOff x="13170888" y="3311594"/>
            <a:chExt cx="5835595" cy="50716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43CB595-0002-669F-4CA2-3BE635259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70888" y="3311594"/>
              <a:ext cx="2734698" cy="1783075"/>
            </a:xfrm>
            <a:prstGeom prst="rect">
              <a:avLst/>
            </a:prstGeom>
          </p:spPr>
        </p:pic>
        <p:pic>
          <p:nvPicPr>
            <p:cNvPr id="9" name="Picture 85" descr="Mẹo Nhận Biết Dầu Ăn Thật Hay Giả Chỉ Bằng Mắt Thường | Cooky.vn">
              <a:extLst>
                <a:ext uri="{FF2B5EF4-FFF2-40B4-BE49-F238E27FC236}">
                  <a16:creationId xmlns:a16="http://schemas.microsoft.com/office/drawing/2014/main" id="{59E9FE73-1034-6784-0BDF-782C63E6E7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70888" y="6596189"/>
              <a:ext cx="2743429" cy="1787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9" descr="Cách tẩy sơn móng tay khỏi móng tay, da và quần áo | Vinmec">
              <a:extLst>
                <a:ext uri="{FF2B5EF4-FFF2-40B4-BE49-F238E27FC236}">
                  <a16:creationId xmlns:a16="http://schemas.microsoft.com/office/drawing/2014/main" id="{083A76B2-2AE1-3080-76C6-EE1EEEEDCB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85083" y="6596189"/>
              <a:ext cx="2821400" cy="1787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2" descr="Ancol etylic là gì? Phương pháp điều chế và ứng dụng của ancol etylic">
            <a:extLst>
              <a:ext uri="{FF2B5EF4-FFF2-40B4-BE49-F238E27FC236}">
                <a16:creationId xmlns:a16="http://schemas.microsoft.com/office/drawing/2014/main" id="{A982175D-1B47-C308-0369-5B44B25AC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9982" y="4702252"/>
            <a:ext cx="3456149" cy="23672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C2A5179-945C-5C69-CFAF-C82DDED59919}"/>
              </a:ext>
            </a:extLst>
          </p:cNvPr>
          <p:cNvSpPr/>
          <p:nvPr/>
        </p:nvSpPr>
        <p:spPr>
          <a:xfrm>
            <a:off x="3733800" y="1121605"/>
            <a:ext cx="11734800" cy="834363"/>
          </a:xfrm>
          <a:prstGeom prst="rect">
            <a:avLst/>
          </a:prstGeom>
          <a:solidFill>
            <a:srgbClr val="FF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vi-VN" sz="3000" b="1" dirty="0">
                <a:solidFill>
                  <a:schemeClr val="tx1"/>
                </a:solidFill>
              </a:rPr>
              <a:t>Đúng mỗi thông tin được 1 điểm</a:t>
            </a:r>
            <a:r>
              <a:rPr lang="en-US" sz="3000" b="1" dirty="0">
                <a:solidFill>
                  <a:schemeClr val="tx1"/>
                </a:solidFill>
              </a:rPr>
              <a:t>, </a:t>
            </a:r>
            <a:r>
              <a:rPr lang="en-US" sz="3000" b="1" dirty="0" err="1">
                <a:solidFill>
                  <a:schemeClr val="tx1"/>
                </a:solidFill>
              </a:rPr>
              <a:t>trả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lời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đúng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câu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hỏi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của</a:t>
            </a:r>
            <a:r>
              <a:rPr lang="en-US" sz="3000" b="1" dirty="0">
                <a:solidFill>
                  <a:schemeClr val="tx1"/>
                </a:solidFill>
              </a:rPr>
              <a:t> GV 1 </a:t>
            </a:r>
            <a:r>
              <a:rPr lang="en-US" sz="3000" b="1" dirty="0" err="1">
                <a:solidFill>
                  <a:schemeClr val="tx1"/>
                </a:solidFill>
              </a:rPr>
              <a:t>điểm</a:t>
            </a:r>
            <a:endParaRPr lang="en-US" sz="3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966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790DB1C-E69B-9D88-8531-1FFF25DFD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5" y="0"/>
            <a:ext cx="18288000" cy="10287000"/>
          </a:xfrm>
          <a:prstGeom prst="rect">
            <a:avLst/>
          </a:prstGeom>
        </p:spPr>
      </p:pic>
      <p:pic>
        <p:nvPicPr>
          <p:cNvPr id="1026" name="Picture 2" descr="Bóc mít dính nhựa đầy tay, 4 cách sau khiến nhựa mít không còn dính, rửa  nhẹ là sạch ng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1333500"/>
            <a:ext cx="6629400" cy="73152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ình chữ nhật: Góc Tròn 9">
            <a:extLst>
              <a:ext uri="{FF2B5EF4-FFF2-40B4-BE49-F238E27FC236}">
                <a16:creationId xmlns:a16="http://schemas.microsoft.com/office/drawing/2014/main" id="{27DF638B-EC90-D192-EA8E-EC25D0B66D78}"/>
              </a:ext>
            </a:extLst>
          </p:cNvPr>
          <p:cNvSpPr/>
          <p:nvPr/>
        </p:nvSpPr>
        <p:spPr>
          <a:xfrm>
            <a:off x="697523" y="1333500"/>
            <a:ext cx="10210800" cy="7315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2AABA8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quyến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rũ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Chắc hẳn bạn đã từng vô cùng khó chịu khi bổ xong quả mít mà tay bạn bị dính nhựa khá là khó chịu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</a:rPr>
              <a:t>một hỗn hợp của các hợp chất hữu cơ</a:t>
            </a:r>
            <a:r>
              <a:rPr lang="en-US" sz="2800" dirty="0">
                <a:solidFill>
                  <a:srgbClr val="FF0000"/>
                </a:solidFill>
              </a:rPr>
              <a:t>.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A.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B.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xăng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ình Mặt cười Ngộ nghĩnh Vui nhộn Đẹp nhấ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734300"/>
            <a:ext cx="131018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9730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876D3-E2B9-089B-074C-E549B07AB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FB100E5-E962-52AB-A2D4-4AFFA3676D2C}"/>
              </a:ext>
            </a:extLst>
          </p:cNvPr>
          <p:cNvSpPr txBox="1"/>
          <p:nvPr/>
        </p:nvSpPr>
        <p:spPr>
          <a:xfrm>
            <a:off x="685800" y="3924300"/>
            <a:ext cx="449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ĐẶC ĐIỂM TÍNH CHẤT HÓA HỌC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Freeform 28">
            <a:extLst>
              <a:ext uri="{FF2B5EF4-FFF2-40B4-BE49-F238E27FC236}">
                <a16:creationId xmlns:a16="http://schemas.microsoft.com/office/drawing/2014/main" id="{67900A60-F587-9A4F-AF87-FC8DCD732A7B}"/>
              </a:ext>
            </a:extLst>
          </p:cNvPr>
          <p:cNvSpPr/>
          <p:nvPr/>
        </p:nvSpPr>
        <p:spPr>
          <a:xfrm>
            <a:off x="172680" y="8801100"/>
            <a:ext cx="2189520" cy="1392231"/>
          </a:xfrm>
          <a:custGeom>
            <a:avLst/>
            <a:gdLst/>
            <a:ahLst/>
            <a:cxnLst/>
            <a:rect l="l" t="t" r="r" b="b"/>
            <a:pathLst>
              <a:path w="4793068" h="3485868">
                <a:moveTo>
                  <a:pt x="0" y="0"/>
                </a:moveTo>
                <a:lnTo>
                  <a:pt x="4793068" y="0"/>
                </a:lnTo>
                <a:lnTo>
                  <a:pt x="4793068" y="3485868"/>
                </a:lnTo>
                <a:lnTo>
                  <a:pt x="0" y="34858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CA7FBC69-2021-7405-6D94-ADA927F95F69}"/>
              </a:ext>
            </a:extLst>
          </p:cNvPr>
          <p:cNvSpPr/>
          <p:nvPr/>
        </p:nvSpPr>
        <p:spPr>
          <a:xfrm>
            <a:off x="304800" y="-163534"/>
            <a:ext cx="2394463" cy="2373511"/>
          </a:xfrm>
          <a:custGeom>
            <a:avLst/>
            <a:gdLst/>
            <a:ahLst/>
            <a:cxnLst/>
            <a:rect l="l" t="t" r="r" b="b"/>
            <a:pathLst>
              <a:path w="2394463" h="2373511">
                <a:moveTo>
                  <a:pt x="0" y="0"/>
                </a:moveTo>
                <a:lnTo>
                  <a:pt x="2394463" y="0"/>
                </a:lnTo>
                <a:lnTo>
                  <a:pt x="2394463" y="2373511"/>
                </a:lnTo>
                <a:lnTo>
                  <a:pt x="0" y="23735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98C67A90-EE2C-C737-62CE-C3F026DB66DF}"/>
              </a:ext>
            </a:extLst>
          </p:cNvPr>
          <p:cNvSpPr/>
          <p:nvPr/>
        </p:nvSpPr>
        <p:spPr>
          <a:xfrm>
            <a:off x="15626408" y="7576193"/>
            <a:ext cx="2721011" cy="2710807"/>
          </a:xfrm>
          <a:custGeom>
            <a:avLst/>
            <a:gdLst/>
            <a:ahLst/>
            <a:cxnLst/>
            <a:rect l="l" t="t" r="r" b="b"/>
            <a:pathLst>
              <a:path w="2721011" h="2710807">
                <a:moveTo>
                  <a:pt x="0" y="0"/>
                </a:moveTo>
                <a:lnTo>
                  <a:pt x="2721011" y="0"/>
                </a:lnTo>
                <a:lnTo>
                  <a:pt x="2721011" y="2710807"/>
                </a:lnTo>
                <a:lnTo>
                  <a:pt x="0" y="27108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9ABD1507-2ABA-2A1A-BA04-5A40B2A7D44D}"/>
              </a:ext>
            </a:extLst>
          </p:cNvPr>
          <p:cNvSpPr/>
          <p:nvPr/>
        </p:nvSpPr>
        <p:spPr>
          <a:xfrm>
            <a:off x="16235256" y="-18047"/>
            <a:ext cx="2016649" cy="1494841"/>
          </a:xfrm>
          <a:custGeom>
            <a:avLst/>
            <a:gdLst/>
            <a:ahLst/>
            <a:cxnLst/>
            <a:rect l="l" t="t" r="r" b="b"/>
            <a:pathLst>
              <a:path w="2016649" h="1494841">
                <a:moveTo>
                  <a:pt x="0" y="0"/>
                </a:moveTo>
                <a:lnTo>
                  <a:pt x="2016650" y="0"/>
                </a:lnTo>
                <a:lnTo>
                  <a:pt x="2016650" y="1494841"/>
                </a:lnTo>
                <a:lnTo>
                  <a:pt x="0" y="14948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cs typeface="+mn-ea"/>
              <a:sym typeface="+mn-lt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D70E1CA-7791-9DB6-7FFD-E9BA12831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24693"/>
            <a:ext cx="7521745" cy="10365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C6B003-4225-2D84-B980-34482151615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496800" y="324693"/>
            <a:ext cx="950119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0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18287999" cy="1210694"/>
          </a:xfrm>
          <a:solidFill>
            <a:srgbClr val="009900"/>
          </a:solidFill>
          <a:ln>
            <a:solidFill>
              <a:srgbClr val="00B050"/>
            </a:solidFill>
          </a:ln>
        </p:spPr>
        <p:txBody>
          <a:bodyPr anchor="ctr">
            <a:no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 ÁN </a:t>
            </a:r>
            <a:r>
              <a:rPr lang="vi-VN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TRẠM 2</a:t>
            </a:r>
            <a:endParaRPr lang="en-US" sz="6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Hình chữ nhật: Góc Tròn 9">
            <a:extLst>
              <a:ext uri="{FF2B5EF4-FFF2-40B4-BE49-F238E27FC236}">
                <a16:creationId xmlns:a16="http://schemas.microsoft.com/office/drawing/2014/main" id="{27DF638B-EC90-D192-EA8E-EC25D0B66D78}"/>
              </a:ext>
            </a:extLst>
          </p:cNvPr>
          <p:cNvSpPr/>
          <p:nvPr/>
        </p:nvSpPr>
        <p:spPr>
          <a:xfrm>
            <a:off x="9001349" y="2843312"/>
            <a:ext cx="8965809" cy="45339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2AABA8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solidFill>
                  <a:schemeClr val="tx1"/>
                </a:solidFill>
                <a:latin typeface="+mj-lt"/>
              </a:rPr>
              <a:t>Kết luận: </a:t>
            </a:r>
            <a:r>
              <a:rPr lang="vi-VN" sz="4000" dirty="0">
                <a:solidFill>
                  <a:schemeClr val="tx1"/>
                </a:solidFill>
                <a:latin typeface="+mj-lt"/>
              </a:rPr>
              <a:t>Phản ứng  của các hợp chất hữu cơ thường xảy ra 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chậm</a:t>
            </a:r>
            <a:r>
              <a:rPr lang="vi-VN" sz="4000" dirty="0">
                <a:solidFill>
                  <a:schemeClr val="tx1"/>
                </a:solidFill>
                <a:latin typeface="+mj-lt"/>
              </a:rPr>
              <a:t>, theo 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nhiều hướng</a:t>
            </a:r>
            <a:r>
              <a:rPr lang="vi-VN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+mj-lt"/>
              </a:rPr>
              <a:t>và tạo ra 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hỗn hợp</a:t>
            </a:r>
            <a:r>
              <a:rPr lang="vi-VN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+mj-lt"/>
              </a:rPr>
              <a:t>các sản phẩm. Để tăng tốc phản ứng thường cần đun nóng và có chất xúc tác.</a:t>
            </a:r>
            <a:endParaRPr lang="en-US" sz="4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42" y="3001877"/>
            <a:ext cx="8153400" cy="4038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800" y="1872766"/>
            <a:ext cx="2133600" cy="527534"/>
          </a:xfrm>
          <a:prstGeom prst="rect">
            <a:avLst/>
          </a:prstGeom>
          <a:solidFill>
            <a:srgbClr val="FF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vi-VN" sz="3000" b="1" dirty="0">
                <a:solidFill>
                  <a:schemeClr val="tx1"/>
                </a:solidFill>
              </a:rPr>
              <a:t>Câu 1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7114521"/>
            <a:ext cx="2133600" cy="527534"/>
          </a:xfrm>
          <a:prstGeom prst="rect">
            <a:avLst/>
          </a:prstGeom>
          <a:solidFill>
            <a:srgbClr val="FF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vi-VN" sz="3000" b="1" dirty="0">
                <a:solidFill>
                  <a:schemeClr val="tx1"/>
                </a:solidFill>
              </a:rPr>
              <a:t>Câu 2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7" name="Hình chữ nhật: Góc Tròn 9">
            <a:extLst>
              <a:ext uri="{FF2B5EF4-FFF2-40B4-BE49-F238E27FC236}">
                <a16:creationId xmlns:a16="http://schemas.microsoft.com/office/drawing/2014/main" id="{27DF638B-EC90-D192-EA8E-EC25D0B66D78}"/>
              </a:ext>
            </a:extLst>
          </p:cNvPr>
          <p:cNvSpPr/>
          <p:nvPr/>
        </p:nvSpPr>
        <p:spPr>
          <a:xfrm>
            <a:off x="298938" y="7886700"/>
            <a:ext cx="17629162" cy="173355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2AABA8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solidFill>
                  <a:srgbClr val="FF0000"/>
                </a:solidFill>
              </a:rPr>
              <a:t>Các hợp chất hữu cơ dễ cháy, kém bền với nhiệt, nên dễ bị phân hủy.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0849F7-EC8C-4FDC-F950-0FF193DD5563}"/>
              </a:ext>
            </a:extLst>
          </p:cNvPr>
          <p:cNvSpPr/>
          <p:nvPr/>
        </p:nvSpPr>
        <p:spPr>
          <a:xfrm>
            <a:off x="2895600" y="1305756"/>
            <a:ext cx="14401800" cy="751161"/>
          </a:xfrm>
          <a:prstGeom prst="rect">
            <a:avLst/>
          </a:prstGeom>
          <a:solidFill>
            <a:srgbClr val="FF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vi-VN" sz="3000" b="1" dirty="0">
                <a:solidFill>
                  <a:schemeClr val="tx1"/>
                </a:solidFill>
              </a:rPr>
              <a:t>Câu 1 đúng mỗi thông tin được 1 điểm</a:t>
            </a:r>
          </a:p>
          <a:p>
            <a:pPr algn="ctr"/>
            <a:r>
              <a:rPr lang="vi-VN" sz="3000" b="1" dirty="0">
                <a:solidFill>
                  <a:schemeClr val="tx1"/>
                </a:solidFill>
              </a:rPr>
              <a:t>Câu 2 nhận xét đúng 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: 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2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điểm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+mj-lt"/>
              </a:rPr>
              <a:t>trả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</a:rPr>
              <a:t>lời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</a:rPr>
              <a:t>đúng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</a:rPr>
              <a:t>hỏi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</a:rPr>
              <a:t>giáo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</a:rPr>
              <a:t>viên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1 </a:t>
            </a:r>
            <a:r>
              <a:rPr lang="en-US" sz="3600" b="1" dirty="0" err="1">
                <a:solidFill>
                  <a:schemeClr val="tx1"/>
                </a:solidFill>
                <a:latin typeface="+mj-lt"/>
              </a:rPr>
              <a:t>điểm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87799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339D3-0E68-1F96-4144-0887F2634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CA59EB3-0DAA-5277-D592-1D5F09C49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5" y="0"/>
            <a:ext cx="18288000" cy="10287000"/>
          </a:xfrm>
          <a:prstGeom prst="rect">
            <a:avLst/>
          </a:prstGeom>
        </p:spPr>
      </p:pic>
      <p:sp>
        <p:nvSpPr>
          <p:cNvPr id="8" name="Hình chữ nhật: Góc Tròn 9">
            <a:extLst>
              <a:ext uri="{FF2B5EF4-FFF2-40B4-BE49-F238E27FC236}">
                <a16:creationId xmlns:a16="http://schemas.microsoft.com/office/drawing/2014/main" id="{36D05D22-425B-B66D-FBEE-4F8CCC99D24D}"/>
              </a:ext>
            </a:extLst>
          </p:cNvPr>
          <p:cNvSpPr/>
          <p:nvPr/>
        </p:nvSpPr>
        <p:spPr>
          <a:xfrm>
            <a:off x="697522" y="1333500"/>
            <a:ext cx="16904677" cy="6934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2AABA8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butan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- 2-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ol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C325A9-91EE-9FCA-B605-3D68D1FF3D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496016"/>
            <a:ext cx="15197328" cy="27432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51EA43-7C36-42E2-6C2F-97C09A2D37CD}"/>
              </a:ext>
            </a:extLst>
          </p:cNvPr>
          <p:cNvSpPr txBox="1"/>
          <p:nvPr/>
        </p:nvSpPr>
        <p:spPr>
          <a:xfrm>
            <a:off x="914400" y="5447620"/>
            <a:ext cx="1341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butan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- 2-ol ?</a:t>
            </a: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3CDC0771-2BEC-3507-8468-DC285160ADEF}"/>
              </a:ext>
            </a:extLst>
          </p:cNvPr>
          <p:cNvSpPr/>
          <p:nvPr/>
        </p:nvSpPr>
        <p:spPr>
          <a:xfrm>
            <a:off x="15947749" y="7372869"/>
            <a:ext cx="2410587" cy="2884052"/>
          </a:xfrm>
          <a:custGeom>
            <a:avLst/>
            <a:gdLst/>
            <a:ahLst/>
            <a:cxnLst/>
            <a:rect l="l" t="t" r="r" b="b"/>
            <a:pathLst>
              <a:path w="2410587" h="2884052">
                <a:moveTo>
                  <a:pt x="0" y="0"/>
                </a:moveTo>
                <a:lnTo>
                  <a:pt x="2410587" y="0"/>
                </a:lnTo>
                <a:lnTo>
                  <a:pt x="2410587" y="2884053"/>
                </a:lnTo>
                <a:lnTo>
                  <a:pt x="0" y="28840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+mj-lt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7703424"/>
      </p:ext>
    </p:extLst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790DB1C-E69B-9D88-8531-1FFF25DFD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18387646" cy="10287000"/>
          </a:xfrm>
          <a:prstGeom prst="rect">
            <a:avLst/>
          </a:prstGeom>
        </p:spPr>
      </p:pic>
      <p:pic>
        <p:nvPicPr>
          <p:cNvPr id="2050" name="Picture 2" descr="Nguyên nhân gây nổ bình gas mà các gia đình cần tránh - Bếp từ Lorca - an  toàn tối đ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8" y="723900"/>
            <a:ext cx="8398932" cy="51054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27DF638B-EC90-D192-EA8E-EC25D0B66D78}"/>
              </a:ext>
            </a:extLst>
          </p:cNvPr>
          <p:cNvSpPr/>
          <p:nvPr/>
        </p:nvSpPr>
        <p:spPr>
          <a:xfrm>
            <a:off x="533400" y="6057900"/>
            <a:ext cx="16916400" cy="3200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2AABA8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500" b="1" dirty="0">
                <a:solidFill>
                  <a:srgbClr val="FF0000"/>
                </a:solidFill>
                <a:latin typeface="+mj-lt"/>
              </a:rPr>
              <a:t>Xăng</a:t>
            </a:r>
            <a:r>
              <a:rPr lang="en-US" sz="3500" b="1" dirty="0">
                <a:solidFill>
                  <a:srgbClr val="FF0000"/>
                </a:solidFill>
                <a:latin typeface="+mj-lt"/>
              </a:rPr>
              <a:t>,</a:t>
            </a:r>
            <a:r>
              <a:rPr lang="vi-VN" sz="3500" b="1" dirty="0">
                <a:solidFill>
                  <a:srgbClr val="FF0000"/>
                </a:solidFill>
                <a:latin typeface="+mj-lt"/>
              </a:rPr>
              <a:t> dầu</a:t>
            </a:r>
            <a:r>
              <a:rPr lang="en-US" sz="3500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3500" b="1" dirty="0" err="1">
                <a:solidFill>
                  <a:srgbClr val="FF0000"/>
                </a:solidFill>
                <a:latin typeface="+mj-lt"/>
              </a:rPr>
              <a:t>khí</a:t>
            </a:r>
            <a:r>
              <a:rPr lang="en-US" sz="3500" b="1" dirty="0">
                <a:solidFill>
                  <a:srgbClr val="FF0000"/>
                </a:solidFill>
                <a:latin typeface="+mj-lt"/>
              </a:rPr>
              <a:t> gas</a:t>
            </a:r>
            <a:r>
              <a:rPr lang="vi-VN" sz="35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500" dirty="0">
                <a:solidFill>
                  <a:schemeClr val="tx1"/>
                </a:solidFill>
                <a:latin typeface="+mj-lt"/>
              </a:rPr>
              <a:t>là những hóa chất dễ cháy và chỉ cần một nguồn lửa nhỏ hoặc không cẩn thận cũng có thể tạo ra một vụ cháy nổ cực nhanh và nguy hiểm</a:t>
            </a:r>
            <a:r>
              <a:rPr lang="en-US" sz="3500" dirty="0">
                <a:solidFill>
                  <a:schemeClr val="tx1"/>
                </a:solidFill>
                <a:latin typeface="+mj-lt"/>
              </a:rPr>
              <a:t>.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tuân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PCCC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rủi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ro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nổ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500" dirty="0">
                <a:solidFill>
                  <a:schemeClr val="tx1"/>
                </a:solidFill>
                <a:latin typeface="+mj-lt"/>
              </a:rPr>
              <a:t>.</a:t>
            </a:r>
            <a:endParaRPr lang="en-US" sz="35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A6380B-6FC3-4EBE-7C18-2888BDDE8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053" y="723900"/>
            <a:ext cx="8108842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186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790DB1C-E69B-9D88-8531-1FFF25DFD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3872437" y="1185035"/>
            <a:ext cx="10543126" cy="7916929"/>
          </a:xfrm>
          <a:custGeom>
            <a:avLst/>
            <a:gdLst/>
            <a:ahLst/>
            <a:cxnLst/>
            <a:rect l="l" t="t" r="r" b="b"/>
            <a:pathLst>
              <a:path w="10543126" h="7916929">
                <a:moveTo>
                  <a:pt x="0" y="0"/>
                </a:moveTo>
                <a:lnTo>
                  <a:pt x="10543126" y="0"/>
                </a:lnTo>
                <a:lnTo>
                  <a:pt x="10543126" y="7916930"/>
                </a:lnTo>
                <a:lnTo>
                  <a:pt x="0" y="79169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600514" y="3429000"/>
            <a:ext cx="8488856" cy="4295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8000" b="1" dirty="0">
                <a:solidFill>
                  <a:srgbClr val="1F7B79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2. </a:t>
            </a:r>
            <a:r>
              <a:rPr lang="en-US" sz="8000" b="1" dirty="0" err="1">
                <a:solidFill>
                  <a:srgbClr val="1F7B79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Đặc</a:t>
            </a:r>
            <a:r>
              <a:rPr lang="en-US" sz="8000" b="1" dirty="0">
                <a:solidFill>
                  <a:srgbClr val="1F7B79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8000" b="1" dirty="0" err="1">
                <a:solidFill>
                  <a:srgbClr val="1F7B79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điểm</a:t>
            </a:r>
            <a:r>
              <a:rPr lang="en-US" sz="8000" b="1" dirty="0">
                <a:solidFill>
                  <a:srgbClr val="1F7B79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8000" b="1" dirty="0" err="1">
                <a:solidFill>
                  <a:srgbClr val="1F7B79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chung</a:t>
            </a:r>
            <a:r>
              <a:rPr lang="en-US" sz="8000" b="1" dirty="0">
                <a:solidFill>
                  <a:srgbClr val="1F7B79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8000" b="1" dirty="0" err="1">
                <a:solidFill>
                  <a:srgbClr val="1F7B79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của</a:t>
            </a:r>
            <a:r>
              <a:rPr lang="en-US" sz="8000" b="1" dirty="0">
                <a:solidFill>
                  <a:srgbClr val="1F7B79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8000" b="1" dirty="0" err="1">
                <a:solidFill>
                  <a:srgbClr val="1F7B79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các</a:t>
            </a:r>
            <a:r>
              <a:rPr lang="en-US" sz="8000" b="1" dirty="0">
                <a:solidFill>
                  <a:srgbClr val="1F7B79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8000" b="1" dirty="0" err="1">
                <a:solidFill>
                  <a:srgbClr val="1F7B79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hợp</a:t>
            </a:r>
            <a:r>
              <a:rPr lang="en-US" sz="8000" b="1" dirty="0">
                <a:solidFill>
                  <a:srgbClr val="1F7B79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8000" b="1" dirty="0" err="1">
                <a:solidFill>
                  <a:srgbClr val="1F7B79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chất</a:t>
            </a:r>
            <a:r>
              <a:rPr lang="en-US" sz="8000" b="1" dirty="0">
                <a:solidFill>
                  <a:srgbClr val="1F7B79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8000" b="1" dirty="0" err="1">
                <a:solidFill>
                  <a:srgbClr val="1F7B79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hữu</a:t>
            </a:r>
            <a:r>
              <a:rPr lang="en-US" sz="8000" b="1" dirty="0">
                <a:solidFill>
                  <a:srgbClr val="1F7B79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8000" b="1" dirty="0" err="1">
                <a:solidFill>
                  <a:srgbClr val="1F7B79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cơ</a:t>
            </a:r>
            <a:endParaRPr lang="en-US" sz="8000" b="1" dirty="0">
              <a:solidFill>
                <a:srgbClr val="1F7B79"/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2B2FB77-A939-5190-26AD-B1B79A6BEB15}"/>
              </a:ext>
            </a:extLst>
          </p:cNvPr>
          <p:cNvSpPr/>
          <p:nvPr/>
        </p:nvSpPr>
        <p:spPr>
          <a:xfrm>
            <a:off x="12420600" y="6667500"/>
            <a:ext cx="2410587" cy="2884052"/>
          </a:xfrm>
          <a:custGeom>
            <a:avLst/>
            <a:gdLst/>
            <a:ahLst/>
            <a:cxnLst/>
            <a:rect l="l" t="t" r="r" b="b"/>
            <a:pathLst>
              <a:path w="2410587" h="2884052">
                <a:moveTo>
                  <a:pt x="0" y="0"/>
                </a:moveTo>
                <a:lnTo>
                  <a:pt x="2410587" y="0"/>
                </a:lnTo>
                <a:lnTo>
                  <a:pt x="2410587" y="2884053"/>
                </a:lnTo>
                <a:lnTo>
                  <a:pt x="0" y="28840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+mj-lt"/>
              <a:cs typeface="+mn-ea"/>
              <a:sym typeface="+mn-lt"/>
            </a:endParaRP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2EE6AEBE-D28C-F5EF-0D8E-F7982B82A750}"/>
              </a:ext>
            </a:extLst>
          </p:cNvPr>
          <p:cNvSpPr/>
          <p:nvPr/>
        </p:nvSpPr>
        <p:spPr>
          <a:xfrm rot="-449038">
            <a:off x="4623596" y="1434664"/>
            <a:ext cx="1301451" cy="3089498"/>
          </a:xfrm>
          <a:custGeom>
            <a:avLst/>
            <a:gdLst/>
            <a:ahLst/>
            <a:cxnLst/>
            <a:rect l="l" t="t" r="r" b="b"/>
            <a:pathLst>
              <a:path w="1301451" h="3089498">
                <a:moveTo>
                  <a:pt x="0" y="0"/>
                </a:moveTo>
                <a:lnTo>
                  <a:pt x="1301451" y="0"/>
                </a:lnTo>
                <a:lnTo>
                  <a:pt x="1301451" y="3089498"/>
                </a:lnTo>
                <a:lnTo>
                  <a:pt x="0" y="30894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3253531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790DB1C-E69B-9D88-8531-1FFF25DFD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8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3611246" y="1240300"/>
            <a:ext cx="3810000" cy="1066802"/>
          </a:xfrm>
          <a:custGeom>
            <a:avLst/>
            <a:gdLst/>
            <a:ahLst/>
            <a:cxnLst/>
            <a:rect l="l" t="t" r="r" b="b"/>
            <a:pathLst>
              <a:path w="10543126" h="7916929">
                <a:moveTo>
                  <a:pt x="0" y="0"/>
                </a:moveTo>
                <a:lnTo>
                  <a:pt x="10543126" y="0"/>
                </a:lnTo>
                <a:lnTo>
                  <a:pt x="10543126" y="7916930"/>
                </a:lnTo>
                <a:lnTo>
                  <a:pt x="0" y="79169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550872" y="920569"/>
            <a:ext cx="4495800" cy="1386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noProof="0" dirty="0">
                <a:solidFill>
                  <a:srgbClr val="1F7B79"/>
                </a:solidFill>
                <a:latin typeface="Cambria"/>
                <a:ea typeface="Cambria"/>
                <a:cs typeface="+mn-ea"/>
                <a:sym typeface="+mn-lt"/>
              </a:rPr>
              <a:t>Câu 1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1F7B79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2B2FB77-A939-5190-26AD-B1B79A6BEB15}"/>
              </a:ext>
            </a:extLst>
          </p:cNvPr>
          <p:cNvSpPr/>
          <p:nvPr/>
        </p:nvSpPr>
        <p:spPr>
          <a:xfrm>
            <a:off x="306061" y="8616588"/>
            <a:ext cx="1052894" cy="1670412"/>
          </a:xfrm>
          <a:custGeom>
            <a:avLst/>
            <a:gdLst/>
            <a:ahLst/>
            <a:cxnLst/>
            <a:rect l="l" t="t" r="r" b="b"/>
            <a:pathLst>
              <a:path w="2410587" h="2884052">
                <a:moveTo>
                  <a:pt x="0" y="0"/>
                </a:moveTo>
                <a:lnTo>
                  <a:pt x="2410587" y="0"/>
                </a:lnTo>
                <a:lnTo>
                  <a:pt x="2410587" y="2884053"/>
                </a:lnTo>
                <a:lnTo>
                  <a:pt x="0" y="28840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+mj-lt"/>
              <a:cs typeface="+mn-ea"/>
              <a:sym typeface="+mn-lt"/>
            </a:endParaRP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2EE6AEBE-D28C-F5EF-0D8E-F7982B82A750}"/>
              </a:ext>
            </a:extLst>
          </p:cNvPr>
          <p:cNvSpPr/>
          <p:nvPr/>
        </p:nvSpPr>
        <p:spPr>
          <a:xfrm rot="-449038">
            <a:off x="1985098" y="762353"/>
            <a:ext cx="1301451" cy="3089498"/>
          </a:xfrm>
          <a:custGeom>
            <a:avLst/>
            <a:gdLst/>
            <a:ahLst/>
            <a:cxnLst/>
            <a:rect l="l" t="t" r="r" b="b"/>
            <a:pathLst>
              <a:path w="1301451" h="3089498">
                <a:moveTo>
                  <a:pt x="0" y="0"/>
                </a:moveTo>
                <a:lnTo>
                  <a:pt x="1301451" y="0"/>
                </a:lnTo>
                <a:lnTo>
                  <a:pt x="1301451" y="3089498"/>
                </a:lnTo>
                <a:lnTo>
                  <a:pt x="0" y="30894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8" name="Freeform 14"/>
          <p:cNvSpPr/>
          <p:nvPr/>
        </p:nvSpPr>
        <p:spPr>
          <a:xfrm>
            <a:off x="574431" y="3162300"/>
            <a:ext cx="9296400" cy="4218184"/>
          </a:xfrm>
          <a:custGeom>
            <a:avLst/>
            <a:gdLst/>
            <a:ahLst/>
            <a:cxnLst/>
            <a:rect l="l" t="t" r="r" b="b"/>
            <a:pathLst>
              <a:path w="2397465" h="1335106">
                <a:moveTo>
                  <a:pt x="27216" y="0"/>
                </a:moveTo>
                <a:lnTo>
                  <a:pt x="2370250" y="0"/>
                </a:lnTo>
                <a:cubicBezTo>
                  <a:pt x="2377468" y="0"/>
                  <a:pt x="2384390" y="2867"/>
                  <a:pt x="2389494" y="7971"/>
                </a:cubicBezTo>
                <a:cubicBezTo>
                  <a:pt x="2394598" y="13075"/>
                  <a:pt x="2397465" y="19998"/>
                  <a:pt x="2397465" y="27216"/>
                </a:cubicBezTo>
                <a:lnTo>
                  <a:pt x="2397465" y="1307890"/>
                </a:lnTo>
                <a:cubicBezTo>
                  <a:pt x="2397465" y="1315108"/>
                  <a:pt x="2394598" y="1322031"/>
                  <a:pt x="2389494" y="1327135"/>
                </a:cubicBezTo>
                <a:cubicBezTo>
                  <a:pt x="2384390" y="1332239"/>
                  <a:pt x="2377468" y="1335106"/>
                  <a:pt x="2370250" y="1335106"/>
                </a:cubicBezTo>
                <a:lnTo>
                  <a:pt x="27216" y="1335106"/>
                </a:lnTo>
                <a:cubicBezTo>
                  <a:pt x="19998" y="1335106"/>
                  <a:pt x="13075" y="1332239"/>
                  <a:pt x="7971" y="1327135"/>
                </a:cubicBezTo>
                <a:cubicBezTo>
                  <a:pt x="2867" y="1322031"/>
                  <a:pt x="0" y="1315108"/>
                  <a:pt x="0" y="1307890"/>
                </a:cubicBezTo>
                <a:lnTo>
                  <a:pt x="0" y="27216"/>
                </a:lnTo>
                <a:cubicBezTo>
                  <a:pt x="0" y="19998"/>
                  <a:pt x="2867" y="13075"/>
                  <a:pt x="7971" y="7971"/>
                </a:cubicBezTo>
                <a:cubicBezTo>
                  <a:pt x="13075" y="2867"/>
                  <a:pt x="19998" y="0"/>
                  <a:pt x="27216" y="0"/>
                </a:cubicBezTo>
                <a:close/>
              </a:path>
            </a:pathLst>
          </a:custGeom>
          <a:solidFill>
            <a:srgbClr val="FAFAFA"/>
          </a:solidFill>
          <a:ln w="76200">
            <a:solidFill>
              <a:srgbClr val="043241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832508" y="3311109"/>
            <a:ext cx="9367476" cy="3390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vào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cái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xấu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lòi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b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bỏ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bỏ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vào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“say”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nói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lắm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lời</a:t>
            </a:r>
            <a:b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vào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than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trách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đất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trời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endParaRPr lang="vi-VN" sz="4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là ai?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734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E1CC11B-9976-6B56-AEDA-720F655C1D19}"/>
              </a:ext>
            </a:extLst>
          </p:cNvPr>
          <p:cNvGrpSpPr/>
          <p:nvPr/>
        </p:nvGrpSpPr>
        <p:grpSpPr>
          <a:xfrm>
            <a:off x="12541348" y="2977670"/>
            <a:ext cx="4876800" cy="6160459"/>
            <a:chOff x="12616215" y="3555040"/>
            <a:chExt cx="4001499" cy="494125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B6FB5D2-B588-AFA8-1B66-D0ABAA301997}"/>
                </a:ext>
              </a:extLst>
            </p:cNvPr>
            <p:cNvGrpSpPr/>
            <p:nvPr/>
          </p:nvGrpSpPr>
          <p:grpSpPr>
            <a:xfrm>
              <a:off x="12616215" y="3555040"/>
              <a:ext cx="4001499" cy="4941259"/>
              <a:chOff x="12616215" y="3555040"/>
              <a:chExt cx="4001499" cy="4941259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B1FA7B9-EEFC-66BB-4C66-99417742CC94}"/>
                  </a:ext>
                </a:extLst>
              </p:cNvPr>
              <p:cNvSpPr/>
              <p:nvPr/>
            </p:nvSpPr>
            <p:spPr>
              <a:xfrm>
                <a:off x="12616215" y="3555040"/>
                <a:ext cx="4001499" cy="4941259"/>
              </a:xfrm>
              <a:prstGeom prst="ellipse">
                <a:avLst/>
              </a:prstGeom>
              <a:solidFill>
                <a:schemeClr val="bg1"/>
              </a:solidFill>
              <a:ln w="76200"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2" descr="Say rượu có được không?">
                <a:extLst>
                  <a:ext uri="{FF2B5EF4-FFF2-40B4-BE49-F238E27FC236}">
                    <a16:creationId xmlns:a16="http://schemas.microsoft.com/office/drawing/2014/main" id="{2E77E0C9-714C-106A-7C22-4069F174E1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8222" r="93333">
                            <a14:foregroundMark x1="64222" y1="40000" x2="56444" y2="58936"/>
                            <a14:foregroundMark x1="8444" y1="57021" x2="9333" y2="81489"/>
                            <a14:foregroundMark x1="90889" y1="64043" x2="93333" y2="73617"/>
                            <a14:foregroundMark x1="74222" y1="14043" x2="74222" y2="14043"/>
                            <a14:foregroundMark x1="80889" y1="21277" x2="80889" y2="21277"/>
                            <a14:foregroundMark x1="79111" y1="32128" x2="79111" y2="32128"/>
                            <a14:foregroundMark x1="81556" y1="41277" x2="81556" y2="41277"/>
                            <a14:foregroundMark x1="75556" y1="41489" x2="75556" y2="41489"/>
                            <a14:foregroundMark x1="74667" y1="47872" x2="74667" y2="47872"/>
                            <a14:foregroundMark x1="65778" y1="35319" x2="65778" y2="4617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16672" y="3888711"/>
                <a:ext cx="3320910" cy="34685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8E39F1-FE4B-AD71-8254-57E2203D9A74}"/>
                </a:ext>
              </a:extLst>
            </p:cNvPr>
            <p:cNvSpPr txBox="1"/>
            <p:nvPr/>
          </p:nvSpPr>
          <p:spPr>
            <a:xfrm>
              <a:off x="13958667" y="7086505"/>
              <a:ext cx="1679321" cy="469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Yeseva One" panose="00000500000000000000" pitchFamily="2" charset="0"/>
                </a:rPr>
                <a:t>RƯỢU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9707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" t="6602" r="3761" b="6776"/>
          <a:stretch/>
        </p:blipFill>
        <p:spPr>
          <a:xfrm>
            <a:off x="0" y="-34856"/>
            <a:ext cx="18288000" cy="10321855"/>
          </a:xfrm>
          <a:prstGeom prst="rect">
            <a:avLst/>
          </a:prstGeom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8336765"/>
              </p:ext>
            </p:extLst>
          </p:nvPr>
        </p:nvGraphicFramePr>
        <p:xfrm>
          <a:off x="152401" y="145035"/>
          <a:ext cx="17983198" cy="99620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81399">
                  <a:extLst>
                    <a:ext uri="{9D8B030D-6E8A-4147-A177-3AD203B41FA5}">
                      <a16:colId xmlns:a16="http://schemas.microsoft.com/office/drawing/2014/main" val="3178119384"/>
                    </a:ext>
                  </a:extLst>
                </a:gridCol>
                <a:gridCol w="14401799">
                  <a:extLst>
                    <a:ext uri="{9D8B030D-6E8A-4147-A177-3AD203B41FA5}">
                      <a16:colId xmlns:a16="http://schemas.microsoft.com/office/drawing/2014/main" val="1386349586"/>
                    </a:ext>
                  </a:extLst>
                </a:gridCol>
              </a:tblGrid>
              <a:tr h="1181006">
                <a:tc gridSpan="2">
                  <a:txBody>
                    <a:bodyPr/>
                    <a:lstStyle/>
                    <a:p>
                      <a:pPr algn="l"/>
                      <a:r>
                        <a:rPr lang="en-US" sz="4500" b="1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4500" b="1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4500" b="1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ĐẶC</a:t>
                      </a:r>
                      <a:r>
                        <a:rPr lang="en-US" sz="4500" b="1" baseline="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ĐIỂM CHUNG CỦA HỢP CHẤT HỮU CƠ</a:t>
                      </a:r>
                      <a:endParaRPr lang="en-US" sz="45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7739437"/>
                  </a:ext>
                </a:extLst>
              </a:tr>
              <a:tr h="1785530"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4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4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4200" b="1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vi-VN" sz="4200" b="1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Liên kết</a:t>
                      </a:r>
                      <a:r>
                        <a:rPr lang="en-US" sz="4200" b="1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4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100"/>
                        <a:t>                                      </a:t>
                      </a:r>
                      <a:endParaRPr lang="en-US" sz="4100" dirty="0"/>
                    </a:p>
                  </a:txBody>
                  <a:tcPr marL="137160" marR="137160" marT="68580" marB="685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273732"/>
                  </a:ext>
                </a:extLst>
              </a:tr>
              <a:tr h="3182133"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4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4200" b="1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200" b="1" baseline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4200" b="1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4200" b="1" baseline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4200" b="1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200" b="1" baseline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lí</a:t>
                      </a:r>
                      <a:endParaRPr lang="en-US" sz="4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100" dirty="0"/>
                    </a:p>
                  </a:txBody>
                  <a:tcPr marL="137160" marR="137160" marT="68580" marB="685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8143346"/>
                  </a:ext>
                </a:extLst>
              </a:tr>
              <a:tr h="3813403"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4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4200" b="1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200" b="1" baseline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4200" b="1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4200" b="1" baseline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4200" b="1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200" b="1" baseline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4200" b="1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4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100" dirty="0"/>
                    </a:p>
                  </a:txBody>
                  <a:tcPr marL="137160" marR="137160" marT="68580" marB="685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1740780"/>
                  </a:ext>
                </a:extLst>
              </a:tr>
            </a:tbl>
          </a:graphicData>
        </a:graphic>
      </p:graphicFrame>
      <p:sp>
        <p:nvSpPr>
          <p:cNvPr id="15" name="TextBox 16">
            <a:extLst>
              <a:ext uri="{FF2B5EF4-FFF2-40B4-BE49-F238E27FC236}">
                <a16:creationId xmlns:a16="http://schemas.microsoft.com/office/drawing/2014/main" id="{EB182807-3A6B-4A49-A547-4E937EFFD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6573" y="1622319"/>
            <a:ext cx="891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/>
            <a:r>
              <a:rPr lang="en-US" altLang="vi-VN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altLang="vi-VN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altLang="vi-VN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vi-VN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altLang="vi-VN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vi-VN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vi-VN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altLang="vi-VN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altLang="vi-VN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B883D796-E512-4189-9E07-0DBDD7166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046" y="3459400"/>
            <a:ext cx="11887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/>
            <a:r>
              <a:rPr lang="en-US" altLang="vi-VN" sz="4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vi-VN" sz="4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altLang="vi-VN" sz="4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4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en-US" altLang="vi-VN" sz="44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vi-VN" sz="4400" baseline="-25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r>
              <a:rPr lang="en-US" altLang="vi-VN" sz="4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</a:t>
            </a:r>
            <a:r>
              <a:rPr lang="en-US" altLang="vi-VN" sz="44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vi-VN" sz="4400" baseline="-25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vi-VN" sz="4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r>
              <a:rPr lang="en-US" altLang="vi-VN" sz="4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vi-VN" sz="4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altLang="vi-VN" sz="4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altLang="vi-VN" sz="4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altLang="vi-VN" sz="4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9E112259-CA8A-49F8-A02C-681358B98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045" y="4585011"/>
            <a:ext cx="1374315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/>
            <a:r>
              <a:rPr lang="en-US" altLang="vi-VN" sz="4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vi-VN" sz="4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vi-VN" sz="4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altLang="vi-VN" sz="4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vi-VN" sz="4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tan </a:t>
            </a:r>
            <a:r>
              <a:rPr lang="en-US" altLang="vi-VN" sz="4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vi-VN" sz="4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vi-VN" sz="4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tan </a:t>
            </a:r>
            <a:r>
              <a:rPr lang="en-US" altLang="vi-VN" sz="4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altLang="vi-VN" sz="4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vi-VN" sz="4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altLang="vi-VN" sz="4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altLang="vi-VN" sz="4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altLang="vi-VN" sz="4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altLang="vi-VN" sz="4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9F82F4F5-93D7-4F11-970B-B5AD5DA9B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8762" y="6815574"/>
            <a:ext cx="121642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371600"/>
            <a:r>
              <a:rPr lang="en-US" altLang="vi-VN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vi-VN" sz="4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altLang="vi-VN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kém</a:t>
            </a:r>
            <a:r>
              <a:rPr lang="en-US" altLang="vi-VN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bền</a:t>
            </a:r>
            <a:r>
              <a:rPr lang="en-US" altLang="vi-VN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vi-VN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altLang="vi-VN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sz="4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altLang="vi-VN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altLang="vi-VN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5D6C9062-D3F5-436C-9C2D-D884E4742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8247" y="7768048"/>
            <a:ext cx="1330723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371600"/>
            <a:r>
              <a:rPr lang="en-US" altLang="vi-VN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vi-VN" sz="4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altLang="vi-VN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altLang="vi-VN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altLang="vi-VN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altLang="vi-VN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vi-VN" sz="4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chậm</a:t>
            </a:r>
            <a:r>
              <a:rPr lang="en-US" altLang="vi-VN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altLang="vi-VN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không hoàn toàn, </a:t>
            </a:r>
            <a:r>
              <a:rPr lang="en-US" altLang="vi-VN" sz="4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vi-VN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altLang="vi-VN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altLang="vi-VN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sz="4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vi-VN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vi-VN" sz="4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hỗn</a:t>
            </a:r>
            <a:r>
              <a:rPr lang="en-US" altLang="vi-VN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altLang="vi-VN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altLang="vi-VN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altLang="vi-VN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28367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D916C-E954-F486-2000-44A427AD8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6C39148-A3A2-A7A4-50E4-D7B6A79340B1}"/>
              </a:ext>
            </a:extLst>
          </p:cNvPr>
          <p:cNvSpPr txBox="1"/>
          <p:nvPr/>
        </p:nvSpPr>
        <p:spPr>
          <a:xfrm>
            <a:off x="172680" y="3924300"/>
            <a:ext cx="557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+mj-lt"/>
              </a:rPr>
              <a:t>3. 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PHÂN LOẠI HỢP CHẤT HỮU CƠ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Freeform 28">
            <a:extLst>
              <a:ext uri="{FF2B5EF4-FFF2-40B4-BE49-F238E27FC236}">
                <a16:creationId xmlns:a16="http://schemas.microsoft.com/office/drawing/2014/main" id="{05A49128-832F-760D-C0B8-D7B391141C95}"/>
              </a:ext>
            </a:extLst>
          </p:cNvPr>
          <p:cNvSpPr/>
          <p:nvPr/>
        </p:nvSpPr>
        <p:spPr>
          <a:xfrm>
            <a:off x="172680" y="8801100"/>
            <a:ext cx="2189520" cy="1392231"/>
          </a:xfrm>
          <a:custGeom>
            <a:avLst/>
            <a:gdLst/>
            <a:ahLst/>
            <a:cxnLst/>
            <a:rect l="l" t="t" r="r" b="b"/>
            <a:pathLst>
              <a:path w="4793068" h="3485868">
                <a:moveTo>
                  <a:pt x="0" y="0"/>
                </a:moveTo>
                <a:lnTo>
                  <a:pt x="4793068" y="0"/>
                </a:lnTo>
                <a:lnTo>
                  <a:pt x="4793068" y="3485868"/>
                </a:lnTo>
                <a:lnTo>
                  <a:pt x="0" y="34858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EAA0BFE9-C3F9-A88D-F481-C73FA121D285}"/>
              </a:ext>
            </a:extLst>
          </p:cNvPr>
          <p:cNvSpPr/>
          <p:nvPr/>
        </p:nvSpPr>
        <p:spPr>
          <a:xfrm>
            <a:off x="304800" y="-163534"/>
            <a:ext cx="2394463" cy="2373511"/>
          </a:xfrm>
          <a:custGeom>
            <a:avLst/>
            <a:gdLst/>
            <a:ahLst/>
            <a:cxnLst/>
            <a:rect l="l" t="t" r="r" b="b"/>
            <a:pathLst>
              <a:path w="2394463" h="2373511">
                <a:moveTo>
                  <a:pt x="0" y="0"/>
                </a:moveTo>
                <a:lnTo>
                  <a:pt x="2394463" y="0"/>
                </a:lnTo>
                <a:lnTo>
                  <a:pt x="2394463" y="2373511"/>
                </a:lnTo>
                <a:lnTo>
                  <a:pt x="0" y="23735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176DFB9B-39F0-E29B-E7CE-03F56EB34702}"/>
              </a:ext>
            </a:extLst>
          </p:cNvPr>
          <p:cNvSpPr/>
          <p:nvPr/>
        </p:nvSpPr>
        <p:spPr>
          <a:xfrm>
            <a:off x="15626408" y="7576193"/>
            <a:ext cx="2721011" cy="2710807"/>
          </a:xfrm>
          <a:custGeom>
            <a:avLst/>
            <a:gdLst/>
            <a:ahLst/>
            <a:cxnLst/>
            <a:rect l="l" t="t" r="r" b="b"/>
            <a:pathLst>
              <a:path w="2721011" h="2710807">
                <a:moveTo>
                  <a:pt x="0" y="0"/>
                </a:moveTo>
                <a:lnTo>
                  <a:pt x="2721011" y="0"/>
                </a:lnTo>
                <a:lnTo>
                  <a:pt x="2721011" y="2710807"/>
                </a:lnTo>
                <a:lnTo>
                  <a:pt x="0" y="27108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3E929291-E59B-0529-3CE3-5A4F3D42B49F}"/>
              </a:ext>
            </a:extLst>
          </p:cNvPr>
          <p:cNvSpPr/>
          <p:nvPr/>
        </p:nvSpPr>
        <p:spPr>
          <a:xfrm>
            <a:off x="16235256" y="-18047"/>
            <a:ext cx="2016649" cy="1494841"/>
          </a:xfrm>
          <a:custGeom>
            <a:avLst/>
            <a:gdLst/>
            <a:ahLst/>
            <a:cxnLst/>
            <a:rect l="l" t="t" r="r" b="b"/>
            <a:pathLst>
              <a:path w="2016649" h="1494841">
                <a:moveTo>
                  <a:pt x="0" y="0"/>
                </a:moveTo>
                <a:lnTo>
                  <a:pt x="2016650" y="0"/>
                </a:lnTo>
                <a:lnTo>
                  <a:pt x="2016650" y="1494841"/>
                </a:lnTo>
                <a:lnTo>
                  <a:pt x="0" y="14948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589118-21A0-C32D-B85B-14762D8D4E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7400" y="66763"/>
            <a:ext cx="8002836" cy="1015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734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5C0A9-3D26-1479-5167-3BB9EF372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22FDBB8B-5CCA-43D8-5F85-D6E755B74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EF557A5C-9760-6B98-36F7-EBF7758C0891}"/>
              </a:ext>
            </a:extLst>
          </p:cNvPr>
          <p:cNvSpPr/>
          <p:nvPr/>
        </p:nvSpPr>
        <p:spPr>
          <a:xfrm>
            <a:off x="1295861" y="537555"/>
            <a:ext cx="16306339" cy="939878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F7B79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39">
            <a:extLst>
              <a:ext uri="{FF2B5EF4-FFF2-40B4-BE49-F238E27FC236}">
                <a16:creationId xmlns:a16="http://schemas.microsoft.com/office/drawing/2014/main" id="{65E62ED1-02DF-EA05-579C-16F5332C4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7181" y="4203950"/>
            <a:ext cx="5415955" cy="769441"/>
          </a:xfrm>
          <a:prstGeom prst="rect">
            <a:avLst/>
          </a:prstGeom>
          <a:noFill/>
          <a:ln w="9525">
            <a:solidFill>
              <a:srgbClr val="165654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Hydrocarbon</a:t>
            </a:r>
          </a:p>
        </p:txBody>
      </p:sp>
      <p:sp>
        <p:nvSpPr>
          <p:cNvPr id="16" name="TextBox 41">
            <a:extLst>
              <a:ext uri="{FF2B5EF4-FFF2-40B4-BE49-F238E27FC236}">
                <a16:creationId xmlns:a16="http://schemas.microsoft.com/office/drawing/2014/main" id="{2EAF7121-B3E6-EC4F-8940-25A55B265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7934" y="4289453"/>
            <a:ext cx="7350919" cy="769441"/>
          </a:xfrm>
          <a:prstGeom prst="rect">
            <a:avLst/>
          </a:prstGeom>
          <a:noFill/>
          <a:ln w="9525">
            <a:solidFill>
              <a:srgbClr val="165654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Dẫn xuất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hydrocarbon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42">
            <a:extLst>
              <a:ext uri="{FF2B5EF4-FFF2-40B4-BE49-F238E27FC236}">
                <a16:creationId xmlns:a16="http://schemas.microsoft.com/office/drawing/2014/main" id="{B61B5CC7-601B-A937-2DB7-15E809CB7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5097277"/>
            <a:ext cx="462870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( </a:t>
            </a:r>
            <a:r>
              <a:rPr lang="en-US" sz="3600" i="1" dirty="0" err="1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Chỉ</a:t>
            </a:r>
            <a:r>
              <a:rPr lang="en-US" sz="3600" i="1" dirty="0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chứa</a:t>
            </a:r>
            <a:r>
              <a:rPr lang="en-US" sz="3600" i="1" dirty="0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hai</a:t>
            </a:r>
            <a:r>
              <a:rPr lang="en-US" sz="3600" i="1" dirty="0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nguyên</a:t>
            </a:r>
            <a:r>
              <a:rPr lang="en-US" sz="3600" i="1" dirty="0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tố</a:t>
            </a:r>
            <a:r>
              <a:rPr lang="en-US" sz="3600" i="1" dirty="0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C, H )</a:t>
            </a:r>
          </a:p>
        </p:txBody>
      </p:sp>
      <p:sp>
        <p:nvSpPr>
          <p:cNvPr id="18" name="TextBox 43">
            <a:extLst>
              <a:ext uri="{FF2B5EF4-FFF2-40B4-BE49-F238E27FC236}">
                <a16:creationId xmlns:a16="http://schemas.microsoft.com/office/drawing/2014/main" id="{845D836A-0E9D-8E7D-ADA2-480FB4EBF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4650" y="5085586"/>
            <a:ext cx="645748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(</a:t>
            </a:r>
            <a:r>
              <a:rPr lang="en-US" sz="3600" i="1" dirty="0" err="1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Ngoài</a:t>
            </a:r>
            <a:r>
              <a:rPr lang="en-US" sz="3600" i="1" dirty="0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C còn </a:t>
            </a:r>
            <a:r>
              <a:rPr lang="en-US" sz="3600" i="1" dirty="0" err="1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chứa</a:t>
            </a:r>
            <a:r>
              <a:rPr lang="en-US" sz="3600" i="1" dirty="0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3600" i="1" dirty="0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nguyên</a:t>
            </a:r>
            <a:r>
              <a:rPr lang="en-US" sz="3600" i="1" dirty="0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tố</a:t>
            </a:r>
            <a:r>
              <a:rPr lang="en-US" sz="3600" i="1" dirty="0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khác</a:t>
            </a:r>
            <a:r>
              <a:rPr lang="en-US" sz="3600" i="1" dirty="0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như</a:t>
            </a:r>
            <a:r>
              <a:rPr lang="en-US" sz="3600" i="1" dirty="0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O, N, Cl, S..)</a:t>
            </a: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EDDE16D4-BED5-A2CE-7133-7692D4AE0630}"/>
              </a:ext>
            </a:extLst>
          </p:cNvPr>
          <p:cNvSpPr/>
          <p:nvPr/>
        </p:nvSpPr>
        <p:spPr>
          <a:xfrm>
            <a:off x="6400800" y="2258856"/>
            <a:ext cx="5629616" cy="1219200"/>
          </a:xfrm>
          <a:prstGeom prst="roundRect">
            <a:avLst/>
          </a:prstGeom>
          <a:solidFill>
            <a:srgbClr val="1F7B79"/>
          </a:solidFill>
          <a:ln>
            <a:solidFill>
              <a:srgbClr val="165654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 CHẤT HỮU CƠ</a:t>
            </a:r>
          </a:p>
        </p:txBody>
      </p:sp>
      <p:cxnSp>
        <p:nvCxnSpPr>
          <p:cNvPr id="3072" name="Đường kết nối Mũi tên Thẳng 3071">
            <a:extLst>
              <a:ext uri="{FF2B5EF4-FFF2-40B4-BE49-F238E27FC236}">
                <a16:creationId xmlns:a16="http://schemas.microsoft.com/office/drawing/2014/main" id="{F5166927-4BAF-1C7E-8C04-2281DD1D590C}"/>
              </a:ext>
            </a:extLst>
          </p:cNvPr>
          <p:cNvCxnSpPr/>
          <p:nvPr/>
        </p:nvCxnSpPr>
        <p:spPr>
          <a:xfrm flipH="1">
            <a:off x="5029200" y="3429000"/>
            <a:ext cx="3706105" cy="758303"/>
          </a:xfrm>
          <a:prstGeom prst="straightConnector1">
            <a:avLst/>
          </a:prstGeom>
          <a:ln w="57150">
            <a:solidFill>
              <a:srgbClr val="16565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73" name="Đường kết nối Mũi tên Thẳng 3072">
            <a:extLst>
              <a:ext uri="{FF2B5EF4-FFF2-40B4-BE49-F238E27FC236}">
                <a16:creationId xmlns:a16="http://schemas.microsoft.com/office/drawing/2014/main" id="{CFC296E3-8FFF-CB8C-CAB5-1DA6D688CB54}"/>
              </a:ext>
            </a:extLst>
          </p:cNvPr>
          <p:cNvCxnSpPr>
            <a:cxnSpLocks/>
          </p:cNvCxnSpPr>
          <p:nvPr/>
        </p:nvCxnSpPr>
        <p:spPr>
          <a:xfrm>
            <a:off x="9216757" y="3490860"/>
            <a:ext cx="4142495" cy="699843"/>
          </a:xfrm>
          <a:prstGeom prst="straightConnector1">
            <a:avLst/>
          </a:prstGeom>
          <a:ln w="57150">
            <a:solidFill>
              <a:srgbClr val="16565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7" name="Freeform 7">
            <a:extLst>
              <a:ext uri="{FF2B5EF4-FFF2-40B4-BE49-F238E27FC236}">
                <a16:creationId xmlns:a16="http://schemas.microsoft.com/office/drawing/2014/main" id="{EFFE7D54-6E4F-32BA-EFE4-5E7FDE909779}"/>
              </a:ext>
            </a:extLst>
          </p:cNvPr>
          <p:cNvSpPr/>
          <p:nvPr/>
        </p:nvSpPr>
        <p:spPr>
          <a:xfrm rot="1718641" flipH="1">
            <a:off x="16327287" y="7571997"/>
            <a:ext cx="1026128" cy="2057400"/>
          </a:xfrm>
          <a:custGeom>
            <a:avLst/>
            <a:gdLst/>
            <a:ahLst/>
            <a:cxnLst/>
            <a:rect l="l" t="t" r="r" b="b"/>
            <a:pathLst>
              <a:path w="1026128" h="2057400">
                <a:moveTo>
                  <a:pt x="1026129" y="0"/>
                </a:moveTo>
                <a:lnTo>
                  <a:pt x="0" y="0"/>
                </a:lnTo>
                <a:lnTo>
                  <a:pt x="0" y="2057400"/>
                </a:lnTo>
                <a:lnTo>
                  <a:pt x="1026129" y="2057400"/>
                </a:lnTo>
                <a:lnTo>
                  <a:pt x="102612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+mj-lt"/>
              <a:cs typeface="+mn-ea"/>
              <a:sym typeface="+mn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B1E2647-5EB1-CD73-5B7E-6FBCB6560B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559472"/>
              </p:ext>
            </p:extLst>
          </p:nvPr>
        </p:nvGraphicFramePr>
        <p:xfrm>
          <a:off x="2095499" y="7523395"/>
          <a:ext cx="14097001" cy="2297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336315266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3874128264"/>
                    </a:ext>
                  </a:extLst>
                </a:gridCol>
                <a:gridCol w="7772401">
                  <a:extLst>
                    <a:ext uri="{9D8B030D-6E8A-4147-A177-3AD203B41FA5}">
                      <a16:colId xmlns:a16="http://schemas.microsoft.com/office/drawing/2014/main" val="1760101468"/>
                    </a:ext>
                  </a:extLst>
                </a:gridCol>
              </a:tblGrid>
              <a:tr h="983174"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P </a:t>
                      </a:r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Phân loại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rgbClr val="FF0000"/>
                          </a:solidFill>
                        </a:rPr>
                        <a:t>Hydrocarbon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rgbClr val="FF0000"/>
                          </a:solidFill>
                        </a:rPr>
                        <a:t>Dẫn xuất hydrocarbon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6227769"/>
                  </a:ext>
                </a:extLst>
              </a:tr>
              <a:tr h="1314324"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solidFill>
                            <a:schemeClr val="tx1"/>
                          </a:solidFill>
                        </a:rPr>
                        <a:t>Hợp chất hữu cơ</a:t>
                      </a:r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vi-VN" sz="36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vi-VN" sz="3600" kern="1200" baseline="-25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vi-VN" sz="36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lang="vi-VN" sz="3600" kern="1200" baseline="-25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vi-VN" sz="36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C</a:t>
                      </a:r>
                      <a:r>
                        <a:rPr lang="vi-VN" sz="3600" kern="1200" baseline="-25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vi-VN" sz="36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lang="vi-VN" sz="3600" kern="1200" baseline="-25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vi-VN" sz="36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</a:t>
                      </a:r>
                      <a:r>
                        <a:rPr lang="vi-VN" sz="3600" kern="1200" baseline="-25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vi-VN" sz="36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COOH, C</a:t>
                      </a:r>
                      <a:r>
                        <a:rPr lang="vi-VN" sz="3600" kern="1200" baseline="-25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vi-VN" sz="36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lang="vi-VN" sz="3600" kern="1200" baseline="-25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vi-VN" sz="36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 , CHCl</a:t>
                      </a:r>
                      <a:r>
                        <a:rPr lang="vi-VN" sz="3600" kern="1200" baseline="-25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 </a:t>
                      </a:r>
                      <a:r>
                        <a:rPr lang="vi-VN" sz="36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C</a:t>
                      </a:r>
                      <a:r>
                        <a:rPr lang="vi-VN" sz="3600" kern="1200" baseline="-25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vi-VN" sz="36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lang="vi-VN" sz="3600" kern="1200" baseline="-25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vi-VN" sz="36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962805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F8356EF-23D8-2578-AC81-F2FAA5749F7B}"/>
              </a:ext>
            </a:extLst>
          </p:cNvPr>
          <p:cNvSpPr/>
          <p:nvPr/>
        </p:nvSpPr>
        <p:spPr>
          <a:xfrm>
            <a:off x="1637181" y="6656735"/>
            <a:ext cx="2133600" cy="527534"/>
          </a:xfrm>
          <a:prstGeom prst="rect">
            <a:avLst/>
          </a:prstGeom>
          <a:solidFill>
            <a:srgbClr val="FF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vi-VN" sz="3000" b="1" dirty="0">
                <a:solidFill>
                  <a:schemeClr val="tx1"/>
                </a:solidFill>
              </a:rPr>
              <a:t>Câu 2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4B9FAC-8993-00E7-7E4F-9F9E6656CED9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18287999" cy="818716"/>
          </a:xfrm>
          <a:prstGeom prst="rect">
            <a:avLst/>
          </a:prstGeom>
          <a:solidFill>
            <a:srgbClr val="009900"/>
          </a:solidFill>
          <a:ln>
            <a:solidFill>
              <a:srgbClr val="00B050"/>
            </a:solidFill>
          </a:ln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 ÁN </a:t>
            </a:r>
            <a:r>
              <a:rPr lang="vi-VN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TRẠM 3</a:t>
            </a:r>
            <a:endParaRPr lang="en-US" sz="6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C66816-66BF-B144-113E-770940F27C87}"/>
              </a:ext>
            </a:extLst>
          </p:cNvPr>
          <p:cNvSpPr/>
          <p:nvPr/>
        </p:nvSpPr>
        <p:spPr>
          <a:xfrm>
            <a:off x="1614004" y="2366505"/>
            <a:ext cx="2133600" cy="527534"/>
          </a:xfrm>
          <a:prstGeom prst="rect">
            <a:avLst/>
          </a:prstGeom>
          <a:solidFill>
            <a:srgbClr val="FF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vi-VN" sz="3000" b="1" dirty="0">
                <a:solidFill>
                  <a:schemeClr val="tx1"/>
                </a:solidFill>
              </a:rPr>
              <a:t>Câu 1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A95309-855A-D048-08CC-2C6755C891B4}"/>
              </a:ext>
            </a:extLst>
          </p:cNvPr>
          <p:cNvSpPr/>
          <p:nvPr/>
        </p:nvSpPr>
        <p:spPr>
          <a:xfrm>
            <a:off x="3747604" y="1121605"/>
            <a:ext cx="11111396" cy="834363"/>
          </a:xfrm>
          <a:prstGeom prst="rect">
            <a:avLst/>
          </a:prstGeom>
          <a:solidFill>
            <a:srgbClr val="FF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Đúng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1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: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4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điểm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+mj-lt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2 : 4 </a:t>
            </a:r>
            <a:r>
              <a:rPr lang="en-US" sz="3600" b="1" dirty="0" err="1">
                <a:solidFill>
                  <a:schemeClr val="tx1"/>
                </a:solidFill>
                <a:latin typeface="+mj-lt"/>
              </a:rPr>
              <a:t>điểm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+mj-lt"/>
              </a:rPr>
              <a:t>trả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</a:rPr>
              <a:t>lời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</a:rPr>
              <a:t>hỏi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GV </a:t>
            </a:r>
            <a:r>
              <a:rPr lang="en-US" sz="3600" b="1" dirty="0" err="1">
                <a:solidFill>
                  <a:schemeClr val="tx1"/>
                </a:solidFill>
                <a:latin typeface="+mj-lt"/>
              </a:rPr>
              <a:t>đúng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2 </a:t>
            </a:r>
            <a:r>
              <a:rPr lang="en-US" sz="3600" b="1" dirty="0" err="1">
                <a:solidFill>
                  <a:schemeClr val="tx1"/>
                </a:solidFill>
                <a:latin typeface="+mj-lt"/>
              </a:rPr>
              <a:t>điểm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9739696"/>
      </p:ext>
    </p:extLst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7CE42945-CFFC-2C9B-B71E-F1F939AD1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91B80185-7B2C-98F6-147D-DA97967DC653}"/>
              </a:ext>
            </a:extLst>
          </p:cNvPr>
          <p:cNvSpPr/>
          <p:nvPr/>
        </p:nvSpPr>
        <p:spPr>
          <a:xfrm>
            <a:off x="1250934" y="244042"/>
            <a:ext cx="16532814" cy="979891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F7B79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D5F6E723-298B-E7CF-0842-591FDCD0D63C}"/>
              </a:ext>
            </a:extLst>
          </p:cNvPr>
          <p:cNvSpPr/>
          <p:nvPr/>
        </p:nvSpPr>
        <p:spPr>
          <a:xfrm>
            <a:off x="3581400" y="244042"/>
            <a:ext cx="11811000" cy="1602277"/>
          </a:xfrm>
          <a:custGeom>
            <a:avLst/>
            <a:gdLst/>
            <a:ahLst/>
            <a:cxnLst/>
            <a:rect l="l" t="t" r="r" b="b"/>
            <a:pathLst>
              <a:path w="9271483" h="2765993">
                <a:moveTo>
                  <a:pt x="0" y="0"/>
                </a:moveTo>
                <a:lnTo>
                  <a:pt x="9271484" y="0"/>
                </a:lnTo>
                <a:lnTo>
                  <a:pt x="9271484" y="2765992"/>
                </a:lnTo>
                <a:lnTo>
                  <a:pt x="0" y="27659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</p:txBody>
      </p:sp>
      <p:pic>
        <p:nvPicPr>
          <p:cNvPr id="30" name="Hình ảnh 29">
            <a:extLst>
              <a:ext uri="{FF2B5EF4-FFF2-40B4-BE49-F238E27FC236}">
                <a16:creationId xmlns:a16="http://schemas.microsoft.com/office/drawing/2014/main" id="{31A3FC0A-FE81-4186-AB65-0948F42575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9885" y="955287"/>
            <a:ext cx="9183094" cy="5340694"/>
          </a:xfrm>
          <a:prstGeom prst="rect">
            <a:avLst/>
          </a:prstGeom>
        </p:spPr>
      </p:pic>
      <p:sp>
        <p:nvSpPr>
          <p:cNvPr id="3077" name="Freeform 7">
            <a:extLst>
              <a:ext uri="{FF2B5EF4-FFF2-40B4-BE49-F238E27FC236}">
                <a16:creationId xmlns:a16="http://schemas.microsoft.com/office/drawing/2014/main" id="{21177C19-31F0-9B3F-4D69-382EE43495EA}"/>
              </a:ext>
            </a:extLst>
          </p:cNvPr>
          <p:cNvSpPr/>
          <p:nvPr/>
        </p:nvSpPr>
        <p:spPr>
          <a:xfrm rot="1718641" flipH="1">
            <a:off x="16327287" y="7766651"/>
            <a:ext cx="1026128" cy="2057400"/>
          </a:xfrm>
          <a:custGeom>
            <a:avLst/>
            <a:gdLst/>
            <a:ahLst/>
            <a:cxnLst/>
            <a:rect l="l" t="t" r="r" b="b"/>
            <a:pathLst>
              <a:path w="1026128" h="2057400">
                <a:moveTo>
                  <a:pt x="1026129" y="0"/>
                </a:moveTo>
                <a:lnTo>
                  <a:pt x="0" y="0"/>
                </a:lnTo>
                <a:lnTo>
                  <a:pt x="0" y="2057400"/>
                </a:lnTo>
                <a:lnTo>
                  <a:pt x="1026129" y="2057400"/>
                </a:lnTo>
                <a:lnTo>
                  <a:pt x="102612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+mj-lt"/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C3FBA2-6D8E-5A98-35D3-54602AC7F0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73855" y="955287"/>
            <a:ext cx="5130060" cy="53406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BFA491-BBA5-9026-509B-358D96E49748}"/>
              </a:ext>
            </a:extLst>
          </p:cNvPr>
          <p:cNvSpPr txBox="1"/>
          <p:nvPr/>
        </p:nvSpPr>
        <p:spPr>
          <a:xfrm>
            <a:off x="1877906" y="6540023"/>
            <a:ext cx="146917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nicotine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9FA69C-F9C5-EDC5-0A3A-6F95D7646067}"/>
              </a:ext>
            </a:extLst>
          </p:cNvPr>
          <p:cNvSpPr txBox="1"/>
          <p:nvPr/>
        </p:nvSpPr>
        <p:spPr>
          <a:xfrm>
            <a:off x="1971256" y="8255663"/>
            <a:ext cx="14505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Nicotine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Hình ảnh 63">
            <a:extLst>
              <a:ext uri="{FF2B5EF4-FFF2-40B4-BE49-F238E27FC236}">
                <a16:creationId xmlns:a16="http://schemas.microsoft.com/office/drawing/2014/main" id="{977EFA9F-4A23-8212-1B77-B7ED196F1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5" y="0"/>
            <a:ext cx="18288000" cy="10287000"/>
          </a:xfrm>
          <a:prstGeom prst="rect">
            <a:avLst/>
          </a:prstGeom>
        </p:spPr>
      </p:pic>
      <p:sp>
        <p:nvSpPr>
          <p:cNvPr id="67" name="Hình chữ nhật 66">
            <a:extLst>
              <a:ext uri="{FF2B5EF4-FFF2-40B4-BE49-F238E27FC236}">
                <a16:creationId xmlns:a16="http://schemas.microsoft.com/office/drawing/2014/main" id="{19AE14D9-4422-F85C-FDB0-4425C3983244}"/>
              </a:ext>
            </a:extLst>
          </p:cNvPr>
          <p:cNvSpPr/>
          <p:nvPr/>
        </p:nvSpPr>
        <p:spPr>
          <a:xfrm>
            <a:off x="351989" y="315210"/>
            <a:ext cx="17694417" cy="97220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36D84BBA-443E-9422-771F-CDB217067F84}"/>
              </a:ext>
            </a:extLst>
          </p:cNvPr>
          <p:cNvSpPr>
            <a:spLocks noChangeShapeType="1"/>
          </p:cNvSpPr>
          <p:nvPr/>
        </p:nvSpPr>
        <p:spPr bwMode="auto">
          <a:xfrm>
            <a:off x="4314825" y="6529008"/>
            <a:ext cx="0" cy="844010"/>
          </a:xfrm>
          <a:prstGeom prst="line">
            <a:avLst/>
          </a:prstGeom>
          <a:ln>
            <a:solidFill>
              <a:srgbClr val="165654"/>
            </a:solidFill>
            <a:headEnd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id="{86AEA8D4-861C-03C1-04FE-FC12D9B828AD}"/>
              </a:ext>
            </a:extLst>
          </p:cNvPr>
          <p:cNvSpPr>
            <a:spLocks noChangeShapeType="1"/>
          </p:cNvSpPr>
          <p:nvPr/>
        </p:nvSpPr>
        <p:spPr bwMode="auto">
          <a:xfrm>
            <a:off x="4314825" y="6529008"/>
            <a:ext cx="1828800" cy="524108"/>
          </a:xfrm>
          <a:prstGeom prst="line">
            <a:avLst/>
          </a:prstGeom>
          <a:ln>
            <a:solidFill>
              <a:srgbClr val="165654"/>
            </a:solidFill>
            <a:headEnd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Line 8">
            <a:extLst>
              <a:ext uri="{FF2B5EF4-FFF2-40B4-BE49-F238E27FC236}">
                <a16:creationId xmlns:a16="http://schemas.microsoft.com/office/drawing/2014/main" id="{F5C10DD2-7078-15DC-80C3-3A0651B903D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39394" y="6529007"/>
            <a:ext cx="2175431" cy="769441"/>
          </a:xfrm>
          <a:prstGeom prst="line">
            <a:avLst/>
          </a:prstGeom>
          <a:ln>
            <a:solidFill>
              <a:srgbClr val="165654"/>
            </a:solidFill>
            <a:headEnd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FEBD2A90-E994-BC4A-FE45-95815C50C0E0}"/>
              </a:ext>
            </a:extLst>
          </p:cNvPr>
          <p:cNvSpPr/>
          <p:nvPr/>
        </p:nvSpPr>
        <p:spPr>
          <a:xfrm>
            <a:off x="3590778" y="647717"/>
            <a:ext cx="11811000" cy="1362767"/>
          </a:xfrm>
          <a:custGeom>
            <a:avLst/>
            <a:gdLst/>
            <a:ahLst/>
            <a:cxnLst/>
            <a:rect l="l" t="t" r="r" b="b"/>
            <a:pathLst>
              <a:path w="9271483" h="2765993">
                <a:moveTo>
                  <a:pt x="0" y="0"/>
                </a:moveTo>
                <a:lnTo>
                  <a:pt x="9271484" y="0"/>
                </a:lnTo>
                <a:lnTo>
                  <a:pt x="9271484" y="2765992"/>
                </a:lnTo>
                <a:lnTo>
                  <a:pt x="0" y="2765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35" name="TextBox 7">
            <a:extLst>
              <a:ext uri="{FF2B5EF4-FFF2-40B4-BE49-F238E27FC236}">
                <a16:creationId xmlns:a16="http://schemas.microsoft.com/office/drawing/2014/main" id="{2C754E8F-E26B-9EAE-97F2-6544FB3155B6}"/>
              </a:ext>
            </a:extLst>
          </p:cNvPr>
          <p:cNvSpPr txBox="1"/>
          <p:nvPr/>
        </p:nvSpPr>
        <p:spPr>
          <a:xfrm>
            <a:off x="4051549" y="727949"/>
            <a:ext cx="10889458" cy="1005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3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Phân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loại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hợp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chất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hữu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cơ</a:t>
            </a:r>
            <a:endParaRPr lang="en-US" sz="6000" b="1" dirty="0"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36" name="TextBox 39">
            <a:extLst>
              <a:ext uri="{FF2B5EF4-FFF2-40B4-BE49-F238E27FC236}">
                <a16:creationId xmlns:a16="http://schemas.microsoft.com/office/drawing/2014/main" id="{5E1B8A30-45CF-A521-6844-679967C54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451" y="4406777"/>
            <a:ext cx="5415955" cy="769441"/>
          </a:xfrm>
          <a:prstGeom prst="rect">
            <a:avLst/>
          </a:prstGeom>
          <a:noFill/>
          <a:ln w="9525">
            <a:solidFill>
              <a:srgbClr val="165654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Hydrocarbon</a:t>
            </a:r>
          </a:p>
        </p:txBody>
      </p:sp>
      <p:sp>
        <p:nvSpPr>
          <p:cNvPr id="37" name="TextBox 41">
            <a:extLst>
              <a:ext uri="{FF2B5EF4-FFF2-40B4-BE49-F238E27FC236}">
                <a16:creationId xmlns:a16="http://schemas.microsoft.com/office/drawing/2014/main" id="{A86B5C34-9672-03B7-BF5D-53D446A58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6204" y="4390130"/>
            <a:ext cx="7350919" cy="769441"/>
          </a:xfrm>
          <a:prstGeom prst="rect">
            <a:avLst/>
          </a:prstGeom>
          <a:noFill/>
          <a:ln w="9525">
            <a:solidFill>
              <a:srgbClr val="165654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Dẫn xuất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hydrocarbon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42">
            <a:extLst>
              <a:ext uri="{FF2B5EF4-FFF2-40B4-BE49-F238E27FC236}">
                <a16:creationId xmlns:a16="http://schemas.microsoft.com/office/drawing/2014/main" id="{FA68C13F-1802-A00D-AC01-4234A48E1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0920" y="5300104"/>
            <a:ext cx="462870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( </a:t>
            </a:r>
            <a:r>
              <a:rPr lang="en-US" sz="3600" i="1" dirty="0" err="1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Chỉ</a:t>
            </a:r>
            <a:r>
              <a:rPr lang="en-US" sz="3600" i="1" dirty="0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chứa</a:t>
            </a:r>
            <a:r>
              <a:rPr lang="en-US" sz="3600" i="1" dirty="0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hai</a:t>
            </a:r>
            <a:r>
              <a:rPr lang="en-US" sz="3600" i="1" dirty="0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nguyên</a:t>
            </a:r>
            <a:r>
              <a:rPr lang="en-US" sz="3600" i="1" dirty="0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tố</a:t>
            </a:r>
            <a:r>
              <a:rPr lang="en-US" sz="3600" i="1" dirty="0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C, H )</a:t>
            </a:r>
          </a:p>
        </p:txBody>
      </p:sp>
      <p:sp>
        <p:nvSpPr>
          <p:cNvPr id="39" name="TextBox 43">
            <a:extLst>
              <a:ext uri="{FF2B5EF4-FFF2-40B4-BE49-F238E27FC236}">
                <a16:creationId xmlns:a16="http://schemas.microsoft.com/office/drawing/2014/main" id="{A3F58942-7035-BE66-0F22-D483B18D9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6204" y="5300104"/>
            <a:ext cx="690420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(</a:t>
            </a:r>
            <a:r>
              <a:rPr lang="en-US" sz="3600" i="1" dirty="0" err="1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Ngoài</a:t>
            </a:r>
            <a:r>
              <a:rPr lang="en-US" sz="3600" i="1" dirty="0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sz="3600" i="1" dirty="0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</a:t>
            </a:r>
            <a:r>
              <a:rPr lang="en-US" sz="3600" i="1" dirty="0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còn </a:t>
            </a:r>
            <a:r>
              <a:rPr lang="en-US" sz="3600" i="1" dirty="0" err="1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chứa</a:t>
            </a:r>
            <a:r>
              <a:rPr lang="en-US" sz="3600" i="1" dirty="0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3600" i="1" dirty="0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nguyên</a:t>
            </a:r>
            <a:r>
              <a:rPr lang="en-US" sz="3600" i="1" dirty="0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tố</a:t>
            </a:r>
            <a:r>
              <a:rPr lang="en-US" sz="3600" i="1" dirty="0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khác</a:t>
            </a:r>
            <a:r>
              <a:rPr lang="en-US" sz="3600" i="1" dirty="0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như</a:t>
            </a:r>
            <a:r>
              <a:rPr lang="en-US" sz="3600" i="1" dirty="0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O, N, Cl, S..)</a:t>
            </a:r>
          </a:p>
        </p:txBody>
      </p:sp>
      <p:sp>
        <p:nvSpPr>
          <p:cNvPr id="40" name="Hình chữ nhật: Góc Tròn 39">
            <a:extLst>
              <a:ext uri="{FF2B5EF4-FFF2-40B4-BE49-F238E27FC236}">
                <a16:creationId xmlns:a16="http://schemas.microsoft.com/office/drawing/2014/main" id="{133EF7B3-391C-7A97-E082-1DF776978861}"/>
              </a:ext>
            </a:extLst>
          </p:cNvPr>
          <p:cNvSpPr/>
          <p:nvPr/>
        </p:nvSpPr>
        <p:spPr>
          <a:xfrm>
            <a:off x="6681470" y="2318687"/>
            <a:ext cx="5629616" cy="1219200"/>
          </a:xfrm>
          <a:prstGeom prst="roundRect">
            <a:avLst/>
          </a:prstGeom>
          <a:solidFill>
            <a:srgbClr val="1F7B79"/>
          </a:solidFill>
          <a:ln>
            <a:solidFill>
              <a:srgbClr val="165654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 CHẤT HỮU CƠ</a:t>
            </a:r>
          </a:p>
        </p:txBody>
      </p:sp>
      <p:cxnSp>
        <p:nvCxnSpPr>
          <p:cNvPr id="41" name="Đường kết nối Mũi tên Thẳng 40">
            <a:extLst>
              <a:ext uri="{FF2B5EF4-FFF2-40B4-BE49-F238E27FC236}">
                <a16:creationId xmlns:a16="http://schemas.microsoft.com/office/drawing/2014/main" id="{6CB3A2C0-6B1E-95D2-0D22-6C8CDA131A02}"/>
              </a:ext>
            </a:extLst>
          </p:cNvPr>
          <p:cNvCxnSpPr/>
          <p:nvPr/>
        </p:nvCxnSpPr>
        <p:spPr>
          <a:xfrm flipH="1">
            <a:off x="5157470" y="3631827"/>
            <a:ext cx="3706105" cy="758303"/>
          </a:xfrm>
          <a:prstGeom prst="straightConnector1">
            <a:avLst/>
          </a:prstGeom>
          <a:ln w="57150">
            <a:solidFill>
              <a:srgbClr val="16565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Đường kết nối Mũi tên Thẳng 41">
            <a:extLst>
              <a:ext uri="{FF2B5EF4-FFF2-40B4-BE49-F238E27FC236}">
                <a16:creationId xmlns:a16="http://schemas.microsoft.com/office/drawing/2014/main" id="{25E22054-048A-B129-83C2-773EBF48D559}"/>
              </a:ext>
            </a:extLst>
          </p:cNvPr>
          <p:cNvCxnSpPr>
            <a:cxnSpLocks/>
          </p:cNvCxnSpPr>
          <p:nvPr/>
        </p:nvCxnSpPr>
        <p:spPr>
          <a:xfrm>
            <a:off x="9267825" y="3631827"/>
            <a:ext cx="4142495" cy="699843"/>
          </a:xfrm>
          <a:prstGeom prst="straightConnector1">
            <a:avLst/>
          </a:prstGeom>
          <a:ln w="57150">
            <a:solidFill>
              <a:srgbClr val="16565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Line 9">
            <a:extLst>
              <a:ext uri="{FF2B5EF4-FFF2-40B4-BE49-F238E27FC236}">
                <a16:creationId xmlns:a16="http://schemas.microsoft.com/office/drawing/2014/main" id="{DF567D14-39B4-5D23-30B7-68D9E70E53E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517200" y="6557349"/>
            <a:ext cx="370513" cy="1077218"/>
          </a:xfrm>
          <a:prstGeom prst="line">
            <a:avLst/>
          </a:prstGeom>
          <a:ln>
            <a:solidFill>
              <a:srgbClr val="165654"/>
            </a:solidFill>
            <a:headEnd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6" name="Line 10">
            <a:extLst>
              <a:ext uri="{FF2B5EF4-FFF2-40B4-BE49-F238E27FC236}">
                <a16:creationId xmlns:a16="http://schemas.microsoft.com/office/drawing/2014/main" id="{5CEDF8E9-4491-8A95-D729-F5D943CD2FF9}"/>
              </a:ext>
            </a:extLst>
          </p:cNvPr>
          <p:cNvSpPr>
            <a:spLocks noChangeShapeType="1"/>
          </p:cNvSpPr>
          <p:nvPr/>
        </p:nvSpPr>
        <p:spPr bwMode="auto">
          <a:xfrm>
            <a:off x="13887713" y="6651413"/>
            <a:ext cx="1400174" cy="1072770"/>
          </a:xfrm>
          <a:prstGeom prst="line">
            <a:avLst/>
          </a:prstGeom>
          <a:ln>
            <a:solidFill>
              <a:srgbClr val="165654"/>
            </a:solidFill>
            <a:headEnd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7" name="Line 8">
            <a:extLst>
              <a:ext uri="{FF2B5EF4-FFF2-40B4-BE49-F238E27FC236}">
                <a16:creationId xmlns:a16="http://schemas.microsoft.com/office/drawing/2014/main" id="{EAF8406E-2415-A6DA-8924-B29A0D82985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601719" y="6622211"/>
            <a:ext cx="2285997" cy="1053632"/>
          </a:xfrm>
          <a:prstGeom prst="line">
            <a:avLst/>
          </a:prstGeom>
          <a:ln>
            <a:solidFill>
              <a:srgbClr val="165654"/>
            </a:solidFill>
            <a:headEnd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1" name="TextBox 42">
            <a:extLst>
              <a:ext uri="{FF2B5EF4-FFF2-40B4-BE49-F238E27FC236}">
                <a16:creationId xmlns:a16="http://schemas.microsoft.com/office/drawing/2014/main" id="{893BF63B-3EE1-F0E1-EC23-161A71590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25" y="7695157"/>
            <a:ext cx="217543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Hydrocarbon no</a:t>
            </a:r>
          </a:p>
        </p:txBody>
      </p:sp>
      <p:sp>
        <p:nvSpPr>
          <p:cNvPr id="52" name="TextBox 42">
            <a:extLst>
              <a:ext uri="{FF2B5EF4-FFF2-40B4-BE49-F238E27FC236}">
                <a16:creationId xmlns:a16="http://schemas.microsoft.com/office/drawing/2014/main" id="{19B3F75D-C967-156B-0837-98031C661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1396" y="7733263"/>
            <a:ext cx="217543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Hydrocarbon </a:t>
            </a:r>
            <a:r>
              <a:rPr lang="en-US" sz="2800" i="1" dirty="0" err="1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không</a:t>
            </a:r>
            <a:r>
              <a:rPr lang="en-US" sz="2800" i="1" dirty="0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no</a:t>
            </a:r>
          </a:p>
        </p:txBody>
      </p:sp>
      <p:sp>
        <p:nvSpPr>
          <p:cNvPr id="53" name="TextBox 42">
            <a:extLst>
              <a:ext uri="{FF2B5EF4-FFF2-40B4-BE49-F238E27FC236}">
                <a16:creationId xmlns:a16="http://schemas.microsoft.com/office/drawing/2014/main" id="{EA7A6DA6-71E0-8484-F416-70855C5E8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9287" y="7695156"/>
            <a:ext cx="217543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Hydrocarbon </a:t>
            </a:r>
            <a:r>
              <a:rPr lang="en-US" sz="2800" i="1" dirty="0" err="1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thơm</a:t>
            </a:r>
            <a:endParaRPr lang="en-US" sz="2800" i="1" dirty="0">
              <a:solidFill>
                <a:srgbClr val="165654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57" name="TextBox 42">
            <a:extLst>
              <a:ext uri="{FF2B5EF4-FFF2-40B4-BE49-F238E27FC236}">
                <a16:creationId xmlns:a16="http://schemas.microsoft.com/office/drawing/2014/main" id="{1224CAC9-A36A-BCAC-0F64-4147A73AC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2039" y="7701957"/>
            <a:ext cx="21754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Alcohol</a:t>
            </a:r>
          </a:p>
        </p:txBody>
      </p:sp>
      <p:sp>
        <p:nvSpPr>
          <p:cNvPr id="58" name="TextBox 42">
            <a:extLst>
              <a:ext uri="{FF2B5EF4-FFF2-40B4-BE49-F238E27FC236}">
                <a16:creationId xmlns:a16="http://schemas.microsoft.com/office/drawing/2014/main" id="{51065C1F-91F0-6967-194F-982C1825F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3658" y="7724183"/>
            <a:ext cx="21754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Aldehyde</a:t>
            </a:r>
          </a:p>
        </p:txBody>
      </p:sp>
      <p:sp>
        <p:nvSpPr>
          <p:cNvPr id="59" name="TextBox 42">
            <a:extLst>
              <a:ext uri="{FF2B5EF4-FFF2-40B4-BE49-F238E27FC236}">
                <a16:creationId xmlns:a16="http://schemas.microsoft.com/office/drawing/2014/main" id="{5C2BB50E-1381-F498-1CFF-1DC729A63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00174" y="7682907"/>
            <a:ext cx="21754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Amine</a:t>
            </a:r>
          </a:p>
        </p:txBody>
      </p:sp>
      <p:sp>
        <p:nvSpPr>
          <p:cNvPr id="60" name="Line 10">
            <a:extLst>
              <a:ext uri="{FF2B5EF4-FFF2-40B4-BE49-F238E27FC236}">
                <a16:creationId xmlns:a16="http://schemas.microsoft.com/office/drawing/2014/main" id="{65202067-F01D-BE39-0387-5A70F06EBBCE}"/>
              </a:ext>
            </a:extLst>
          </p:cNvPr>
          <p:cNvSpPr>
            <a:spLocks noChangeShapeType="1"/>
          </p:cNvSpPr>
          <p:nvPr/>
        </p:nvSpPr>
        <p:spPr bwMode="auto">
          <a:xfrm>
            <a:off x="13826001" y="6616800"/>
            <a:ext cx="2285997" cy="690497"/>
          </a:xfrm>
          <a:prstGeom prst="line">
            <a:avLst/>
          </a:prstGeom>
          <a:ln>
            <a:solidFill>
              <a:srgbClr val="165654"/>
            </a:solidFill>
            <a:headEnd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1" name="TextBox 42">
            <a:extLst>
              <a:ext uri="{FF2B5EF4-FFF2-40B4-BE49-F238E27FC236}">
                <a16:creationId xmlns:a16="http://schemas.microsoft.com/office/drawing/2014/main" id="{715F8412-C849-AC5D-E2C7-7D998C039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32874" y="7684411"/>
            <a:ext cx="21754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rgbClr val="16565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……….</a:t>
            </a:r>
          </a:p>
        </p:txBody>
      </p:sp>
      <p:sp>
        <p:nvSpPr>
          <p:cNvPr id="62" name="Freeform 4">
            <a:extLst>
              <a:ext uri="{FF2B5EF4-FFF2-40B4-BE49-F238E27FC236}">
                <a16:creationId xmlns:a16="http://schemas.microsoft.com/office/drawing/2014/main" id="{9445C324-DEF0-598B-726A-D72CE75EE12F}"/>
              </a:ext>
            </a:extLst>
          </p:cNvPr>
          <p:cNvSpPr/>
          <p:nvPr/>
        </p:nvSpPr>
        <p:spPr>
          <a:xfrm>
            <a:off x="304800" y="-163534"/>
            <a:ext cx="2394463" cy="2373511"/>
          </a:xfrm>
          <a:custGeom>
            <a:avLst/>
            <a:gdLst/>
            <a:ahLst/>
            <a:cxnLst/>
            <a:rect l="l" t="t" r="r" b="b"/>
            <a:pathLst>
              <a:path w="2394463" h="2373511">
                <a:moveTo>
                  <a:pt x="0" y="0"/>
                </a:moveTo>
                <a:lnTo>
                  <a:pt x="2394463" y="0"/>
                </a:lnTo>
                <a:lnTo>
                  <a:pt x="2394463" y="2373511"/>
                </a:lnTo>
                <a:lnTo>
                  <a:pt x="0" y="23735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63" name="Freeform 6">
            <a:extLst>
              <a:ext uri="{FF2B5EF4-FFF2-40B4-BE49-F238E27FC236}">
                <a16:creationId xmlns:a16="http://schemas.microsoft.com/office/drawing/2014/main" id="{184A3A2D-1E63-6D89-7E0B-ADF91C3D2B28}"/>
              </a:ext>
            </a:extLst>
          </p:cNvPr>
          <p:cNvSpPr/>
          <p:nvPr/>
        </p:nvSpPr>
        <p:spPr>
          <a:xfrm>
            <a:off x="16420931" y="8515415"/>
            <a:ext cx="2292383" cy="1662344"/>
          </a:xfrm>
          <a:custGeom>
            <a:avLst/>
            <a:gdLst/>
            <a:ahLst/>
            <a:cxnLst/>
            <a:rect l="l" t="t" r="r" b="b"/>
            <a:pathLst>
              <a:path w="3657354" h="2980743">
                <a:moveTo>
                  <a:pt x="0" y="0"/>
                </a:moveTo>
                <a:lnTo>
                  <a:pt x="3657354" y="0"/>
                </a:lnTo>
                <a:lnTo>
                  <a:pt x="3657354" y="2980743"/>
                </a:lnTo>
                <a:lnTo>
                  <a:pt x="0" y="29807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68" name="Freeform 7">
            <a:extLst>
              <a:ext uri="{FF2B5EF4-FFF2-40B4-BE49-F238E27FC236}">
                <a16:creationId xmlns:a16="http://schemas.microsoft.com/office/drawing/2014/main" id="{BBC16DCF-2560-6302-ED0E-E14EF04A7D47}"/>
              </a:ext>
            </a:extLst>
          </p:cNvPr>
          <p:cNvSpPr/>
          <p:nvPr/>
        </p:nvSpPr>
        <p:spPr>
          <a:xfrm rot="1718641" flipH="1">
            <a:off x="15207937" y="335733"/>
            <a:ext cx="1026128" cy="2057400"/>
          </a:xfrm>
          <a:custGeom>
            <a:avLst/>
            <a:gdLst/>
            <a:ahLst/>
            <a:cxnLst/>
            <a:rect l="l" t="t" r="r" b="b"/>
            <a:pathLst>
              <a:path w="1026128" h="2057400">
                <a:moveTo>
                  <a:pt x="1026129" y="0"/>
                </a:moveTo>
                <a:lnTo>
                  <a:pt x="0" y="0"/>
                </a:lnTo>
                <a:lnTo>
                  <a:pt x="0" y="2057400"/>
                </a:lnTo>
                <a:lnTo>
                  <a:pt x="1026129" y="2057400"/>
                </a:lnTo>
                <a:lnTo>
                  <a:pt x="102612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+mj-lt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31001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 animBg="1"/>
      <p:bldP spid="36" grpId="0" animBg="1"/>
      <p:bldP spid="37" grpId="0" animBg="1"/>
      <p:bldP spid="38" grpId="0"/>
      <p:bldP spid="39" grpId="0"/>
      <p:bldP spid="40" grpId="0" animBg="1"/>
      <p:bldP spid="45" grpId="0" animBg="1"/>
      <p:bldP spid="46" grpId="0" animBg="1"/>
      <p:bldP spid="47" grpId="0" animBg="1"/>
      <p:bldP spid="51" grpId="0"/>
      <p:bldP spid="52" grpId="0"/>
      <p:bldP spid="53" grpId="0"/>
      <p:bldP spid="57" grpId="0"/>
      <p:bldP spid="58" grpId="0"/>
      <p:bldP spid="59" grpId="0"/>
      <p:bldP spid="60" grpId="0" animBg="1"/>
      <p:bldP spid="6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87B8FB9D-1850-FA0D-B957-A0EE0D31E112}"/>
              </a:ext>
            </a:extLst>
          </p:cNvPr>
          <p:cNvSpPr/>
          <p:nvPr/>
        </p:nvSpPr>
        <p:spPr>
          <a:xfrm rot="20972305" flipV="1">
            <a:off x="3943675" y="4202096"/>
            <a:ext cx="2136061" cy="1386111"/>
          </a:xfrm>
          <a:custGeom>
            <a:avLst/>
            <a:gdLst>
              <a:gd name="connsiteX0" fmla="*/ 0 w 2805972"/>
              <a:gd name="connsiteY0" fmla="*/ 780506 h 1186094"/>
              <a:gd name="connsiteX1" fmla="*/ 1267097 w 2805972"/>
              <a:gd name="connsiteY1" fmla="*/ 114300 h 1186094"/>
              <a:gd name="connsiteX2" fmla="*/ 2795451 w 2805972"/>
              <a:gd name="connsiteY2" fmla="*/ 22860 h 1186094"/>
              <a:gd name="connsiteX3" fmla="*/ 1854926 w 2805972"/>
              <a:gd name="connsiteY3" fmla="*/ 114300 h 1186094"/>
              <a:gd name="connsiteX4" fmla="*/ 209006 w 2805972"/>
              <a:gd name="connsiteY4" fmla="*/ 1120140 h 1186094"/>
              <a:gd name="connsiteX5" fmla="*/ 182880 w 2805972"/>
              <a:gd name="connsiteY5" fmla="*/ 1094015 h 1186094"/>
              <a:gd name="connsiteX6" fmla="*/ 156754 w 2805972"/>
              <a:gd name="connsiteY6" fmla="*/ 1133203 h 118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5972" h="1186094">
                <a:moveTo>
                  <a:pt x="0" y="780506"/>
                </a:moveTo>
                <a:cubicBezTo>
                  <a:pt x="400594" y="510540"/>
                  <a:pt x="801189" y="240574"/>
                  <a:pt x="1267097" y="114300"/>
                </a:cubicBezTo>
                <a:cubicBezTo>
                  <a:pt x="1733005" y="-11974"/>
                  <a:pt x="2697480" y="22860"/>
                  <a:pt x="2795451" y="22860"/>
                </a:cubicBezTo>
                <a:cubicBezTo>
                  <a:pt x="2893422" y="22860"/>
                  <a:pt x="2286000" y="-68580"/>
                  <a:pt x="1854926" y="114300"/>
                </a:cubicBezTo>
                <a:cubicBezTo>
                  <a:pt x="1423852" y="297180"/>
                  <a:pt x="487680" y="956854"/>
                  <a:pt x="209006" y="1120140"/>
                </a:cubicBezTo>
                <a:cubicBezTo>
                  <a:pt x="-69668" y="1283426"/>
                  <a:pt x="191589" y="1091838"/>
                  <a:pt x="182880" y="1094015"/>
                </a:cubicBezTo>
                <a:cubicBezTo>
                  <a:pt x="174171" y="1096192"/>
                  <a:pt x="165462" y="1114697"/>
                  <a:pt x="156754" y="1133203"/>
                </a:cubicBezTo>
              </a:path>
            </a:pathLst>
          </a:cu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700" kern="0">
              <a:solidFill>
                <a:prstClr val="white"/>
              </a:solidFill>
              <a:latin typeface="Calibri"/>
              <a:cs typeface="Arial"/>
              <a:sym typeface="Arial"/>
            </a:endParaRPr>
          </a:p>
        </p:txBody>
      </p:sp>
      <p:pic>
        <p:nvPicPr>
          <p:cNvPr id="76804" name="Picture 14" descr="Flask - Free education icons">
            <a:extLst>
              <a:ext uri="{FF2B5EF4-FFF2-40B4-BE49-F238E27FC236}">
                <a16:creationId xmlns:a16="http://schemas.microsoft.com/office/drawing/2014/main" id="{D2963878-1CA5-7F30-CF86-FBCAA45DC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7900">
            <a:off x="16528258" y="-869157"/>
            <a:ext cx="2471738" cy="247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16" descr="Flask - Free education icons">
            <a:extLst>
              <a:ext uri="{FF2B5EF4-FFF2-40B4-BE49-F238E27FC236}">
                <a16:creationId xmlns:a16="http://schemas.microsoft.com/office/drawing/2014/main" id="{294BFCF8-99E5-3C69-E083-27960CAB1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9195">
            <a:off x="304800" y="-278607"/>
            <a:ext cx="2324100" cy="232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FDD324F5-2FE0-5500-9523-245B862523F5}"/>
              </a:ext>
            </a:extLst>
          </p:cNvPr>
          <p:cNvSpPr/>
          <p:nvPr/>
        </p:nvSpPr>
        <p:spPr>
          <a:xfrm rot="20912810">
            <a:off x="2926557" y="1988345"/>
            <a:ext cx="4150518" cy="2381250"/>
          </a:xfrm>
          <a:custGeom>
            <a:avLst/>
            <a:gdLst>
              <a:gd name="connsiteX0" fmla="*/ 0 w 2805972"/>
              <a:gd name="connsiteY0" fmla="*/ 780506 h 1186094"/>
              <a:gd name="connsiteX1" fmla="*/ 1267097 w 2805972"/>
              <a:gd name="connsiteY1" fmla="*/ 114300 h 1186094"/>
              <a:gd name="connsiteX2" fmla="*/ 2795451 w 2805972"/>
              <a:gd name="connsiteY2" fmla="*/ 22860 h 1186094"/>
              <a:gd name="connsiteX3" fmla="*/ 1854926 w 2805972"/>
              <a:gd name="connsiteY3" fmla="*/ 114300 h 1186094"/>
              <a:gd name="connsiteX4" fmla="*/ 209006 w 2805972"/>
              <a:gd name="connsiteY4" fmla="*/ 1120140 h 1186094"/>
              <a:gd name="connsiteX5" fmla="*/ 182880 w 2805972"/>
              <a:gd name="connsiteY5" fmla="*/ 1094015 h 1186094"/>
              <a:gd name="connsiteX6" fmla="*/ 156754 w 2805972"/>
              <a:gd name="connsiteY6" fmla="*/ 1133203 h 118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5972" h="1186094">
                <a:moveTo>
                  <a:pt x="0" y="780506"/>
                </a:moveTo>
                <a:cubicBezTo>
                  <a:pt x="400594" y="510540"/>
                  <a:pt x="801189" y="240574"/>
                  <a:pt x="1267097" y="114300"/>
                </a:cubicBezTo>
                <a:cubicBezTo>
                  <a:pt x="1733005" y="-11974"/>
                  <a:pt x="2697480" y="22860"/>
                  <a:pt x="2795451" y="22860"/>
                </a:cubicBezTo>
                <a:cubicBezTo>
                  <a:pt x="2893422" y="22860"/>
                  <a:pt x="2286000" y="-68580"/>
                  <a:pt x="1854926" y="114300"/>
                </a:cubicBezTo>
                <a:cubicBezTo>
                  <a:pt x="1423852" y="297180"/>
                  <a:pt x="487680" y="956854"/>
                  <a:pt x="209006" y="1120140"/>
                </a:cubicBezTo>
                <a:cubicBezTo>
                  <a:pt x="-69668" y="1283426"/>
                  <a:pt x="191589" y="1091838"/>
                  <a:pt x="182880" y="1094015"/>
                </a:cubicBezTo>
                <a:cubicBezTo>
                  <a:pt x="174171" y="1096192"/>
                  <a:pt x="165462" y="1114697"/>
                  <a:pt x="156754" y="1133203"/>
                </a:cubicBezTo>
              </a:path>
            </a:pathLst>
          </a:custGeom>
          <a:solidFill>
            <a:srgbClr val="ED7D31">
              <a:lumMod val="50000"/>
            </a:srgbClr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700" kern="0">
              <a:solidFill>
                <a:prstClr val="white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76807" name="TextBox 7">
            <a:extLst>
              <a:ext uri="{FF2B5EF4-FFF2-40B4-BE49-F238E27FC236}">
                <a16:creationId xmlns:a16="http://schemas.microsoft.com/office/drawing/2014/main" id="{CAF6E6B6-82D8-25D0-6796-8C7627486431}"/>
              </a:ext>
            </a:extLst>
          </p:cNvPr>
          <p:cNvSpPr txBox="1">
            <a:spLocks noChangeArrowheads="1"/>
          </p:cNvSpPr>
          <p:nvPr/>
        </p:nvSpPr>
        <p:spPr bwMode="auto">
          <a:xfrm rot="19240152">
            <a:off x="2085976" y="1668615"/>
            <a:ext cx="3988595" cy="884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3900" b="1">
                <a:solidFill>
                  <a:srgbClr val="00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Khái niệm</a:t>
            </a:r>
          </a:p>
        </p:txBody>
      </p:sp>
      <p:grpSp>
        <p:nvGrpSpPr>
          <p:cNvPr id="76808" name="Group 8">
            <a:extLst>
              <a:ext uri="{FF2B5EF4-FFF2-40B4-BE49-F238E27FC236}">
                <a16:creationId xmlns:a16="http://schemas.microsoft.com/office/drawing/2014/main" id="{2968D19F-E44A-74D9-1499-FAF110C75B9C}"/>
              </a:ext>
            </a:extLst>
          </p:cNvPr>
          <p:cNvGrpSpPr>
            <a:grpSpLocks/>
          </p:cNvGrpSpPr>
          <p:nvPr/>
        </p:nvGrpSpPr>
        <p:grpSpPr bwMode="auto">
          <a:xfrm>
            <a:off x="-42862" y="3221146"/>
            <a:ext cx="4032325" cy="2935475"/>
            <a:chOff x="4310742" y="2037802"/>
            <a:chExt cx="2808514" cy="2233749"/>
          </a:xfrm>
        </p:grpSpPr>
        <p:grpSp>
          <p:nvGrpSpPr>
            <p:cNvPr id="76820" name="Group 9">
              <a:extLst>
                <a:ext uri="{FF2B5EF4-FFF2-40B4-BE49-F238E27FC236}">
                  <a16:creationId xmlns:a16="http://schemas.microsoft.com/office/drawing/2014/main" id="{9E66E6F6-BB59-8AFB-A309-E48A92321A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0742" y="2037802"/>
              <a:ext cx="2808514" cy="2233749"/>
              <a:chOff x="3392117" y="1246704"/>
              <a:chExt cx="5179294" cy="3931920"/>
            </a:xfrm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2900A4F4-7EE4-8CE9-144A-FF8194F7B9EC}"/>
                  </a:ext>
                </a:extLst>
              </p:cNvPr>
              <p:cNvSpPr/>
              <p:nvPr/>
            </p:nvSpPr>
            <p:spPr>
              <a:xfrm>
                <a:off x="3392117" y="1246704"/>
                <a:ext cx="5179294" cy="3931920"/>
              </a:xfrm>
              <a:custGeom>
                <a:avLst/>
                <a:gdLst>
                  <a:gd name="connsiteX0" fmla="*/ 2070058 w 4663853"/>
                  <a:gd name="connsiteY0" fmla="*/ 0 h 3141604"/>
                  <a:gd name="connsiteX1" fmla="*/ 3012436 w 4663853"/>
                  <a:gd name="connsiteY1" fmla="*/ 336919 h 3141604"/>
                  <a:gd name="connsiteX2" fmla="*/ 3018114 w 4663853"/>
                  <a:gd name="connsiteY2" fmla="*/ 343953 h 3141604"/>
                  <a:gd name="connsiteX3" fmla="*/ 3117100 w 4663853"/>
                  <a:gd name="connsiteY3" fmla="*/ 323291 h 3141604"/>
                  <a:gd name="connsiteX4" fmla="*/ 3346138 w 4663853"/>
                  <a:gd name="connsiteY4" fmla="*/ 307766 h 3141604"/>
                  <a:gd name="connsiteX5" fmla="*/ 4482607 w 4663853"/>
                  <a:gd name="connsiteY5" fmla="*/ 1071944 h 3141604"/>
                  <a:gd name="connsiteX6" fmla="*/ 4413647 w 4663853"/>
                  <a:gd name="connsiteY6" fmla="*/ 1334694 h 3141604"/>
                  <a:gd name="connsiteX7" fmla="*/ 4401044 w 4663853"/>
                  <a:gd name="connsiteY7" fmla="*/ 1352859 h 3141604"/>
                  <a:gd name="connsiteX8" fmla="*/ 4469762 w 4663853"/>
                  <a:gd name="connsiteY8" fmla="*/ 1408863 h 3141604"/>
                  <a:gd name="connsiteX9" fmla="*/ 4663853 w 4663853"/>
                  <a:gd name="connsiteY9" fmla="*/ 1836122 h 3141604"/>
                  <a:gd name="connsiteX10" fmla="*/ 4162795 w 4663853"/>
                  <a:gd name="connsiteY10" fmla="*/ 2469791 h 3141604"/>
                  <a:gd name="connsiteX11" fmla="*/ 4107518 w 4663853"/>
                  <a:gd name="connsiteY11" fmla="*/ 2489965 h 3141604"/>
                  <a:gd name="connsiteX12" fmla="*/ 4102737 w 4663853"/>
                  <a:gd name="connsiteY12" fmla="*/ 2511030 h 3141604"/>
                  <a:gd name="connsiteX13" fmla="*/ 2989357 w 4663853"/>
                  <a:gd name="connsiteY13" fmla="*/ 3121199 h 3141604"/>
                  <a:gd name="connsiteX14" fmla="*/ 2774221 w 4663853"/>
                  <a:gd name="connsiteY14" fmla="*/ 3107526 h 3141604"/>
                  <a:gd name="connsiteX15" fmla="*/ 2573209 w 4663853"/>
                  <a:gd name="connsiteY15" fmla="*/ 3068304 h 3141604"/>
                  <a:gd name="connsiteX16" fmla="*/ 2536912 w 4663853"/>
                  <a:gd name="connsiteY16" fmla="*/ 3081551 h 3141604"/>
                  <a:gd name="connsiteX17" fmla="*/ 2094547 w 4663853"/>
                  <a:gd name="connsiteY17" fmla="*/ 3141604 h 3141604"/>
                  <a:gd name="connsiteX18" fmla="*/ 1459137 w 4663853"/>
                  <a:gd name="connsiteY18" fmla="*/ 3011095 h 3141604"/>
                  <a:gd name="connsiteX19" fmla="*/ 1382785 w 4663853"/>
                  <a:gd name="connsiteY19" fmla="*/ 2968735 h 3141604"/>
                  <a:gd name="connsiteX20" fmla="*/ 1288178 w 4663853"/>
                  <a:gd name="connsiteY20" fmla="*/ 2978444 h 3141604"/>
                  <a:gd name="connsiteX21" fmla="*/ 1171980 w 4663853"/>
                  <a:gd name="connsiteY21" fmla="*/ 2982389 h 3141604"/>
                  <a:gd name="connsiteX22" fmla="*/ 35511 w 4663853"/>
                  <a:gd name="connsiteY22" fmla="*/ 2218211 h 3141604"/>
                  <a:gd name="connsiteX23" fmla="*/ 229602 w 4663853"/>
                  <a:gd name="connsiteY23" fmla="*/ 1790952 h 3141604"/>
                  <a:gd name="connsiteX24" fmla="*/ 307677 w 4663853"/>
                  <a:gd name="connsiteY24" fmla="*/ 1727323 h 3141604"/>
                  <a:gd name="connsiteX25" fmla="*/ 194091 w 4663853"/>
                  <a:gd name="connsiteY25" fmla="*/ 1634754 h 3141604"/>
                  <a:gd name="connsiteX26" fmla="*/ 0 w 4663853"/>
                  <a:gd name="connsiteY26" fmla="*/ 1207495 h 3141604"/>
                  <a:gd name="connsiteX27" fmla="*/ 1020272 w 4663853"/>
                  <a:gd name="connsiteY27" fmla="*/ 447262 h 3141604"/>
                  <a:gd name="connsiteX28" fmla="*/ 1039126 w 4663853"/>
                  <a:gd name="connsiteY28" fmla="*/ 446622 h 3141604"/>
                  <a:gd name="connsiteX29" fmla="*/ 1127680 w 4663853"/>
                  <a:gd name="connsiteY29" fmla="*/ 336919 h 3141604"/>
                  <a:gd name="connsiteX30" fmla="*/ 2070058 w 4663853"/>
                  <a:gd name="connsiteY30" fmla="*/ 0 h 31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663853" h="3141604">
                    <a:moveTo>
                      <a:pt x="2070058" y="0"/>
                    </a:moveTo>
                    <a:cubicBezTo>
                      <a:pt x="2462342" y="0"/>
                      <a:pt x="2808204" y="133646"/>
                      <a:pt x="3012436" y="336919"/>
                    </a:cubicBezTo>
                    <a:lnTo>
                      <a:pt x="3018114" y="343953"/>
                    </a:lnTo>
                    <a:lnTo>
                      <a:pt x="3117100" y="323291"/>
                    </a:lnTo>
                    <a:cubicBezTo>
                      <a:pt x="3191082" y="313112"/>
                      <a:pt x="3267682" y="307766"/>
                      <a:pt x="3346138" y="307766"/>
                    </a:cubicBezTo>
                    <a:cubicBezTo>
                      <a:pt x="3973792" y="307766"/>
                      <a:pt x="4482607" y="649900"/>
                      <a:pt x="4482607" y="1071944"/>
                    </a:cubicBezTo>
                    <a:cubicBezTo>
                      <a:pt x="4482607" y="1164266"/>
                      <a:pt x="4458260" y="1252765"/>
                      <a:pt x="4413647" y="1334694"/>
                    </a:cubicBezTo>
                    <a:lnTo>
                      <a:pt x="4401044" y="1352859"/>
                    </a:lnTo>
                    <a:lnTo>
                      <a:pt x="4469762" y="1408863"/>
                    </a:lnTo>
                    <a:cubicBezTo>
                      <a:pt x="4592301" y="1530826"/>
                      <a:pt x="4663853" y="1677856"/>
                      <a:pt x="4663853" y="1836122"/>
                    </a:cubicBezTo>
                    <a:cubicBezTo>
                      <a:pt x="4663853" y="2099900"/>
                      <a:pt x="4465097" y="2332462"/>
                      <a:pt x="4162795" y="2469791"/>
                    </a:cubicBezTo>
                    <a:lnTo>
                      <a:pt x="4107518" y="2489965"/>
                    </a:lnTo>
                    <a:lnTo>
                      <a:pt x="4102737" y="2511030"/>
                    </a:lnTo>
                    <a:cubicBezTo>
                      <a:pt x="3996766" y="2859253"/>
                      <a:pt x="3538555" y="3121199"/>
                      <a:pt x="2989357" y="3121199"/>
                    </a:cubicBezTo>
                    <a:cubicBezTo>
                      <a:pt x="2915804" y="3121199"/>
                      <a:pt x="2843883" y="3116501"/>
                      <a:pt x="2774221" y="3107526"/>
                    </a:cubicBezTo>
                    <a:lnTo>
                      <a:pt x="2573209" y="3068304"/>
                    </a:lnTo>
                    <a:lnTo>
                      <a:pt x="2536912" y="3081551"/>
                    </a:lnTo>
                    <a:cubicBezTo>
                      <a:pt x="2400947" y="3120221"/>
                      <a:pt x="2251461" y="3141604"/>
                      <a:pt x="2094547" y="3141604"/>
                    </a:cubicBezTo>
                    <a:cubicBezTo>
                      <a:pt x="1859177" y="3141604"/>
                      <a:pt x="1640519" y="3093492"/>
                      <a:pt x="1459137" y="3011095"/>
                    </a:cubicBezTo>
                    <a:lnTo>
                      <a:pt x="1382785" y="2968735"/>
                    </a:lnTo>
                    <a:lnTo>
                      <a:pt x="1288178" y="2978444"/>
                    </a:lnTo>
                    <a:cubicBezTo>
                      <a:pt x="1249973" y="2981053"/>
                      <a:pt x="1211209" y="2982389"/>
                      <a:pt x="1171980" y="2982389"/>
                    </a:cubicBezTo>
                    <a:cubicBezTo>
                      <a:pt x="544326" y="2982389"/>
                      <a:pt x="35511" y="2640255"/>
                      <a:pt x="35511" y="2218211"/>
                    </a:cubicBezTo>
                    <a:cubicBezTo>
                      <a:pt x="35511" y="2059945"/>
                      <a:pt x="107063" y="1912915"/>
                      <a:pt x="229602" y="1790952"/>
                    </a:cubicBezTo>
                    <a:lnTo>
                      <a:pt x="307677" y="1727323"/>
                    </a:lnTo>
                    <a:lnTo>
                      <a:pt x="194091" y="1634754"/>
                    </a:lnTo>
                    <a:cubicBezTo>
                      <a:pt x="71552" y="1512791"/>
                      <a:pt x="0" y="1365762"/>
                      <a:pt x="0" y="1207495"/>
                    </a:cubicBezTo>
                    <a:cubicBezTo>
                      <a:pt x="0" y="811829"/>
                      <a:pt x="447200" y="486396"/>
                      <a:pt x="1020272" y="447262"/>
                    </a:cubicBezTo>
                    <a:lnTo>
                      <a:pt x="1039126" y="446622"/>
                    </a:lnTo>
                    <a:lnTo>
                      <a:pt x="1127680" y="336919"/>
                    </a:lnTo>
                    <a:cubicBezTo>
                      <a:pt x="1331912" y="133646"/>
                      <a:pt x="1677775" y="0"/>
                      <a:pt x="2070058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sz="2700" kern="0">
                  <a:solidFill>
                    <a:prstClr val="white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210E1AD2-4A5D-D65D-261C-14BF642F9831}"/>
                  </a:ext>
                </a:extLst>
              </p:cNvPr>
              <p:cNvSpPr/>
              <p:nvPr/>
            </p:nvSpPr>
            <p:spPr>
              <a:xfrm>
                <a:off x="3675751" y="1640282"/>
                <a:ext cx="4664462" cy="3144764"/>
              </a:xfrm>
              <a:custGeom>
                <a:avLst/>
                <a:gdLst>
                  <a:gd name="connsiteX0" fmla="*/ 2070058 w 4663853"/>
                  <a:gd name="connsiteY0" fmla="*/ 0 h 3141604"/>
                  <a:gd name="connsiteX1" fmla="*/ 3012436 w 4663853"/>
                  <a:gd name="connsiteY1" fmla="*/ 336919 h 3141604"/>
                  <a:gd name="connsiteX2" fmla="*/ 3018114 w 4663853"/>
                  <a:gd name="connsiteY2" fmla="*/ 343953 h 3141604"/>
                  <a:gd name="connsiteX3" fmla="*/ 3117100 w 4663853"/>
                  <a:gd name="connsiteY3" fmla="*/ 323291 h 3141604"/>
                  <a:gd name="connsiteX4" fmla="*/ 3346138 w 4663853"/>
                  <a:gd name="connsiteY4" fmla="*/ 307766 h 3141604"/>
                  <a:gd name="connsiteX5" fmla="*/ 4482607 w 4663853"/>
                  <a:gd name="connsiteY5" fmla="*/ 1071944 h 3141604"/>
                  <a:gd name="connsiteX6" fmla="*/ 4413647 w 4663853"/>
                  <a:gd name="connsiteY6" fmla="*/ 1334694 h 3141604"/>
                  <a:gd name="connsiteX7" fmla="*/ 4401044 w 4663853"/>
                  <a:gd name="connsiteY7" fmla="*/ 1352859 h 3141604"/>
                  <a:gd name="connsiteX8" fmla="*/ 4469762 w 4663853"/>
                  <a:gd name="connsiteY8" fmla="*/ 1408863 h 3141604"/>
                  <a:gd name="connsiteX9" fmla="*/ 4663853 w 4663853"/>
                  <a:gd name="connsiteY9" fmla="*/ 1836122 h 3141604"/>
                  <a:gd name="connsiteX10" fmla="*/ 4162795 w 4663853"/>
                  <a:gd name="connsiteY10" fmla="*/ 2469791 h 3141604"/>
                  <a:gd name="connsiteX11" fmla="*/ 4107518 w 4663853"/>
                  <a:gd name="connsiteY11" fmla="*/ 2489965 h 3141604"/>
                  <a:gd name="connsiteX12" fmla="*/ 4102737 w 4663853"/>
                  <a:gd name="connsiteY12" fmla="*/ 2511030 h 3141604"/>
                  <a:gd name="connsiteX13" fmla="*/ 2989357 w 4663853"/>
                  <a:gd name="connsiteY13" fmla="*/ 3121199 h 3141604"/>
                  <a:gd name="connsiteX14" fmla="*/ 2774221 w 4663853"/>
                  <a:gd name="connsiteY14" fmla="*/ 3107526 h 3141604"/>
                  <a:gd name="connsiteX15" fmla="*/ 2573209 w 4663853"/>
                  <a:gd name="connsiteY15" fmla="*/ 3068304 h 3141604"/>
                  <a:gd name="connsiteX16" fmla="*/ 2536912 w 4663853"/>
                  <a:gd name="connsiteY16" fmla="*/ 3081551 h 3141604"/>
                  <a:gd name="connsiteX17" fmla="*/ 2094547 w 4663853"/>
                  <a:gd name="connsiteY17" fmla="*/ 3141604 h 3141604"/>
                  <a:gd name="connsiteX18" fmla="*/ 1459137 w 4663853"/>
                  <a:gd name="connsiteY18" fmla="*/ 3011095 h 3141604"/>
                  <a:gd name="connsiteX19" fmla="*/ 1382785 w 4663853"/>
                  <a:gd name="connsiteY19" fmla="*/ 2968735 h 3141604"/>
                  <a:gd name="connsiteX20" fmla="*/ 1288178 w 4663853"/>
                  <a:gd name="connsiteY20" fmla="*/ 2978444 h 3141604"/>
                  <a:gd name="connsiteX21" fmla="*/ 1171980 w 4663853"/>
                  <a:gd name="connsiteY21" fmla="*/ 2982389 h 3141604"/>
                  <a:gd name="connsiteX22" fmla="*/ 35511 w 4663853"/>
                  <a:gd name="connsiteY22" fmla="*/ 2218211 h 3141604"/>
                  <a:gd name="connsiteX23" fmla="*/ 229602 w 4663853"/>
                  <a:gd name="connsiteY23" fmla="*/ 1790952 h 3141604"/>
                  <a:gd name="connsiteX24" fmla="*/ 307677 w 4663853"/>
                  <a:gd name="connsiteY24" fmla="*/ 1727323 h 3141604"/>
                  <a:gd name="connsiteX25" fmla="*/ 194091 w 4663853"/>
                  <a:gd name="connsiteY25" fmla="*/ 1634754 h 3141604"/>
                  <a:gd name="connsiteX26" fmla="*/ 0 w 4663853"/>
                  <a:gd name="connsiteY26" fmla="*/ 1207495 h 3141604"/>
                  <a:gd name="connsiteX27" fmla="*/ 1020272 w 4663853"/>
                  <a:gd name="connsiteY27" fmla="*/ 447262 h 3141604"/>
                  <a:gd name="connsiteX28" fmla="*/ 1039126 w 4663853"/>
                  <a:gd name="connsiteY28" fmla="*/ 446622 h 3141604"/>
                  <a:gd name="connsiteX29" fmla="*/ 1127680 w 4663853"/>
                  <a:gd name="connsiteY29" fmla="*/ 336919 h 3141604"/>
                  <a:gd name="connsiteX30" fmla="*/ 2070058 w 4663853"/>
                  <a:gd name="connsiteY30" fmla="*/ 0 h 31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663853" h="3141604">
                    <a:moveTo>
                      <a:pt x="2070058" y="0"/>
                    </a:moveTo>
                    <a:cubicBezTo>
                      <a:pt x="2462342" y="0"/>
                      <a:pt x="2808204" y="133646"/>
                      <a:pt x="3012436" y="336919"/>
                    </a:cubicBezTo>
                    <a:lnTo>
                      <a:pt x="3018114" y="343953"/>
                    </a:lnTo>
                    <a:lnTo>
                      <a:pt x="3117100" y="323291"/>
                    </a:lnTo>
                    <a:cubicBezTo>
                      <a:pt x="3191082" y="313112"/>
                      <a:pt x="3267682" y="307766"/>
                      <a:pt x="3346138" y="307766"/>
                    </a:cubicBezTo>
                    <a:cubicBezTo>
                      <a:pt x="3973792" y="307766"/>
                      <a:pt x="4482607" y="649900"/>
                      <a:pt x="4482607" y="1071944"/>
                    </a:cubicBezTo>
                    <a:cubicBezTo>
                      <a:pt x="4482607" y="1164266"/>
                      <a:pt x="4458260" y="1252765"/>
                      <a:pt x="4413647" y="1334694"/>
                    </a:cubicBezTo>
                    <a:lnTo>
                      <a:pt x="4401044" y="1352859"/>
                    </a:lnTo>
                    <a:lnTo>
                      <a:pt x="4469762" y="1408863"/>
                    </a:lnTo>
                    <a:cubicBezTo>
                      <a:pt x="4592301" y="1530826"/>
                      <a:pt x="4663853" y="1677856"/>
                      <a:pt x="4663853" y="1836122"/>
                    </a:cubicBezTo>
                    <a:cubicBezTo>
                      <a:pt x="4663853" y="2099900"/>
                      <a:pt x="4465097" y="2332462"/>
                      <a:pt x="4162795" y="2469791"/>
                    </a:cubicBezTo>
                    <a:lnTo>
                      <a:pt x="4107518" y="2489965"/>
                    </a:lnTo>
                    <a:lnTo>
                      <a:pt x="4102737" y="2511030"/>
                    </a:lnTo>
                    <a:cubicBezTo>
                      <a:pt x="3996766" y="2859253"/>
                      <a:pt x="3538555" y="3121199"/>
                      <a:pt x="2989357" y="3121199"/>
                    </a:cubicBezTo>
                    <a:cubicBezTo>
                      <a:pt x="2915804" y="3121199"/>
                      <a:pt x="2843883" y="3116501"/>
                      <a:pt x="2774221" y="3107526"/>
                    </a:cubicBezTo>
                    <a:lnTo>
                      <a:pt x="2573209" y="3068304"/>
                    </a:lnTo>
                    <a:lnTo>
                      <a:pt x="2536912" y="3081551"/>
                    </a:lnTo>
                    <a:cubicBezTo>
                      <a:pt x="2400947" y="3120221"/>
                      <a:pt x="2251461" y="3141604"/>
                      <a:pt x="2094547" y="3141604"/>
                    </a:cubicBezTo>
                    <a:cubicBezTo>
                      <a:pt x="1859177" y="3141604"/>
                      <a:pt x="1640519" y="3093492"/>
                      <a:pt x="1459137" y="3011095"/>
                    </a:cubicBezTo>
                    <a:lnTo>
                      <a:pt x="1382785" y="2968735"/>
                    </a:lnTo>
                    <a:lnTo>
                      <a:pt x="1288178" y="2978444"/>
                    </a:lnTo>
                    <a:cubicBezTo>
                      <a:pt x="1249973" y="2981053"/>
                      <a:pt x="1211209" y="2982389"/>
                      <a:pt x="1171980" y="2982389"/>
                    </a:cubicBezTo>
                    <a:cubicBezTo>
                      <a:pt x="544326" y="2982389"/>
                      <a:pt x="35511" y="2640255"/>
                      <a:pt x="35511" y="2218211"/>
                    </a:cubicBezTo>
                    <a:cubicBezTo>
                      <a:pt x="35511" y="2059945"/>
                      <a:pt x="107063" y="1912915"/>
                      <a:pt x="229602" y="1790952"/>
                    </a:cubicBezTo>
                    <a:lnTo>
                      <a:pt x="307677" y="1727323"/>
                    </a:lnTo>
                    <a:lnTo>
                      <a:pt x="194091" y="1634754"/>
                    </a:lnTo>
                    <a:cubicBezTo>
                      <a:pt x="71552" y="1512791"/>
                      <a:pt x="0" y="1365762"/>
                      <a:pt x="0" y="1207495"/>
                    </a:cubicBezTo>
                    <a:cubicBezTo>
                      <a:pt x="0" y="811829"/>
                      <a:pt x="447200" y="486396"/>
                      <a:pt x="1020272" y="447262"/>
                    </a:cubicBezTo>
                    <a:lnTo>
                      <a:pt x="1039126" y="446622"/>
                    </a:lnTo>
                    <a:lnTo>
                      <a:pt x="1127680" y="336919"/>
                    </a:lnTo>
                    <a:cubicBezTo>
                      <a:pt x="1331912" y="133646"/>
                      <a:pt x="1677775" y="0"/>
                      <a:pt x="2070058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sz="2700" kern="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91CBAF9-96FB-B376-5C7A-50CFBB792B98}"/>
                </a:ext>
              </a:extLst>
            </p:cNvPr>
            <p:cNvSpPr txBox="1"/>
            <p:nvPr/>
          </p:nvSpPr>
          <p:spPr>
            <a:xfrm>
              <a:off x="4504611" y="2381961"/>
              <a:ext cx="2285068" cy="14874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 sz="9900" b="1" kern="0" dirty="0">
                <a:solidFill>
                  <a:srgbClr val="0000CC"/>
                </a:solidFill>
                <a:latin typeface="#9Slide03 Cabin SemiBold" panose="00000700000000000000" pitchFamily="2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76809" name="TextBox 13">
            <a:extLst>
              <a:ext uri="{FF2B5EF4-FFF2-40B4-BE49-F238E27FC236}">
                <a16:creationId xmlns:a16="http://schemas.microsoft.com/office/drawing/2014/main" id="{8941F674-9233-EFD3-CFFA-00A394DE4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3" y="3819525"/>
            <a:ext cx="363150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vi-VN" altLang="en-US" sz="6000" b="1">
                <a:solidFill>
                  <a:srgbClr val="0000CC"/>
                </a:solidFill>
                <a:latin typeface="#9Slide03 SVNNeutraface 2" pitchFamily="2" charset="0"/>
                <a:cs typeface="Times New Roman" panose="02020603050405020304" pitchFamily="18" charset="0"/>
                <a:sym typeface="Arial" panose="020B0604020202020204" pitchFamily="34" charset="0"/>
              </a:rPr>
              <a:t>HỢP CHẤT HỮU CƠ</a:t>
            </a:r>
            <a:endParaRPr lang="en-US" altLang="en-US" sz="6000" b="1" dirty="0">
              <a:solidFill>
                <a:srgbClr val="0000CC"/>
              </a:solidFill>
              <a:latin typeface="#9Slide03 SVNNeutraface 2" pitchFamily="2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6810" name="TextBox 14">
            <a:extLst>
              <a:ext uri="{FF2B5EF4-FFF2-40B4-BE49-F238E27FC236}">
                <a16:creationId xmlns:a16="http://schemas.microsoft.com/office/drawing/2014/main" id="{F5A56D0A-0BA1-B597-51F1-98AB6177D362}"/>
              </a:ext>
            </a:extLst>
          </p:cNvPr>
          <p:cNvSpPr txBox="1">
            <a:spLocks noChangeArrowheads="1"/>
          </p:cNvSpPr>
          <p:nvPr/>
        </p:nvSpPr>
        <p:spPr bwMode="auto">
          <a:xfrm rot="2257894">
            <a:off x="2894633" y="5313857"/>
            <a:ext cx="3669506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750" b="1" dirty="0" err="1">
                <a:cs typeface="Times New Roman" panose="02020603050405020304" pitchFamily="18" charset="0"/>
                <a:sym typeface="Arial" panose="020B0604020202020204" pitchFamily="34" charset="0"/>
              </a:rPr>
              <a:t>Đặc</a:t>
            </a:r>
            <a:r>
              <a:rPr lang="en-US" altLang="en-US" sz="3750" b="1" dirty="0"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3750" b="1" dirty="0" err="1">
                <a:cs typeface="Times New Roman" panose="02020603050405020304" pitchFamily="18" charset="0"/>
                <a:sym typeface="Arial" panose="020B0604020202020204" pitchFamily="34" charset="0"/>
              </a:rPr>
              <a:t>điểm</a:t>
            </a:r>
            <a:endParaRPr lang="en-US" altLang="en-US" sz="3750" b="1" dirty="0"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ctr" eaLnBrk="1" hangingPunct="1"/>
            <a:r>
              <a:rPr lang="en-US" altLang="en-US" sz="3750" b="1" dirty="0"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3750" b="1" dirty="0" err="1">
                <a:cs typeface="Times New Roman" panose="02020603050405020304" pitchFamily="18" charset="0"/>
                <a:sym typeface="Arial" panose="020B0604020202020204" pitchFamily="34" charset="0"/>
              </a:rPr>
              <a:t>chung</a:t>
            </a:r>
            <a:endParaRPr lang="en-US" altLang="en-US" sz="3750" b="1" dirty="0"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05F0EBBD-3E24-779B-3484-2B6438BB4D5C}"/>
              </a:ext>
            </a:extLst>
          </p:cNvPr>
          <p:cNvSpPr/>
          <p:nvPr/>
        </p:nvSpPr>
        <p:spPr>
          <a:xfrm flipV="1">
            <a:off x="6169622" y="5286510"/>
            <a:ext cx="9651207" cy="428625"/>
          </a:xfrm>
          <a:custGeom>
            <a:avLst/>
            <a:gdLst>
              <a:gd name="connsiteX0" fmla="*/ 0 w 3297382"/>
              <a:gd name="connsiteY0" fmla="*/ 678873 h 678873"/>
              <a:gd name="connsiteX1" fmla="*/ 180110 w 3297382"/>
              <a:gd name="connsiteY1" fmla="*/ 96982 h 678873"/>
              <a:gd name="connsiteX2" fmla="*/ 983673 w 3297382"/>
              <a:gd name="connsiteY2" fmla="*/ 13855 h 678873"/>
              <a:gd name="connsiteX3" fmla="*/ 1981200 w 3297382"/>
              <a:gd name="connsiteY3" fmla="*/ 13855 h 678873"/>
              <a:gd name="connsiteX4" fmla="*/ 3297382 w 3297382"/>
              <a:gd name="connsiteY4" fmla="*/ 0 h 678873"/>
              <a:gd name="connsiteX5" fmla="*/ 3297382 w 3297382"/>
              <a:gd name="connsiteY5" fmla="*/ 0 h 67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97382" h="678873">
                <a:moveTo>
                  <a:pt x="0" y="678873"/>
                </a:moveTo>
                <a:cubicBezTo>
                  <a:pt x="8082" y="443345"/>
                  <a:pt x="16165" y="207818"/>
                  <a:pt x="180110" y="96982"/>
                </a:cubicBezTo>
                <a:cubicBezTo>
                  <a:pt x="344055" y="-13854"/>
                  <a:pt x="683491" y="27709"/>
                  <a:pt x="983673" y="13855"/>
                </a:cubicBezTo>
                <a:cubicBezTo>
                  <a:pt x="1283855" y="0"/>
                  <a:pt x="1981200" y="13855"/>
                  <a:pt x="1981200" y="13855"/>
                </a:cubicBezTo>
                <a:lnTo>
                  <a:pt x="3297382" y="0"/>
                </a:lnTo>
                <a:lnTo>
                  <a:pt x="3297382" y="0"/>
                </a:lnTo>
              </a:path>
            </a:pathLst>
          </a:custGeom>
          <a:noFill/>
          <a:ln w="381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700" kern="0" dirty="0">
              <a:solidFill>
                <a:prstClr val="white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00DF1208-4579-BC98-4FD7-19A1DF6B8AC8}"/>
              </a:ext>
            </a:extLst>
          </p:cNvPr>
          <p:cNvSpPr/>
          <p:nvPr/>
        </p:nvSpPr>
        <p:spPr>
          <a:xfrm>
            <a:off x="5957888" y="1828800"/>
            <a:ext cx="10563225" cy="285750"/>
          </a:xfrm>
          <a:custGeom>
            <a:avLst/>
            <a:gdLst>
              <a:gd name="connsiteX0" fmla="*/ 0 w 6594764"/>
              <a:gd name="connsiteY0" fmla="*/ 0 h 141624"/>
              <a:gd name="connsiteX1" fmla="*/ 124691 w 6594764"/>
              <a:gd name="connsiteY1" fmla="*/ 96982 h 141624"/>
              <a:gd name="connsiteX2" fmla="*/ 332509 w 6594764"/>
              <a:gd name="connsiteY2" fmla="*/ 96982 h 141624"/>
              <a:gd name="connsiteX3" fmla="*/ 581891 w 6594764"/>
              <a:gd name="connsiteY3" fmla="*/ 96982 h 141624"/>
              <a:gd name="connsiteX4" fmla="*/ 1911927 w 6594764"/>
              <a:gd name="connsiteY4" fmla="*/ 138546 h 141624"/>
              <a:gd name="connsiteX5" fmla="*/ 2673927 w 6594764"/>
              <a:gd name="connsiteY5" fmla="*/ 138546 h 141624"/>
              <a:gd name="connsiteX6" fmla="*/ 4017818 w 6594764"/>
              <a:gd name="connsiteY6" fmla="*/ 138546 h 141624"/>
              <a:gd name="connsiteX7" fmla="*/ 5597236 w 6594764"/>
              <a:gd name="connsiteY7" fmla="*/ 138546 h 141624"/>
              <a:gd name="connsiteX8" fmla="*/ 6594764 w 6594764"/>
              <a:gd name="connsiteY8" fmla="*/ 110837 h 141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94764" h="141624">
                <a:moveTo>
                  <a:pt x="0" y="0"/>
                </a:moveTo>
                <a:cubicBezTo>
                  <a:pt x="34636" y="40409"/>
                  <a:pt x="69273" y="80818"/>
                  <a:pt x="124691" y="96982"/>
                </a:cubicBezTo>
                <a:cubicBezTo>
                  <a:pt x="180109" y="113146"/>
                  <a:pt x="332509" y="96982"/>
                  <a:pt x="332509" y="96982"/>
                </a:cubicBezTo>
                <a:lnTo>
                  <a:pt x="581891" y="96982"/>
                </a:lnTo>
                <a:lnTo>
                  <a:pt x="1911927" y="138546"/>
                </a:lnTo>
                <a:cubicBezTo>
                  <a:pt x="2260600" y="145473"/>
                  <a:pt x="2673927" y="138546"/>
                  <a:pt x="2673927" y="138546"/>
                </a:cubicBezTo>
                <a:lnTo>
                  <a:pt x="4017818" y="138546"/>
                </a:lnTo>
                <a:lnTo>
                  <a:pt x="5597236" y="138546"/>
                </a:lnTo>
                <a:cubicBezTo>
                  <a:pt x="6026727" y="133928"/>
                  <a:pt x="6310745" y="122382"/>
                  <a:pt x="6594764" y="110837"/>
                </a:cubicBezTo>
              </a:path>
            </a:pathLst>
          </a:custGeom>
          <a:noFill/>
          <a:ln w="38100" cap="flat">
            <a:solidFill>
              <a:srgbClr val="843C0C"/>
            </a:solidFill>
            <a:prstDash val="solid"/>
            <a:miter/>
          </a:ln>
        </p:spPr>
        <p:txBody>
          <a:bodyPr anchor="ctr"/>
          <a:lstStyle/>
          <a:p>
            <a:pPr algn="ctr">
              <a:defRPr/>
            </a:pPr>
            <a:endParaRPr lang="en-US" sz="2700" kern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6A33405-C19F-30C7-3A9B-06F95D6F1DD4}"/>
              </a:ext>
            </a:extLst>
          </p:cNvPr>
          <p:cNvSpPr/>
          <p:nvPr/>
        </p:nvSpPr>
        <p:spPr>
          <a:xfrm>
            <a:off x="5957888" y="1600200"/>
            <a:ext cx="912020" cy="228600"/>
          </a:xfrm>
          <a:prstGeom prst="rect">
            <a:avLst/>
          </a:prstGeom>
          <a:solidFill>
            <a:srgbClr val="FEEFDA"/>
          </a:solidFill>
          <a:ln w="12700" cap="flat">
            <a:noFill/>
            <a:prstDash val="solid"/>
            <a:miter/>
          </a:ln>
        </p:spPr>
        <p:txBody>
          <a:bodyPr anchor="ctr"/>
          <a:lstStyle/>
          <a:p>
            <a:pPr algn="ctr">
              <a:defRPr/>
            </a:pPr>
            <a:endParaRPr lang="en-US" sz="3600" kern="0" dirty="0">
              <a:solidFill>
                <a:prstClr val="white"/>
              </a:solidFill>
              <a:latin typeface="Nunito Black"/>
              <a:cs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B3980B3-2CD5-4C5C-83F8-0A4FA1B86657}"/>
              </a:ext>
            </a:extLst>
          </p:cNvPr>
          <p:cNvSpPr/>
          <p:nvPr/>
        </p:nvSpPr>
        <p:spPr>
          <a:xfrm>
            <a:off x="7010400" y="7777163"/>
            <a:ext cx="914400" cy="228600"/>
          </a:xfrm>
          <a:prstGeom prst="rect">
            <a:avLst/>
          </a:prstGeom>
          <a:solidFill>
            <a:srgbClr val="FEEFDA"/>
          </a:solidFill>
          <a:ln w="12700" cap="flat">
            <a:noFill/>
            <a:prstDash val="solid"/>
            <a:miter/>
          </a:ln>
        </p:spPr>
        <p:txBody>
          <a:bodyPr anchor="ctr"/>
          <a:lstStyle/>
          <a:p>
            <a:pPr algn="ctr">
              <a:defRPr/>
            </a:pPr>
            <a:endParaRPr lang="en-US" sz="3600" kern="0" dirty="0">
              <a:solidFill>
                <a:prstClr val="white"/>
              </a:solidFill>
              <a:latin typeface="Nunito Black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61247B-7F77-3B3E-782B-2522FE0F6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0700" y="1178720"/>
            <a:ext cx="12458700" cy="740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Hợp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chất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của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carbon,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trừ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CO, CO</a:t>
            </a:r>
            <a:r>
              <a:rPr lang="en-US" altLang="en-US" b="1" baseline="-25000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2,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muối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carbonate…..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BC48E5-2403-E643-D2D6-2EE23722C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9908" y="2745449"/>
            <a:ext cx="9789318" cy="84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en-US" sz="4200" dirty="0">
                <a:solidFill>
                  <a:srgbClr val="00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Liên </a:t>
            </a:r>
            <a:r>
              <a:rPr lang="en-US" altLang="en-US" sz="4200" dirty="0" err="1">
                <a:solidFill>
                  <a:srgbClr val="00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kết</a:t>
            </a:r>
            <a:r>
              <a:rPr lang="en-US" altLang="en-US" sz="4200" dirty="0">
                <a:solidFill>
                  <a:srgbClr val="00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rgbClr val="00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chủ</a:t>
            </a:r>
            <a:r>
              <a:rPr lang="en-US" altLang="en-US" sz="4200" dirty="0">
                <a:solidFill>
                  <a:srgbClr val="00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rgbClr val="00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yếu</a:t>
            </a:r>
            <a:r>
              <a:rPr lang="en-US" altLang="en-US" sz="4200" dirty="0">
                <a:solidFill>
                  <a:srgbClr val="00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rgbClr val="00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là</a:t>
            </a:r>
            <a:r>
              <a:rPr lang="en-US" altLang="en-US" sz="4200" dirty="0">
                <a:solidFill>
                  <a:srgbClr val="00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rgbClr val="00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liên</a:t>
            </a:r>
            <a:r>
              <a:rPr lang="en-US" altLang="en-US" sz="4200" dirty="0">
                <a:solidFill>
                  <a:srgbClr val="00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rgbClr val="00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kết</a:t>
            </a:r>
            <a:r>
              <a:rPr lang="en-US" altLang="en-US" sz="4200" dirty="0">
                <a:solidFill>
                  <a:srgbClr val="00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rgbClr val="00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cộng</a:t>
            </a:r>
            <a:r>
              <a:rPr lang="en-US" altLang="en-US" sz="4200" dirty="0">
                <a:solidFill>
                  <a:srgbClr val="00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rgbClr val="00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hóa</a:t>
            </a:r>
            <a:r>
              <a:rPr lang="en-US" altLang="en-US" sz="4200" dirty="0">
                <a:solidFill>
                  <a:srgbClr val="00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rgbClr val="00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trị</a:t>
            </a:r>
            <a:endParaRPr lang="en-US" altLang="en-US" sz="4200" dirty="0">
              <a:solidFill>
                <a:srgbClr val="000000"/>
              </a:solidFill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AB751E32-C0F4-51E2-4AD5-B853DE82C99A}"/>
              </a:ext>
            </a:extLst>
          </p:cNvPr>
          <p:cNvSpPr/>
          <p:nvPr/>
        </p:nvSpPr>
        <p:spPr>
          <a:xfrm>
            <a:off x="6115996" y="3501959"/>
            <a:ext cx="10429875" cy="2238375"/>
          </a:xfrm>
          <a:custGeom>
            <a:avLst/>
            <a:gdLst>
              <a:gd name="connsiteX0" fmla="*/ 0 w 3297382"/>
              <a:gd name="connsiteY0" fmla="*/ 678873 h 678873"/>
              <a:gd name="connsiteX1" fmla="*/ 180110 w 3297382"/>
              <a:gd name="connsiteY1" fmla="*/ 96982 h 678873"/>
              <a:gd name="connsiteX2" fmla="*/ 983673 w 3297382"/>
              <a:gd name="connsiteY2" fmla="*/ 13855 h 678873"/>
              <a:gd name="connsiteX3" fmla="*/ 1981200 w 3297382"/>
              <a:gd name="connsiteY3" fmla="*/ 13855 h 678873"/>
              <a:gd name="connsiteX4" fmla="*/ 3297382 w 3297382"/>
              <a:gd name="connsiteY4" fmla="*/ 0 h 678873"/>
              <a:gd name="connsiteX5" fmla="*/ 3297382 w 3297382"/>
              <a:gd name="connsiteY5" fmla="*/ 0 h 67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97382" h="678873">
                <a:moveTo>
                  <a:pt x="0" y="678873"/>
                </a:moveTo>
                <a:cubicBezTo>
                  <a:pt x="8082" y="443345"/>
                  <a:pt x="16165" y="207818"/>
                  <a:pt x="180110" y="96982"/>
                </a:cubicBezTo>
                <a:cubicBezTo>
                  <a:pt x="344055" y="-13854"/>
                  <a:pt x="683491" y="27709"/>
                  <a:pt x="983673" y="13855"/>
                </a:cubicBezTo>
                <a:cubicBezTo>
                  <a:pt x="1283855" y="0"/>
                  <a:pt x="1981200" y="13855"/>
                  <a:pt x="1981200" y="13855"/>
                </a:cubicBezTo>
                <a:lnTo>
                  <a:pt x="3297382" y="0"/>
                </a:lnTo>
                <a:lnTo>
                  <a:pt x="3297382" y="0"/>
                </a:lnTo>
              </a:path>
            </a:pathLst>
          </a:custGeom>
          <a:noFill/>
          <a:ln w="381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700" kern="0">
              <a:solidFill>
                <a:prstClr val="white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1851D5-1830-3390-B694-E1CC5867D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3761" y="3990693"/>
            <a:ext cx="11201612" cy="168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en-US" sz="4200" dirty="0" err="1">
                <a:solidFill>
                  <a:schemeClr val="tx2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Thường</a:t>
            </a:r>
            <a:r>
              <a:rPr lang="en-US" altLang="en-US" sz="4200" dirty="0">
                <a:solidFill>
                  <a:schemeClr val="tx2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chemeClr val="tx2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có</a:t>
            </a:r>
            <a:r>
              <a:rPr lang="en-US" altLang="en-US" sz="4200" dirty="0">
                <a:solidFill>
                  <a:schemeClr val="tx2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t</a:t>
            </a:r>
            <a:r>
              <a:rPr lang="en-US" altLang="en-US" sz="4200" baseline="30000" dirty="0">
                <a:solidFill>
                  <a:schemeClr val="tx2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0</a:t>
            </a:r>
            <a:r>
              <a:rPr lang="en-US" altLang="en-US" sz="4200" baseline="-25000" dirty="0">
                <a:solidFill>
                  <a:schemeClr val="tx2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nc</a:t>
            </a:r>
            <a:r>
              <a:rPr lang="en-US" altLang="en-US" sz="4200" dirty="0">
                <a:solidFill>
                  <a:schemeClr val="tx2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, t</a:t>
            </a:r>
            <a:r>
              <a:rPr lang="en-US" altLang="en-US" sz="4200" baseline="30000" dirty="0">
                <a:solidFill>
                  <a:schemeClr val="tx2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0</a:t>
            </a:r>
            <a:r>
              <a:rPr lang="en-US" altLang="en-US" sz="4200" baseline="-25000" dirty="0">
                <a:solidFill>
                  <a:schemeClr val="tx2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s </a:t>
            </a:r>
            <a:r>
              <a:rPr lang="en-US" altLang="en-US" sz="4200" dirty="0">
                <a:solidFill>
                  <a:schemeClr val="tx2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chemeClr val="tx2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thấp</a:t>
            </a:r>
            <a:r>
              <a:rPr lang="en-US" altLang="en-US" sz="4200" dirty="0">
                <a:solidFill>
                  <a:schemeClr val="tx2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en-US" sz="4200" dirty="0" err="1">
                <a:solidFill>
                  <a:schemeClr val="tx2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không</a:t>
            </a:r>
            <a:r>
              <a:rPr lang="en-US" altLang="en-US" sz="4200" dirty="0">
                <a:solidFill>
                  <a:schemeClr val="tx2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tan </a:t>
            </a:r>
            <a:r>
              <a:rPr lang="en-US" altLang="en-US" sz="4200" dirty="0" err="1">
                <a:solidFill>
                  <a:schemeClr val="tx2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hoặc</a:t>
            </a:r>
            <a:r>
              <a:rPr lang="en-US" altLang="en-US" sz="4200" dirty="0">
                <a:solidFill>
                  <a:schemeClr val="tx2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chemeClr val="tx2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ít</a:t>
            </a:r>
            <a:r>
              <a:rPr lang="en-US" altLang="en-US" sz="4200" dirty="0">
                <a:solidFill>
                  <a:schemeClr val="tx2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tan </a:t>
            </a:r>
            <a:r>
              <a:rPr lang="en-US" altLang="en-US" sz="4200" dirty="0" err="1">
                <a:solidFill>
                  <a:schemeClr val="tx2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trong</a:t>
            </a:r>
            <a:r>
              <a:rPr lang="en-US" altLang="en-US" sz="4200" dirty="0">
                <a:solidFill>
                  <a:schemeClr val="tx2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chemeClr val="tx2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nước</a:t>
            </a:r>
            <a:r>
              <a:rPr lang="en-US" altLang="en-US" sz="4200" dirty="0">
                <a:solidFill>
                  <a:schemeClr val="tx2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, tan </a:t>
            </a:r>
            <a:r>
              <a:rPr lang="en-US" altLang="en-US" sz="4200" dirty="0" err="1">
                <a:solidFill>
                  <a:schemeClr val="tx2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nhiều</a:t>
            </a:r>
            <a:r>
              <a:rPr lang="en-US" altLang="en-US" sz="4200" dirty="0">
                <a:solidFill>
                  <a:schemeClr val="tx2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chemeClr val="tx2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trong</a:t>
            </a:r>
            <a:r>
              <a:rPr lang="en-US" altLang="en-US" sz="4200" dirty="0">
                <a:solidFill>
                  <a:schemeClr val="tx2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dung </a:t>
            </a:r>
            <a:r>
              <a:rPr lang="en-US" altLang="en-US" sz="4200" dirty="0" err="1">
                <a:solidFill>
                  <a:schemeClr val="tx2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môi</a:t>
            </a:r>
            <a:r>
              <a:rPr lang="en-US" altLang="en-US" sz="4200" dirty="0">
                <a:solidFill>
                  <a:schemeClr val="tx2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chemeClr val="tx2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hữu</a:t>
            </a:r>
            <a:r>
              <a:rPr lang="en-US" altLang="en-US" sz="4200" dirty="0">
                <a:solidFill>
                  <a:schemeClr val="tx2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chemeClr val="tx2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cơ</a:t>
            </a:r>
            <a:endParaRPr lang="en-US" altLang="en-US" sz="4200" dirty="0">
              <a:solidFill>
                <a:schemeClr val="tx2"/>
              </a:solidFill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id="{3029F595-6706-30BB-E1C3-760D6511C0ED}"/>
              </a:ext>
            </a:extLst>
          </p:cNvPr>
          <p:cNvSpPr/>
          <p:nvPr/>
        </p:nvSpPr>
        <p:spPr>
          <a:xfrm flipV="1">
            <a:off x="6115996" y="5708676"/>
            <a:ext cx="9566768" cy="2880431"/>
          </a:xfrm>
          <a:custGeom>
            <a:avLst/>
            <a:gdLst>
              <a:gd name="connsiteX0" fmla="*/ 0 w 3297382"/>
              <a:gd name="connsiteY0" fmla="*/ 678873 h 678873"/>
              <a:gd name="connsiteX1" fmla="*/ 180110 w 3297382"/>
              <a:gd name="connsiteY1" fmla="*/ 96982 h 678873"/>
              <a:gd name="connsiteX2" fmla="*/ 983673 w 3297382"/>
              <a:gd name="connsiteY2" fmla="*/ 13855 h 678873"/>
              <a:gd name="connsiteX3" fmla="*/ 1981200 w 3297382"/>
              <a:gd name="connsiteY3" fmla="*/ 13855 h 678873"/>
              <a:gd name="connsiteX4" fmla="*/ 3297382 w 3297382"/>
              <a:gd name="connsiteY4" fmla="*/ 0 h 678873"/>
              <a:gd name="connsiteX5" fmla="*/ 3297382 w 3297382"/>
              <a:gd name="connsiteY5" fmla="*/ 0 h 67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97382" h="678873">
                <a:moveTo>
                  <a:pt x="0" y="678873"/>
                </a:moveTo>
                <a:cubicBezTo>
                  <a:pt x="8082" y="443345"/>
                  <a:pt x="16165" y="207818"/>
                  <a:pt x="180110" y="96982"/>
                </a:cubicBezTo>
                <a:cubicBezTo>
                  <a:pt x="344055" y="-13854"/>
                  <a:pt x="683491" y="27709"/>
                  <a:pt x="983673" y="13855"/>
                </a:cubicBezTo>
                <a:cubicBezTo>
                  <a:pt x="1283855" y="0"/>
                  <a:pt x="1981200" y="13855"/>
                  <a:pt x="1981200" y="13855"/>
                </a:cubicBezTo>
                <a:lnTo>
                  <a:pt x="3297382" y="0"/>
                </a:lnTo>
                <a:lnTo>
                  <a:pt x="3297382" y="0"/>
                </a:lnTo>
              </a:path>
            </a:pathLst>
          </a:custGeom>
          <a:noFill/>
          <a:ln w="381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700" kern="0" dirty="0">
              <a:solidFill>
                <a:prstClr val="white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D99583-2000-04BF-68C3-2D10ACAD2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9855" y="6021262"/>
            <a:ext cx="11681359" cy="252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en-US" sz="4200" dirty="0" err="1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Đa</a:t>
            </a:r>
            <a:r>
              <a:rPr lang="en-US" altLang="en-US" sz="4200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số</a:t>
            </a:r>
            <a:r>
              <a:rPr lang="en-US" altLang="en-US" sz="4200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hchc</a:t>
            </a:r>
            <a:r>
              <a:rPr lang="en-US" altLang="en-US" sz="4200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dễ</a:t>
            </a:r>
            <a:r>
              <a:rPr lang="en-US" altLang="en-US" sz="4200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cháy</a:t>
            </a:r>
            <a:r>
              <a:rPr lang="en-US" altLang="en-US" sz="4200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en-US" sz="4200" dirty="0" err="1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thường</a:t>
            </a:r>
            <a:r>
              <a:rPr lang="en-US" altLang="en-US" sz="4200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kém</a:t>
            </a:r>
            <a:r>
              <a:rPr lang="en-US" altLang="en-US" sz="4200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bền</a:t>
            </a:r>
            <a:r>
              <a:rPr lang="en-US" altLang="en-US" sz="4200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với</a:t>
            </a:r>
            <a:r>
              <a:rPr lang="en-US" altLang="en-US" sz="4200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nhiệt</a:t>
            </a:r>
            <a:r>
              <a:rPr lang="en-US" altLang="en-US" sz="4200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altLang="en-US" sz="4200" dirty="0" err="1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Phản</a:t>
            </a:r>
            <a:r>
              <a:rPr lang="en-US" altLang="en-US" sz="4200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ứng</a:t>
            </a:r>
            <a:r>
              <a:rPr lang="en-US" altLang="en-US" sz="4200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hợp</a:t>
            </a:r>
            <a:r>
              <a:rPr lang="en-US" altLang="en-US" sz="4200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chất</a:t>
            </a:r>
            <a:r>
              <a:rPr lang="en-US" altLang="en-US" sz="4200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hữu</a:t>
            </a:r>
            <a:r>
              <a:rPr lang="en-US" altLang="en-US" sz="4200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cơ</a:t>
            </a:r>
            <a:r>
              <a:rPr lang="en-US" altLang="en-US" sz="4200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xảy</a:t>
            </a:r>
            <a:r>
              <a:rPr lang="en-US" altLang="en-US" sz="4200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ra</a:t>
            </a:r>
            <a:r>
              <a:rPr lang="en-US" altLang="en-US" sz="4200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chậm</a:t>
            </a:r>
            <a:r>
              <a:rPr lang="en-US" altLang="en-US" sz="4200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en-US" sz="4200" dirty="0" err="1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không</a:t>
            </a:r>
            <a:r>
              <a:rPr lang="en-US" altLang="en-US" sz="4200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hoàn</a:t>
            </a:r>
            <a:r>
              <a:rPr lang="en-US" altLang="en-US" sz="4200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toàn</a:t>
            </a:r>
            <a:r>
              <a:rPr lang="en-US" altLang="en-US" sz="4200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en-US" sz="4200" dirty="0" err="1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theo</a:t>
            </a:r>
            <a:r>
              <a:rPr lang="en-US" altLang="en-US" sz="4200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nhiều</a:t>
            </a:r>
            <a:r>
              <a:rPr lang="en-US" altLang="en-US" sz="4200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hướng</a:t>
            </a:r>
            <a:r>
              <a:rPr lang="en-US" altLang="en-US" sz="4200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tạo</a:t>
            </a:r>
            <a:r>
              <a:rPr lang="en-US" altLang="en-US" sz="4200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nên</a:t>
            </a:r>
            <a:r>
              <a:rPr lang="en-US" altLang="en-US" sz="4200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hỗn</a:t>
            </a:r>
            <a:r>
              <a:rPr lang="en-US" altLang="en-US" sz="4200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hợp</a:t>
            </a:r>
            <a:r>
              <a:rPr lang="en-US" altLang="en-US" sz="4200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sản</a:t>
            </a:r>
            <a:r>
              <a:rPr lang="en-US" altLang="en-US" sz="4200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phẩm</a:t>
            </a:r>
            <a:endParaRPr lang="en-US" altLang="en-US" sz="4200" dirty="0">
              <a:solidFill>
                <a:srgbClr val="FF0000"/>
              </a:solidFill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762FB59-E0D1-D13A-8668-CBACC6C931CF}"/>
              </a:ext>
            </a:extLst>
          </p:cNvPr>
          <p:cNvSpPr/>
          <p:nvPr/>
        </p:nvSpPr>
        <p:spPr>
          <a:xfrm rot="992620" flipV="1">
            <a:off x="2197062" y="6290783"/>
            <a:ext cx="4115784" cy="2278685"/>
          </a:xfrm>
          <a:custGeom>
            <a:avLst/>
            <a:gdLst>
              <a:gd name="connsiteX0" fmla="*/ 0 w 2805972"/>
              <a:gd name="connsiteY0" fmla="*/ 780506 h 1186094"/>
              <a:gd name="connsiteX1" fmla="*/ 1267097 w 2805972"/>
              <a:gd name="connsiteY1" fmla="*/ 114300 h 1186094"/>
              <a:gd name="connsiteX2" fmla="*/ 2795451 w 2805972"/>
              <a:gd name="connsiteY2" fmla="*/ 22860 h 1186094"/>
              <a:gd name="connsiteX3" fmla="*/ 1854926 w 2805972"/>
              <a:gd name="connsiteY3" fmla="*/ 114300 h 1186094"/>
              <a:gd name="connsiteX4" fmla="*/ 209006 w 2805972"/>
              <a:gd name="connsiteY4" fmla="*/ 1120140 h 1186094"/>
              <a:gd name="connsiteX5" fmla="*/ 182880 w 2805972"/>
              <a:gd name="connsiteY5" fmla="*/ 1094015 h 1186094"/>
              <a:gd name="connsiteX6" fmla="*/ 156754 w 2805972"/>
              <a:gd name="connsiteY6" fmla="*/ 1133203 h 118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5972" h="1186094">
                <a:moveTo>
                  <a:pt x="0" y="780506"/>
                </a:moveTo>
                <a:cubicBezTo>
                  <a:pt x="400594" y="510540"/>
                  <a:pt x="801189" y="240574"/>
                  <a:pt x="1267097" y="114300"/>
                </a:cubicBezTo>
                <a:cubicBezTo>
                  <a:pt x="1733005" y="-11974"/>
                  <a:pt x="2697480" y="22860"/>
                  <a:pt x="2795451" y="22860"/>
                </a:cubicBezTo>
                <a:cubicBezTo>
                  <a:pt x="2893422" y="22860"/>
                  <a:pt x="2286000" y="-68580"/>
                  <a:pt x="1854926" y="114300"/>
                </a:cubicBezTo>
                <a:cubicBezTo>
                  <a:pt x="1423852" y="297180"/>
                  <a:pt x="487680" y="956854"/>
                  <a:pt x="209006" y="1120140"/>
                </a:cubicBezTo>
                <a:cubicBezTo>
                  <a:pt x="-69668" y="1283426"/>
                  <a:pt x="191589" y="1091838"/>
                  <a:pt x="182880" y="1094015"/>
                </a:cubicBezTo>
                <a:cubicBezTo>
                  <a:pt x="174171" y="1096192"/>
                  <a:pt x="165462" y="1114697"/>
                  <a:pt x="156754" y="1133203"/>
                </a:cubicBezTo>
              </a:path>
            </a:pathLst>
          </a:cu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700" kern="0">
              <a:solidFill>
                <a:prstClr val="white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431CAAC3-6120-1789-A518-6867B793D755}"/>
              </a:ext>
            </a:extLst>
          </p:cNvPr>
          <p:cNvSpPr txBox="1">
            <a:spLocks noChangeArrowheads="1"/>
          </p:cNvSpPr>
          <p:nvPr/>
        </p:nvSpPr>
        <p:spPr bwMode="auto">
          <a:xfrm rot="2257894">
            <a:off x="1532705" y="7986766"/>
            <a:ext cx="3669506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750" b="1" dirty="0" err="1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Phân</a:t>
            </a:r>
            <a:r>
              <a:rPr lang="en-US" altLang="en-US" sz="3750" b="1" dirty="0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3750" b="1" dirty="0" err="1">
                <a:solidFill>
                  <a:srgbClr val="FF000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loại</a:t>
            </a:r>
            <a:endParaRPr lang="en-US" altLang="en-US" sz="3750" b="1" dirty="0">
              <a:solidFill>
                <a:srgbClr val="FF0000"/>
              </a:solidFill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0D9320-7EB5-F527-850D-1A6D49F2B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0700" y="8646905"/>
            <a:ext cx="9789318" cy="84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en-US" sz="4200" dirty="0">
                <a:solidFill>
                  <a:srgbClr val="0070C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Hydrocarbon</a:t>
            </a:r>
            <a:r>
              <a:rPr lang="vi-VN" altLang="en-US" sz="4200" dirty="0">
                <a:solidFill>
                  <a:srgbClr val="0070C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và</a:t>
            </a:r>
            <a:r>
              <a:rPr lang="en-US" altLang="en-US" sz="4200" dirty="0">
                <a:solidFill>
                  <a:srgbClr val="0070C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rgbClr val="0070C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dẫn</a:t>
            </a:r>
            <a:r>
              <a:rPr lang="en-US" altLang="en-US" sz="4200" dirty="0">
                <a:solidFill>
                  <a:srgbClr val="0070C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rgbClr val="0070C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xuất</a:t>
            </a:r>
            <a:r>
              <a:rPr lang="en-US" altLang="en-US" sz="4200" dirty="0">
                <a:solidFill>
                  <a:srgbClr val="0070C0"/>
                </a:solidFill>
                <a:cs typeface="Times New Roman" panose="02020603050405020304" pitchFamily="18" charset="0"/>
                <a:sym typeface="Arial" panose="020B0604020202020204" pitchFamily="34" charset="0"/>
              </a:rPr>
              <a:t> hydrocarbon</a:t>
            </a:r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id="{B4F776A2-6A1D-8CCD-BD40-02B474B1DDD1}"/>
              </a:ext>
            </a:extLst>
          </p:cNvPr>
          <p:cNvSpPr/>
          <p:nvPr/>
        </p:nvSpPr>
        <p:spPr>
          <a:xfrm flipV="1">
            <a:off x="5891200" y="9092542"/>
            <a:ext cx="9651207" cy="428625"/>
          </a:xfrm>
          <a:custGeom>
            <a:avLst/>
            <a:gdLst>
              <a:gd name="connsiteX0" fmla="*/ 0 w 3297382"/>
              <a:gd name="connsiteY0" fmla="*/ 678873 h 678873"/>
              <a:gd name="connsiteX1" fmla="*/ 180110 w 3297382"/>
              <a:gd name="connsiteY1" fmla="*/ 96982 h 678873"/>
              <a:gd name="connsiteX2" fmla="*/ 983673 w 3297382"/>
              <a:gd name="connsiteY2" fmla="*/ 13855 h 678873"/>
              <a:gd name="connsiteX3" fmla="*/ 1981200 w 3297382"/>
              <a:gd name="connsiteY3" fmla="*/ 13855 h 678873"/>
              <a:gd name="connsiteX4" fmla="*/ 3297382 w 3297382"/>
              <a:gd name="connsiteY4" fmla="*/ 0 h 678873"/>
              <a:gd name="connsiteX5" fmla="*/ 3297382 w 3297382"/>
              <a:gd name="connsiteY5" fmla="*/ 0 h 67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97382" h="678873">
                <a:moveTo>
                  <a:pt x="0" y="678873"/>
                </a:moveTo>
                <a:cubicBezTo>
                  <a:pt x="8082" y="443345"/>
                  <a:pt x="16165" y="207818"/>
                  <a:pt x="180110" y="96982"/>
                </a:cubicBezTo>
                <a:cubicBezTo>
                  <a:pt x="344055" y="-13854"/>
                  <a:pt x="683491" y="27709"/>
                  <a:pt x="983673" y="13855"/>
                </a:cubicBezTo>
                <a:cubicBezTo>
                  <a:pt x="1283855" y="0"/>
                  <a:pt x="1981200" y="13855"/>
                  <a:pt x="1981200" y="13855"/>
                </a:cubicBezTo>
                <a:lnTo>
                  <a:pt x="3297382" y="0"/>
                </a:lnTo>
                <a:lnTo>
                  <a:pt x="3297382" y="0"/>
                </a:lnTo>
              </a:path>
            </a:pathLst>
          </a:custGeom>
          <a:noFill/>
          <a:ln w="381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700" kern="0" dirty="0">
              <a:solidFill>
                <a:prstClr val="white"/>
              </a:solidFill>
              <a:latin typeface="Calibri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utoUpdateAnimBg="0"/>
      <p:bldP spid="22" grpId="0" autoUpdateAnimBg="0"/>
      <p:bldP spid="2" grpId="0" autoUpdateAnimBg="0"/>
      <p:bldP spid="4" grpId="0" autoUpdateAnimBg="0"/>
      <p:bldP spid="15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>
            <a:extLst>
              <a:ext uri="{FF2B5EF4-FFF2-40B4-BE49-F238E27FC236}">
                <a16:creationId xmlns:a16="http://schemas.microsoft.com/office/drawing/2014/main" id="{571BFC7E-A2EC-1074-29F5-7BE5ADAD9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388"/>
            <a:ext cx="18288000" cy="1552575"/>
          </a:xfrm>
        </p:spPr>
        <p:txBody>
          <a:bodyPr/>
          <a:lstStyle/>
          <a:p>
            <a:pPr defTabSz="1826420"/>
            <a:r>
              <a:rPr lang="vi-VN" altLang="ko-KR" dirty="0">
                <a:solidFill>
                  <a:srgbClr val="404040"/>
                </a:solidFill>
                <a:highlight>
                  <a:srgbClr val="FFFF00"/>
                </a:highlight>
              </a:rPr>
              <a:t>HOẠT ĐỘNG </a:t>
            </a:r>
            <a:r>
              <a:rPr lang="en-US" altLang="ko-KR" dirty="0">
                <a:solidFill>
                  <a:srgbClr val="404040"/>
                </a:solidFill>
                <a:highlight>
                  <a:srgbClr val="FFFF00"/>
                </a:highlight>
                <a:ea typeface="Gulim" panose="020B0600000101010101" pitchFamily="34" charset="-127"/>
              </a:rPr>
              <a:t>LUYỆN TẬP</a:t>
            </a:r>
            <a:endParaRPr lang="ko-KR" altLang="en-US" dirty="0">
              <a:solidFill>
                <a:srgbClr val="404040"/>
              </a:solidFill>
              <a:highlight>
                <a:srgbClr val="FFFF00"/>
              </a:highlight>
              <a:ea typeface="Gulim" panose="020B0600000101010101" pitchFamily="34" charset="-127"/>
            </a:endParaRPr>
          </a:p>
        </p:txBody>
      </p:sp>
      <p:sp>
        <p:nvSpPr>
          <p:cNvPr id="78851" name="TextBox 13">
            <a:extLst>
              <a:ext uri="{FF2B5EF4-FFF2-40B4-BE49-F238E27FC236}">
                <a16:creationId xmlns:a16="http://schemas.microsoft.com/office/drawing/2014/main" id="{C9A90075-3508-3E23-1F4B-72B6D194F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7895" y="1428750"/>
            <a:ext cx="138922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17613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17613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17613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17613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latinLnBrk="1" hangingPunct="1"/>
            <a:r>
              <a:rPr lang="en-US" altLang="ko-KR" sz="4200" b="1" dirty="0">
                <a:solidFill>
                  <a:schemeClr val="bg1"/>
                </a:solidFill>
                <a:cs typeface="Times New Roman" panose="02020603050405020304" pitchFamily="18" charset="0"/>
              </a:rPr>
              <a:t>GAME </a:t>
            </a:r>
            <a:r>
              <a:rPr lang="vi-VN" altLang="ko-KR" sz="4200" b="1" dirty="0">
                <a:solidFill>
                  <a:schemeClr val="bg1"/>
                </a:solidFill>
                <a:cs typeface="Times New Roman" panose="02020603050405020304" pitchFamily="18" charset="0"/>
              </a:rPr>
              <a:t>PLICKERS</a:t>
            </a:r>
            <a:endParaRPr lang="en-US" altLang="ko-KR" sz="4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78852" name="Group 17">
            <a:extLst>
              <a:ext uri="{FF2B5EF4-FFF2-40B4-BE49-F238E27FC236}">
                <a16:creationId xmlns:a16="http://schemas.microsoft.com/office/drawing/2014/main" id="{3048BA26-DBD9-095D-3ABE-AC8E5864AF0D}"/>
              </a:ext>
            </a:extLst>
          </p:cNvPr>
          <p:cNvGrpSpPr>
            <a:grpSpLocks/>
          </p:cNvGrpSpPr>
          <p:nvPr/>
        </p:nvGrpSpPr>
        <p:grpSpPr bwMode="auto">
          <a:xfrm>
            <a:off x="12618245" y="6157913"/>
            <a:ext cx="5038725" cy="2889622"/>
            <a:chOff x="3779911" y="3327771"/>
            <a:chExt cx="1584177" cy="1444228"/>
          </a:xfrm>
        </p:grpSpPr>
        <p:sp>
          <p:nvSpPr>
            <p:cNvPr id="19" name="Text Placeholder 17">
              <a:extLst>
                <a:ext uri="{FF2B5EF4-FFF2-40B4-BE49-F238E27FC236}">
                  <a16:creationId xmlns:a16="http://schemas.microsoft.com/office/drawing/2014/main" id="{3FD01932-892E-6FB4-DCBD-D8C73F6652F8}"/>
                </a:ext>
              </a:extLst>
            </p:cNvPr>
            <p:cNvSpPr txBox="1">
              <a:spLocks/>
            </p:cNvSpPr>
            <p:nvPr/>
          </p:nvSpPr>
          <p:spPr>
            <a:xfrm>
              <a:off x="3779911" y="3327771"/>
              <a:ext cx="1584177" cy="246360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828755">
                <a:buNone/>
                <a:defRPr/>
              </a:pPr>
              <a:r>
                <a:rPr lang="en-US" sz="2801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Bước</a:t>
              </a:r>
              <a:r>
                <a:rPr lang="en-US" sz="2801" b="1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 3</a:t>
              </a:r>
            </a:p>
          </p:txBody>
        </p:sp>
        <p:sp>
          <p:nvSpPr>
            <p:cNvPr id="78864" name="Text Placeholder 18">
              <a:extLst>
                <a:ext uri="{FF2B5EF4-FFF2-40B4-BE49-F238E27FC236}">
                  <a16:creationId xmlns:a16="http://schemas.microsoft.com/office/drawing/2014/main" id="{2ACB69EF-F64D-8791-522B-56203E8448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9911" y="3602556"/>
              <a:ext cx="1584177" cy="249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latinLnBrk="1" hangingPunct="1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solidFill>
                    <a:srgbClr val="1CBBB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78865" name="TextBox 20">
              <a:extLst>
                <a:ext uri="{FF2B5EF4-FFF2-40B4-BE49-F238E27FC236}">
                  <a16:creationId xmlns:a16="http://schemas.microsoft.com/office/drawing/2014/main" id="{E2C207E3-A293-EF11-E8C4-E3DFF24FA6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9911" y="3860579"/>
              <a:ext cx="1584177" cy="911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latinLnBrk="1" hangingPunct="1"/>
              <a:r>
                <a:rPr lang="en-US" altLang="ko-KR" sz="3750" b="1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GV dùng điện thoại quét đáp án, công bố kết quả  </a:t>
              </a:r>
            </a:p>
          </p:txBody>
        </p:sp>
      </p:grpSp>
      <p:grpSp>
        <p:nvGrpSpPr>
          <p:cNvPr id="78853" name="Group 21">
            <a:extLst>
              <a:ext uri="{FF2B5EF4-FFF2-40B4-BE49-F238E27FC236}">
                <a16:creationId xmlns:a16="http://schemas.microsoft.com/office/drawing/2014/main" id="{D5CFDF62-DFCE-8D9F-C729-4D9B51ADD7E0}"/>
              </a:ext>
            </a:extLst>
          </p:cNvPr>
          <p:cNvGrpSpPr>
            <a:grpSpLocks/>
          </p:cNvGrpSpPr>
          <p:nvPr/>
        </p:nvGrpSpPr>
        <p:grpSpPr bwMode="auto">
          <a:xfrm>
            <a:off x="6515100" y="6157913"/>
            <a:ext cx="5038725" cy="2625639"/>
            <a:chOff x="3779590" y="3327771"/>
            <a:chExt cx="1584498" cy="1744203"/>
          </a:xfrm>
        </p:grpSpPr>
        <p:sp>
          <p:nvSpPr>
            <p:cNvPr id="23" name="Text Placeholder 17">
              <a:extLst>
                <a:ext uri="{FF2B5EF4-FFF2-40B4-BE49-F238E27FC236}">
                  <a16:creationId xmlns:a16="http://schemas.microsoft.com/office/drawing/2014/main" id="{367ABAEA-9FD1-7BC5-3521-4379045F69DA}"/>
                </a:ext>
              </a:extLst>
            </p:cNvPr>
            <p:cNvSpPr txBox="1">
              <a:spLocks/>
            </p:cNvSpPr>
            <p:nvPr/>
          </p:nvSpPr>
          <p:spPr>
            <a:xfrm>
              <a:off x="3779590" y="3327771"/>
              <a:ext cx="1584498" cy="246770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828755">
                <a:buNone/>
                <a:defRPr/>
              </a:pPr>
              <a:r>
                <a:rPr lang="vi-VN" sz="2801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Bướ</a:t>
              </a:r>
              <a:r>
                <a:rPr lang="en-US" sz="2801" b="1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c 2</a:t>
              </a:r>
            </a:p>
          </p:txBody>
        </p:sp>
        <p:sp>
          <p:nvSpPr>
            <p:cNvPr id="78862" name="TextBox 24">
              <a:extLst>
                <a:ext uri="{FF2B5EF4-FFF2-40B4-BE49-F238E27FC236}">
                  <a16:creationId xmlns:a16="http://schemas.microsoft.com/office/drawing/2014/main" id="{E07F5C7D-06AE-09E4-9F02-6B9D09F67E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9911" y="3860579"/>
              <a:ext cx="1584177" cy="1211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latinLnBrk="1" hangingPunct="1"/>
              <a:r>
                <a:rPr lang="en-US" altLang="ko-KR" sz="3750" b="1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GV chiếu câu hỏi, HS trả lời bằng thẻ plickers cá nhân </a:t>
              </a:r>
            </a:p>
          </p:txBody>
        </p:sp>
      </p:grpSp>
      <p:grpSp>
        <p:nvGrpSpPr>
          <p:cNvPr id="78854" name="Group 25">
            <a:extLst>
              <a:ext uri="{FF2B5EF4-FFF2-40B4-BE49-F238E27FC236}">
                <a16:creationId xmlns:a16="http://schemas.microsoft.com/office/drawing/2014/main" id="{0EEFA85D-33A1-06DF-802C-70F70C34F7B9}"/>
              </a:ext>
            </a:extLst>
          </p:cNvPr>
          <p:cNvGrpSpPr>
            <a:grpSpLocks/>
          </p:cNvGrpSpPr>
          <p:nvPr/>
        </p:nvGrpSpPr>
        <p:grpSpPr bwMode="auto">
          <a:xfrm>
            <a:off x="1493045" y="6281738"/>
            <a:ext cx="3667125" cy="2889468"/>
            <a:chOff x="3779911" y="3327771"/>
            <a:chExt cx="1584177" cy="1444360"/>
          </a:xfrm>
        </p:grpSpPr>
        <p:sp>
          <p:nvSpPr>
            <p:cNvPr id="27" name="Text Placeholder 17">
              <a:extLst>
                <a:ext uri="{FF2B5EF4-FFF2-40B4-BE49-F238E27FC236}">
                  <a16:creationId xmlns:a16="http://schemas.microsoft.com/office/drawing/2014/main" id="{B91F52D0-4570-BFE3-977F-05EBD3BC25F1}"/>
                </a:ext>
              </a:extLst>
            </p:cNvPr>
            <p:cNvSpPr txBox="1">
              <a:spLocks/>
            </p:cNvSpPr>
            <p:nvPr/>
          </p:nvSpPr>
          <p:spPr>
            <a:xfrm>
              <a:off x="3779911" y="3327771"/>
              <a:ext cx="1584177" cy="246396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828755">
                <a:buNone/>
                <a:defRPr/>
              </a:pPr>
              <a:r>
                <a:rPr lang="en-US" sz="2801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Bước</a:t>
              </a:r>
              <a:r>
                <a:rPr lang="en-US" sz="2801" b="1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 1</a:t>
              </a:r>
            </a:p>
          </p:txBody>
        </p:sp>
        <p:sp>
          <p:nvSpPr>
            <p:cNvPr id="78859" name="Text Placeholder 18">
              <a:extLst>
                <a:ext uri="{FF2B5EF4-FFF2-40B4-BE49-F238E27FC236}">
                  <a16:creationId xmlns:a16="http://schemas.microsoft.com/office/drawing/2014/main" id="{686121CA-B6F7-C333-8520-D0B24CBD11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9911" y="3595241"/>
              <a:ext cx="1584177" cy="249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latinLnBrk="1" hangingPunct="1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solidFill>
                    <a:srgbClr val="1CBBB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 bị</a:t>
              </a:r>
            </a:p>
          </p:txBody>
        </p:sp>
        <p:sp>
          <p:nvSpPr>
            <p:cNvPr id="78860" name="TextBox 28">
              <a:extLst>
                <a:ext uri="{FF2B5EF4-FFF2-40B4-BE49-F238E27FC236}">
                  <a16:creationId xmlns:a16="http://schemas.microsoft.com/office/drawing/2014/main" id="{D1183DAF-2DC1-39DB-22E6-8A54E24248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9911" y="3860579"/>
              <a:ext cx="1584177" cy="911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latinLnBrk="1" hangingPunct="1"/>
              <a:r>
                <a:rPr lang="en-US" altLang="ko-KR" sz="3750" b="1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altLang="ko-KR" sz="3750" b="1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GV chuẩn bị</a:t>
              </a:r>
              <a:r>
                <a:rPr lang="en-US" altLang="ko-KR" sz="3750" b="1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điện thoại có kết nối wifi/4G </a:t>
              </a:r>
              <a:endParaRPr lang="ko-KR" altLang="en-US" sz="375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Chỗ dành sẵn cho Hình ảnh 3">
            <a:extLst>
              <a:ext uri="{FF2B5EF4-FFF2-40B4-BE49-F238E27FC236}">
                <a16:creationId xmlns:a16="http://schemas.microsoft.com/office/drawing/2014/main" id="{114ADF75-D1B0-D377-10F8-D7CCE0946AD3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4389" r="4389"/>
          <a:stretch>
            <a:fillRect/>
          </a:stretch>
        </p:blipFill>
        <p:spPr>
          <a:xfrm>
            <a:off x="914401" y="2400301"/>
            <a:ext cx="4824413" cy="3586163"/>
          </a:xfr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D9F7EC5-76F0-4668-81F3-ADF58C7F539D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/>
          <a:srcRect l="5157" r="5157"/>
          <a:stretch>
            <a:fillRect/>
          </a:stretch>
        </p:blipFill>
        <p:spPr>
          <a:xfrm>
            <a:off x="6615113" y="2400301"/>
            <a:ext cx="4824413" cy="3586163"/>
          </a:xfr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1A553022-5A5A-2B24-5B3C-BFCA0609B982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4"/>
          <a:srcRect l="6132" r="6132"/>
          <a:stretch>
            <a:fillRect/>
          </a:stretch>
        </p:blipFill>
        <p:spPr>
          <a:xfrm>
            <a:off x="12001501" y="2357438"/>
            <a:ext cx="4824413" cy="3586163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80E7858C-26CF-E196-4696-7960EDE99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563110" y="785664"/>
            <a:ext cx="17221199" cy="8915400"/>
          </a:xfrm>
          <a:custGeom>
            <a:avLst/>
            <a:gdLst/>
            <a:ahLst/>
            <a:cxnLst/>
            <a:rect l="l" t="t" r="r" b="b"/>
            <a:pathLst>
              <a:path w="12427463" h="8229600">
                <a:moveTo>
                  <a:pt x="0" y="0"/>
                </a:moveTo>
                <a:lnTo>
                  <a:pt x="12427462" y="0"/>
                </a:lnTo>
                <a:lnTo>
                  <a:pt x="124274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5626408" y="7576193"/>
            <a:ext cx="2721011" cy="2710807"/>
          </a:xfrm>
          <a:custGeom>
            <a:avLst/>
            <a:gdLst/>
            <a:ahLst/>
            <a:cxnLst/>
            <a:rect l="l" t="t" r="r" b="b"/>
            <a:pathLst>
              <a:path w="2721011" h="2710807">
                <a:moveTo>
                  <a:pt x="0" y="0"/>
                </a:moveTo>
                <a:lnTo>
                  <a:pt x="2721011" y="0"/>
                </a:lnTo>
                <a:lnTo>
                  <a:pt x="2721011" y="2710807"/>
                </a:lnTo>
                <a:lnTo>
                  <a:pt x="0" y="27108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4" name="Freeform 4"/>
          <p:cNvSpPr/>
          <p:nvPr/>
        </p:nvSpPr>
        <p:spPr>
          <a:xfrm rot="-1551913" flipH="1">
            <a:off x="1042700" y="384554"/>
            <a:ext cx="2345022" cy="2068505"/>
          </a:xfrm>
          <a:custGeom>
            <a:avLst/>
            <a:gdLst/>
            <a:ahLst/>
            <a:cxnLst/>
            <a:rect l="l" t="t" r="r" b="b"/>
            <a:pathLst>
              <a:path w="2345022" h="2068505">
                <a:moveTo>
                  <a:pt x="2345022" y="0"/>
                </a:moveTo>
                <a:lnTo>
                  <a:pt x="0" y="0"/>
                </a:lnTo>
                <a:lnTo>
                  <a:pt x="0" y="2068505"/>
                </a:lnTo>
                <a:lnTo>
                  <a:pt x="2345022" y="2068505"/>
                </a:lnTo>
                <a:lnTo>
                  <a:pt x="234502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0" y="6999117"/>
            <a:ext cx="2215211" cy="3287883"/>
          </a:xfrm>
          <a:custGeom>
            <a:avLst/>
            <a:gdLst/>
            <a:ahLst/>
            <a:cxnLst/>
            <a:rect l="l" t="t" r="r" b="b"/>
            <a:pathLst>
              <a:path w="2215211" h="3287883">
                <a:moveTo>
                  <a:pt x="0" y="0"/>
                </a:moveTo>
                <a:lnTo>
                  <a:pt x="2215211" y="0"/>
                </a:lnTo>
                <a:lnTo>
                  <a:pt x="2215211" y="3287883"/>
                </a:lnTo>
                <a:lnTo>
                  <a:pt x="0" y="32878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859211" y="1468952"/>
            <a:ext cx="14701189" cy="14740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srgbClr val="1B7220"/>
                </a:solidFill>
                <a:latin typeface="Cambria"/>
                <a:ea typeface="Cambria"/>
                <a:cs typeface="+mn-ea"/>
                <a:sym typeface="+mn-lt"/>
              </a:rPr>
              <a:t>Vận dụng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1B7220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9DB16501-B86B-D970-F050-E03E7544F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5211" y="3091789"/>
            <a:ext cx="14091589" cy="606467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Vitamin A </a:t>
            </a:r>
            <a:r>
              <a:rPr lang="en-US" sz="4400" dirty="0" err="1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dirty="0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400" dirty="0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4400" dirty="0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4400" dirty="0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4400" dirty="0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4400" dirty="0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dirty="0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dirty="0" err="1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400" dirty="0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. V</a:t>
            </a:r>
            <a:r>
              <a:rPr lang="vi-VN" sz="4400" dirty="0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400" dirty="0" err="1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tamin</a:t>
            </a:r>
            <a:r>
              <a:rPr lang="en-US" sz="4400" dirty="0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4400" dirty="0" err="1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4400" dirty="0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dirty="0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4400" dirty="0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ngừa</a:t>
            </a:r>
            <a:r>
              <a:rPr lang="en-US" sz="4400" dirty="0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thoái</a:t>
            </a:r>
            <a:r>
              <a:rPr lang="en-US" sz="4400" dirty="0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4400" dirty="0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400" dirty="0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vi-VN" sz="4400" dirty="0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.V</a:t>
            </a:r>
            <a:r>
              <a:rPr lang="en-US" sz="4400" dirty="0" err="1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itamin</a:t>
            </a:r>
            <a:r>
              <a:rPr lang="en-US" sz="4400" dirty="0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 A</a:t>
            </a:r>
            <a:r>
              <a:rPr lang="vi-VN" sz="4400" dirty="0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400" dirty="0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400" dirty="0" err="1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400" dirty="0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4400" dirty="0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dirty="0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400" dirty="0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4400" b="1" dirty="0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400" dirty="0" err="1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400" dirty="0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400" dirty="0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4400" dirty="0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4400" dirty="0">
                <a:solidFill>
                  <a:srgbClr val="165654"/>
                </a:solidFill>
                <a:latin typeface="Times New Roman" pitchFamily="18" charset="0"/>
                <a:cs typeface="Times New Roman" pitchFamily="18" charset="0"/>
              </a:rPr>
              <a:t> Hãy tìm hiểu về công thức hóa học của vitamin A, cho biết vitamin A thuộc loại hydrocarbon hay dẫn xuất hydrocarbon? Những loại thực phẩm nào giàu vitamin A?</a:t>
            </a:r>
            <a:endParaRPr lang="en-US" sz="4400" b="1" i="1" dirty="0">
              <a:solidFill>
                <a:srgbClr val="16565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9146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30269" y="1028700"/>
            <a:ext cx="12427463" cy="8229600"/>
          </a:xfrm>
          <a:custGeom>
            <a:avLst/>
            <a:gdLst/>
            <a:ahLst/>
            <a:cxnLst/>
            <a:rect l="l" t="t" r="r" b="b"/>
            <a:pathLst>
              <a:path w="12427463" h="8229600">
                <a:moveTo>
                  <a:pt x="0" y="0"/>
                </a:moveTo>
                <a:lnTo>
                  <a:pt x="12427462" y="0"/>
                </a:lnTo>
                <a:lnTo>
                  <a:pt x="124274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354570" y="409807"/>
            <a:ext cx="2314290" cy="3282680"/>
          </a:xfrm>
          <a:custGeom>
            <a:avLst/>
            <a:gdLst/>
            <a:ahLst/>
            <a:cxnLst/>
            <a:rect l="l" t="t" r="r" b="b"/>
            <a:pathLst>
              <a:path w="2314290" h="3282680">
                <a:moveTo>
                  <a:pt x="0" y="0"/>
                </a:moveTo>
                <a:lnTo>
                  <a:pt x="2314290" y="0"/>
                </a:lnTo>
                <a:lnTo>
                  <a:pt x="2314290" y="3282681"/>
                </a:lnTo>
                <a:lnTo>
                  <a:pt x="0" y="32826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13314473" y="5143500"/>
            <a:ext cx="3493294" cy="5143500"/>
          </a:xfrm>
          <a:custGeom>
            <a:avLst/>
            <a:gdLst/>
            <a:ahLst/>
            <a:cxnLst/>
            <a:rect l="l" t="t" r="r" b="b"/>
            <a:pathLst>
              <a:path w="3493294" h="5143500">
                <a:moveTo>
                  <a:pt x="3493293" y="0"/>
                </a:moveTo>
                <a:lnTo>
                  <a:pt x="0" y="0"/>
                </a:lnTo>
                <a:lnTo>
                  <a:pt x="0" y="5143500"/>
                </a:lnTo>
                <a:lnTo>
                  <a:pt x="3493293" y="5143500"/>
                </a:lnTo>
                <a:lnTo>
                  <a:pt x="349329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0" y="6016958"/>
            <a:ext cx="3170967" cy="3593164"/>
          </a:xfrm>
          <a:custGeom>
            <a:avLst/>
            <a:gdLst/>
            <a:ahLst/>
            <a:cxnLst/>
            <a:rect l="l" t="t" r="r" b="b"/>
            <a:pathLst>
              <a:path w="3170967" h="3593164">
                <a:moveTo>
                  <a:pt x="3170967" y="0"/>
                </a:moveTo>
                <a:lnTo>
                  <a:pt x="0" y="0"/>
                </a:lnTo>
                <a:lnTo>
                  <a:pt x="0" y="3593164"/>
                </a:lnTo>
                <a:lnTo>
                  <a:pt x="3170967" y="3593164"/>
                </a:lnTo>
                <a:lnTo>
                  <a:pt x="317096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5733717" y="556306"/>
            <a:ext cx="2016649" cy="1494841"/>
          </a:xfrm>
          <a:custGeom>
            <a:avLst/>
            <a:gdLst/>
            <a:ahLst/>
            <a:cxnLst/>
            <a:rect l="l" t="t" r="r" b="b"/>
            <a:pathLst>
              <a:path w="2016649" h="1494841">
                <a:moveTo>
                  <a:pt x="0" y="0"/>
                </a:moveTo>
                <a:lnTo>
                  <a:pt x="2016650" y="0"/>
                </a:lnTo>
                <a:lnTo>
                  <a:pt x="2016650" y="1494841"/>
                </a:lnTo>
                <a:lnTo>
                  <a:pt x="0" y="14948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9EF257-6E26-9102-63DC-3F91A288414E}"/>
              </a:ext>
            </a:extLst>
          </p:cNvPr>
          <p:cNvSpPr/>
          <p:nvPr/>
        </p:nvSpPr>
        <p:spPr>
          <a:xfrm>
            <a:off x="4213050" y="2841453"/>
            <a:ext cx="9342121" cy="3943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charset="0"/>
                <a:ea typeface="+mn-ea"/>
                <a:cs typeface="Arial" panose="020B0604020202020204" pitchFamily="34" charset="0"/>
                <a:sym typeface="Arial"/>
              </a:rPr>
              <a:t>TRÂN TRỌNG CẢM ƠN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charset="0"/>
                <a:ea typeface="+mn-ea"/>
                <a:cs typeface="Arial" panose="020B0604020202020204" pitchFamily="34" charset="0"/>
                <a:sym typeface="Arial"/>
              </a:rPr>
              <a:t>QUÍ THẦY CÔ GIÁO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charset="0"/>
                <a:ea typeface="+mn-ea"/>
                <a:cs typeface="Arial" panose="020B0604020202020204" pitchFamily="34" charset="0"/>
                <a:sym typeface="Arial"/>
              </a:rPr>
              <a:t>VÀ CÁC EM HỌC SINH</a:t>
            </a:r>
          </a:p>
        </p:txBody>
      </p:sp>
    </p:spTree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790DB1C-E69B-9D88-8531-1FFF25DFD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8"/>
            <a:ext cx="18288000" cy="10287000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32B2FB77-A939-5190-26AD-B1B79A6BEB15}"/>
              </a:ext>
            </a:extLst>
          </p:cNvPr>
          <p:cNvSpPr/>
          <p:nvPr/>
        </p:nvSpPr>
        <p:spPr>
          <a:xfrm>
            <a:off x="306061" y="8616588"/>
            <a:ext cx="1052894" cy="1670412"/>
          </a:xfrm>
          <a:custGeom>
            <a:avLst/>
            <a:gdLst/>
            <a:ahLst/>
            <a:cxnLst/>
            <a:rect l="l" t="t" r="r" b="b"/>
            <a:pathLst>
              <a:path w="2410587" h="2884052">
                <a:moveTo>
                  <a:pt x="0" y="0"/>
                </a:moveTo>
                <a:lnTo>
                  <a:pt x="2410587" y="0"/>
                </a:lnTo>
                <a:lnTo>
                  <a:pt x="2410587" y="2884053"/>
                </a:lnTo>
                <a:lnTo>
                  <a:pt x="0" y="28840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+mj-lt"/>
              <a:cs typeface="+mn-ea"/>
              <a:sym typeface="+mn-lt"/>
            </a:endParaRP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2EE6AEBE-D28C-F5EF-0D8E-F7982B82A750}"/>
              </a:ext>
            </a:extLst>
          </p:cNvPr>
          <p:cNvSpPr/>
          <p:nvPr/>
        </p:nvSpPr>
        <p:spPr>
          <a:xfrm rot="-449038">
            <a:off x="1659713" y="486718"/>
            <a:ext cx="1301451" cy="3089498"/>
          </a:xfrm>
          <a:custGeom>
            <a:avLst/>
            <a:gdLst/>
            <a:ahLst/>
            <a:cxnLst/>
            <a:rect l="l" t="t" r="r" b="b"/>
            <a:pathLst>
              <a:path w="1301451" h="3089498">
                <a:moveTo>
                  <a:pt x="0" y="0"/>
                </a:moveTo>
                <a:lnTo>
                  <a:pt x="1301451" y="0"/>
                </a:lnTo>
                <a:lnTo>
                  <a:pt x="1301451" y="3089498"/>
                </a:lnTo>
                <a:lnTo>
                  <a:pt x="0" y="3089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8" name="Freeform 14"/>
          <p:cNvSpPr/>
          <p:nvPr/>
        </p:nvSpPr>
        <p:spPr>
          <a:xfrm>
            <a:off x="580401" y="2626833"/>
            <a:ext cx="9296400" cy="5791200"/>
          </a:xfrm>
          <a:custGeom>
            <a:avLst/>
            <a:gdLst/>
            <a:ahLst/>
            <a:cxnLst/>
            <a:rect l="l" t="t" r="r" b="b"/>
            <a:pathLst>
              <a:path w="2397465" h="1335106">
                <a:moveTo>
                  <a:pt x="27216" y="0"/>
                </a:moveTo>
                <a:lnTo>
                  <a:pt x="2370250" y="0"/>
                </a:lnTo>
                <a:cubicBezTo>
                  <a:pt x="2377468" y="0"/>
                  <a:pt x="2384390" y="2867"/>
                  <a:pt x="2389494" y="7971"/>
                </a:cubicBezTo>
                <a:cubicBezTo>
                  <a:pt x="2394598" y="13075"/>
                  <a:pt x="2397465" y="19998"/>
                  <a:pt x="2397465" y="27216"/>
                </a:cubicBezTo>
                <a:lnTo>
                  <a:pt x="2397465" y="1307890"/>
                </a:lnTo>
                <a:cubicBezTo>
                  <a:pt x="2397465" y="1315108"/>
                  <a:pt x="2394598" y="1322031"/>
                  <a:pt x="2389494" y="1327135"/>
                </a:cubicBezTo>
                <a:cubicBezTo>
                  <a:pt x="2384390" y="1332239"/>
                  <a:pt x="2377468" y="1335106"/>
                  <a:pt x="2370250" y="1335106"/>
                </a:cubicBezTo>
                <a:lnTo>
                  <a:pt x="27216" y="1335106"/>
                </a:lnTo>
                <a:cubicBezTo>
                  <a:pt x="19998" y="1335106"/>
                  <a:pt x="13075" y="1332239"/>
                  <a:pt x="7971" y="1327135"/>
                </a:cubicBezTo>
                <a:cubicBezTo>
                  <a:pt x="2867" y="1322031"/>
                  <a:pt x="0" y="1315108"/>
                  <a:pt x="0" y="1307890"/>
                </a:cubicBezTo>
                <a:lnTo>
                  <a:pt x="0" y="27216"/>
                </a:lnTo>
                <a:cubicBezTo>
                  <a:pt x="0" y="19998"/>
                  <a:pt x="2867" y="13075"/>
                  <a:pt x="7971" y="7971"/>
                </a:cubicBezTo>
                <a:cubicBezTo>
                  <a:pt x="13075" y="2867"/>
                  <a:pt x="19998" y="0"/>
                  <a:pt x="27216" y="0"/>
                </a:cubicBezTo>
                <a:close/>
              </a:path>
            </a:pathLst>
          </a:custGeom>
          <a:solidFill>
            <a:srgbClr val="FAFAFA"/>
          </a:solidFill>
          <a:ln w="76200">
            <a:solidFill>
              <a:srgbClr val="043241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832508" y="2805661"/>
            <a:ext cx="9367476" cy="6560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bếp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dịu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dàng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tanh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rau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hỡi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là ai?</a:t>
            </a:r>
            <a:endParaRPr lang="en-US" sz="7200" b="1" dirty="0">
              <a:solidFill>
                <a:srgbClr val="0734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Freeform 2"/>
          <p:cNvSpPr/>
          <p:nvPr/>
        </p:nvSpPr>
        <p:spPr>
          <a:xfrm>
            <a:off x="3611246" y="1240300"/>
            <a:ext cx="3810000" cy="1066802"/>
          </a:xfrm>
          <a:custGeom>
            <a:avLst/>
            <a:gdLst/>
            <a:ahLst/>
            <a:cxnLst/>
            <a:rect l="l" t="t" r="r" b="b"/>
            <a:pathLst>
              <a:path w="10543126" h="7916929">
                <a:moveTo>
                  <a:pt x="0" y="0"/>
                </a:moveTo>
                <a:lnTo>
                  <a:pt x="10543126" y="0"/>
                </a:lnTo>
                <a:lnTo>
                  <a:pt x="10543126" y="7916930"/>
                </a:lnTo>
                <a:lnTo>
                  <a:pt x="0" y="79169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17" name="TextBox 6"/>
          <p:cNvSpPr txBox="1"/>
          <p:nvPr/>
        </p:nvSpPr>
        <p:spPr>
          <a:xfrm>
            <a:off x="3550872" y="920569"/>
            <a:ext cx="4495800" cy="1386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noProof="0" dirty="0">
                <a:solidFill>
                  <a:srgbClr val="1F7B79"/>
                </a:solidFill>
                <a:latin typeface="Cambria"/>
                <a:ea typeface="Cambria"/>
                <a:cs typeface="+mn-ea"/>
                <a:sym typeface="+mn-lt"/>
              </a:rPr>
              <a:t>Câu 2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1F7B79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9E7E271-3FA9-AE4E-9258-0BF13582E396}"/>
              </a:ext>
            </a:extLst>
          </p:cNvPr>
          <p:cNvGrpSpPr/>
          <p:nvPr/>
        </p:nvGrpSpPr>
        <p:grpSpPr>
          <a:xfrm>
            <a:off x="12801600" y="2933700"/>
            <a:ext cx="3540802" cy="5209181"/>
            <a:chOff x="12504134" y="2439665"/>
            <a:chExt cx="3540802" cy="431921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870F44D-FA02-E31D-4B69-D68934B5EF51}"/>
                </a:ext>
              </a:extLst>
            </p:cNvPr>
            <p:cNvSpPr/>
            <p:nvPr/>
          </p:nvSpPr>
          <p:spPr>
            <a:xfrm>
              <a:off x="12504134" y="2439665"/>
              <a:ext cx="3540802" cy="431921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2" descr="Giấm&quot; - 164.151 Ảnh, vector và hình chụp có sẵn | Shutterstock">
              <a:extLst>
                <a:ext uri="{FF2B5EF4-FFF2-40B4-BE49-F238E27FC236}">
                  <a16:creationId xmlns:a16="http://schemas.microsoft.com/office/drawing/2014/main" id="{79C2454F-5312-2C34-EC6C-92D020C5B0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47" t="14572" r="27149" b="23721"/>
            <a:stretch/>
          </p:blipFill>
          <p:spPr bwMode="auto">
            <a:xfrm>
              <a:off x="13055686" y="2831542"/>
              <a:ext cx="2171398" cy="2977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07025A9-843C-5CA0-5BAA-78BF55DCA73E}"/>
                </a:ext>
              </a:extLst>
            </p:cNvPr>
            <p:cNvSpPr txBox="1"/>
            <p:nvPr/>
          </p:nvSpPr>
          <p:spPr>
            <a:xfrm>
              <a:off x="13687445" y="5900454"/>
              <a:ext cx="21925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Yeseva One" panose="00000500000000000000" pitchFamily="2" charset="0"/>
                </a:rPr>
                <a:t>GIẤM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81887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790DB1C-E69B-9D88-8531-1FFF25DFD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1307"/>
            <a:ext cx="18288000" cy="10287000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32B2FB77-A939-5190-26AD-B1B79A6BEB15}"/>
              </a:ext>
            </a:extLst>
          </p:cNvPr>
          <p:cNvSpPr/>
          <p:nvPr/>
        </p:nvSpPr>
        <p:spPr>
          <a:xfrm>
            <a:off x="28794" y="8535281"/>
            <a:ext cx="1052894" cy="1670412"/>
          </a:xfrm>
          <a:custGeom>
            <a:avLst/>
            <a:gdLst/>
            <a:ahLst/>
            <a:cxnLst/>
            <a:rect l="l" t="t" r="r" b="b"/>
            <a:pathLst>
              <a:path w="2410587" h="2884052">
                <a:moveTo>
                  <a:pt x="0" y="0"/>
                </a:moveTo>
                <a:lnTo>
                  <a:pt x="2410587" y="0"/>
                </a:lnTo>
                <a:lnTo>
                  <a:pt x="2410587" y="2884053"/>
                </a:lnTo>
                <a:lnTo>
                  <a:pt x="0" y="2884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+mj-lt"/>
              <a:cs typeface="+mn-ea"/>
              <a:sym typeface="+mn-lt"/>
            </a:endParaRP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2EE6AEBE-D28C-F5EF-0D8E-F7982B82A750}"/>
              </a:ext>
            </a:extLst>
          </p:cNvPr>
          <p:cNvSpPr/>
          <p:nvPr/>
        </p:nvSpPr>
        <p:spPr>
          <a:xfrm rot="-449038">
            <a:off x="1850913" y="228951"/>
            <a:ext cx="1301451" cy="3089498"/>
          </a:xfrm>
          <a:custGeom>
            <a:avLst/>
            <a:gdLst/>
            <a:ahLst/>
            <a:cxnLst/>
            <a:rect l="l" t="t" r="r" b="b"/>
            <a:pathLst>
              <a:path w="1301451" h="3089498">
                <a:moveTo>
                  <a:pt x="0" y="0"/>
                </a:moveTo>
                <a:lnTo>
                  <a:pt x="1301451" y="0"/>
                </a:lnTo>
                <a:lnTo>
                  <a:pt x="1301451" y="3089498"/>
                </a:lnTo>
                <a:lnTo>
                  <a:pt x="0" y="30894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cs typeface="+mn-ea"/>
              <a:sym typeface="+mn-lt"/>
            </a:endParaRPr>
          </a:p>
        </p:txBody>
      </p:sp>
      <p:sp>
        <p:nvSpPr>
          <p:cNvPr id="8" name="Freeform 14"/>
          <p:cNvSpPr/>
          <p:nvPr/>
        </p:nvSpPr>
        <p:spPr>
          <a:xfrm>
            <a:off x="1118623" y="3223908"/>
            <a:ext cx="9296400" cy="5791200"/>
          </a:xfrm>
          <a:custGeom>
            <a:avLst/>
            <a:gdLst/>
            <a:ahLst/>
            <a:cxnLst/>
            <a:rect l="l" t="t" r="r" b="b"/>
            <a:pathLst>
              <a:path w="2397465" h="1335106">
                <a:moveTo>
                  <a:pt x="27216" y="0"/>
                </a:moveTo>
                <a:lnTo>
                  <a:pt x="2370250" y="0"/>
                </a:lnTo>
                <a:cubicBezTo>
                  <a:pt x="2377468" y="0"/>
                  <a:pt x="2384390" y="2867"/>
                  <a:pt x="2389494" y="7971"/>
                </a:cubicBezTo>
                <a:cubicBezTo>
                  <a:pt x="2394598" y="13075"/>
                  <a:pt x="2397465" y="19998"/>
                  <a:pt x="2397465" y="27216"/>
                </a:cubicBezTo>
                <a:lnTo>
                  <a:pt x="2397465" y="1307890"/>
                </a:lnTo>
                <a:cubicBezTo>
                  <a:pt x="2397465" y="1315108"/>
                  <a:pt x="2394598" y="1322031"/>
                  <a:pt x="2389494" y="1327135"/>
                </a:cubicBezTo>
                <a:cubicBezTo>
                  <a:pt x="2384390" y="1332239"/>
                  <a:pt x="2377468" y="1335106"/>
                  <a:pt x="2370250" y="1335106"/>
                </a:cubicBezTo>
                <a:lnTo>
                  <a:pt x="27216" y="1335106"/>
                </a:lnTo>
                <a:cubicBezTo>
                  <a:pt x="19998" y="1335106"/>
                  <a:pt x="13075" y="1332239"/>
                  <a:pt x="7971" y="1327135"/>
                </a:cubicBezTo>
                <a:cubicBezTo>
                  <a:pt x="2867" y="1322031"/>
                  <a:pt x="0" y="1315108"/>
                  <a:pt x="0" y="1307890"/>
                </a:cubicBezTo>
                <a:lnTo>
                  <a:pt x="0" y="27216"/>
                </a:lnTo>
                <a:cubicBezTo>
                  <a:pt x="0" y="19998"/>
                  <a:pt x="2867" y="13075"/>
                  <a:pt x="7971" y="7971"/>
                </a:cubicBezTo>
                <a:cubicBezTo>
                  <a:pt x="13075" y="2867"/>
                  <a:pt x="19998" y="0"/>
                  <a:pt x="27216" y="0"/>
                </a:cubicBezTo>
                <a:close/>
              </a:path>
            </a:pathLst>
          </a:custGeom>
          <a:solidFill>
            <a:srgbClr val="FAFAFA"/>
          </a:solidFill>
          <a:ln w="76200">
            <a:solidFill>
              <a:srgbClr val="043241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1295400" y="3223908"/>
            <a:ext cx="9115122" cy="5180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vi-VN" sz="4000" dirty="0"/>
              <a:t> </a:t>
            </a:r>
            <a:r>
              <a:rPr lang="en-US" sz="4000" dirty="0" err="1"/>
              <a:t>Tôi</a:t>
            </a:r>
            <a:r>
              <a:rPr lang="en-US" sz="4000" dirty="0"/>
              <a:t> </a:t>
            </a:r>
            <a:r>
              <a:rPr lang="vi-VN" sz="4000" dirty="0"/>
              <a:t>lan tỏa nhẹ nhàng,</a:t>
            </a:r>
            <a:br>
              <a:rPr lang="vi-VN" sz="4000" dirty="0"/>
            </a:br>
            <a:r>
              <a:rPr lang="vi-VN" sz="4000" dirty="0"/>
              <a:t>Cung cấp năng lượng, vững vàng mọi nơi.</a:t>
            </a:r>
            <a:br>
              <a:rPr lang="vi-VN" sz="4000" dirty="0"/>
            </a:br>
            <a:r>
              <a:rPr lang="vi-VN" sz="4000" dirty="0"/>
              <a:t>Cẩn thận dùng đúng an toàn,</a:t>
            </a:r>
            <a:br>
              <a:rPr lang="vi-VN" sz="4000" dirty="0"/>
            </a:br>
            <a:r>
              <a:rPr lang="en-US" sz="4000" dirty="0" err="1"/>
              <a:t>Tôi</a:t>
            </a:r>
            <a:r>
              <a:rPr lang="en-US" sz="4000" dirty="0"/>
              <a:t> </a:t>
            </a:r>
            <a:r>
              <a:rPr lang="en-US" sz="4000" dirty="0" err="1"/>
              <a:t>đây</a:t>
            </a:r>
            <a:r>
              <a:rPr lang="vi-VN" sz="4000" dirty="0"/>
              <a:t> ẩn chứa nguy nan tiềm tàng.</a:t>
            </a:r>
            <a:br>
              <a:rPr lang="vi-VN" sz="4000" dirty="0"/>
            </a:br>
            <a:r>
              <a:rPr lang="vi-VN" sz="4000" dirty="0"/>
              <a:t>Đừng quên đóng van nhẹ nhàng,</a:t>
            </a:r>
            <a:br>
              <a:rPr lang="vi-VN" sz="4000" dirty="0"/>
            </a:br>
            <a:r>
              <a:rPr lang="vi-VN" sz="4000" dirty="0"/>
              <a:t>Cho bếp gia đình bình an mỗi ngày.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 là ai?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Freeform 2"/>
          <p:cNvSpPr/>
          <p:nvPr/>
        </p:nvSpPr>
        <p:spPr>
          <a:xfrm>
            <a:off x="3611246" y="1240300"/>
            <a:ext cx="3810000" cy="1066802"/>
          </a:xfrm>
          <a:custGeom>
            <a:avLst/>
            <a:gdLst/>
            <a:ahLst/>
            <a:cxnLst/>
            <a:rect l="l" t="t" r="r" b="b"/>
            <a:pathLst>
              <a:path w="10543126" h="7916929">
                <a:moveTo>
                  <a:pt x="0" y="0"/>
                </a:moveTo>
                <a:lnTo>
                  <a:pt x="10543126" y="0"/>
                </a:lnTo>
                <a:lnTo>
                  <a:pt x="10543126" y="7916930"/>
                </a:lnTo>
                <a:lnTo>
                  <a:pt x="0" y="7916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17" name="TextBox 6"/>
          <p:cNvSpPr txBox="1"/>
          <p:nvPr/>
        </p:nvSpPr>
        <p:spPr>
          <a:xfrm>
            <a:off x="3550872" y="920569"/>
            <a:ext cx="4495800" cy="1386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noProof="0" dirty="0">
                <a:solidFill>
                  <a:srgbClr val="1F7B79"/>
                </a:solidFill>
                <a:latin typeface="Cambria"/>
                <a:ea typeface="Cambria"/>
                <a:cs typeface="+mn-ea"/>
                <a:sym typeface="+mn-lt"/>
              </a:rPr>
              <a:t>Câu 3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1F7B79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9E7E271-3FA9-AE4E-9258-0BF13582E396}"/>
              </a:ext>
            </a:extLst>
          </p:cNvPr>
          <p:cNvGrpSpPr/>
          <p:nvPr/>
        </p:nvGrpSpPr>
        <p:grpSpPr>
          <a:xfrm>
            <a:off x="11430000" y="2019300"/>
            <a:ext cx="6019800" cy="6198209"/>
            <a:chOff x="12504134" y="2439665"/>
            <a:chExt cx="3540802" cy="431921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870F44D-FA02-E31D-4B69-D68934B5EF51}"/>
                </a:ext>
              </a:extLst>
            </p:cNvPr>
            <p:cNvSpPr/>
            <p:nvPr/>
          </p:nvSpPr>
          <p:spPr>
            <a:xfrm>
              <a:off x="12504134" y="2439665"/>
              <a:ext cx="3540802" cy="431921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07025A9-843C-5CA0-5BAA-78BF55DCA73E}"/>
                </a:ext>
              </a:extLst>
            </p:cNvPr>
            <p:cNvSpPr txBox="1"/>
            <p:nvPr/>
          </p:nvSpPr>
          <p:spPr>
            <a:xfrm>
              <a:off x="13687445" y="5900454"/>
              <a:ext cx="1371445" cy="450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ga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5A22DB3-A841-6963-948A-0D66529650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65776" y="3223908"/>
            <a:ext cx="4926823" cy="32541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972457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790DB1C-E69B-9D88-8531-1FFF25DFD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8288000" cy="10287000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32B2FB77-A939-5190-26AD-B1B79A6BEB15}"/>
              </a:ext>
            </a:extLst>
          </p:cNvPr>
          <p:cNvSpPr/>
          <p:nvPr/>
        </p:nvSpPr>
        <p:spPr>
          <a:xfrm>
            <a:off x="306061" y="8616588"/>
            <a:ext cx="1052894" cy="1670412"/>
          </a:xfrm>
          <a:custGeom>
            <a:avLst/>
            <a:gdLst/>
            <a:ahLst/>
            <a:cxnLst/>
            <a:rect l="l" t="t" r="r" b="b"/>
            <a:pathLst>
              <a:path w="2410587" h="2884052">
                <a:moveTo>
                  <a:pt x="0" y="0"/>
                </a:moveTo>
                <a:lnTo>
                  <a:pt x="2410587" y="0"/>
                </a:lnTo>
                <a:lnTo>
                  <a:pt x="2410587" y="2884053"/>
                </a:lnTo>
                <a:lnTo>
                  <a:pt x="0" y="28840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+mj-lt"/>
              <a:cs typeface="+mn-ea"/>
              <a:sym typeface="+mn-lt"/>
            </a:endParaRP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2EE6AEBE-D28C-F5EF-0D8E-F7982B82A750}"/>
              </a:ext>
            </a:extLst>
          </p:cNvPr>
          <p:cNvSpPr/>
          <p:nvPr/>
        </p:nvSpPr>
        <p:spPr>
          <a:xfrm rot="-449038">
            <a:off x="2100658" y="1100297"/>
            <a:ext cx="1301451" cy="3089498"/>
          </a:xfrm>
          <a:custGeom>
            <a:avLst/>
            <a:gdLst/>
            <a:ahLst/>
            <a:cxnLst/>
            <a:rect l="l" t="t" r="r" b="b"/>
            <a:pathLst>
              <a:path w="1301451" h="3089498">
                <a:moveTo>
                  <a:pt x="0" y="0"/>
                </a:moveTo>
                <a:lnTo>
                  <a:pt x="1301451" y="0"/>
                </a:lnTo>
                <a:lnTo>
                  <a:pt x="1301451" y="3089498"/>
                </a:lnTo>
                <a:lnTo>
                  <a:pt x="0" y="3089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8" name="Freeform 14"/>
          <p:cNvSpPr/>
          <p:nvPr/>
        </p:nvSpPr>
        <p:spPr>
          <a:xfrm>
            <a:off x="574431" y="2857500"/>
            <a:ext cx="9296400" cy="5791200"/>
          </a:xfrm>
          <a:custGeom>
            <a:avLst/>
            <a:gdLst/>
            <a:ahLst/>
            <a:cxnLst/>
            <a:rect l="l" t="t" r="r" b="b"/>
            <a:pathLst>
              <a:path w="2397465" h="1335106">
                <a:moveTo>
                  <a:pt x="27216" y="0"/>
                </a:moveTo>
                <a:lnTo>
                  <a:pt x="2370250" y="0"/>
                </a:lnTo>
                <a:cubicBezTo>
                  <a:pt x="2377468" y="0"/>
                  <a:pt x="2384390" y="2867"/>
                  <a:pt x="2389494" y="7971"/>
                </a:cubicBezTo>
                <a:cubicBezTo>
                  <a:pt x="2394598" y="13075"/>
                  <a:pt x="2397465" y="19998"/>
                  <a:pt x="2397465" y="27216"/>
                </a:cubicBezTo>
                <a:lnTo>
                  <a:pt x="2397465" y="1307890"/>
                </a:lnTo>
                <a:cubicBezTo>
                  <a:pt x="2397465" y="1315108"/>
                  <a:pt x="2394598" y="1322031"/>
                  <a:pt x="2389494" y="1327135"/>
                </a:cubicBezTo>
                <a:cubicBezTo>
                  <a:pt x="2384390" y="1332239"/>
                  <a:pt x="2377468" y="1335106"/>
                  <a:pt x="2370250" y="1335106"/>
                </a:cubicBezTo>
                <a:lnTo>
                  <a:pt x="27216" y="1335106"/>
                </a:lnTo>
                <a:cubicBezTo>
                  <a:pt x="19998" y="1335106"/>
                  <a:pt x="13075" y="1332239"/>
                  <a:pt x="7971" y="1327135"/>
                </a:cubicBezTo>
                <a:cubicBezTo>
                  <a:pt x="2867" y="1322031"/>
                  <a:pt x="0" y="1315108"/>
                  <a:pt x="0" y="1307890"/>
                </a:cubicBezTo>
                <a:lnTo>
                  <a:pt x="0" y="27216"/>
                </a:lnTo>
                <a:cubicBezTo>
                  <a:pt x="0" y="19998"/>
                  <a:pt x="2867" y="13075"/>
                  <a:pt x="7971" y="7971"/>
                </a:cubicBezTo>
                <a:cubicBezTo>
                  <a:pt x="13075" y="2867"/>
                  <a:pt x="19998" y="0"/>
                  <a:pt x="27216" y="0"/>
                </a:cubicBezTo>
                <a:close/>
              </a:path>
            </a:pathLst>
          </a:custGeom>
          <a:solidFill>
            <a:srgbClr val="FAFAFA"/>
          </a:solidFill>
          <a:ln w="76200">
            <a:solidFill>
              <a:srgbClr val="043241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832508" y="3311109"/>
            <a:ext cx="8616292" cy="4052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4000" dirty="0"/>
              <a:t>Nhỏ như hạt thóc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4000" dirty="0"/>
              <a:t>Trắng ngọc trắng ngà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4000" dirty="0"/>
              <a:t>Khắp muôn vạn nhà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4000" dirty="0"/>
              <a:t>Nhà nào cũng có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 là ai?</a:t>
            </a:r>
            <a:endParaRPr lang="en-US" sz="4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Freeform 2"/>
          <p:cNvSpPr/>
          <p:nvPr/>
        </p:nvSpPr>
        <p:spPr>
          <a:xfrm>
            <a:off x="3611246" y="1240300"/>
            <a:ext cx="3810000" cy="1066802"/>
          </a:xfrm>
          <a:custGeom>
            <a:avLst/>
            <a:gdLst/>
            <a:ahLst/>
            <a:cxnLst/>
            <a:rect l="l" t="t" r="r" b="b"/>
            <a:pathLst>
              <a:path w="10543126" h="7916929">
                <a:moveTo>
                  <a:pt x="0" y="0"/>
                </a:moveTo>
                <a:lnTo>
                  <a:pt x="10543126" y="0"/>
                </a:lnTo>
                <a:lnTo>
                  <a:pt x="10543126" y="7916930"/>
                </a:lnTo>
                <a:lnTo>
                  <a:pt x="0" y="79169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17" name="TextBox 6"/>
          <p:cNvSpPr txBox="1"/>
          <p:nvPr/>
        </p:nvSpPr>
        <p:spPr>
          <a:xfrm>
            <a:off x="3550872" y="920569"/>
            <a:ext cx="4495800" cy="1386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noProof="0" dirty="0">
                <a:solidFill>
                  <a:srgbClr val="1F7B79"/>
                </a:solidFill>
                <a:latin typeface="Cambria"/>
                <a:ea typeface="Cambria"/>
                <a:cs typeface="+mn-ea"/>
                <a:sym typeface="+mn-lt"/>
              </a:rPr>
              <a:t>Câu 4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1F7B79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9E7E271-3FA9-AE4E-9258-0BF13582E396}"/>
              </a:ext>
            </a:extLst>
          </p:cNvPr>
          <p:cNvGrpSpPr/>
          <p:nvPr/>
        </p:nvGrpSpPr>
        <p:grpSpPr>
          <a:xfrm>
            <a:off x="11430000" y="2019300"/>
            <a:ext cx="6019800" cy="6198209"/>
            <a:chOff x="12504134" y="2439665"/>
            <a:chExt cx="3540802" cy="431921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870F44D-FA02-E31D-4B69-D68934B5EF51}"/>
                </a:ext>
              </a:extLst>
            </p:cNvPr>
            <p:cNvSpPr/>
            <p:nvPr/>
          </p:nvSpPr>
          <p:spPr>
            <a:xfrm>
              <a:off x="12504134" y="2439665"/>
              <a:ext cx="3540802" cy="431921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07025A9-843C-5CA0-5BAA-78BF55DCA73E}"/>
                </a:ext>
              </a:extLst>
            </p:cNvPr>
            <p:cNvSpPr txBox="1"/>
            <p:nvPr/>
          </p:nvSpPr>
          <p:spPr>
            <a:xfrm>
              <a:off x="13687445" y="5900454"/>
              <a:ext cx="2192548" cy="407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>
                  <a:latin typeface="Yeseva One" panose="00000500000000000000" pitchFamily="2" charset="0"/>
                </a:rPr>
                <a:t>Hạt gạo</a:t>
              </a:r>
              <a:endParaRPr lang="en-US" sz="3200" dirty="0">
                <a:latin typeface="Yeseva One" panose="00000500000000000000" pitchFamily="2" charset="0"/>
              </a:endParaRPr>
            </a:p>
          </p:txBody>
        </p:sp>
      </p:grpSp>
      <p:pic>
        <p:nvPicPr>
          <p:cNvPr id="6148" name="Picture 4" descr="Gạo thơm thượng hạng hạt nhỏ, có màu hơi đục và dài rất thơm, cơm gạo dẻo  dai, hương vị đậm đà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6300" y="3382924"/>
            <a:ext cx="4267200" cy="332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6931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790DB1C-E69B-9D88-8531-1FFF25DFD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758"/>
            <a:ext cx="18288000" cy="10287000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32B2FB77-A939-5190-26AD-B1B79A6BEB15}"/>
              </a:ext>
            </a:extLst>
          </p:cNvPr>
          <p:cNvSpPr/>
          <p:nvPr/>
        </p:nvSpPr>
        <p:spPr>
          <a:xfrm>
            <a:off x="306061" y="8616588"/>
            <a:ext cx="1052894" cy="1670412"/>
          </a:xfrm>
          <a:custGeom>
            <a:avLst/>
            <a:gdLst/>
            <a:ahLst/>
            <a:cxnLst/>
            <a:rect l="l" t="t" r="r" b="b"/>
            <a:pathLst>
              <a:path w="2410587" h="2884052">
                <a:moveTo>
                  <a:pt x="0" y="0"/>
                </a:moveTo>
                <a:lnTo>
                  <a:pt x="2410587" y="0"/>
                </a:lnTo>
                <a:lnTo>
                  <a:pt x="2410587" y="2884053"/>
                </a:lnTo>
                <a:lnTo>
                  <a:pt x="0" y="28840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+mj-lt"/>
              <a:cs typeface="+mn-ea"/>
              <a:sym typeface="+mn-lt"/>
            </a:endParaRP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2EE6AEBE-D28C-F5EF-0D8E-F7982B82A750}"/>
              </a:ext>
            </a:extLst>
          </p:cNvPr>
          <p:cNvSpPr/>
          <p:nvPr/>
        </p:nvSpPr>
        <p:spPr>
          <a:xfrm rot="-449038">
            <a:off x="1527659" y="474551"/>
            <a:ext cx="1301451" cy="3089498"/>
          </a:xfrm>
          <a:custGeom>
            <a:avLst/>
            <a:gdLst/>
            <a:ahLst/>
            <a:cxnLst/>
            <a:rect l="l" t="t" r="r" b="b"/>
            <a:pathLst>
              <a:path w="1301451" h="3089498">
                <a:moveTo>
                  <a:pt x="0" y="0"/>
                </a:moveTo>
                <a:lnTo>
                  <a:pt x="1301451" y="0"/>
                </a:lnTo>
                <a:lnTo>
                  <a:pt x="1301451" y="3089498"/>
                </a:lnTo>
                <a:lnTo>
                  <a:pt x="0" y="3089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cs typeface="+mn-ea"/>
              <a:sym typeface="+mn-lt"/>
            </a:endParaRPr>
          </a:p>
        </p:txBody>
      </p:sp>
      <p:sp>
        <p:nvSpPr>
          <p:cNvPr id="8" name="Freeform 14"/>
          <p:cNvSpPr/>
          <p:nvPr/>
        </p:nvSpPr>
        <p:spPr>
          <a:xfrm>
            <a:off x="306061" y="2415732"/>
            <a:ext cx="9296400" cy="5791200"/>
          </a:xfrm>
          <a:custGeom>
            <a:avLst/>
            <a:gdLst/>
            <a:ahLst/>
            <a:cxnLst/>
            <a:rect l="l" t="t" r="r" b="b"/>
            <a:pathLst>
              <a:path w="2397465" h="1335106">
                <a:moveTo>
                  <a:pt x="27216" y="0"/>
                </a:moveTo>
                <a:lnTo>
                  <a:pt x="2370250" y="0"/>
                </a:lnTo>
                <a:cubicBezTo>
                  <a:pt x="2377468" y="0"/>
                  <a:pt x="2384390" y="2867"/>
                  <a:pt x="2389494" y="7971"/>
                </a:cubicBezTo>
                <a:cubicBezTo>
                  <a:pt x="2394598" y="13075"/>
                  <a:pt x="2397465" y="19998"/>
                  <a:pt x="2397465" y="27216"/>
                </a:cubicBezTo>
                <a:lnTo>
                  <a:pt x="2397465" y="1307890"/>
                </a:lnTo>
                <a:cubicBezTo>
                  <a:pt x="2397465" y="1315108"/>
                  <a:pt x="2394598" y="1322031"/>
                  <a:pt x="2389494" y="1327135"/>
                </a:cubicBezTo>
                <a:cubicBezTo>
                  <a:pt x="2384390" y="1332239"/>
                  <a:pt x="2377468" y="1335106"/>
                  <a:pt x="2370250" y="1335106"/>
                </a:cubicBezTo>
                <a:lnTo>
                  <a:pt x="27216" y="1335106"/>
                </a:lnTo>
                <a:cubicBezTo>
                  <a:pt x="19998" y="1335106"/>
                  <a:pt x="13075" y="1332239"/>
                  <a:pt x="7971" y="1327135"/>
                </a:cubicBezTo>
                <a:cubicBezTo>
                  <a:pt x="2867" y="1322031"/>
                  <a:pt x="0" y="1315108"/>
                  <a:pt x="0" y="1307890"/>
                </a:cubicBezTo>
                <a:lnTo>
                  <a:pt x="0" y="27216"/>
                </a:lnTo>
                <a:cubicBezTo>
                  <a:pt x="0" y="19998"/>
                  <a:pt x="2867" y="13075"/>
                  <a:pt x="7971" y="7971"/>
                </a:cubicBezTo>
                <a:cubicBezTo>
                  <a:pt x="13075" y="2867"/>
                  <a:pt x="19998" y="0"/>
                  <a:pt x="27216" y="0"/>
                </a:cubicBezTo>
                <a:close/>
              </a:path>
            </a:pathLst>
          </a:custGeom>
          <a:solidFill>
            <a:srgbClr val="FAFAFA"/>
          </a:solidFill>
          <a:ln w="76200">
            <a:solidFill>
              <a:srgbClr val="043241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832508" y="2786577"/>
            <a:ext cx="8616292" cy="5083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có vị ngọt, là gia vị yêu thích của hầu hết dân số trên toàn cầu. Tuy nhiên, sử dụng 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quá nhiều dẫn đến nguy cơ mắc bệnh tim mạch, tiểu đường, thận,… Do đó, các thực phẩm có tôi cần ăn trong giới hạn nhất định.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 là ai?</a:t>
            </a:r>
            <a:endParaRPr lang="en-US" sz="4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Freeform 2"/>
          <p:cNvSpPr/>
          <p:nvPr/>
        </p:nvSpPr>
        <p:spPr>
          <a:xfrm>
            <a:off x="3317631" y="547033"/>
            <a:ext cx="3810000" cy="1066802"/>
          </a:xfrm>
          <a:custGeom>
            <a:avLst/>
            <a:gdLst/>
            <a:ahLst/>
            <a:cxnLst/>
            <a:rect l="l" t="t" r="r" b="b"/>
            <a:pathLst>
              <a:path w="10543126" h="7916929">
                <a:moveTo>
                  <a:pt x="0" y="0"/>
                </a:moveTo>
                <a:lnTo>
                  <a:pt x="10543126" y="0"/>
                </a:lnTo>
                <a:lnTo>
                  <a:pt x="10543126" y="7916930"/>
                </a:lnTo>
                <a:lnTo>
                  <a:pt x="0" y="79169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17" name="TextBox 6"/>
          <p:cNvSpPr txBox="1"/>
          <p:nvPr/>
        </p:nvSpPr>
        <p:spPr>
          <a:xfrm>
            <a:off x="3024769" y="282631"/>
            <a:ext cx="4495800" cy="1386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noProof="0" dirty="0">
                <a:solidFill>
                  <a:srgbClr val="1F7B79"/>
                </a:solidFill>
                <a:latin typeface="Cambria"/>
                <a:ea typeface="Cambria"/>
                <a:cs typeface="+mn-ea"/>
                <a:sym typeface="+mn-lt"/>
              </a:rPr>
              <a:t>Câu 5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1F7B79"/>
              </a:solidFill>
              <a:effectLst/>
              <a:uLnTx/>
              <a:uFillTx/>
              <a:latin typeface="Cambria"/>
              <a:ea typeface="Cambria"/>
              <a:cs typeface="+mn-ea"/>
              <a:sym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9E7E271-3FA9-AE4E-9258-0BF13582E396}"/>
              </a:ext>
            </a:extLst>
          </p:cNvPr>
          <p:cNvGrpSpPr/>
          <p:nvPr/>
        </p:nvGrpSpPr>
        <p:grpSpPr>
          <a:xfrm>
            <a:off x="11430000" y="2019300"/>
            <a:ext cx="6019800" cy="6198209"/>
            <a:chOff x="12504134" y="2439665"/>
            <a:chExt cx="3540802" cy="431921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870F44D-FA02-E31D-4B69-D68934B5EF51}"/>
                </a:ext>
              </a:extLst>
            </p:cNvPr>
            <p:cNvSpPr/>
            <p:nvPr/>
          </p:nvSpPr>
          <p:spPr>
            <a:xfrm>
              <a:off x="12504134" y="2439665"/>
              <a:ext cx="3540802" cy="431921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07025A9-843C-5CA0-5BAA-78BF55DCA73E}"/>
                </a:ext>
              </a:extLst>
            </p:cNvPr>
            <p:cNvSpPr txBox="1"/>
            <p:nvPr/>
          </p:nvSpPr>
          <p:spPr>
            <a:xfrm>
              <a:off x="13687445" y="5900454"/>
              <a:ext cx="2192548" cy="407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>
                  <a:latin typeface="Yeseva One" panose="00000500000000000000" pitchFamily="2" charset="0"/>
                </a:rPr>
                <a:t>Đường</a:t>
              </a:r>
              <a:endParaRPr lang="en-US" sz="3200" dirty="0">
                <a:latin typeface="Yeseva One" panose="00000500000000000000" pitchFamily="2" charset="0"/>
              </a:endParaRPr>
            </a:p>
          </p:txBody>
        </p:sp>
      </p:grpSp>
      <p:pic>
        <p:nvPicPr>
          <p:cNvPr id="7170" name="Picture 2" descr="Đường mía thượng hạng Biên Hòa 1Kg – Siba Food HC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6177" y="2645046"/>
            <a:ext cx="4496723" cy="449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733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6363-0118-A5D6-A804-9FA652707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C6193A4-0275-7EBB-2CD2-2FB17CDC2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267" y="0"/>
            <a:ext cx="18288000" cy="10287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219E928-1303-5620-A37C-D76DC1A022D8}"/>
              </a:ext>
            </a:extLst>
          </p:cNvPr>
          <p:cNvGrpSpPr/>
          <p:nvPr/>
        </p:nvGrpSpPr>
        <p:grpSpPr>
          <a:xfrm>
            <a:off x="1415010" y="352711"/>
            <a:ext cx="3614189" cy="4041547"/>
            <a:chOff x="12616215" y="3555040"/>
            <a:chExt cx="4001499" cy="494125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28E023D-C9E2-E683-C6F3-E6F91CB92D3C}"/>
                </a:ext>
              </a:extLst>
            </p:cNvPr>
            <p:cNvGrpSpPr/>
            <p:nvPr/>
          </p:nvGrpSpPr>
          <p:grpSpPr>
            <a:xfrm>
              <a:off x="12616215" y="3555040"/>
              <a:ext cx="4001499" cy="4941259"/>
              <a:chOff x="12616215" y="3555040"/>
              <a:chExt cx="4001499" cy="4941259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649A35E-9FFD-5C1A-BB14-5967E38DBC3F}"/>
                  </a:ext>
                </a:extLst>
              </p:cNvPr>
              <p:cNvSpPr/>
              <p:nvPr/>
            </p:nvSpPr>
            <p:spPr>
              <a:xfrm>
                <a:off x="12616215" y="3555040"/>
                <a:ext cx="4001499" cy="4941259"/>
              </a:xfrm>
              <a:prstGeom prst="ellipse">
                <a:avLst/>
              </a:prstGeom>
              <a:solidFill>
                <a:schemeClr val="bg1"/>
              </a:solidFill>
              <a:ln w="76200"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2" descr="Say rượu có được không?">
                <a:extLst>
                  <a:ext uri="{FF2B5EF4-FFF2-40B4-BE49-F238E27FC236}">
                    <a16:creationId xmlns:a16="http://schemas.microsoft.com/office/drawing/2014/main" id="{781BB22D-7858-E99C-14BA-413BA717B9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8222" r="93333">
                            <a14:foregroundMark x1="64222" y1="40000" x2="56444" y2="58936"/>
                            <a14:foregroundMark x1="8444" y1="57021" x2="9333" y2="81489"/>
                            <a14:foregroundMark x1="90889" y1="64043" x2="93333" y2="73617"/>
                            <a14:foregroundMark x1="74222" y1="14043" x2="74222" y2="14043"/>
                            <a14:foregroundMark x1="80889" y1="21277" x2="80889" y2="21277"/>
                            <a14:foregroundMark x1="79111" y1="32128" x2="79111" y2="32128"/>
                            <a14:foregroundMark x1="81556" y1="41277" x2="81556" y2="41277"/>
                            <a14:foregroundMark x1="75556" y1="41489" x2="75556" y2="41489"/>
                            <a14:foregroundMark x1="74667" y1="47872" x2="74667" y2="47872"/>
                            <a14:foregroundMark x1="65778" y1="35319" x2="65778" y2="4617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16672" y="3888711"/>
                <a:ext cx="3320910" cy="34685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89FFD58-C4AD-105B-368A-419A698F8CD5}"/>
                </a:ext>
              </a:extLst>
            </p:cNvPr>
            <p:cNvSpPr txBox="1"/>
            <p:nvPr/>
          </p:nvSpPr>
          <p:spPr>
            <a:xfrm>
              <a:off x="13431053" y="6901627"/>
              <a:ext cx="2605785" cy="1317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Yeseva One" panose="00000500000000000000" pitchFamily="2" charset="0"/>
                </a:rPr>
                <a:t>RƯỢU</a:t>
              </a:r>
              <a:endParaRPr lang="vi-VN" sz="3200" dirty="0">
                <a:latin typeface="Yeseva One" panose="00000500000000000000" pitchFamily="2" charset="0"/>
              </a:endParaRPr>
            </a:p>
            <a:p>
              <a:pPr algn="ctr"/>
              <a:r>
                <a:rPr lang="vi-VN" sz="3200" b="1" dirty="0">
                  <a:solidFill>
                    <a:srgbClr val="FF0000"/>
                  </a:solidFill>
                  <a:latin typeface="Yeseva One" panose="00000500000000000000" pitchFamily="2" charset="0"/>
                </a:rPr>
                <a:t>C</a:t>
              </a:r>
              <a:r>
                <a:rPr lang="vi-VN" sz="3200" b="1" baseline="-25000" dirty="0">
                  <a:solidFill>
                    <a:srgbClr val="FF0000"/>
                  </a:solidFill>
                  <a:latin typeface="Yeseva One" panose="00000500000000000000" pitchFamily="2" charset="0"/>
                </a:rPr>
                <a:t>2</a:t>
              </a:r>
              <a:r>
                <a:rPr lang="vi-VN" sz="3200" b="1" dirty="0">
                  <a:solidFill>
                    <a:srgbClr val="FF0000"/>
                  </a:solidFill>
                  <a:latin typeface="Yeseva One" panose="00000500000000000000" pitchFamily="2" charset="0"/>
                </a:rPr>
                <a:t>H</a:t>
              </a:r>
              <a:r>
                <a:rPr lang="vi-VN" sz="3200" b="1" baseline="-25000" dirty="0">
                  <a:solidFill>
                    <a:srgbClr val="FF0000"/>
                  </a:solidFill>
                  <a:latin typeface="Yeseva One" panose="00000500000000000000" pitchFamily="2" charset="0"/>
                </a:rPr>
                <a:t>5</a:t>
              </a:r>
              <a:r>
                <a:rPr lang="vi-VN" sz="3200" b="1" dirty="0">
                  <a:solidFill>
                    <a:srgbClr val="FF0000"/>
                  </a:solidFill>
                  <a:latin typeface="Yeseva One" panose="00000500000000000000" pitchFamily="2" charset="0"/>
                </a:rPr>
                <a:t>OH</a:t>
              </a:r>
              <a:endParaRPr lang="en-US" sz="3200" b="1" dirty="0">
                <a:solidFill>
                  <a:srgbClr val="FF0000"/>
                </a:solidFill>
                <a:latin typeface="Yeseva One" panose="00000500000000000000" pitchFamily="2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72213A2-09B9-124E-55F1-52A823C91B87}"/>
              </a:ext>
            </a:extLst>
          </p:cNvPr>
          <p:cNvGrpSpPr/>
          <p:nvPr/>
        </p:nvGrpSpPr>
        <p:grpSpPr>
          <a:xfrm>
            <a:off x="6581464" y="277595"/>
            <a:ext cx="3768514" cy="4116663"/>
            <a:chOff x="12504134" y="2439665"/>
            <a:chExt cx="3540802" cy="4319218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5C82E3F-060A-0067-8C27-D1BA95231FC7}"/>
                </a:ext>
              </a:extLst>
            </p:cNvPr>
            <p:cNvSpPr/>
            <p:nvPr/>
          </p:nvSpPr>
          <p:spPr>
            <a:xfrm>
              <a:off x="12504134" y="2439665"/>
              <a:ext cx="3540802" cy="431921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 descr="Giấm&quot; - 164.151 Ảnh, vector và hình chụp có sẵn | Shutterstock">
              <a:extLst>
                <a:ext uri="{FF2B5EF4-FFF2-40B4-BE49-F238E27FC236}">
                  <a16:creationId xmlns:a16="http://schemas.microsoft.com/office/drawing/2014/main" id="{BD67AB7E-4602-A6D2-01DB-160EAE59F5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47" t="14572" r="27149" b="23721"/>
            <a:stretch/>
          </p:blipFill>
          <p:spPr bwMode="auto">
            <a:xfrm>
              <a:off x="13308074" y="2730530"/>
              <a:ext cx="1932920" cy="2650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584AFF2-3C39-14B5-8345-7E959DE684FF}"/>
                </a:ext>
              </a:extLst>
            </p:cNvPr>
            <p:cNvSpPr txBox="1"/>
            <p:nvPr/>
          </p:nvSpPr>
          <p:spPr>
            <a:xfrm>
              <a:off x="12835918" y="5402976"/>
              <a:ext cx="2877232" cy="1130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Yeseva One" panose="00000500000000000000" pitchFamily="2" charset="0"/>
                </a:rPr>
                <a:t>GIẤM</a:t>
              </a:r>
              <a:endParaRPr lang="vi-VN" sz="3200" dirty="0">
                <a:latin typeface="Yeseva One" panose="00000500000000000000" pitchFamily="2" charset="0"/>
              </a:endParaRPr>
            </a:p>
            <a:p>
              <a:pPr algn="ctr"/>
              <a:r>
                <a:rPr lang="vi-VN" sz="3200" b="1" dirty="0">
                  <a:solidFill>
                    <a:srgbClr val="FF0000"/>
                  </a:solidFill>
                  <a:latin typeface="Yeseva One" panose="00000500000000000000" pitchFamily="2" charset="0"/>
                </a:rPr>
                <a:t>CH</a:t>
              </a:r>
              <a:r>
                <a:rPr lang="vi-VN" sz="3200" b="1" baseline="-25000" dirty="0">
                  <a:solidFill>
                    <a:srgbClr val="FF0000"/>
                  </a:solidFill>
                  <a:latin typeface="Yeseva One" panose="00000500000000000000" pitchFamily="2" charset="0"/>
                </a:rPr>
                <a:t>3</a:t>
              </a:r>
              <a:r>
                <a:rPr lang="vi-VN" sz="3200" b="1" dirty="0">
                  <a:solidFill>
                    <a:srgbClr val="FF0000"/>
                  </a:solidFill>
                  <a:latin typeface="Yeseva One" panose="00000500000000000000" pitchFamily="2" charset="0"/>
                </a:rPr>
                <a:t>COOH</a:t>
              </a:r>
              <a:endParaRPr lang="en-US" sz="3200" b="1" dirty="0">
                <a:solidFill>
                  <a:srgbClr val="FF0000"/>
                </a:solidFill>
                <a:latin typeface="Yeseva One" panose="00000500000000000000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F01E92F-7931-0FDD-9613-28DD5147D701}"/>
              </a:ext>
            </a:extLst>
          </p:cNvPr>
          <p:cNvGrpSpPr/>
          <p:nvPr/>
        </p:nvGrpSpPr>
        <p:grpSpPr>
          <a:xfrm>
            <a:off x="12268201" y="315783"/>
            <a:ext cx="3733801" cy="4294317"/>
            <a:chOff x="12504134" y="2439665"/>
            <a:chExt cx="3676803" cy="431921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46C3DEA-660D-8171-E038-7F1018BE0D71}"/>
                </a:ext>
              </a:extLst>
            </p:cNvPr>
            <p:cNvSpPr/>
            <p:nvPr/>
          </p:nvSpPr>
          <p:spPr>
            <a:xfrm>
              <a:off x="12504134" y="2439665"/>
              <a:ext cx="3540802" cy="431921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7786744-C0CA-4C3D-FC30-092F30A408BF}"/>
                </a:ext>
              </a:extLst>
            </p:cNvPr>
            <p:cNvSpPr txBox="1"/>
            <p:nvPr/>
          </p:nvSpPr>
          <p:spPr>
            <a:xfrm>
              <a:off x="12699250" y="4963028"/>
              <a:ext cx="3481687" cy="157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latin typeface="Yeseva One" panose="00000500000000000000" pitchFamily="2" charset="0"/>
                </a:rPr>
                <a:t>Đường mía (thành phần chính là </a:t>
              </a:r>
              <a:r>
                <a:rPr lang="vi-VN" sz="3200" dirty="0">
                  <a:solidFill>
                    <a:srgbClr val="FF0000"/>
                  </a:solidFill>
                  <a:latin typeface="Yeseva One" panose="00000500000000000000" pitchFamily="2" charset="0"/>
                </a:rPr>
                <a:t>C</a:t>
              </a:r>
              <a:r>
                <a:rPr lang="vi-VN" sz="3200" baseline="-25000" dirty="0">
                  <a:solidFill>
                    <a:srgbClr val="FF0000"/>
                  </a:solidFill>
                  <a:latin typeface="Yeseva One" panose="00000500000000000000" pitchFamily="2" charset="0"/>
                </a:rPr>
                <a:t>12</a:t>
              </a:r>
              <a:r>
                <a:rPr lang="vi-VN" sz="3200" dirty="0">
                  <a:solidFill>
                    <a:srgbClr val="FF0000"/>
                  </a:solidFill>
                  <a:latin typeface="Yeseva One" panose="00000500000000000000" pitchFamily="2" charset="0"/>
                </a:rPr>
                <a:t>H</a:t>
              </a:r>
              <a:r>
                <a:rPr lang="vi-VN" sz="3200" baseline="-25000" dirty="0">
                  <a:solidFill>
                    <a:srgbClr val="FF0000"/>
                  </a:solidFill>
                  <a:latin typeface="Yeseva One" panose="00000500000000000000" pitchFamily="2" charset="0"/>
                </a:rPr>
                <a:t>22</a:t>
              </a:r>
              <a:r>
                <a:rPr lang="vi-VN" sz="3200" dirty="0">
                  <a:solidFill>
                    <a:srgbClr val="FF0000"/>
                  </a:solidFill>
                  <a:latin typeface="Yeseva One" panose="00000500000000000000" pitchFamily="2" charset="0"/>
                </a:rPr>
                <a:t>O</a:t>
              </a:r>
              <a:r>
                <a:rPr lang="vi-VN" sz="3200" baseline="-25000" dirty="0">
                  <a:solidFill>
                    <a:srgbClr val="FF0000"/>
                  </a:solidFill>
                  <a:latin typeface="Yeseva One" panose="00000500000000000000" pitchFamily="2" charset="0"/>
                </a:rPr>
                <a:t>11</a:t>
              </a:r>
              <a:endParaRPr lang="en-US" sz="3200" baseline="-25000" dirty="0">
                <a:solidFill>
                  <a:srgbClr val="FF0000"/>
                </a:solidFill>
                <a:latin typeface="Yeseva One" panose="00000500000000000000" pitchFamily="2" charset="0"/>
              </a:endParaRPr>
            </a:p>
          </p:txBody>
        </p:sp>
      </p:grpSp>
      <p:pic>
        <p:nvPicPr>
          <p:cNvPr id="21" name="Picture 2" descr="Đường mía thượng hạng Biên Hòa 1Kg – Siba Food HCM">
            <a:extLst>
              <a:ext uri="{FF2B5EF4-FFF2-40B4-BE49-F238E27FC236}">
                <a16:creationId xmlns:a16="http://schemas.microsoft.com/office/drawing/2014/main" id="{333D8443-8064-02B6-1964-3887F6914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6344" y="390988"/>
            <a:ext cx="2819400" cy="28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B0BE9EC-246C-C37E-2B35-A839D269116D}"/>
              </a:ext>
            </a:extLst>
          </p:cNvPr>
          <p:cNvGrpSpPr/>
          <p:nvPr/>
        </p:nvGrpSpPr>
        <p:grpSpPr>
          <a:xfrm>
            <a:off x="944958" y="5295653"/>
            <a:ext cx="3707245" cy="4638635"/>
            <a:chOff x="12504134" y="2439665"/>
            <a:chExt cx="3540802" cy="4414107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30D20A1-F025-7300-EF26-21894AF1BF4A}"/>
                </a:ext>
              </a:extLst>
            </p:cNvPr>
            <p:cNvSpPr/>
            <p:nvPr/>
          </p:nvSpPr>
          <p:spPr>
            <a:xfrm>
              <a:off x="12504134" y="2439665"/>
              <a:ext cx="3540802" cy="431921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4A3BB00-0054-CC19-478F-C575EF6BC2F0}"/>
                </a:ext>
              </a:extLst>
            </p:cNvPr>
            <p:cNvSpPr txBox="1"/>
            <p:nvPr/>
          </p:nvSpPr>
          <p:spPr>
            <a:xfrm>
              <a:off x="13142907" y="5828696"/>
              <a:ext cx="2655716" cy="1025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235450"/>
                  </a:solidFill>
                  <a:latin typeface="Times New Roman" panose="02020603050405020304" pitchFamily="18" charset="0"/>
                  <a:ea typeface="Mont"/>
                  <a:cs typeface="Times New Roman" panose="02020603050405020304" pitchFamily="18" charset="0"/>
                  <a:sym typeface="Mont"/>
                </a:rPr>
                <a:t>C</a:t>
              </a:r>
              <a:r>
                <a:rPr lang="en-US" sz="3200" b="1" baseline="-25000" dirty="0">
                  <a:solidFill>
                    <a:srgbClr val="235450"/>
                  </a:solidFill>
                  <a:latin typeface="Times New Roman" panose="02020603050405020304" pitchFamily="18" charset="0"/>
                  <a:ea typeface="Mont"/>
                  <a:cs typeface="Times New Roman" panose="02020603050405020304" pitchFamily="18" charset="0"/>
                  <a:sym typeface="Mont"/>
                </a:rPr>
                <a:t>3</a:t>
              </a:r>
              <a:r>
                <a:rPr lang="en-US" sz="3200" b="1" dirty="0">
                  <a:solidFill>
                    <a:srgbClr val="235450"/>
                  </a:solidFill>
                  <a:latin typeface="Times New Roman" panose="02020603050405020304" pitchFamily="18" charset="0"/>
                  <a:ea typeface="Mont"/>
                  <a:cs typeface="Times New Roman" panose="02020603050405020304" pitchFamily="18" charset="0"/>
                  <a:sym typeface="Mont"/>
                </a:rPr>
                <a:t>H</a:t>
              </a:r>
              <a:r>
                <a:rPr lang="en-US" sz="3200" b="1" baseline="-25000" dirty="0">
                  <a:solidFill>
                    <a:srgbClr val="235450"/>
                  </a:solidFill>
                  <a:latin typeface="Times New Roman" panose="02020603050405020304" pitchFamily="18" charset="0"/>
                  <a:ea typeface="Mont"/>
                  <a:cs typeface="Times New Roman" panose="02020603050405020304" pitchFamily="18" charset="0"/>
                  <a:sym typeface="Mont"/>
                </a:rPr>
                <a:t>8</a:t>
              </a:r>
              <a:r>
                <a:rPr lang="en-US" sz="3200" b="1" dirty="0">
                  <a:solidFill>
                    <a:srgbClr val="235450"/>
                  </a:solidFill>
                  <a:latin typeface="Times New Roman" panose="02020603050405020304" pitchFamily="18" charset="0"/>
                  <a:ea typeface="Mont"/>
                  <a:cs typeface="Times New Roman" panose="02020603050405020304" pitchFamily="18" charset="0"/>
                  <a:sym typeface="Mont"/>
                </a:rPr>
                <a:t>/C</a:t>
              </a:r>
              <a:r>
                <a:rPr lang="en-US" sz="3200" b="1" baseline="-25000" dirty="0">
                  <a:solidFill>
                    <a:srgbClr val="235450"/>
                  </a:solidFill>
                  <a:latin typeface="Times New Roman" panose="02020603050405020304" pitchFamily="18" charset="0"/>
                  <a:ea typeface="Mont"/>
                  <a:cs typeface="Times New Roman" panose="02020603050405020304" pitchFamily="18" charset="0"/>
                  <a:sym typeface="Mont"/>
                </a:rPr>
                <a:t>4</a:t>
              </a:r>
              <a:r>
                <a:rPr lang="en-US" sz="3200" b="1" dirty="0">
                  <a:solidFill>
                    <a:srgbClr val="235450"/>
                  </a:solidFill>
                  <a:latin typeface="Times New Roman" panose="02020603050405020304" pitchFamily="18" charset="0"/>
                  <a:ea typeface="Mont"/>
                  <a:cs typeface="Times New Roman" panose="02020603050405020304" pitchFamily="18" charset="0"/>
                  <a:sym typeface="Mont"/>
                </a:rPr>
                <a:t>H</a:t>
              </a:r>
              <a:r>
                <a:rPr lang="en-US" sz="3200" b="1" baseline="-25000" dirty="0">
                  <a:solidFill>
                    <a:srgbClr val="235450"/>
                  </a:solidFill>
                  <a:latin typeface="Times New Roman" panose="02020603050405020304" pitchFamily="18" charset="0"/>
                  <a:ea typeface="Mont"/>
                  <a:cs typeface="Times New Roman" panose="02020603050405020304" pitchFamily="18" charset="0"/>
                  <a:sym typeface="Mont"/>
                </a:rPr>
                <a:t>10</a:t>
              </a:r>
              <a:endParaRPr lang="en-US" sz="3200" b="1" dirty="0">
                <a:solidFill>
                  <a:srgbClr val="235450"/>
                </a:solidFill>
                <a:latin typeface="Times New Roman" panose="02020603050405020304" pitchFamily="18" charset="0"/>
                <a:ea typeface="Mont"/>
                <a:cs typeface="Times New Roman" panose="02020603050405020304" pitchFamily="18" charset="0"/>
                <a:sym typeface="Mont"/>
              </a:endParaRPr>
            </a:p>
            <a:p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74AFA3C-A57D-CE4D-CCFA-DCE6479429D2}"/>
              </a:ext>
            </a:extLst>
          </p:cNvPr>
          <p:cNvGrpSpPr/>
          <p:nvPr/>
        </p:nvGrpSpPr>
        <p:grpSpPr>
          <a:xfrm>
            <a:off x="6324600" y="5143500"/>
            <a:ext cx="4278157" cy="4810655"/>
            <a:chOff x="12504134" y="2439665"/>
            <a:chExt cx="3763152" cy="4319218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C2DCA2D-8E02-58EE-4B24-52C83EC802DA}"/>
                </a:ext>
              </a:extLst>
            </p:cNvPr>
            <p:cNvSpPr/>
            <p:nvPr/>
          </p:nvSpPr>
          <p:spPr>
            <a:xfrm>
              <a:off x="12504134" y="2439665"/>
              <a:ext cx="3540802" cy="431921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580C18A-DFCE-F3BD-285A-1CFB8C648655}"/>
                </a:ext>
              </a:extLst>
            </p:cNvPr>
            <p:cNvSpPr txBox="1"/>
            <p:nvPr/>
          </p:nvSpPr>
          <p:spPr>
            <a:xfrm>
              <a:off x="12628566" y="4753662"/>
              <a:ext cx="3638720" cy="1851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latin typeface="Yeseva One" panose="00000500000000000000" pitchFamily="2" charset="0"/>
                </a:rPr>
                <a:t>Hạt gạo</a:t>
              </a:r>
            </a:p>
            <a:p>
              <a:pPr algn="ctr"/>
              <a:r>
                <a:rPr lang="vi-VN" sz="3200" dirty="0">
                  <a:latin typeface="Yeseva One" panose="00000500000000000000" pitchFamily="2" charset="0"/>
                </a:rPr>
                <a:t>(thành phần chính </a:t>
              </a:r>
              <a:r>
                <a:rPr lang="vi-VN" sz="3200" dirty="0">
                  <a:solidFill>
                    <a:srgbClr val="FF0000"/>
                  </a:solidFill>
                  <a:latin typeface="Yeseva One" panose="00000500000000000000" pitchFamily="2" charset="0"/>
                </a:rPr>
                <a:t>(C</a:t>
              </a:r>
              <a:r>
                <a:rPr lang="vi-VN" sz="3200" baseline="-25000" dirty="0">
                  <a:solidFill>
                    <a:srgbClr val="FF0000"/>
                  </a:solidFill>
                  <a:latin typeface="Yeseva One" panose="00000500000000000000" pitchFamily="2" charset="0"/>
                </a:rPr>
                <a:t>6</a:t>
              </a:r>
              <a:r>
                <a:rPr lang="vi-VN" sz="3200" dirty="0">
                  <a:solidFill>
                    <a:srgbClr val="FF0000"/>
                  </a:solidFill>
                  <a:latin typeface="Yeseva One" panose="00000500000000000000" pitchFamily="2" charset="0"/>
                </a:rPr>
                <a:t>H</a:t>
              </a:r>
              <a:r>
                <a:rPr lang="vi-VN" sz="3200" baseline="-25000" dirty="0">
                  <a:solidFill>
                    <a:srgbClr val="FF0000"/>
                  </a:solidFill>
                  <a:latin typeface="Yeseva One" panose="00000500000000000000" pitchFamily="2" charset="0"/>
                </a:rPr>
                <a:t>10</a:t>
              </a:r>
              <a:r>
                <a:rPr lang="vi-VN" sz="3200" dirty="0">
                  <a:solidFill>
                    <a:srgbClr val="FF0000"/>
                  </a:solidFill>
                  <a:latin typeface="Yeseva One" panose="00000500000000000000" pitchFamily="2" charset="0"/>
                </a:rPr>
                <a:t>O</a:t>
              </a:r>
              <a:r>
                <a:rPr lang="vi-VN" sz="3200" baseline="-25000" dirty="0">
                  <a:solidFill>
                    <a:srgbClr val="FF0000"/>
                  </a:solidFill>
                  <a:latin typeface="Yeseva One" panose="00000500000000000000" pitchFamily="2" charset="0"/>
                </a:rPr>
                <a:t>5</a:t>
              </a:r>
              <a:r>
                <a:rPr lang="vi-VN" sz="3200" dirty="0">
                  <a:solidFill>
                    <a:srgbClr val="FF0000"/>
                  </a:solidFill>
                  <a:latin typeface="Yeseva One" panose="00000500000000000000" pitchFamily="2" charset="0"/>
                </a:rPr>
                <a:t>)</a:t>
              </a:r>
              <a:r>
                <a:rPr lang="vi-VN" sz="3200" baseline="-25000" dirty="0">
                  <a:solidFill>
                    <a:srgbClr val="FF0000"/>
                  </a:solidFill>
                  <a:latin typeface="Yeseva One" panose="00000500000000000000" pitchFamily="2" charset="0"/>
                </a:rPr>
                <a:t>n</a:t>
              </a:r>
              <a:endParaRPr lang="en-US" sz="3200" baseline="-25000" dirty="0">
                <a:solidFill>
                  <a:srgbClr val="FF0000"/>
                </a:solidFill>
                <a:latin typeface="Yeseva One" panose="00000500000000000000" pitchFamily="2" charset="0"/>
              </a:endParaRPr>
            </a:p>
            <a:p>
              <a:endParaRPr lang="en-US" sz="3200" dirty="0">
                <a:latin typeface="Yeseva One" panose="00000500000000000000" pitchFamily="2" charset="0"/>
              </a:endParaRPr>
            </a:p>
          </p:txBody>
        </p:sp>
      </p:grpSp>
      <p:pic>
        <p:nvPicPr>
          <p:cNvPr id="29" name="Picture 4" descr="Gạo thơm thượng hạng hạt nhỏ, có màu hơi đục và dài rất thơm, cơm gạo dẻo  dai, hương vị đậm đà">
            <a:extLst>
              <a:ext uri="{FF2B5EF4-FFF2-40B4-BE49-F238E27FC236}">
                <a16:creationId xmlns:a16="http://schemas.microsoft.com/office/drawing/2014/main" id="{AEEB8040-0D8B-01F2-CC67-ACEF559E8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454" y="5814435"/>
            <a:ext cx="2186374" cy="170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8">
            <a:extLst>
              <a:ext uri="{FF2B5EF4-FFF2-40B4-BE49-F238E27FC236}">
                <a16:creationId xmlns:a16="http://schemas.microsoft.com/office/drawing/2014/main" id="{AB049437-96F8-FF5D-6889-9AE0EA54D3AC}"/>
              </a:ext>
            </a:extLst>
          </p:cNvPr>
          <p:cNvSpPr txBox="1"/>
          <p:nvPr/>
        </p:nvSpPr>
        <p:spPr>
          <a:xfrm>
            <a:off x="11734800" y="6788298"/>
            <a:ext cx="6248400" cy="7605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96"/>
              </a:lnSpc>
            </a:pPr>
            <a:r>
              <a:rPr lang="en-US" sz="4640" dirty="0">
                <a:solidFill>
                  <a:srgbClr val="165654"/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sz="4640" b="1" dirty="0" err="1">
                <a:solidFill>
                  <a:srgbClr val="FF0000"/>
                </a:solidFill>
                <a:latin typeface="+mj-lt"/>
                <a:cs typeface="+mn-ea"/>
                <a:sym typeface="+mn-lt"/>
              </a:rPr>
              <a:t>Hợp</a:t>
            </a:r>
            <a:r>
              <a:rPr lang="en-US" sz="4640" b="1" dirty="0">
                <a:solidFill>
                  <a:srgbClr val="FF0000"/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sz="4640" b="1" dirty="0" err="1">
                <a:solidFill>
                  <a:srgbClr val="FF0000"/>
                </a:solidFill>
                <a:latin typeface="+mj-lt"/>
                <a:cs typeface="+mn-ea"/>
                <a:sym typeface="+mn-lt"/>
              </a:rPr>
              <a:t>chất</a:t>
            </a:r>
            <a:r>
              <a:rPr lang="en-US" sz="4640" b="1" dirty="0">
                <a:solidFill>
                  <a:srgbClr val="FF0000"/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sz="4640" b="1" dirty="0" err="1">
                <a:solidFill>
                  <a:srgbClr val="FF0000"/>
                </a:solidFill>
                <a:latin typeface="+mj-lt"/>
                <a:cs typeface="+mn-ea"/>
                <a:sym typeface="+mn-lt"/>
              </a:rPr>
              <a:t>hữu</a:t>
            </a:r>
            <a:r>
              <a:rPr lang="en-US" sz="4640" b="1" dirty="0">
                <a:solidFill>
                  <a:srgbClr val="FF0000"/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sz="4640" b="1" dirty="0" err="1">
                <a:solidFill>
                  <a:srgbClr val="FF0000"/>
                </a:solidFill>
                <a:latin typeface="+mj-lt"/>
                <a:cs typeface="+mn-ea"/>
                <a:sym typeface="+mn-lt"/>
              </a:rPr>
              <a:t>cơ</a:t>
            </a:r>
            <a:r>
              <a:rPr lang="vi-VN" sz="4640" dirty="0">
                <a:solidFill>
                  <a:srgbClr val="165654"/>
                </a:solidFill>
                <a:latin typeface="+mj-lt"/>
                <a:cs typeface="+mn-ea"/>
                <a:sym typeface="+mn-lt"/>
              </a:rPr>
              <a:t> </a:t>
            </a:r>
            <a:endParaRPr lang="en-US" sz="4640" dirty="0">
              <a:solidFill>
                <a:srgbClr val="165654"/>
              </a:solidFill>
              <a:latin typeface="+mj-lt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21CAEE-5D95-8EC7-E851-BE3DBC7792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7760" y="6092406"/>
            <a:ext cx="3058583" cy="21085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17128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80E7858C-26CF-E196-4696-7960EDE99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533400" y="800100"/>
            <a:ext cx="17221199" cy="8915400"/>
          </a:xfrm>
          <a:custGeom>
            <a:avLst/>
            <a:gdLst/>
            <a:ahLst/>
            <a:cxnLst/>
            <a:rect l="l" t="t" r="r" b="b"/>
            <a:pathLst>
              <a:path w="12427463" h="8229600">
                <a:moveTo>
                  <a:pt x="0" y="0"/>
                </a:moveTo>
                <a:lnTo>
                  <a:pt x="12427462" y="0"/>
                </a:lnTo>
                <a:lnTo>
                  <a:pt x="124274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5163800" y="7505854"/>
            <a:ext cx="2721011" cy="2710807"/>
          </a:xfrm>
          <a:custGeom>
            <a:avLst/>
            <a:gdLst/>
            <a:ahLst/>
            <a:cxnLst/>
            <a:rect l="l" t="t" r="r" b="b"/>
            <a:pathLst>
              <a:path w="2721011" h="2710807">
                <a:moveTo>
                  <a:pt x="0" y="0"/>
                </a:moveTo>
                <a:lnTo>
                  <a:pt x="2721011" y="0"/>
                </a:lnTo>
                <a:lnTo>
                  <a:pt x="2721011" y="2710807"/>
                </a:lnTo>
                <a:lnTo>
                  <a:pt x="0" y="27108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4" name="Freeform 4"/>
          <p:cNvSpPr/>
          <p:nvPr/>
        </p:nvSpPr>
        <p:spPr>
          <a:xfrm rot="-1551913" flipH="1">
            <a:off x="1042700" y="384554"/>
            <a:ext cx="2345022" cy="2068505"/>
          </a:xfrm>
          <a:custGeom>
            <a:avLst/>
            <a:gdLst/>
            <a:ahLst/>
            <a:cxnLst/>
            <a:rect l="l" t="t" r="r" b="b"/>
            <a:pathLst>
              <a:path w="2345022" h="2068505">
                <a:moveTo>
                  <a:pt x="2345022" y="0"/>
                </a:moveTo>
                <a:lnTo>
                  <a:pt x="0" y="0"/>
                </a:lnTo>
                <a:lnTo>
                  <a:pt x="0" y="2068505"/>
                </a:lnTo>
                <a:lnTo>
                  <a:pt x="2345022" y="2068505"/>
                </a:lnTo>
                <a:lnTo>
                  <a:pt x="234502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0" y="6999117"/>
            <a:ext cx="2215211" cy="3287883"/>
          </a:xfrm>
          <a:custGeom>
            <a:avLst/>
            <a:gdLst/>
            <a:ahLst/>
            <a:cxnLst/>
            <a:rect l="l" t="t" r="r" b="b"/>
            <a:pathLst>
              <a:path w="2215211" h="3287883">
                <a:moveTo>
                  <a:pt x="0" y="0"/>
                </a:moveTo>
                <a:lnTo>
                  <a:pt x="2215211" y="0"/>
                </a:lnTo>
                <a:lnTo>
                  <a:pt x="2215211" y="3287883"/>
                </a:lnTo>
                <a:lnTo>
                  <a:pt x="0" y="32878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600200" y="4263290"/>
            <a:ext cx="14701189" cy="4962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11500" b="1" dirty="0">
                <a:solidFill>
                  <a:srgbClr val="165654"/>
                </a:solidFill>
                <a:latin typeface="+mj-lt"/>
                <a:cs typeface="+mn-ea"/>
                <a:sym typeface="+mn-lt"/>
              </a:rPr>
              <a:t>HỢP CHẤT HỮU CƠ VÀ HÓA HỌC HỮU CƠ</a:t>
            </a:r>
          </a:p>
          <a:p>
            <a:pPr algn="ctr">
              <a:lnSpc>
                <a:spcPts val="12880"/>
              </a:lnSpc>
            </a:pPr>
            <a:r>
              <a:rPr lang="en-US" sz="11500" b="1" dirty="0">
                <a:solidFill>
                  <a:srgbClr val="165654"/>
                </a:solidFill>
                <a:latin typeface="+mj-lt"/>
                <a:cs typeface="+mn-ea"/>
                <a:sym typeface="+mn-lt"/>
              </a:rPr>
              <a:t>(</a:t>
            </a:r>
            <a:r>
              <a:rPr lang="en-US" sz="11500" b="1" dirty="0" err="1">
                <a:solidFill>
                  <a:srgbClr val="165654"/>
                </a:solidFill>
                <a:latin typeface="+mj-lt"/>
                <a:cs typeface="+mn-ea"/>
                <a:sym typeface="+mn-lt"/>
              </a:rPr>
              <a:t>tiết</a:t>
            </a:r>
            <a:r>
              <a:rPr lang="en-US" sz="11500" b="1" dirty="0">
                <a:solidFill>
                  <a:srgbClr val="165654"/>
                </a:solidFill>
                <a:latin typeface="+mj-lt"/>
                <a:cs typeface="+mn-ea"/>
                <a:sym typeface="+mn-lt"/>
              </a:rPr>
              <a:t> 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7CAC93-08E6-598D-2BF6-423F17ADCDB6}"/>
              </a:ext>
            </a:extLst>
          </p:cNvPr>
          <p:cNvSpPr txBox="1"/>
          <p:nvPr/>
        </p:nvSpPr>
        <p:spPr>
          <a:xfrm>
            <a:off x="1219200" y="2245309"/>
            <a:ext cx="14701189" cy="1520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8000" b="1" u="sng" dirty="0" err="1">
                <a:solidFill>
                  <a:srgbClr val="165654"/>
                </a:solidFill>
                <a:latin typeface="+mj-lt"/>
                <a:cs typeface="+mn-ea"/>
                <a:sym typeface="+mn-lt"/>
              </a:rPr>
              <a:t>Bài</a:t>
            </a:r>
            <a:r>
              <a:rPr lang="en-US" sz="8000" b="1" u="sng" dirty="0">
                <a:solidFill>
                  <a:srgbClr val="165654"/>
                </a:solidFill>
                <a:latin typeface="+mj-lt"/>
                <a:cs typeface="+mn-ea"/>
                <a:sym typeface="+mn-lt"/>
              </a:rPr>
              <a:t> 8</a:t>
            </a:r>
          </a:p>
        </p:txBody>
      </p:sp>
    </p:spTree>
  </p:cSld>
  <p:clrMapOvr>
    <a:masterClrMapping/>
  </p:clrMapOvr>
  <p:transition spd="med">
    <p:pull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CCF99A-5857-46BE-8396-6C4ADC7A7FDD}:144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CCF99A-5857-46BE-8396-6C4ADC7A7FDD}:144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CCF99A-5857-46BE-8396-6C4ADC7A7FDD}:144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CCF99A-5857-46BE-8396-6C4ADC7A7FDD}:144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vhitwrz">
      <a:majorFont>
        <a:latin typeface="Cambria"/>
        <a:ea typeface="Cambria"/>
        <a:cs typeface=""/>
      </a:majorFont>
      <a:minorFont>
        <a:latin typeface="Cambria"/>
        <a:ea typeface="Cambri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11458</TotalTime>
  <Words>1794</Words>
  <Application>Microsoft Office PowerPoint</Application>
  <PresentationFormat>Custom</PresentationFormat>
  <Paragraphs>273</Paragraphs>
  <Slides>38</Slides>
  <Notes>23</Notes>
  <HiddenSlides>0</HiddenSlides>
  <MMClips>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6" baseType="lpstr">
      <vt:lpstr>Ravie</vt:lpstr>
      <vt:lpstr>Hind Vadodara Light</vt:lpstr>
      <vt:lpstr>Nunito Black</vt:lpstr>
      <vt:lpstr>Gulim</vt:lpstr>
      <vt:lpstr>Arial Narrow</vt:lpstr>
      <vt:lpstr>Times New Roman</vt:lpstr>
      <vt:lpstr>#9Slide02 Tieu de rat dai 01</vt:lpstr>
      <vt:lpstr>Calibri</vt:lpstr>
      <vt:lpstr>Cambria</vt:lpstr>
      <vt:lpstr>#9Slide03 SVNNeutraface 2</vt:lpstr>
      <vt:lpstr>#9Slide02 Tieu de rat dai 02</vt:lpstr>
      <vt:lpstr>#9Slide03 Cabin SemiBold</vt:lpstr>
      <vt:lpstr>Arial</vt:lpstr>
      <vt:lpstr>Mont</vt:lpstr>
      <vt:lpstr>Teko Light</vt:lpstr>
      <vt:lpstr>Yeseva One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</vt:lpstr>
      <vt:lpstr>PowerPoint Presentation</vt:lpstr>
      <vt:lpstr>PowerPoint Presentation</vt:lpstr>
      <vt:lpstr>PowerPoint Presentation</vt:lpstr>
      <vt:lpstr>PowerPoint Presentation</vt:lpstr>
      <vt:lpstr>HOẠT ĐỘNG THEO TRẠM</vt:lpstr>
      <vt:lpstr>CÁCH THỨC ĐÁNH GIÁ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ĐÁP ÁN TRẠM 1</vt:lpstr>
      <vt:lpstr>PowerPoint Presentation</vt:lpstr>
      <vt:lpstr>PowerPoint Presentation</vt:lpstr>
      <vt:lpstr>ĐÁP ÁN TRẠM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LUYỆN TẬP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Green Colorful Playful Group Project Presentation</dc:title>
  <dc:creator>Admin</dc:creator>
  <cp:lastModifiedBy>Administrator</cp:lastModifiedBy>
  <cp:revision>165</cp:revision>
  <dcterms:created xsi:type="dcterms:W3CDTF">2006-08-16T00:00:00Z</dcterms:created>
  <dcterms:modified xsi:type="dcterms:W3CDTF">2024-12-11T13:23:29Z</dcterms:modified>
  <dc:identifier>DAFlH0J_R3Y</dc:identifier>
</cp:coreProperties>
</file>