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7" r:id="rId4"/>
    <p:sldMasterId id="2147483710" r:id="rId5"/>
    <p:sldMasterId id="2147483722" r:id="rId6"/>
    <p:sldMasterId id="2147483798" r:id="rId7"/>
    <p:sldMasterId id="2147483812" r:id="rId8"/>
    <p:sldMasterId id="2147483826" r:id="rId9"/>
  </p:sldMasterIdLst>
  <p:notesMasterIdLst>
    <p:notesMasterId r:id="rId30"/>
  </p:notesMasterIdLst>
  <p:sldIdLst>
    <p:sldId id="257" r:id="rId10"/>
    <p:sldId id="260" r:id="rId11"/>
    <p:sldId id="261" r:id="rId12"/>
    <p:sldId id="262" r:id="rId13"/>
    <p:sldId id="264" r:id="rId14"/>
    <p:sldId id="265" r:id="rId15"/>
    <p:sldId id="267" r:id="rId16"/>
    <p:sldId id="269" r:id="rId17"/>
    <p:sldId id="271" r:id="rId18"/>
    <p:sldId id="272" r:id="rId19"/>
    <p:sldId id="273" r:id="rId20"/>
    <p:sldId id="270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7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0DBCA-CF20-4ED9-8C94-622BCA8816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3E498-3F2C-42F1-A451-15BFDE094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F69D-403C-4A9F-862E-135395033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4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13AEC-5CDB-44A7-8F48-67819EB7C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37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55;g6320de4b7d_0_201:notes">
            <a:extLst>
              <a:ext uri="{FF2B5EF4-FFF2-40B4-BE49-F238E27FC236}">
                <a16:creationId xmlns:a16="http://schemas.microsoft.com/office/drawing/2014/main" id="{80D5C8B9-EEFF-CCF3-2390-0C91ADDBF00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256;g6320de4b7d_0_201:notes">
            <a:extLst>
              <a:ext uri="{FF2B5EF4-FFF2-40B4-BE49-F238E27FC236}">
                <a16:creationId xmlns:a16="http://schemas.microsoft.com/office/drawing/2014/main" id="{20BCB103-4CBB-9B7B-E12B-B850E77F5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9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13AEC-5CDB-44A7-8F48-67819EB7C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F520D-FDCB-3A38-7B38-7E361A77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D1F36-0B01-1556-925C-C52680269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0B083-42D0-4173-B7B8-48AC7DAD6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30E90-EB53-2603-DA61-B872CF389D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F69D-403C-4A9F-862E-135395033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2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F69D-403C-4A9F-862E-135395033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F69D-403C-4A9F-862E-135395033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01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F69D-403C-4A9F-862E-135395033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5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23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178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761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6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738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945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857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6" y="3297433"/>
            <a:ext cx="22932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600" y="3284771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600" y="3917895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800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95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396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396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3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6" y="3297433"/>
            <a:ext cx="22932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600" y="3284771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600" y="3917895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800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69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6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4" indent="0" algn="ctr">
              <a:buNone/>
              <a:defRPr sz="2000"/>
            </a:lvl2pPr>
            <a:lvl3pPr marL="913546" indent="0" algn="ctr">
              <a:buNone/>
              <a:defRPr sz="1800"/>
            </a:lvl3pPr>
            <a:lvl4pPr marL="1370258" indent="0" algn="ctr">
              <a:buNone/>
              <a:defRPr sz="1600"/>
            </a:lvl4pPr>
            <a:lvl5pPr marL="1827090" indent="0" algn="ctr">
              <a:buNone/>
              <a:defRPr sz="1600"/>
            </a:lvl5pPr>
            <a:lvl6pPr marL="2283770" indent="0" algn="ctr">
              <a:buNone/>
              <a:defRPr sz="1600"/>
            </a:lvl6pPr>
            <a:lvl7pPr marL="2740516" indent="0" algn="ctr">
              <a:buNone/>
              <a:defRPr sz="1600"/>
            </a:lvl7pPr>
            <a:lvl8pPr marL="3197268" indent="0" algn="ctr">
              <a:buNone/>
              <a:defRPr sz="1600"/>
            </a:lvl8pPr>
            <a:lvl9pPr marL="36540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2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34" indent="0">
              <a:buNone/>
              <a:defRPr sz="2800"/>
            </a:lvl2pPr>
            <a:lvl3pPr marL="913546" indent="0">
              <a:buNone/>
              <a:defRPr sz="2400"/>
            </a:lvl3pPr>
            <a:lvl4pPr marL="1370258" indent="0">
              <a:buNone/>
              <a:defRPr sz="2000"/>
            </a:lvl4pPr>
            <a:lvl5pPr marL="1827090" indent="0">
              <a:buNone/>
              <a:defRPr sz="2000"/>
            </a:lvl5pPr>
            <a:lvl6pPr marL="2283770" indent="0">
              <a:buNone/>
              <a:defRPr sz="2000"/>
            </a:lvl6pPr>
            <a:lvl7pPr marL="2740516" indent="0">
              <a:buNone/>
              <a:defRPr sz="2000"/>
            </a:lvl7pPr>
            <a:lvl8pPr marL="3197268" indent="0">
              <a:buNone/>
              <a:defRPr sz="2000"/>
            </a:lvl8pPr>
            <a:lvl9pPr marL="365405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34" indent="0">
              <a:buNone/>
              <a:defRPr sz="1400"/>
            </a:lvl2pPr>
            <a:lvl3pPr marL="913546" indent="0">
              <a:buNone/>
              <a:defRPr sz="1200"/>
            </a:lvl3pPr>
            <a:lvl4pPr marL="1370258" indent="0">
              <a:buNone/>
              <a:defRPr sz="1000"/>
            </a:lvl4pPr>
            <a:lvl5pPr marL="1827090" indent="0">
              <a:buNone/>
              <a:defRPr sz="1000"/>
            </a:lvl5pPr>
            <a:lvl6pPr marL="2283770" indent="0">
              <a:buNone/>
              <a:defRPr sz="1000"/>
            </a:lvl6pPr>
            <a:lvl7pPr marL="2740516" indent="0">
              <a:buNone/>
              <a:defRPr sz="1000"/>
            </a:lvl7pPr>
            <a:lvl8pPr marL="3197268" indent="0">
              <a:buNone/>
              <a:defRPr sz="1000"/>
            </a:lvl8pPr>
            <a:lvl9pPr marL="36540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557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15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4" y="152400"/>
            <a:ext cx="10460567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320" y="1219200"/>
            <a:ext cx="10562167" cy="51054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900" y="6461524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0" y="6461524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www.themegallery.com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00" y="6461524"/>
            <a:ext cx="812800" cy="320675"/>
          </a:xfrm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fld id="{25AD3D02-1CE8-45AE-BD8C-91DD8E497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47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067199"/>
            <a:ext cx="53848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067199"/>
            <a:ext cx="5384800" cy="3700463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3539">
              <a:defRPr/>
            </a:pPr>
            <a:fld id="{4772A3D9-0F89-4D75-889A-A7A4C5A79F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92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3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502" name="Google Shape;502;p13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4" name="Google Shape;504;p13"/>
          <p:cNvSpPr/>
          <p:nvPr/>
        </p:nvSpPr>
        <p:spPr>
          <a:xfrm>
            <a:off x="-33" y="5557232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marL="0" marR="0" lvl="0" indent="0" algn="l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2137681" y="1577339"/>
            <a:ext cx="38228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6" name="Google Shape;506;p13"/>
          <p:cNvSpPr txBox="1">
            <a:spLocks noGrp="1"/>
          </p:cNvSpPr>
          <p:nvPr>
            <p:ph type="subTitle" idx="1"/>
          </p:nvPr>
        </p:nvSpPr>
        <p:spPr>
          <a:xfrm>
            <a:off x="2137681" y="2065524"/>
            <a:ext cx="38228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3"/>
          <p:cNvSpPr txBox="1">
            <a:spLocks noGrp="1"/>
          </p:cNvSpPr>
          <p:nvPr>
            <p:ph type="title" idx="2"/>
          </p:nvPr>
        </p:nvSpPr>
        <p:spPr>
          <a:xfrm>
            <a:off x="2137681" y="4800013"/>
            <a:ext cx="38284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08" name="Google Shape;508;p13"/>
          <p:cNvSpPr txBox="1">
            <a:spLocks noGrp="1"/>
          </p:cNvSpPr>
          <p:nvPr>
            <p:ph type="subTitle" idx="3"/>
          </p:nvPr>
        </p:nvSpPr>
        <p:spPr>
          <a:xfrm>
            <a:off x="2137681" y="5289097"/>
            <a:ext cx="38284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title" idx="4"/>
          </p:nvPr>
        </p:nvSpPr>
        <p:spPr>
          <a:xfrm flipH="1">
            <a:off x="7302701" y="1577345"/>
            <a:ext cx="38228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ubTitle" idx="5"/>
          </p:nvPr>
        </p:nvSpPr>
        <p:spPr>
          <a:xfrm flipH="1">
            <a:off x="7302701" y="2065532"/>
            <a:ext cx="38224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3"/>
          <p:cNvSpPr txBox="1">
            <a:spLocks noGrp="1"/>
          </p:cNvSpPr>
          <p:nvPr>
            <p:ph type="title" idx="6" hasCustomPrompt="1"/>
          </p:nvPr>
        </p:nvSpPr>
        <p:spPr>
          <a:xfrm>
            <a:off x="1060899" y="1883520"/>
            <a:ext cx="9752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6229720" y="1883520"/>
            <a:ext cx="9752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8" hasCustomPrompt="1"/>
          </p:nvPr>
        </p:nvSpPr>
        <p:spPr>
          <a:xfrm>
            <a:off x="1060899" y="5153809"/>
            <a:ext cx="9752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9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13"/>
          </p:nvPr>
        </p:nvSpPr>
        <p:spPr>
          <a:xfrm>
            <a:off x="2137681" y="3190148"/>
            <a:ext cx="38228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4"/>
          </p:nvPr>
        </p:nvSpPr>
        <p:spPr>
          <a:xfrm>
            <a:off x="2137681" y="3679984"/>
            <a:ext cx="38236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title" idx="15"/>
          </p:nvPr>
        </p:nvSpPr>
        <p:spPr>
          <a:xfrm>
            <a:off x="7302701" y="4800013"/>
            <a:ext cx="38284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16"/>
          </p:nvPr>
        </p:nvSpPr>
        <p:spPr>
          <a:xfrm>
            <a:off x="7302701" y="5289097"/>
            <a:ext cx="38284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title" idx="17"/>
          </p:nvPr>
        </p:nvSpPr>
        <p:spPr>
          <a:xfrm flipH="1">
            <a:off x="7302701" y="3190148"/>
            <a:ext cx="3822800" cy="487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00"/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18"/>
          </p:nvPr>
        </p:nvSpPr>
        <p:spPr>
          <a:xfrm flipH="1">
            <a:off x="7302701" y="3679984"/>
            <a:ext cx="3822400" cy="646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title" idx="19" hasCustomPrompt="1"/>
          </p:nvPr>
        </p:nvSpPr>
        <p:spPr>
          <a:xfrm>
            <a:off x="1060899" y="3497160"/>
            <a:ext cx="9752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2" name="Google Shape;522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6229720" y="3497160"/>
            <a:ext cx="9752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3" name="Google Shape;523;p13"/>
          <p:cNvSpPr txBox="1">
            <a:spLocks noGrp="1"/>
          </p:cNvSpPr>
          <p:nvPr>
            <p:ph type="title" idx="21" hasCustomPrompt="1"/>
          </p:nvPr>
        </p:nvSpPr>
        <p:spPr>
          <a:xfrm>
            <a:off x="6227520" y="5153809"/>
            <a:ext cx="979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4" name="Google Shape;524;p13"/>
          <p:cNvSpPr/>
          <p:nvPr/>
        </p:nvSpPr>
        <p:spPr>
          <a:xfrm>
            <a:off x="-915678" y="6178473"/>
            <a:ext cx="14079300" cy="1032933"/>
          </a:xfrm>
          <a:custGeom>
            <a:avLst/>
            <a:gdLst/>
            <a:ahLst/>
            <a:cxnLst/>
            <a:rect l="l" t="t" r="r" b="b"/>
            <a:pathLst>
              <a:path w="422379" h="30988" extrusionOk="0">
                <a:moveTo>
                  <a:pt x="19862" y="19463"/>
                </a:moveTo>
                <a:cubicBezTo>
                  <a:pt x="23736" y="14701"/>
                  <a:pt x="41452" y="3461"/>
                  <a:pt x="55676" y="1937"/>
                </a:cubicBezTo>
                <a:cubicBezTo>
                  <a:pt x="69900" y="413"/>
                  <a:pt x="87045" y="8097"/>
                  <a:pt x="105206" y="10319"/>
                </a:cubicBezTo>
                <a:cubicBezTo>
                  <a:pt x="123367" y="12542"/>
                  <a:pt x="145529" y="15780"/>
                  <a:pt x="164642" y="15272"/>
                </a:cubicBezTo>
                <a:cubicBezTo>
                  <a:pt x="183756" y="14764"/>
                  <a:pt x="198615" y="8351"/>
                  <a:pt x="219887" y="7271"/>
                </a:cubicBezTo>
                <a:cubicBezTo>
                  <a:pt x="241160" y="6192"/>
                  <a:pt x="268846" y="10002"/>
                  <a:pt x="292277" y="8795"/>
                </a:cubicBezTo>
                <a:cubicBezTo>
                  <a:pt x="315709" y="7589"/>
                  <a:pt x="342188" y="-95"/>
                  <a:pt x="360476" y="32"/>
                </a:cubicBezTo>
                <a:cubicBezTo>
                  <a:pt x="378764" y="159"/>
                  <a:pt x="395020" y="5620"/>
                  <a:pt x="402005" y="9557"/>
                </a:cubicBezTo>
                <a:cubicBezTo>
                  <a:pt x="408990" y="13494"/>
                  <a:pt x="403974" y="20543"/>
                  <a:pt x="402386" y="23654"/>
                </a:cubicBezTo>
                <a:cubicBezTo>
                  <a:pt x="400799" y="26766"/>
                  <a:pt x="454139" y="27083"/>
                  <a:pt x="392480" y="28226"/>
                </a:cubicBezTo>
                <a:cubicBezTo>
                  <a:pt x="330822" y="29369"/>
                  <a:pt x="94538" y="31973"/>
                  <a:pt x="32435" y="30512"/>
                </a:cubicBezTo>
                <a:cubicBezTo>
                  <a:pt x="-29668" y="29052"/>
                  <a:pt x="15989" y="24226"/>
                  <a:pt x="19862" y="194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5" name="Google Shape;525;p13"/>
          <p:cNvSpPr/>
          <p:nvPr/>
        </p:nvSpPr>
        <p:spPr>
          <a:xfrm>
            <a:off x="6927863" y="6629492"/>
            <a:ext cx="622112" cy="28167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marL="0" marR="0" lvl="0" indent="0" algn="l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6" name="Google Shape;526;p13"/>
          <p:cNvSpPr/>
          <p:nvPr/>
        </p:nvSpPr>
        <p:spPr>
          <a:xfrm>
            <a:off x="3841761" y="6731602"/>
            <a:ext cx="514715" cy="233076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marL="0" marR="0" lvl="0" indent="0" algn="l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7" name="Google Shape;527;p13"/>
          <p:cNvSpPr/>
          <p:nvPr/>
        </p:nvSpPr>
        <p:spPr>
          <a:xfrm>
            <a:off x="10096719" y="6527937"/>
            <a:ext cx="432791" cy="19596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778" tIns="121778" rIns="121778" bIns="121778" anchor="ctr" anchorCtr="0">
            <a:noAutofit/>
          </a:bodyPr>
          <a:lstStyle/>
          <a:p>
            <a:pPr marL="0" marR="0" lvl="0" indent="0" algn="l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528" name="Google Shape;528;p13"/>
          <p:cNvGrpSpPr/>
          <p:nvPr/>
        </p:nvGrpSpPr>
        <p:grpSpPr>
          <a:xfrm>
            <a:off x="5123971" y="155530"/>
            <a:ext cx="1944048" cy="383876"/>
            <a:chOff x="680025" y="5031475"/>
            <a:chExt cx="2255625" cy="445400"/>
          </a:xfrm>
        </p:grpSpPr>
        <p:sp>
          <p:nvSpPr>
            <p:cNvPr id="529" name="Google Shape;529;p1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35" name="Google Shape;535;p13"/>
          <p:cNvGrpSpPr/>
          <p:nvPr/>
        </p:nvGrpSpPr>
        <p:grpSpPr>
          <a:xfrm>
            <a:off x="11541700" y="5749526"/>
            <a:ext cx="358953" cy="503661"/>
            <a:chOff x="-1314392" y="2274407"/>
            <a:chExt cx="916946" cy="1046968"/>
          </a:xfrm>
        </p:grpSpPr>
        <p:sp>
          <p:nvSpPr>
            <p:cNvPr id="536" name="Google Shape;536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537" name="Google Shape;537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38" name="Google Shape;538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9" name="Google Shape;539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1" name="Google Shape;541;p13"/>
          <p:cNvGrpSpPr/>
          <p:nvPr/>
        </p:nvGrpSpPr>
        <p:grpSpPr>
          <a:xfrm>
            <a:off x="11083152" y="5625889"/>
            <a:ext cx="358953" cy="627343"/>
            <a:chOff x="-1314392" y="2274407"/>
            <a:chExt cx="916946" cy="1046968"/>
          </a:xfrm>
        </p:grpSpPr>
        <p:sp>
          <p:nvSpPr>
            <p:cNvPr id="542" name="Google Shape;542;p13"/>
            <p:cNvSpPr/>
            <p:nvPr/>
          </p:nvSpPr>
          <p:spPr>
            <a:xfrm>
              <a:off x="-1083325" y="3252975"/>
              <a:ext cx="433500" cy="68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grpSp>
          <p:nvGrpSpPr>
            <p:cNvPr id="543" name="Google Shape;543;p13"/>
            <p:cNvGrpSpPr/>
            <p:nvPr/>
          </p:nvGrpSpPr>
          <p:grpSpPr>
            <a:xfrm>
              <a:off x="-1314392" y="2274407"/>
              <a:ext cx="916946" cy="1025720"/>
              <a:chOff x="-993525" y="1556925"/>
              <a:chExt cx="819800" cy="917050"/>
            </a:xfrm>
          </p:grpSpPr>
          <p:sp>
            <p:nvSpPr>
              <p:cNvPr id="544" name="Google Shape;544;p13"/>
              <p:cNvSpPr/>
              <p:nvPr/>
            </p:nvSpPr>
            <p:spPr>
              <a:xfrm>
                <a:off x="-604100" y="2131975"/>
                <a:ext cx="26075" cy="34200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3680" extrusionOk="0">
                    <a:moveTo>
                      <a:pt x="0" y="1"/>
                    </a:moveTo>
                    <a:lnTo>
                      <a:pt x="0" y="13679"/>
                    </a:lnTo>
                    <a:lnTo>
                      <a:pt x="1042" y="13679"/>
                    </a:lnTo>
                    <a:lnTo>
                      <a:pt x="5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-993525" y="1556925"/>
                <a:ext cx="819800" cy="759325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30373" extrusionOk="0">
                    <a:moveTo>
                      <a:pt x="16396" y="1"/>
                    </a:moveTo>
                    <a:lnTo>
                      <a:pt x="15614" y="149"/>
                    </a:lnTo>
                    <a:lnTo>
                      <a:pt x="14833" y="336"/>
                    </a:lnTo>
                    <a:lnTo>
                      <a:pt x="14051" y="559"/>
                    </a:lnTo>
                    <a:lnTo>
                      <a:pt x="13269" y="801"/>
                    </a:lnTo>
                    <a:lnTo>
                      <a:pt x="12506" y="1099"/>
                    </a:lnTo>
                    <a:lnTo>
                      <a:pt x="11762" y="1396"/>
                    </a:lnTo>
                    <a:lnTo>
                      <a:pt x="11018" y="1750"/>
                    </a:lnTo>
                    <a:lnTo>
                      <a:pt x="10292" y="2122"/>
                    </a:lnTo>
                    <a:lnTo>
                      <a:pt x="9566" y="2513"/>
                    </a:lnTo>
                    <a:lnTo>
                      <a:pt x="8859" y="2941"/>
                    </a:lnTo>
                    <a:lnTo>
                      <a:pt x="8170" y="3388"/>
                    </a:lnTo>
                    <a:lnTo>
                      <a:pt x="7519" y="3853"/>
                    </a:lnTo>
                    <a:lnTo>
                      <a:pt x="6868" y="4355"/>
                    </a:lnTo>
                    <a:lnTo>
                      <a:pt x="6235" y="4876"/>
                    </a:lnTo>
                    <a:lnTo>
                      <a:pt x="5621" y="5416"/>
                    </a:lnTo>
                    <a:lnTo>
                      <a:pt x="5044" y="5974"/>
                    </a:lnTo>
                    <a:lnTo>
                      <a:pt x="4485" y="6551"/>
                    </a:lnTo>
                    <a:lnTo>
                      <a:pt x="3946" y="7165"/>
                    </a:lnTo>
                    <a:lnTo>
                      <a:pt x="3443" y="7780"/>
                    </a:lnTo>
                    <a:lnTo>
                      <a:pt x="2978" y="8412"/>
                    </a:lnTo>
                    <a:lnTo>
                      <a:pt x="2531" y="9045"/>
                    </a:lnTo>
                    <a:lnTo>
                      <a:pt x="2103" y="9715"/>
                    </a:lnTo>
                    <a:lnTo>
                      <a:pt x="1731" y="10385"/>
                    </a:lnTo>
                    <a:lnTo>
                      <a:pt x="1378" y="11074"/>
                    </a:lnTo>
                    <a:lnTo>
                      <a:pt x="1061" y="11781"/>
                    </a:lnTo>
                    <a:lnTo>
                      <a:pt x="801" y="12488"/>
                    </a:lnTo>
                    <a:lnTo>
                      <a:pt x="559" y="13214"/>
                    </a:lnTo>
                    <a:lnTo>
                      <a:pt x="354" y="13940"/>
                    </a:lnTo>
                    <a:lnTo>
                      <a:pt x="205" y="14684"/>
                    </a:lnTo>
                    <a:lnTo>
                      <a:pt x="93" y="15428"/>
                    </a:lnTo>
                    <a:lnTo>
                      <a:pt x="56" y="15801"/>
                    </a:lnTo>
                    <a:lnTo>
                      <a:pt x="19" y="16173"/>
                    </a:lnTo>
                    <a:lnTo>
                      <a:pt x="0" y="16545"/>
                    </a:lnTo>
                    <a:lnTo>
                      <a:pt x="0" y="16936"/>
                    </a:lnTo>
                    <a:lnTo>
                      <a:pt x="0" y="17308"/>
                    </a:lnTo>
                    <a:lnTo>
                      <a:pt x="19" y="17680"/>
                    </a:lnTo>
                    <a:lnTo>
                      <a:pt x="56" y="18052"/>
                    </a:lnTo>
                    <a:lnTo>
                      <a:pt x="93" y="18406"/>
                    </a:lnTo>
                    <a:lnTo>
                      <a:pt x="149" y="18760"/>
                    </a:lnTo>
                    <a:lnTo>
                      <a:pt x="205" y="19132"/>
                    </a:lnTo>
                    <a:lnTo>
                      <a:pt x="280" y="19485"/>
                    </a:lnTo>
                    <a:lnTo>
                      <a:pt x="373" y="19820"/>
                    </a:lnTo>
                    <a:lnTo>
                      <a:pt x="466" y="20174"/>
                    </a:lnTo>
                    <a:lnTo>
                      <a:pt x="577" y="20509"/>
                    </a:lnTo>
                    <a:lnTo>
                      <a:pt x="819" y="21179"/>
                    </a:lnTo>
                    <a:lnTo>
                      <a:pt x="1098" y="21812"/>
                    </a:lnTo>
                    <a:lnTo>
                      <a:pt x="1415" y="22444"/>
                    </a:lnTo>
                    <a:lnTo>
                      <a:pt x="1768" y="23040"/>
                    </a:lnTo>
                    <a:lnTo>
                      <a:pt x="2159" y="23635"/>
                    </a:lnTo>
                    <a:lnTo>
                      <a:pt x="2587" y="24194"/>
                    </a:lnTo>
                    <a:lnTo>
                      <a:pt x="3034" y="24752"/>
                    </a:lnTo>
                    <a:lnTo>
                      <a:pt x="3518" y="25273"/>
                    </a:lnTo>
                    <a:lnTo>
                      <a:pt x="4039" y="25776"/>
                    </a:lnTo>
                    <a:lnTo>
                      <a:pt x="4578" y="26259"/>
                    </a:lnTo>
                    <a:lnTo>
                      <a:pt x="5137" y="26706"/>
                    </a:lnTo>
                    <a:lnTo>
                      <a:pt x="5732" y="27134"/>
                    </a:lnTo>
                    <a:lnTo>
                      <a:pt x="6346" y="27544"/>
                    </a:lnTo>
                    <a:lnTo>
                      <a:pt x="6979" y="27934"/>
                    </a:lnTo>
                    <a:lnTo>
                      <a:pt x="7631" y="28288"/>
                    </a:lnTo>
                    <a:lnTo>
                      <a:pt x="8301" y="28604"/>
                    </a:lnTo>
                    <a:lnTo>
                      <a:pt x="8989" y="28921"/>
                    </a:lnTo>
                    <a:lnTo>
                      <a:pt x="9678" y="29200"/>
                    </a:lnTo>
                    <a:lnTo>
                      <a:pt x="10403" y="29442"/>
                    </a:lnTo>
                    <a:lnTo>
                      <a:pt x="11129" y="29665"/>
                    </a:lnTo>
                    <a:lnTo>
                      <a:pt x="11855" y="29851"/>
                    </a:lnTo>
                    <a:lnTo>
                      <a:pt x="12599" y="30019"/>
                    </a:lnTo>
                    <a:lnTo>
                      <a:pt x="13344" y="30149"/>
                    </a:lnTo>
                    <a:lnTo>
                      <a:pt x="14107" y="30261"/>
                    </a:lnTo>
                    <a:lnTo>
                      <a:pt x="14870" y="30335"/>
                    </a:lnTo>
                    <a:lnTo>
                      <a:pt x="15633" y="30372"/>
                    </a:lnTo>
                    <a:lnTo>
                      <a:pt x="16396" y="30372"/>
                    </a:lnTo>
                    <a:lnTo>
                      <a:pt x="17159" y="30354"/>
                    </a:lnTo>
                    <a:lnTo>
                      <a:pt x="17903" y="30298"/>
                    </a:lnTo>
                    <a:lnTo>
                      <a:pt x="18666" y="30223"/>
                    </a:lnTo>
                    <a:lnTo>
                      <a:pt x="19429" y="30112"/>
                    </a:lnTo>
                    <a:lnTo>
                      <a:pt x="20174" y="29963"/>
                    </a:lnTo>
                    <a:lnTo>
                      <a:pt x="20918" y="29795"/>
                    </a:lnTo>
                    <a:lnTo>
                      <a:pt x="21644" y="29609"/>
                    </a:lnTo>
                    <a:lnTo>
                      <a:pt x="22370" y="29367"/>
                    </a:lnTo>
                    <a:lnTo>
                      <a:pt x="23077" y="29125"/>
                    </a:lnTo>
                    <a:lnTo>
                      <a:pt x="23784" y="28846"/>
                    </a:lnTo>
                    <a:lnTo>
                      <a:pt x="24473" y="28549"/>
                    </a:lnTo>
                    <a:lnTo>
                      <a:pt x="25143" y="28214"/>
                    </a:lnTo>
                    <a:lnTo>
                      <a:pt x="25794" y="27860"/>
                    </a:lnTo>
                    <a:lnTo>
                      <a:pt x="26427" y="27488"/>
                    </a:lnTo>
                    <a:lnTo>
                      <a:pt x="27041" y="27078"/>
                    </a:lnTo>
                    <a:lnTo>
                      <a:pt x="27618" y="26650"/>
                    </a:lnTo>
                    <a:lnTo>
                      <a:pt x="28195" y="26204"/>
                    </a:lnTo>
                    <a:lnTo>
                      <a:pt x="28734" y="25720"/>
                    </a:lnTo>
                    <a:lnTo>
                      <a:pt x="29255" y="25217"/>
                    </a:lnTo>
                    <a:lnTo>
                      <a:pt x="29739" y="24715"/>
                    </a:lnTo>
                    <a:lnTo>
                      <a:pt x="30186" y="24175"/>
                    </a:lnTo>
                    <a:lnTo>
                      <a:pt x="30614" y="23598"/>
                    </a:lnTo>
                    <a:lnTo>
                      <a:pt x="31005" y="23021"/>
                    </a:lnTo>
                    <a:lnTo>
                      <a:pt x="31358" y="22426"/>
                    </a:lnTo>
                    <a:lnTo>
                      <a:pt x="31675" y="21793"/>
                    </a:lnTo>
                    <a:lnTo>
                      <a:pt x="31973" y="21160"/>
                    </a:lnTo>
                    <a:lnTo>
                      <a:pt x="32214" y="20490"/>
                    </a:lnTo>
                    <a:lnTo>
                      <a:pt x="32326" y="20155"/>
                    </a:lnTo>
                    <a:lnTo>
                      <a:pt x="32419" y="19820"/>
                    </a:lnTo>
                    <a:lnTo>
                      <a:pt x="32494" y="19467"/>
                    </a:lnTo>
                    <a:lnTo>
                      <a:pt x="32568" y="19113"/>
                    </a:lnTo>
                    <a:lnTo>
                      <a:pt x="32643" y="18760"/>
                    </a:lnTo>
                    <a:lnTo>
                      <a:pt x="32698" y="18406"/>
                    </a:lnTo>
                    <a:lnTo>
                      <a:pt x="32736" y="18034"/>
                    </a:lnTo>
                    <a:lnTo>
                      <a:pt x="32754" y="17680"/>
                    </a:lnTo>
                    <a:lnTo>
                      <a:pt x="32773" y="17308"/>
                    </a:lnTo>
                    <a:lnTo>
                      <a:pt x="32791" y="16936"/>
                    </a:lnTo>
                    <a:lnTo>
                      <a:pt x="32773" y="16545"/>
                    </a:lnTo>
                    <a:lnTo>
                      <a:pt x="32754" y="16173"/>
                    </a:lnTo>
                    <a:lnTo>
                      <a:pt x="32736" y="15801"/>
                    </a:lnTo>
                    <a:lnTo>
                      <a:pt x="32698" y="15428"/>
                    </a:lnTo>
                    <a:lnTo>
                      <a:pt x="32587" y="14665"/>
                    </a:lnTo>
                    <a:lnTo>
                      <a:pt x="32419" y="13940"/>
                    </a:lnTo>
                    <a:lnTo>
                      <a:pt x="32214" y="13195"/>
                    </a:lnTo>
                    <a:lnTo>
                      <a:pt x="31973" y="12469"/>
                    </a:lnTo>
                    <a:lnTo>
                      <a:pt x="31693" y="11762"/>
                    </a:lnTo>
                    <a:lnTo>
                      <a:pt x="31377" y="11055"/>
                    </a:lnTo>
                    <a:lnTo>
                      <a:pt x="31042" y="10348"/>
                    </a:lnTo>
                    <a:lnTo>
                      <a:pt x="30651" y="9659"/>
                    </a:lnTo>
                    <a:lnTo>
                      <a:pt x="30223" y="8989"/>
                    </a:lnTo>
                    <a:lnTo>
                      <a:pt x="29777" y="8338"/>
                    </a:lnTo>
                    <a:lnTo>
                      <a:pt x="29293" y="7705"/>
                    </a:lnTo>
                    <a:lnTo>
                      <a:pt x="28790" y="7072"/>
                    </a:lnTo>
                    <a:lnTo>
                      <a:pt x="28251" y="6477"/>
                    </a:lnTo>
                    <a:lnTo>
                      <a:pt x="27692" y="5881"/>
                    </a:lnTo>
                    <a:lnTo>
                      <a:pt x="27097" y="5323"/>
                    </a:lnTo>
                    <a:lnTo>
                      <a:pt x="26483" y="4783"/>
                    </a:lnTo>
                    <a:lnTo>
                      <a:pt x="25850" y="4262"/>
                    </a:lnTo>
                    <a:lnTo>
                      <a:pt x="25198" y="3760"/>
                    </a:lnTo>
                    <a:lnTo>
                      <a:pt x="24547" y="3276"/>
                    </a:lnTo>
                    <a:lnTo>
                      <a:pt x="23859" y="2829"/>
                    </a:lnTo>
                    <a:lnTo>
                      <a:pt x="23151" y="2401"/>
                    </a:lnTo>
                    <a:lnTo>
                      <a:pt x="22444" y="2010"/>
                    </a:lnTo>
                    <a:lnTo>
                      <a:pt x="21718" y="1657"/>
                    </a:lnTo>
                    <a:lnTo>
                      <a:pt x="20974" y="1322"/>
                    </a:lnTo>
                    <a:lnTo>
                      <a:pt x="20230" y="1006"/>
                    </a:lnTo>
                    <a:lnTo>
                      <a:pt x="19467" y="745"/>
                    </a:lnTo>
                    <a:lnTo>
                      <a:pt x="18704" y="503"/>
                    </a:lnTo>
                    <a:lnTo>
                      <a:pt x="17941" y="298"/>
                    </a:lnTo>
                    <a:lnTo>
                      <a:pt x="17159" y="131"/>
                    </a:lnTo>
                    <a:lnTo>
                      <a:pt x="16396" y="1"/>
                    </a:lnTo>
                    <a:close/>
                  </a:path>
                </a:pathLst>
              </a:custGeom>
              <a:solidFill>
                <a:srgbClr val="95B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6" name="Google Shape;546;p13"/>
              <p:cNvSpPr/>
              <p:nvPr/>
            </p:nvSpPr>
            <p:spPr>
              <a:xfrm>
                <a:off x="-993525" y="1764900"/>
                <a:ext cx="819800" cy="551350"/>
              </a:xfrm>
              <a:custGeom>
                <a:avLst/>
                <a:gdLst/>
                <a:ahLst/>
                <a:cxnLst/>
                <a:rect l="l" t="t" r="r" b="b"/>
                <a:pathLst>
                  <a:path w="32792" h="22054" extrusionOk="0">
                    <a:moveTo>
                      <a:pt x="3034" y="0"/>
                    </a:moveTo>
                    <a:lnTo>
                      <a:pt x="2680" y="484"/>
                    </a:lnTo>
                    <a:lnTo>
                      <a:pt x="2364" y="987"/>
                    </a:lnTo>
                    <a:lnTo>
                      <a:pt x="2048" y="1489"/>
                    </a:lnTo>
                    <a:lnTo>
                      <a:pt x="1768" y="2010"/>
                    </a:lnTo>
                    <a:lnTo>
                      <a:pt x="1489" y="2531"/>
                    </a:lnTo>
                    <a:lnTo>
                      <a:pt x="1247" y="3052"/>
                    </a:lnTo>
                    <a:lnTo>
                      <a:pt x="1024" y="3592"/>
                    </a:lnTo>
                    <a:lnTo>
                      <a:pt x="819" y="4132"/>
                    </a:lnTo>
                    <a:lnTo>
                      <a:pt x="633" y="4671"/>
                    </a:lnTo>
                    <a:lnTo>
                      <a:pt x="466" y="5230"/>
                    </a:lnTo>
                    <a:lnTo>
                      <a:pt x="317" y="5769"/>
                    </a:lnTo>
                    <a:lnTo>
                      <a:pt x="205" y="6328"/>
                    </a:lnTo>
                    <a:lnTo>
                      <a:pt x="112" y="6905"/>
                    </a:lnTo>
                    <a:lnTo>
                      <a:pt x="56" y="7463"/>
                    </a:lnTo>
                    <a:lnTo>
                      <a:pt x="19" y="8040"/>
                    </a:lnTo>
                    <a:lnTo>
                      <a:pt x="0" y="8617"/>
                    </a:lnTo>
                    <a:lnTo>
                      <a:pt x="0" y="8989"/>
                    </a:lnTo>
                    <a:lnTo>
                      <a:pt x="19" y="9361"/>
                    </a:lnTo>
                    <a:lnTo>
                      <a:pt x="56" y="9733"/>
                    </a:lnTo>
                    <a:lnTo>
                      <a:pt x="93" y="10087"/>
                    </a:lnTo>
                    <a:lnTo>
                      <a:pt x="149" y="10441"/>
                    </a:lnTo>
                    <a:lnTo>
                      <a:pt x="205" y="10813"/>
                    </a:lnTo>
                    <a:lnTo>
                      <a:pt x="280" y="11166"/>
                    </a:lnTo>
                    <a:lnTo>
                      <a:pt x="373" y="11501"/>
                    </a:lnTo>
                    <a:lnTo>
                      <a:pt x="466" y="11855"/>
                    </a:lnTo>
                    <a:lnTo>
                      <a:pt x="577" y="12190"/>
                    </a:lnTo>
                    <a:lnTo>
                      <a:pt x="819" y="12860"/>
                    </a:lnTo>
                    <a:lnTo>
                      <a:pt x="1098" y="13493"/>
                    </a:lnTo>
                    <a:lnTo>
                      <a:pt x="1415" y="14125"/>
                    </a:lnTo>
                    <a:lnTo>
                      <a:pt x="1768" y="14721"/>
                    </a:lnTo>
                    <a:lnTo>
                      <a:pt x="2159" y="15316"/>
                    </a:lnTo>
                    <a:lnTo>
                      <a:pt x="2587" y="15875"/>
                    </a:lnTo>
                    <a:lnTo>
                      <a:pt x="3034" y="16433"/>
                    </a:lnTo>
                    <a:lnTo>
                      <a:pt x="3518" y="16954"/>
                    </a:lnTo>
                    <a:lnTo>
                      <a:pt x="4039" y="17457"/>
                    </a:lnTo>
                    <a:lnTo>
                      <a:pt x="4578" y="17940"/>
                    </a:lnTo>
                    <a:lnTo>
                      <a:pt x="5137" y="18387"/>
                    </a:lnTo>
                    <a:lnTo>
                      <a:pt x="5732" y="18815"/>
                    </a:lnTo>
                    <a:lnTo>
                      <a:pt x="6346" y="19225"/>
                    </a:lnTo>
                    <a:lnTo>
                      <a:pt x="6979" y="19615"/>
                    </a:lnTo>
                    <a:lnTo>
                      <a:pt x="7631" y="19969"/>
                    </a:lnTo>
                    <a:lnTo>
                      <a:pt x="8301" y="20285"/>
                    </a:lnTo>
                    <a:lnTo>
                      <a:pt x="8989" y="20602"/>
                    </a:lnTo>
                    <a:lnTo>
                      <a:pt x="9678" y="20881"/>
                    </a:lnTo>
                    <a:lnTo>
                      <a:pt x="10403" y="21123"/>
                    </a:lnTo>
                    <a:lnTo>
                      <a:pt x="11129" y="21346"/>
                    </a:lnTo>
                    <a:lnTo>
                      <a:pt x="11855" y="21532"/>
                    </a:lnTo>
                    <a:lnTo>
                      <a:pt x="12599" y="21700"/>
                    </a:lnTo>
                    <a:lnTo>
                      <a:pt x="13344" y="21830"/>
                    </a:lnTo>
                    <a:lnTo>
                      <a:pt x="14107" y="21942"/>
                    </a:lnTo>
                    <a:lnTo>
                      <a:pt x="14870" y="22016"/>
                    </a:lnTo>
                    <a:lnTo>
                      <a:pt x="15633" y="22053"/>
                    </a:lnTo>
                    <a:lnTo>
                      <a:pt x="16396" y="22053"/>
                    </a:lnTo>
                    <a:lnTo>
                      <a:pt x="17159" y="22035"/>
                    </a:lnTo>
                    <a:lnTo>
                      <a:pt x="17903" y="21979"/>
                    </a:lnTo>
                    <a:lnTo>
                      <a:pt x="18666" y="21904"/>
                    </a:lnTo>
                    <a:lnTo>
                      <a:pt x="19429" y="21793"/>
                    </a:lnTo>
                    <a:lnTo>
                      <a:pt x="20174" y="21644"/>
                    </a:lnTo>
                    <a:lnTo>
                      <a:pt x="20918" y="21476"/>
                    </a:lnTo>
                    <a:lnTo>
                      <a:pt x="21644" y="21290"/>
                    </a:lnTo>
                    <a:lnTo>
                      <a:pt x="22370" y="21048"/>
                    </a:lnTo>
                    <a:lnTo>
                      <a:pt x="23077" y="20806"/>
                    </a:lnTo>
                    <a:lnTo>
                      <a:pt x="23784" y="20527"/>
                    </a:lnTo>
                    <a:lnTo>
                      <a:pt x="24473" y="20230"/>
                    </a:lnTo>
                    <a:lnTo>
                      <a:pt x="25143" y="19895"/>
                    </a:lnTo>
                    <a:lnTo>
                      <a:pt x="25794" y="19541"/>
                    </a:lnTo>
                    <a:lnTo>
                      <a:pt x="26427" y="19169"/>
                    </a:lnTo>
                    <a:lnTo>
                      <a:pt x="27041" y="18759"/>
                    </a:lnTo>
                    <a:lnTo>
                      <a:pt x="27618" y="18331"/>
                    </a:lnTo>
                    <a:lnTo>
                      <a:pt x="28195" y="17885"/>
                    </a:lnTo>
                    <a:lnTo>
                      <a:pt x="28734" y="17401"/>
                    </a:lnTo>
                    <a:lnTo>
                      <a:pt x="29255" y="16898"/>
                    </a:lnTo>
                    <a:lnTo>
                      <a:pt x="29739" y="16396"/>
                    </a:lnTo>
                    <a:lnTo>
                      <a:pt x="30186" y="15856"/>
                    </a:lnTo>
                    <a:lnTo>
                      <a:pt x="30614" y="15279"/>
                    </a:lnTo>
                    <a:lnTo>
                      <a:pt x="31005" y="14702"/>
                    </a:lnTo>
                    <a:lnTo>
                      <a:pt x="31358" y="14107"/>
                    </a:lnTo>
                    <a:lnTo>
                      <a:pt x="31675" y="13474"/>
                    </a:lnTo>
                    <a:lnTo>
                      <a:pt x="31973" y="12841"/>
                    </a:lnTo>
                    <a:lnTo>
                      <a:pt x="32214" y="12171"/>
                    </a:lnTo>
                    <a:lnTo>
                      <a:pt x="32326" y="11836"/>
                    </a:lnTo>
                    <a:lnTo>
                      <a:pt x="32419" y="11501"/>
                    </a:lnTo>
                    <a:lnTo>
                      <a:pt x="32494" y="11148"/>
                    </a:lnTo>
                    <a:lnTo>
                      <a:pt x="32568" y="10794"/>
                    </a:lnTo>
                    <a:lnTo>
                      <a:pt x="32643" y="10441"/>
                    </a:lnTo>
                    <a:lnTo>
                      <a:pt x="32698" y="10087"/>
                    </a:lnTo>
                    <a:lnTo>
                      <a:pt x="32736" y="9715"/>
                    </a:lnTo>
                    <a:lnTo>
                      <a:pt x="32754" y="9361"/>
                    </a:lnTo>
                    <a:lnTo>
                      <a:pt x="32773" y="8989"/>
                    </a:lnTo>
                    <a:lnTo>
                      <a:pt x="32791" y="8617"/>
                    </a:lnTo>
                    <a:lnTo>
                      <a:pt x="32773" y="8059"/>
                    </a:lnTo>
                    <a:lnTo>
                      <a:pt x="32736" y="7500"/>
                    </a:lnTo>
                    <a:lnTo>
                      <a:pt x="32680" y="6942"/>
                    </a:lnTo>
                    <a:lnTo>
                      <a:pt x="32587" y="6402"/>
                    </a:lnTo>
                    <a:lnTo>
                      <a:pt x="32475" y="5863"/>
                    </a:lnTo>
                    <a:lnTo>
                      <a:pt x="32345" y="5323"/>
                    </a:lnTo>
                    <a:lnTo>
                      <a:pt x="32196" y="4783"/>
                    </a:lnTo>
                    <a:lnTo>
                      <a:pt x="32010" y="4243"/>
                    </a:lnTo>
                    <a:lnTo>
                      <a:pt x="31824" y="4802"/>
                    </a:lnTo>
                    <a:lnTo>
                      <a:pt x="31619" y="5360"/>
                    </a:lnTo>
                    <a:lnTo>
                      <a:pt x="31396" y="5881"/>
                    </a:lnTo>
                    <a:lnTo>
                      <a:pt x="31135" y="6402"/>
                    </a:lnTo>
                    <a:lnTo>
                      <a:pt x="30856" y="6923"/>
                    </a:lnTo>
                    <a:lnTo>
                      <a:pt x="30558" y="7407"/>
                    </a:lnTo>
                    <a:lnTo>
                      <a:pt x="30242" y="7891"/>
                    </a:lnTo>
                    <a:lnTo>
                      <a:pt x="29907" y="8356"/>
                    </a:lnTo>
                    <a:lnTo>
                      <a:pt x="29535" y="8803"/>
                    </a:lnTo>
                    <a:lnTo>
                      <a:pt x="29162" y="9231"/>
                    </a:lnTo>
                    <a:lnTo>
                      <a:pt x="28753" y="9640"/>
                    </a:lnTo>
                    <a:lnTo>
                      <a:pt x="28344" y="10050"/>
                    </a:lnTo>
                    <a:lnTo>
                      <a:pt x="27916" y="10422"/>
                    </a:lnTo>
                    <a:lnTo>
                      <a:pt x="27469" y="10794"/>
                    </a:lnTo>
                    <a:lnTo>
                      <a:pt x="27004" y="11148"/>
                    </a:lnTo>
                    <a:lnTo>
                      <a:pt x="26538" y="11464"/>
                    </a:lnTo>
                    <a:lnTo>
                      <a:pt x="26036" y="11781"/>
                    </a:lnTo>
                    <a:lnTo>
                      <a:pt x="25552" y="12078"/>
                    </a:lnTo>
                    <a:lnTo>
                      <a:pt x="25031" y="12357"/>
                    </a:lnTo>
                    <a:lnTo>
                      <a:pt x="24510" y="12618"/>
                    </a:lnTo>
                    <a:lnTo>
                      <a:pt x="23989" y="12860"/>
                    </a:lnTo>
                    <a:lnTo>
                      <a:pt x="23449" y="13083"/>
                    </a:lnTo>
                    <a:lnTo>
                      <a:pt x="22891" y="13288"/>
                    </a:lnTo>
                    <a:lnTo>
                      <a:pt x="22333" y="13474"/>
                    </a:lnTo>
                    <a:lnTo>
                      <a:pt x="21774" y="13642"/>
                    </a:lnTo>
                    <a:lnTo>
                      <a:pt x="21216" y="13772"/>
                    </a:lnTo>
                    <a:lnTo>
                      <a:pt x="20639" y="13902"/>
                    </a:lnTo>
                    <a:lnTo>
                      <a:pt x="20062" y="13995"/>
                    </a:lnTo>
                    <a:lnTo>
                      <a:pt x="19504" y="14088"/>
                    </a:lnTo>
                    <a:lnTo>
                      <a:pt x="18908" y="14144"/>
                    </a:lnTo>
                    <a:lnTo>
                      <a:pt x="18331" y="14181"/>
                    </a:lnTo>
                    <a:lnTo>
                      <a:pt x="17754" y="14200"/>
                    </a:lnTo>
                    <a:lnTo>
                      <a:pt x="17066" y="14200"/>
                    </a:lnTo>
                    <a:lnTo>
                      <a:pt x="16396" y="14144"/>
                    </a:lnTo>
                    <a:lnTo>
                      <a:pt x="15707" y="14070"/>
                    </a:lnTo>
                    <a:lnTo>
                      <a:pt x="15019" y="13977"/>
                    </a:lnTo>
                    <a:lnTo>
                      <a:pt x="14349" y="13846"/>
                    </a:lnTo>
                    <a:lnTo>
                      <a:pt x="13679" y="13679"/>
                    </a:lnTo>
                    <a:lnTo>
                      <a:pt x="13009" y="13493"/>
                    </a:lnTo>
                    <a:lnTo>
                      <a:pt x="12358" y="13269"/>
                    </a:lnTo>
                    <a:lnTo>
                      <a:pt x="11725" y="13009"/>
                    </a:lnTo>
                    <a:lnTo>
                      <a:pt x="11092" y="12748"/>
                    </a:lnTo>
                    <a:lnTo>
                      <a:pt x="10478" y="12432"/>
                    </a:lnTo>
                    <a:lnTo>
                      <a:pt x="9882" y="12097"/>
                    </a:lnTo>
                    <a:lnTo>
                      <a:pt x="9287" y="11743"/>
                    </a:lnTo>
                    <a:lnTo>
                      <a:pt x="8710" y="11371"/>
                    </a:lnTo>
                    <a:lnTo>
                      <a:pt x="8170" y="10962"/>
                    </a:lnTo>
                    <a:lnTo>
                      <a:pt x="7631" y="10534"/>
                    </a:lnTo>
                    <a:lnTo>
                      <a:pt x="7128" y="10068"/>
                    </a:lnTo>
                    <a:lnTo>
                      <a:pt x="6644" y="9603"/>
                    </a:lnTo>
                    <a:lnTo>
                      <a:pt x="6179" y="9101"/>
                    </a:lnTo>
                    <a:lnTo>
                      <a:pt x="5751" y="8580"/>
                    </a:lnTo>
                    <a:lnTo>
                      <a:pt x="5342" y="8021"/>
                    </a:lnTo>
                    <a:lnTo>
                      <a:pt x="4951" y="7463"/>
                    </a:lnTo>
                    <a:lnTo>
                      <a:pt x="4616" y="6867"/>
                    </a:lnTo>
                    <a:lnTo>
                      <a:pt x="4281" y="6272"/>
                    </a:lnTo>
                    <a:lnTo>
                      <a:pt x="4002" y="5639"/>
                    </a:lnTo>
                    <a:lnTo>
                      <a:pt x="3741" y="4988"/>
                    </a:lnTo>
                    <a:lnTo>
                      <a:pt x="3536" y="4336"/>
                    </a:lnTo>
                    <a:lnTo>
                      <a:pt x="3350" y="3648"/>
                    </a:lnTo>
                    <a:lnTo>
                      <a:pt x="3201" y="2941"/>
                    </a:lnTo>
                    <a:lnTo>
                      <a:pt x="3090" y="2234"/>
                    </a:lnTo>
                    <a:lnTo>
                      <a:pt x="3034" y="1508"/>
                    </a:lnTo>
                    <a:lnTo>
                      <a:pt x="3015" y="745"/>
                    </a:lnTo>
                    <a:lnTo>
                      <a:pt x="3034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5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9311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45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59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997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81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6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43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2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0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8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6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46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77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96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96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13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2" indent="0">
              <a:buNone/>
              <a:defRPr sz="1100" b="1"/>
            </a:lvl2pPr>
            <a:lvl3pPr marL="511624" indent="0">
              <a:buNone/>
              <a:defRPr sz="1000" b="1"/>
            </a:lvl3pPr>
            <a:lvl4pPr marL="767436" indent="0">
              <a:buNone/>
              <a:defRPr sz="900" b="1"/>
            </a:lvl4pPr>
            <a:lvl5pPr marL="1023248" indent="0">
              <a:buNone/>
              <a:defRPr sz="900" b="1"/>
            </a:lvl5pPr>
            <a:lvl6pPr marL="1279060" indent="0">
              <a:buNone/>
              <a:defRPr sz="900" b="1"/>
            </a:lvl6pPr>
            <a:lvl7pPr marL="1534848" indent="0">
              <a:buNone/>
              <a:defRPr sz="900" b="1"/>
            </a:lvl7pPr>
            <a:lvl8pPr marL="1790683" indent="0">
              <a:buNone/>
              <a:defRPr sz="900" b="1"/>
            </a:lvl8pPr>
            <a:lvl9pPr marL="20464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2" indent="0">
              <a:buNone/>
              <a:defRPr sz="1100" b="1"/>
            </a:lvl2pPr>
            <a:lvl3pPr marL="511624" indent="0">
              <a:buNone/>
              <a:defRPr sz="1000" b="1"/>
            </a:lvl3pPr>
            <a:lvl4pPr marL="767436" indent="0">
              <a:buNone/>
              <a:defRPr sz="900" b="1"/>
            </a:lvl4pPr>
            <a:lvl5pPr marL="1023248" indent="0">
              <a:buNone/>
              <a:defRPr sz="900" b="1"/>
            </a:lvl5pPr>
            <a:lvl6pPr marL="1279060" indent="0">
              <a:buNone/>
              <a:defRPr sz="900" b="1"/>
            </a:lvl6pPr>
            <a:lvl7pPr marL="1534848" indent="0">
              <a:buNone/>
              <a:defRPr sz="900" b="1"/>
            </a:lvl7pPr>
            <a:lvl8pPr marL="1790683" indent="0">
              <a:buNone/>
              <a:defRPr sz="900" b="1"/>
            </a:lvl8pPr>
            <a:lvl9pPr marL="204646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84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26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5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8115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78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5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3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15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89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70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5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2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08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54" y="182033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93"/>
            <a:ext cx="3407833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954" y="956993"/>
            <a:ext cx="200554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812" indent="0">
              <a:buNone/>
              <a:defRPr sz="700"/>
            </a:lvl2pPr>
            <a:lvl3pPr marL="511624" indent="0">
              <a:buNone/>
              <a:defRPr sz="600"/>
            </a:lvl3pPr>
            <a:lvl4pPr marL="767436" indent="0">
              <a:buNone/>
              <a:defRPr sz="500"/>
            </a:lvl4pPr>
            <a:lvl5pPr marL="1023248" indent="0">
              <a:buNone/>
              <a:defRPr sz="500"/>
            </a:lvl5pPr>
            <a:lvl6pPr marL="1279060" indent="0">
              <a:buNone/>
              <a:defRPr sz="500"/>
            </a:lvl6pPr>
            <a:lvl7pPr marL="1534848" indent="0">
              <a:buNone/>
              <a:defRPr sz="500"/>
            </a:lvl7pPr>
            <a:lvl8pPr marL="1790683" indent="0">
              <a:buNone/>
              <a:defRPr sz="500"/>
            </a:lvl8pPr>
            <a:lvl9pPr marL="20464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34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659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812" indent="0">
              <a:buNone/>
              <a:defRPr sz="1600"/>
            </a:lvl2pPr>
            <a:lvl3pPr marL="511624" indent="0">
              <a:buNone/>
              <a:defRPr sz="1300"/>
            </a:lvl3pPr>
            <a:lvl4pPr marL="767436" indent="0">
              <a:buNone/>
              <a:defRPr sz="1100"/>
            </a:lvl4pPr>
            <a:lvl5pPr marL="1023248" indent="0">
              <a:buNone/>
              <a:defRPr sz="1100"/>
            </a:lvl5pPr>
            <a:lvl6pPr marL="1279060" indent="0">
              <a:buNone/>
              <a:defRPr sz="1100"/>
            </a:lvl6pPr>
            <a:lvl7pPr marL="1534848" indent="0">
              <a:buNone/>
              <a:defRPr sz="1100"/>
            </a:lvl7pPr>
            <a:lvl8pPr marL="1790683" indent="0">
              <a:buNone/>
              <a:defRPr sz="1100"/>
            </a:lvl8pPr>
            <a:lvl9pPr marL="2046461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812" indent="0">
              <a:buNone/>
              <a:defRPr sz="700"/>
            </a:lvl2pPr>
            <a:lvl3pPr marL="511624" indent="0">
              <a:buNone/>
              <a:defRPr sz="600"/>
            </a:lvl3pPr>
            <a:lvl4pPr marL="767436" indent="0">
              <a:buNone/>
              <a:defRPr sz="500"/>
            </a:lvl4pPr>
            <a:lvl5pPr marL="1023248" indent="0">
              <a:buNone/>
              <a:defRPr sz="500"/>
            </a:lvl5pPr>
            <a:lvl6pPr marL="1279060" indent="0">
              <a:buNone/>
              <a:defRPr sz="500"/>
            </a:lvl6pPr>
            <a:lvl7pPr marL="1534848" indent="0">
              <a:buNone/>
              <a:defRPr sz="500"/>
            </a:lvl7pPr>
            <a:lvl8pPr marL="1790683" indent="0">
              <a:buNone/>
              <a:defRPr sz="500"/>
            </a:lvl8pPr>
            <a:lvl9pPr marL="2046461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15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24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25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25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00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6" y="3297433"/>
            <a:ext cx="22932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600" y="3284771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600" y="3917895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800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7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5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1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3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7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0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62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7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997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581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163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74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326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7908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487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071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649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58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96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96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88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6" indent="0">
              <a:buNone/>
              <a:defRPr sz="1100" b="1"/>
            </a:lvl2pPr>
            <a:lvl3pPr marL="511632" indent="0">
              <a:buNone/>
              <a:defRPr sz="1000" b="1"/>
            </a:lvl3pPr>
            <a:lvl4pPr marL="767448" indent="0">
              <a:buNone/>
              <a:defRPr sz="900" b="1"/>
            </a:lvl4pPr>
            <a:lvl5pPr marL="1023264" indent="0">
              <a:buNone/>
              <a:defRPr sz="900" b="1"/>
            </a:lvl5pPr>
            <a:lvl6pPr marL="1279080" indent="0">
              <a:buNone/>
              <a:defRPr sz="900" b="1"/>
            </a:lvl6pPr>
            <a:lvl7pPr marL="1534872" indent="0">
              <a:buNone/>
              <a:defRPr sz="900" b="1"/>
            </a:lvl7pPr>
            <a:lvl8pPr marL="1790711" indent="0">
              <a:buNone/>
              <a:defRPr sz="900" b="1"/>
            </a:lvl8pPr>
            <a:lvl9pPr marL="204649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816" indent="0">
              <a:buNone/>
              <a:defRPr sz="1100" b="1"/>
            </a:lvl2pPr>
            <a:lvl3pPr marL="511632" indent="0">
              <a:buNone/>
              <a:defRPr sz="1000" b="1"/>
            </a:lvl3pPr>
            <a:lvl4pPr marL="767448" indent="0">
              <a:buNone/>
              <a:defRPr sz="900" b="1"/>
            </a:lvl4pPr>
            <a:lvl5pPr marL="1023264" indent="0">
              <a:buNone/>
              <a:defRPr sz="900" b="1"/>
            </a:lvl5pPr>
            <a:lvl6pPr marL="1279080" indent="0">
              <a:buNone/>
              <a:defRPr sz="900" b="1"/>
            </a:lvl6pPr>
            <a:lvl7pPr marL="1534872" indent="0">
              <a:buNone/>
              <a:defRPr sz="900" b="1"/>
            </a:lvl7pPr>
            <a:lvl8pPr marL="1790711" indent="0">
              <a:buNone/>
              <a:defRPr sz="900" b="1"/>
            </a:lvl8pPr>
            <a:lvl9pPr marL="2046493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8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7114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7114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94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56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25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54" y="182033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291"/>
            <a:ext cx="3407833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954" y="956991"/>
            <a:ext cx="200554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816" indent="0">
              <a:buNone/>
              <a:defRPr sz="700"/>
            </a:lvl2pPr>
            <a:lvl3pPr marL="511632" indent="0">
              <a:buNone/>
              <a:defRPr sz="600"/>
            </a:lvl3pPr>
            <a:lvl4pPr marL="767448" indent="0">
              <a:buNone/>
              <a:defRPr sz="500"/>
            </a:lvl4pPr>
            <a:lvl5pPr marL="1023264" indent="0">
              <a:buNone/>
              <a:defRPr sz="500"/>
            </a:lvl5pPr>
            <a:lvl6pPr marL="1279080" indent="0">
              <a:buNone/>
              <a:defRPr sz="500"/>
            </a:lvl6pPr>
            <a:lvl7pPr marL="1534872" indent="0">
              <a:buNone/>
              <a:defRPr sz="500"/>
            </a:lvl7pPr>
            <a:lvl8pPr marL="1790711" indent="0">
              <a:buNone/>
              <a:defRPr sz="500"/>
            </a:lvl8pPr>
            <a:lvl9pPr marL="204649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06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657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816" indent="0">
              <a:buNone/>
              <a:defRPr sz="1600"/>
            </a:lvl2pPr>
            <a:lvl3pPr marL="511632" indent="0">
              <a:buNone/>
              <a:defRPr sz="1300"/>
            </a:lvl3pPr>
            <a:lvl4pPr marL="767448" indent="0">
              <a:buNone/>
              <a:defRPr sz="1100"/>
            </a:lvl4pPr>
            <a:lvl5pPr marL="1023264" indent="0">
              <a:buNone/>
              <a:defRPr sz="1100"/>
            </a:lvl5pPr>
            <a:lvl6pPr marL="1279080" indent="0">
              <a:buNone/>
              <a:defRPr sz="1100"/>
            </a:lvl6pPr>
            <a:lvl7pPr marL="1534872" indent="0">
              <a:buNone/>
              <a:defRPr sz="1100"/>
            </a:lvl7pPr>
            <a:lvl8pPr marL="1790711" indent="0">
              <a:buNone/>
              <a:defRPr sz="1100"/>
            </a:lvl8pPr>
            <a:lvl9pPr marL="2046493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816" indent="0">
              <a:buNone/>
              <a:defRPr sz="700"/>
            </a:lvl2pPr>
            <a:lvl3pPr marL="511632" indent="0">
              <a:buNone/>
              <a:defRPr sz="600"/>
            </a:lvl3pPr>
            <a:lvl4pPr marL="767448" indent="0">
              <a:buNone/>
              <a:defRPr sz="500"/>
            </a:lvl4pPr>
            <a:lvl5pPr marL="1023264" indent="0">
              <a:buNone/>
              <a:defRPr sz="500"/>
            </a:lvl5pPr>
            <a:lvl6pPr marL="1279080" indent="0">
              <a:buNone/>
              <a:defRPr sz="500"/>
            </a:lvl6pPr>
            <a:lvl7pPr marL="1534872" indent="0">
              <a:buNone/>
              <a:defRPr sz="500"/>
            </a:lvl7pPr>
            <a:lvl8pPr marL="1790711" indent="0">
              <a:buNone/>
              <a:defRPr sz="500"/>
            </a:lvl8pPr>
            <a:lvl9pPr marL="2046493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081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62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258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258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8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8736573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8630276" y="3297433"/>
            <a:ext cx="22932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5055600" y="3284771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5055600" y="3917895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428800" y="2681143"/>
            <a:ext cx="2080800" cy="770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428800" y="3297433"/>
            <a:ext cx="2080800" cy="11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3228000" y="378144"/>
            <a:ext cx="5736000" cy="8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878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39" y="182879"/>
            <a:ext cx="1170432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824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60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99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788" indent="0">
              <a:buNone/>
              <a:defRPr sz="1100" b="1"/>
            </a:lvl2pPr>
            <a:lvl3pPr marL="511576" indent="0">
              <a:buNone/>
              <a:defRPr sz="1000" b="1"/>
            </a:lvl3pPr>
            <a:lvl4pPr marL="767364" indent="0">
              <a:buNone/>
              <a:defRPr sz="900" b="1"/>
            </a:lvl4pPr>
            <a:lvl5pPr marL="1023152" indent="0">
              <a:buNone/>
              <a:defRPr sz="900" b="1"/>
            </a:lvl5pPr>
            <a:lvl6pPr marL="1278940" indent="0">
              <a:buNone/>
              <a:defRPr sz="900" b="1"/>
            </a:lvl6pPr>
            <a:lvl7pPr marL="1534704" indent="0">
              <a:buNone/>
              <a:defRPr sz="900" b="1"/>
            </a:lvl7pPr>
            <a:lvl8pPr marL="1790515" indent="0">
              <a:buNone/>
              <a:defRPr sz="900" b="1"/>
            </a:lvl8pPr>
            <a:lvl9pPr marL="204626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5788" indent="0">
              <a:buNone/>
              <a:defRPr sz="1100" b="1"/>
            </a:lvl2pPr>
            <a:lvl3pPr marL="511576" indent="0">
              <a:buNone/>
              <a:defRPr sz="1000" b="1"/>
            </a:lvl3pPr>
            <a:lvl4pPr marL="767364" indent="0">
              <a:buNone/>
              <a:defRPr sz="900" b="1"/>
            </a:lvl4pPr>
            <a:lvl5pPr marL="1023152" indent="0">
              <a:buNone/>
              <a:defRPr sz="900" b="1"/>
            </a:lvl5pPr>
            <a:lvl6pPr marL="1278940" indent="0">
              <a:buNone/>
              <a:defRPr sz="900" b="1"/>
            </a:lvl6pPr>
            <a:lvl7pPr marL="1534704" indent="0">
              <a:buNone/>
              <a:defRPr sz="900" b="1"/>
            </a:lvl7pPr>
            <a:lvl8pPr marL="1790515" indent="0">
              <a:buNone/>
              <a:defRPr sz="900" b="1"/>
            </a:lvl8pPr>
            <a:lvl9pPr marL="204626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275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8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40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71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20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7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57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528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39" y="182879"/>
            <a:ext cx="1170432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9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9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000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14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757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9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29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7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53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39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737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81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6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61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67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4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069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4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4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206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0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8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51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0" y="182033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97" y="182079"/>
            <a:ext cx="3407833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30" y="956779"/>
            <a:ext cx="200554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012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45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56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356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3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3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2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63" y="182033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419" y="182435"/>
            <a:ext cx="3407833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5063" y="957135"/>
            <a:ext cx="200554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5788" indent="0">
              <a:buNone/>
              <a:defRPr sz="700"/>
            </a:lvl2pPr>
            <a:lvl3pPr marL="511576" indent="0">
              <a:buNone/>
              <a:defRPr sz="600"/>
            </a:lvl3pPr>
            <a:lvl4pPr marL="767364" indent="0">
              <a:buNone/>
              <a:defRPr sz="500"/>
            </a:lvl4pPr>
            <a:lvl5pPr marL="1023152" indent="0">
              <a:buNone/>
              <a:defRPr sz="500"/>
            </a:lvl5pPr>
            <a:lvl6pPr marL="1278940" indent="0">
              <a:buNone/>
              <a:defRPr sz="500"/>
            </a:lvl6pPr>
            <a:lvl7pPr marL="1534704" indent="0">
              <a:buNone/>
              <a:defRPr sz="500"/>
            </a:lvl7pPr>
            <a:lvl8pPr marL="1790515" indent="0">
              <a:buNone/>
              <a:defRPr sz="500"/>
            </a:lvl8pPr>
            <a:lvl9pPr marL="204626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150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7F28C86-3868-FC5C-FE36-F5BE4672377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marL="0" marR="0" lvl="0" indent="0" algn="ctr" defTabSz="512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958755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4487487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8016219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60"/>
            <a:ext cx="12192000" cy="1035373"/>
          </a:xfrm>
          <a:prstGeom prst="rect">
            <a:avLst/>
          </a:prstGeom>
        </p:spPr>
        <p:txBody>
          <a:bodyPr/>
          <a:lstStyle>
            <a:lvl1pPr algn="ctr"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vi-VN" altLang="ko-KR"/>
              <a:t>Bấm để sửa kiểu tiêu đề Bản cái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44550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37B59362-79F1-BAB7-764A-6538D6C3E633}"/>
              </a:ext>
            </a:extLst>
          </p:cNvPr>
          <p:cNvGrpSpPr/>
          <p:nvPr/>
        </p:nvGrpSpPr>
        <p:grpSpPr>
          <a:xfrm>
            <a:off x="-321848" y="-285290"/>
            <a:ext cx="12835581" cy="7326979"/>
            <a:chOff x="-43" y="-76200"/>
            <a:chExt cx="9144000" cy="5219700"/>
          </a:xfrm>
          <a:solidFill>
            <a:srgbClr val="FFF7D5"/>
          </a:solidFill>
        </p:grpSpPr>
        <p:cxnSp>
          <p:nvCxnSpPr>
            <p:cNvPr id="3" name="Google Shape;10;p2">
              <a:extLst>
                <a:ext uri="{FF2B5EF4-FFF2-40B4-BE49-F238E27FC236}">
                  <a16:creationId xmlns:a16="http://schemas.microsoft.com/office/drawing/2014/main" id="{86377563-4015-56A7-B9A0-94976F700D7B}"/>
                </a:ext>
              </a:extLst>
            </p:cNvPr>
            <p:cNvCxnSpPr/>
            <p:nvPr/>
          </p:nvCxnSpPr>
          <p:spPr>
            <a:xfrm>
              <a:off x="2158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1;p2">
              <a:extLst>
                <a:ext uri="{FF2B5EF4-FFF2-40B4-BE49-F238E27FC236}">
                  <a16:creationId xmlns:a16="http://schemas.microsoft.com/office/drawing/2014/main" id="{D3F1F04E-0605-94AE-E7AA-8FF4BD4982DC}"/>
                </a:ext>
              </a:extLst>
            </p:cNvPr>
            <p:cNvCxnSpPr/>
            <p:nvPr/>
          </p:nvCxnSpPr>
          <p:spPr>
            <a:xfrm>
              <a:off x="51614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2;p2">
              <a:extLst>
                <a:ext uri="{FF2B5EF4-FFF2-40B4-BE49-F238E27FC236}">
                  <a16:creationId xmlns:a16="http://schemas.microsoft.com/office/drawing/2014/main" id="{D7BE9595-3E20-C8CC-0612-6F6FB6C0E2A2}"/>
                </a:ext>
              </a:extLst>
            </p:cNvPr>
            <p:cNvCxnSpPr/>
            <p:nvPr/>
          </p:nvCxnSpPr>
          <p:spPr>
            <a:xfrm>
              <a:off x="81645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3;p2">
              <a:extLst>
                <a:ext uri="{FF2B5EF4-FFF2-40B4-BE49-F238E27FC236}">
                  <a16:creationId xmlns:a16="http://schemas.microsoft.com/office/drawing/2014/main" id="{1787E71B-CCED-A33C-958E-771C245137C7}"/>
                </a:ext>
              </a:extLst>
            </p:cNvPr>
            <p:cNvCxnSpPr/>
            <p:nvPr/>
          </p:nvCxnSpPr>
          <p:spPr>
            <a:xfrm>
              <a:off x="111675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;p2">
              <a:extLst>
                <a:ext uri="{FF2B5EF4-FFF2-40B4-BE49-F238E27FC236}">
                  <a16:creationId xmlns:a16="http://schemas.microsoft.com/office/drawing/2014/main" id="{23F65731-ECD2-56A9-5D40-5A9735BD3FC4}"/>
                </a:ext>
              </a:extLst>
            </p:cNvPr>
            <p:cNvCxnSpPr/>
            <p:nvPr/>
          </p:nvCxnSpPr>
          <p:spPr>
            <a:xfrm>
              <a:off x="141705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;p2">
              <a:extLst>
                <a:ext uri="{FF2B5EF4-FFF2-40B4-BE49-F238E27FC236}">
                  <a16:creationId xmlns:a16="http://schemas.microsoft.com/office/drawing/2014/main" id="{B652831C-68E2-AC8B-AE0F-A8A951FAA995}"/>
                </a:ext>
              </a:extLst>
            </p:cNvPr>
            <p:cNvCxnSpPr/>
            <p:nvPr/>
          </p:nvCxnSpPr>
          <p:spPr>
            <a:xfrm>
              <a:off x="171736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6;p2">
              <a:extLst>
                <a:ext uri="{FF2B5EF4-FFF2-40B4-BE49-F238E27FC236}">
                  <a16:creationId xmlns:a16="http://schemas.microsoft.com/office/drawing/2014/main" id="{3602307D-AB98-18D4-C4CA-23092A13C2F2}"/>
                </a:ext>
              </a:extLst>
            </p:cNvPr>
            <p:cNvCxnSpPr/>
            <p:nvPr/>
          </p:nvCxnSpPr>
          <p:spPr>
            <a:xfrm>
              <a:off x="201766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7;p2">
              <a:extLst>
                <a:ext uri="{FF2B5EF4-FFF2-40B4-BE49-F238E27FC236}">
                  <a16:creationId xmlns:a16="http://schemas.microsoft.com/office/drawing/2014/main" id="{96A9040F-A010-EEB7-F105-93252F295BB3}"/>
                </a:ext>
              </a:extLst>
            </p:cNvPr>
            <p:cNvCxnSpPr/>
            <p:nvPr/>
          </p:nvCxnSpPr>
          <p:spPr>
            <a:xfrm>
              <a:off x="231796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;p2">
              <a:extLst>
                <a:ext uri="{FF2B5EF4-FFF2-40B4-BE49-F238E27FC236}">
                  <a16:creationId xmlns:a16="http://schemas.microsoft.com/office/drawing/2014/main" id="{9C88E4AA-7C57-BA9F-D1F6-2A35FD8C3979}"/>
                </a:ext>
              </a:extLst>
            </p:cNvPr>
            <p:cNvCxnSpPr/>
            <p:nvPr/>
          </p:nvCxnSpPr>
          <p:spPr>
            <a:xfrm>
              <a:off x="261827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9;p2">
              <a:extLst>
                <a:ext uri="{FF2B5EF4-FFF2-40B4-BE49-F238E27FC236}">
                  <a16:creationId xmlns:a16="http://schemas.microsoft.com/office/drawing/2014/main" id="{32E36358-7313-82CD-3B4A-CCFC6EF218F6}"/>
                </a:ext>
              </a:extLst>
            </p:cNvPr>
            <p:cNvCxnSpPr/>
            <p:nvPr/>
          </p:nvCxnSpPr>
          <p:spPr>
            <a:xfrm>
              <a:off x="291857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0;p2">
              <a:extLst>
                <a:ext uri="{FF2B5EF4-FFF2-40B4-BE49-F238E27FC236}">
                  <a16:creationId xmlns:a16="http://schemas.microsoft.com/office/drawing/2014/main" id="{BA3E11F7-3E3A-4B00-F17F-6D5EA09D7949}"/>
                </a:ext>
              </a:extLst>
            </p:cNvPr>
            <p:cNvCxnSpPr/>
            <p:nvPr/>
          </p:nvCxnSpPr>
          <p:spPr>
            <a:xfrm>
              <a:off x="321887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21;p2">
              <a:extLst>
                <a:ext uri="{FF2B5EF4-FFF2-40B4-BE49-F238E27FC236}">
                  <a16:creationId xmlns:a16="http://schemas.microsoft.com/office/drawing/2014/main" id="{CA097732-9421-7419-560F-1C9F31E48EE0}"/>
                </a:ext>
              </a:extLst>
            </p:cNvPr>
            <p:cNvCxnSpPr/>
            <p:nvPr/>
          </p:nvCxnSpPr>
          <p:spPr>
            <a:xfrm>
              <a:off x="351918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2;p2">
              <a:extLst>
                <a:ext uri="{FF2B5EF4-FFF2-40B4-BE49-F238E27FC236}">
                  <a16:creationId xmlns:a16="http://schemas.microsoft.com/office/drawing/2014/main" id="{54A0E8CD-74E8-D7E6-5E4B-2A058C06B475}"/>
                </a:ext>
              </a:extLst>
            </p:cNvPr>
            <p:cNvCxnSpPr/>
            <p:nvPr/>
          </p:nvCxnSpPr>
          <p:spPr>
            <a:xfrm>
              <a:off x="381948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;p2">
              <a:extLst>
                <a:ext uri="{FF2B5EF4-FFF2-40B4-BE49-F238E27FC236}">
                  <a16:creationId xmlns:a16="http://schemas.microsoft.com/office/drawing/2014/main" id="{C8A4C9FE-7B70-683B-B07B-C24D3BB8A017}"/>
                </a:ext>
              </a:extLst>
            </p:cNvPr>
            <p:cNvCxnSpPr/>
            <p:nvPr/>
          </p:nvCxnSpPr>
          <p:spPr>
            <a:xfrm>
              <a:off x="411978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4;p2">
              <a:extLst>
                <a:ext uri="{FF2B5EF4-FFF2-40B4-BE49-F238E27FC236}">
                  <a16:creationId xmlns:a16="http://schemas.microsoft.com/office/drawing/2014/main" id="{380522DB-7161-CA2B-7834-3B6698530E48}"/>
                </a:ext>
              </a:extLst>
            </p:cNvPr>
            <p:cNvCxnSpPr/>
            <p:nvPr/>
          </p:nvCxnSpPr>
          <p:spPr>
            <a:xfrm>
              <a:off x="442009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;p2">
              <a:extLst>
                <a:ext uri="{FF2B5EF4-FFF2-40B4-BE49-F238E27FC236}">
                  <a16:creationId xmlns:a16="http://schemas.microsoft.com/office/drawing/2014/main" id="{8C6AD3FC-3421-FDD9-28E9-2148A2975C16}"/>
                </a:ext>
              </a:extLst>
            </p:cNvPr>
            <p:cNvCxnSpPr/>
            <p:nvPr/>
          </p:nvCxnSpPr>
          <p:spPr>
            <a:xfrm>
              <a:off x="472039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;p2">
              <a:extLst>
                <a:ext uri="{FF2B5EF4-FFF2-40B4-BE49-F238E27FC236}">
                  <a16:creationId xmlns:a16="http://schemas.microsoft.com/office/drawing/2014/main" id="{45918423-EC5B-570C-C093-4483A787118A}"/>
                </a:ext>
              </a:extLst>
            </p:cNvPr>
            <p:cNvCxnSpPr/>
            <p:nvPr/>
          </p:nvCxnSpPr>
          <p:spPr>
            <a:xfrm>
              <a:off x="502069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7;p2">
              <a:extLst>
                <a:ext uri="{FF2B5EF4-FFF2-40B4-BE49-F238E27FC236}">
                  <a16:creationId xmlns:a16="http://schemas.microsoft.com/office/drawing/2014/main" id="{32E9E5D6-7DC3-3811-4B5E-41F4960DAABC}"/>
                </a:ext>
              </a:extLst>
            </p:cNvPr>
            <p:cNvCxnSpPr/>
            <p:nvPr/>
          </p:nvCxnSpPr>
          <p:spPr>
            <a:xfrm>
              <a:off x="532100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8;p2">
              <a:extLst>
                <a:ext uri="{FF2B5EF4-FFF2-40B4-BE49-F238E27FC236}">
                  <a16:creationId xmlns:a16="http://schemas.microsoft.com/office/drawing/2014/main" id="{2FB0844E-2CB5-2A07-1CE8-3B73005AC690}"/>
                </a:ext>
              </a:extLst>
            </p:cNvPr>
            <p:cNvCxnSpPr/>
            <p:nvPr/>
          </p:nvCxnSpPr>
          <p:spPr>
            <a:xfrm>
              <a:off x="562130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9;p2">
              <a:extLst>
                <a:ext uri="{FF2B5EF4-FFF2-40B4-BE49-F238E27FC236}">
                  <a16:creationId xmlns:a16="http://schemas.microsoft.com/office/drawing/2014/main" id="{6A4FE716-F302-9242-327C-2155DB518DD8}"/>
                </a:ext>
              </a:extLst>
            </p:cNvPr>
            <p:cNvCxnSpPr/>
            <p:nvPr/>
          </p:nvCxnSpPr>
          <p:spPr>
            <a:xfrm>
              <a:off x="592160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0;p2">
              <a:extLst>
                <a:ext uri="{FF2B5EF4-FFF2-40B4-BE49-F238E27FC236}">
                  <a16:creationId xmlns:a16="http://schemas.microsoft.com/office/drawing/2014/main" id="{BF613334-1C93-D56B-9F82-5B4DD9267D9A}"/>
                </a:ext>
              </a:extLst>
            </p:cNvPr>
            <p:cNvCxnSpPr/>
            <p:nvPr/>
          </p:nvCxnSpPr>
          <p:spPr>
            <a:xfrm>
              <a:off x="622191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1;p2">
              <a:extLst>
                <a:ext uri="{FF2B5EF4-FFF2-40B4-BE49-F238E27FC236}">
                  <a16:creationId xmlns:a16="http://schemas.microsoft.com/office/drawing/2014/main" id="{2371AD92-5A08-5730-775C-EA00E6F8BECA}"/>
                </a:ext>
              </a:extLst>
            </p:cNvPr>
            <p:cNvCxnSpPr/>
            <p:nvPr/>
          </p:nvCxnSpPr>
          <p:spPr>
            <a:xfrm>
              <a:off x="652221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;p2">
              <a:extLst>
                <a:ext uri="{FF2B5EF4-FFF2-40B4-BE49-F238E27FC236}">
                  <a16:creationId xmlns:a16="http://schemas.microsoft.com/office/drawing/2014/main" id="{C9C15F56-9054-693E-C5DE-1577AC2AD679}"/>
                </a:ext>
              </a:extLst>
            </p:cNvPr>
            <p:cNvCxnSpPr/>
            <p:nvPr/>
          </p:nvCxnSpPr>
          <p:spPr>
            <a:xfrm>
              <a:off x="682252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3;p2">
              <a:extLst>
                <a:ext uri="{FF2B5EF4-FFF2-40B4-BE49-F238E27FC236}">
                  <a16:creationId xmlns:a16="http://schemas.microsoft.com/office/drawing/2014/main" id="{C02694EF-4653-2F63-4715-1B6CE29692F6}"/>
                </a:ext>
              </a:extLst>
            </p:cNvPr>
            <p:cNvCxnSpPr/>
            <p:nvPr/>
          </p:nvCxnSpPr>
          <p:spPr>
            <a:xfrm>
              <a:off x="712282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4;p2">
              <a:extLst>
                <a:ext uri="{FF2B5EF4-FFF2-40B4-BE49-F238E27FC236}">
                  <a16:creationId xmlns:a16="http://schemas.microsoft.com/office/drawing/2014/main" id="{84E40C97-D381-9444-B5F2-271A8831836D}"/>
                </a:ext>
              </a:extLst>
            </p:cNvPr>
            <p:cNvCxnSpPr/>
            <p:nvPr/>
          </p:nvCxnSpPr>
          <p:spPr>
            <a:xfrm>
              <a:off x="742312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5;p2">
              <a:extLst>
                <a:ext uri="{FF2B5EF4-FFF2-40B4-BE49-F238E27FC236}">
                  <a16:creationId xmlns:a16="http://schemas.microsoft.com/office/drawing/2014/main" id="{69B76E12-1429-14F8-EB66-068C686783A5}"/>
                </a:ext>
              </a:extLst>
            </p:cNvPr>
            <p:cNvCxnSpPr/>
            <p:nvPr/>
          </p:nvCxnSpPr>
          <p:spPr>
            <a:xfrm>
              <a:off x="772343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6;p2">
              <a:extLst>
                <a:ext uri="{FF2B5EF4-FFF2-40B4-BE49-F238E27FC236}">
                  <a16:creationId xmlns:a16="http://schemas.microsoft.com/office/drawing/2014/main" id="{3D5CE49E-D38C-AF7C-80D3-3D6FB5AD08C6}"/>
                </a:ext>
              </a:extLst>
            </p:cNvPr>
            <p:cNvCxnSpPr/>
            <p:nvPr/>
          </p:nvCxnSpPr>
          <p:spPr>
            <a:xfrm>
              <a:off x="802373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7;p2">
              <a:extLst>
                <a:ext uri="{FF2B5EF4-FFF2-40B4-BE49-F238E27FC236}">
                  <a16:creationId xmlns:a16="http://schemas.microsoft.com/office/drawing/2014/main" id="{A67C8A2D-DA4B-5CC7-55EA-00D35254EDAF}"/>
                </a:ext>
              </a:extLst>
            </p:cNvPr>
            <p:cNvCxnSpPr/>
            <p:nvPr/>
          </p:nvCxnSpPr>
          <p:spPr>
            <a:xfrm>
              <a:off x="832403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8;p2">
              <a:extLst>
                <a:ext uri="{FF2B5EF4-FFF2-40B4-BE49-F238E27FC236}">
                  <a16:creationId xmlns:a16="http://schemas.microsoft.com/office/drawing/2014/main" id="{37BD9E0F-BED9-8C2D-F464-77174E34194E}"/>
                </a:ext>
              </a:extLst>
            </p:cNvPr>
            <p:cNvCxnSpPr/>
            <p:nvPr/>
          </p:nvCxnSpPr>
          <p:spPr>
            <a:xfrm>
              <a:off x="862434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9;p2">
              <a:extLst>
                <a:ext uri="{FF2B5EF4-FFF2-40B4-BE49-F238E27FC236}">
                  <a16:creationId xmlns:a16="http://schemas.microsoft.com/office/drawing/2014/main" id="{1B6F7F05-5EEF-F9AE-5D59-4B0EBE31BE81}"/>
                </a:ext>
              </a:extLst>
            </p:cNvPr>
            <p:cNvCxnSpPr/>
            <p:nvPr/>
          </p:nvCxnSpPr>
          <p:spPr>
            <a:xfrm>
              <a:off x="89246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;p2">
              <a:extLst>
                <a:ext uri="{FF2B5EF4-FFF2-40B4-BE49-F238E27FC236}">
                  <a16:creationId xmlns:a16="http://schemas.microsoft.com/office/drawing/2014/main" id="{F55BEF1C-E8C6-B52F-207A-8AAFD6A09C0D}"/>
                </a:ext>
              </a:extLst>
            </p:cNvPr>
            <p:cNvCxnSpPr/>
            <p:nvPr/>
          </p:nvCxnSpPr>
          <p:spPr>
            <a:xfrm>
              <a:off x="-43" y="3069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1;p2">
              <a:extLst>
                <a:ext uri="{FF2B5EF4-FFF2-40B4-BE49-F238E27FC236}">
                  <a16:creationId xmlns:a16="http://schemas.microsoft.com/office/drawing/2014/main" id="{DCA1F52D-646A-B1CA-9A8B-173DBE8370DB}"/>
                </a:ext>
              </a:extLst>
            </p:cNvPr>
            <p:cNvCxnSpPr/>
            <p:nvPr/>
          </p:nvCxnSpPr>
          <p:spPr>
            <a:xfrm>
              <a:off x="-43" y="6105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;p2">
              <a:extLst>
                <a:ext uri="{FF2B5EF4-FFF2-40B4-BE49-F238E27FC236}">
                  <a16:creationId xmlns:a16="http://schemas.microsoft.com/office/drawing/2014/main" id="{C01B5971-3878-63DC-D808-BF423FF7C0B5}"/>
                </a:ext>
              </a:extLst>
            </p:cNvPr>
            <p:cNvCxnSpPr/>
            <p:nvPr/>
          </p:nvCxnSpPr>
          <p:spPr>
            <a:xfrm>
              <a:off x="-43" y="9142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3;p2">
              <a:extLst>
                <a:ext uri="{FF2B5EF4-FFF2-40B4-BE49-F238E27FC236}">
                  <a16:creationId xmlns:a16="http://schemas.microsoft.com/office/drawing/2014/main" id="{443B16A5-E95A-FF89-9D34-A89FC72BE5F2}"/>
                </a:ext>
              </a:extLst>
            </p:cNvPr>
            <p:cNvCxnSpPr/>
            <p:nvPr/>
          </p:nvCxnSpPr>
          <p:spPr>
            <a:xfrm>
              <a:off x="-43" y="12178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44;p2">
              <a:extLst>
                <a:ext uri="{FF2B5EF4-FFF2-40B4-BE49-F238E27FC236}">
                  <a16:creationId xmlns:a16="http://schemas.microsoft.com/office/drawing/2014/main" id="{F083D86F-FEB5-F649-A0F0-8FB8CF03339D}"/>
                </a:ext>
              </a:extLst>
            </p:cNvPr>
            <p:cNvCxnSpPr/>
            <p:nvPr/>
          </p:nvCxnSpPr>
          <p:spPr>
            <a:xfrm>
              <a:off x="-43" y="15215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5;p2">
              <a:extLst>
                <a:ext uri="{FF2B5EF4-FFF2-40B4-BE49-F238E27FC236}">
                  <a16:creationId xmlns:a16="http://schemas.microsoft.com/office/drawing/2014/main" id="{2F20D6E8-F8A6-0456-1967-54A3CBE902B4}"/>
                </a:ext>
              </a:extLst>
            </p:cNvPr>
            <p:cNvCxnSpPr/>
            <p:nvPr/>
          </p:nvCxnSpPr>
          <p:spPr>
            <a:xfrm>
              <a:off x="-43" y="18251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46;p2">
              <a:extLst>
                <a:ext uri="{FF2B5EF4-FFF2-40B4-BE49-F238E27FC236}">
                  <a16:creationId xmlns:a16="http://schemas.microsoft.com/office/drawing/2014/main" id="{B24231B0-D4C3-E08A-8FB5-675E3CCA828B}"/>
                </a:ext>
              </a:extLst>
            </p:cNvPr>
            <p:cNvCxnSpPr/>
            <p:nvPr/>
          </p:nvCxnSpPr>
          <p:spPr>
            <a:xfrm>
              <a:off x="-43" y="21288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7;p2">
              <a:extLst>
                <a:ext uri="{FF2B5EF4-FFF2-40B4-BE49-F238E27FC236}">
                  <a16:creationId xmlns:a16="http://schemas.microsoft.com/office/drawing/2014/main" id="{C3C9176D-6683-6D13-4263-A1B499A24E1F}"/>
                </a:ext>
              </a:extLst>
            </p:cNvPr>
            <p:cNvCxnSpPr/>
            <p:nvPr/>
          </p:nvCxnSpPr>
          <p:spPr>
            <a:xfrm>
              <a:off x="-43" y="24324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8;p2">
              <a:extLst>
                <a:ext uri="{FF2B5EF4-FFF2-40B4-BE49-F238E27FC236}">
                  <a16:creationId xmlns:a16="http://schemas.microsoft.com/office/drawing/2014/main" id="{B6C8ADF0-8A67-BFD2-C4EC-A5015D1E8656}"/>
                </a:ext>
              </a:extLst>
            </p:cNvPr>
            <p:cNvCxnSpPr/>
            <p:nvPr/>
          </p:nvCxnSpPr>
          <p:spPr>
            <a:xfrm>
              <a:off x="-43" y="27361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9;p2">
              <a:extLst>
                <a:ext uri="{FF2B5EF4-FFF2-40B4-BE49-F238E27FC236}">
                  <a16:creationId xmlns:a16="http://schemas.microsoft.com/office/drawing/2014/main" id="{B0EFECD1-5867-96A1-0BD6-17C9E13ACCA2}"/>
                </a:ext>
              </a:extLst>
            </p:cNvPr>
            <p:cNvCxnSpPr/>
            <p:nvPr/>
          </p:nvCxnSpPr>
          <p:spPr>
            <a:xfrm>
              <a:off x="-43" y="30397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;p2">
              <a:extLst>
                <a:ext uri="{FF2B5EF4-FFF2-40B4-BE49-F238E27FC236}">
                  <a16:creationId xmlns:a16="http://schemas.microsoft.com/office/drawing/2014/main" id="{5AB4D081-8A4E-33FB-8F38-C5A76D771CCF}"/>
                </a:ext>
              </a:extLst>
            </p:cNvPr>
            <p:cNvCxnSpPr/>
            <p:nvPr/>
          </p:nvCxnSpPr>
          <p:spPr>
            <a:xfrm>
              <a:off x="-43" y="33434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1;p2">
              <a:extLst>
                <a:ext uri="{FF2B5EF4-FFF2-40B4-BE49-F238E27FC236}">
                  <a16:creationId xmlns:a16="http://schemas.microsoft.com/office/drawing/2014/main" id="{26B37E21-0858-435C-DC78-58D80119E374}"/>
                </a:ext>
              </a:extLst>
            </p:cNvPr>
            <p:cNvCxnSpPr/>
            <p:nvPr/>
          </p:nvCxnSpPr>
          <p:spPr>
            <a:xfrm>
              <a:off x="-43" y="36470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2;p2">
              <a:extLst>
                <a:ext uri="{FF2B5EF4-FFF2-40B4-BE49-F238E27FC236}">
                  <a16:creationId xmlns:a16="http://schemas.microsoft.com/office/drawing/2014/main" id="{5CE1E37C-6C1D-028C-11CC-EAED62A9EAA1}"/>
                </a:ext>
              </a:extLst>
            </p:cNvPr>
            <p:cNvCxnSpPr/>
            <p:nvPr/>
          </p:nvCxnSpPr>
          <p:spPr>
            <a:xfrm>
              <a:off x="-43" y="39507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3;p2">
              <a:extLst>
                <a:ext uri="{FF2B5EF4-FFF2-40B4-BE49-F238E27FC236}">
                  <a16:creationId xmlns:a16="http://schemas.microsoft.com/office/drawing/2014/main" id="{792E88DF-FE6D-2633-FF33-FA4804C39A77}"/>
                </a:ext>
              </a:extLst>
            </p:cNvPr>
            <p:cNvCxnSpPr/>
            <p:nvPr/>
          </p:nvCxnSpPr>
          <p:spPr>
            <a:xfrm>
              <a:off x="-43" y="42543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4;p2">
              <a:extLst>
                <a:ext uri="{FF2B5EF4-FFF2-40B4-BE49-F238E27FC236}">
                  <a16:creationId xmlns:a16="http://schemas.microsoft.com/office/drawing/2014/main" id="{4539EAAE-F819-1451-E410-FEB7C271F9EC}"/>
                </a:ext>
              </a:extLst>
            </p:cNvPr>
            <p:cNvCxnSpPr/>
            <p:nvPr/>
          </p:nvCxnSpPr>
          <p:spPr>
            <a:xfrm>
              <a:off x="-43" y="45580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5;p2">
              <a:extLst>
                <a:ext uri="{FF2B5EF4-FFF2-40B4-BE49-F238E27FC236}">
                  <a16:creationId xmlns:a16="http://schemas.microsoft.com/office/drawing/2014/main" id="{559E1C73-AF7B-2986-3919-E47BC01C7C23}"/>
                </a:ext>
              </a:extLst>
            </p:cNvPr>
            <p:cNvCxnSpPr/>
            <p:nvPr/>
          </p:nvCxnSpPr>
          <p:spPr>
            <a:xfrm>
              <a:off x="-43" y="48616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5359C4F-038D-6FF5-11BF-126B2DB1C0CE}"/>
                </a:ext>
              </a:extLst>
            </p:cNvPr>
            <p:cNvSpPr/>
            <p:nvPr/>
          </p:nvSpPr>
          <p:spPr>
            <a:xfrm>
              <a:off x="516143" y="306900"/>
              <a:ext cx="8108100" cy="4554600"/>
            </a:xfrm>
            <a:prstGeom prst="rect">
              <a:avLst/>
            </a:prstGeom>
            <a:solidFill>
              <a:srgbClr val="FEEFD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512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7398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43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106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54"/>
            <a:ext cx="51816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858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4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45"/>
            <a:ext cx="26924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8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497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64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16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30" y="182033"/>
            <a:ext cx="2005543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97" y="182079"/>
            <a:ext cx="3407833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30" y="956779"/>
            <a:ext cx="200554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6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801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5788" indent="0">
              <a:buNone/>
              <a:defRPr sz="1600"/>
            </a:lvl2pPr>
            <a:lvl3pPr marL="511576" indent="0">
              <a:buNone/>
              <a:defRPr sz="1300"/>
            </a:lvl3pPr>
            <a:lvl4pPr marL="767364" indent="0">
              <a:buNone/>
              <a:defRPr sz="1100"/>
            </a:lvl4pPr>
            <a:lvl5pPr marL="1023152" indent="0">
              <a:buNone/>
              <a:defRPr sz="1100"/>
            </a:lvl5pPr>
            <a:lvl6pPr marL="1278940" indent="0">
              <a:buNone/>
              <a:defRPr sz="1100"/>
            </a:lvl6pPr>
            <a:lvl7pPr marL="1534704" indent="0">
              <a:buNone/>
              <a:defRPr sz="1100"/>
            </a:lvl7pPr>
            <a:lvl8pPr marL="1790515" indent="0">
              <a:buNone/>
              <a:defRPr sz="1100"/>
            </a:lvl8pPr>
            <a:lvl9pPr marL="2046265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52"/>
            <a:ext cx="36576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5788" indent="0">
              <a:buNone/>
              <a:defRPr sz="700"/>
            </a:lvl2pPr>
            <a:lvl3pPr marL="511576" indent="0">
              <a:buNone/>
              <a:defRPr sz="600"/>
            </a:lvl3pPr>
            <a:lvl4pPr marL="767364" indent="0">
              <a:buNone/>
              <a:defRPr sz="500"/>
            </a:lvl4pPr>
            <a:lvl5pPr marL="1023152" indent="0">
              <a:buNone/>
              <a:defRPr sz="500"/>
            </a:lvl5pPr>
            <a:lvl6pPr marL="1278940" indent="0">
              <a:buNone/>
              <a:defRPr sz="500"/>
            </a:lvl6pPr>
            <a:lvl7pPr marL="1534704" indent="0">
              <a:buNone/>
              <a:defRPr sz="500"/>
            </a:lvl7pPr>
            <a:lvl8pPr marL="1790515" indent="0">
              <a:buNone/>
              <a:defRPr sz="500"/>
            </a:lvl8pPr>
            <a:lvl9pPr marL="204626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880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45"/>
            <a:ext cx="36576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112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13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3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3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66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7F28C86-3868-FC5C-FE36-F5BE4672377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marL="0" marR="0" lvl="0" indent="0" algn="ctr" defTabSz="512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0"/>
          </p:nvPr>
        </p:nvSpPr>
        <p:spPr>
          <a:xfrm>
            <a:off x="958755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>
            <a:off x="4487487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idx="12"/>
          </p:nvPr>
        </p:nvSpPr>
        <p:spPr>
          <a:xfrm>
            <a:off x="8016219" y="2201938"/>
            <a:ext cx="3215788" cy="23912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12052" indent="0">
              <a:buNone/>
              <a:defRPr sz="3100"/>
            </a:lvl2pPr>
            <a:lvl3pPr marL="1024103" indent="0">
              <a:buNone/>
              <a:defRPr sz="2700"/>
            </a:lvl3pPr>
            <a:lvl4pPr marL="1536153" indent="0">
              <a:buNone/>
              <a:defRPr sz="2200"/>
            </a:lvl4pPr>
            <a:lvl5pPr marL="2048205" indent="0">
              <a:buNone/>
              <a:defRPr sz="2200"/>
            </a:lvl5pPr>
            <a:lvl6pPr marL="2560256" indent="0">
              <a:buNone/>
              <a:defRPr sz="2200"/>
            </a:lvl6pPr>
            <a:lvl7pPr marL="3072308" indent="0">
              <a:buNone/>
              <a:defRPr sz="2200"/>
            </a:lvl7pPr>
            <a:lvl8pPr marL="3584358" indent="0">
              <a:buNone/>
              <a:defRPr sz="2200"/>
            </a:lvl8pPr>
            <a:lvl9pPr marL="4096410" indent="0">
              <a:buNone/>
              <a:defRPr sz="2200"/>
            </a:lvl9pPr>
          </a:lstStyle>
          <a:p>
            <a:pPr lvl="0"/>
            <a:r>
              <a:rPr lang="vi-VN" altLang="ko-KR" noProof="0">
                <a:sym typeface="Arial" panose="020B0604020202020204" pitchFamily="34" charset="0"/>
              </a:rPr>
              <a:t>Bấm biểu tượng để thêm hình ảnh</a:t>
            </a:r>
            <a:endParaRPr lang="ko-KR" altLang="en-US" noProof="0" dirty="0">
              <a:sym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60"/>
            <a:ext cx="12192000" cy="1035373"/>
          </a:xfrm>
          <a:prstGeom prst="rect">
            <a:avLst/>
          </a:prstGeom>
        </p:spPr>
        <p:txBody>
          <a:bodyPr/>
          <a:lstStyle>
            <a:lvl1pPr algn="ctr">
              <a:defRPr sz="4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vi-VN" altLang="ko-KR"/>
              <a:t>Bấm để sửa kiểu tiêu đề Bản cái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46506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37B59362-79F1-BAB7-764A-6538D6C3E633}"/>
              </a:ext>
            </a:extLst>
          </p:cNvPr>
          <p:cNvGrpSpPr/>
          <p:nvPr/>
        </p:nvGrpSpPr>
        <p:grpSpPr>
          <a:xfrm>
            <a:off x="-321848" y="-285290"/>
            <a:ext cx="12835581" cy="7326979"/>
            <a:chOff x="-43" y="-76200"/>
            <a:chExt cx="9144000" cy="5219700"/>
          </a:xfrm>
          <a:solidFill>
            <a:srgbClr val="FFF7D5"/>
          </a:solidFill>
        </p:grpSpPr>
        <p:cxnSp>
          <p:nvCxnSpPr>
            <p:cNvPr id="3" name="Google Shape;10;p2">
              <a:extLst>
                <a:ext uri="{FF2B5EF4-FFF2-40B4-BE49-F238E27FC236}">
                  <a16:creationId xmlns:a16="http://schemas.microsoft.com/office/drawing/2014/main" id="{86377563-4015-56A7-B9A0-94976F700D7B}"/>
                </a:ext>
              </a:extLst>
            </p:cNvPr>
            <p:cNvCxnSpPr/>
            <p:nvPr/>
          </p:nvCxnSpPr>
          <p:spPr>
            <a:xfrm>
              <a:off x="2158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Google Shape;11;p2">
              <a:extLst>
                <a:ext uri="{FF2B5EF4-FFF2-40B4-BE49-F238E27FC236}">
                  <a16:creationId xmlns:a16="http://schemas.microsoft.com/office/drawing/2014/main" id="{D3F1F04E-0605-94AE-E7AA-8FF4BD4982DC}"/>
                </a:ext>
              </a:extLst>
            </p:cNvPr>
            <p:cNvCxnSpPr/>
            <p:nvPr/>
          </p:nvCxnSpPr>
          <p:spPr>
            <a:xfrm>
              <a:off x="51614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Google Shape;12;p2">
              <a:extLst>
                <a:ext uri="{FF2B5EF4-FFF2-40B4-BE49-F238E27FC236}">
                  <a16:creationId xmlns:a16="http://schemas.microsoft.com/office/drawing/2014/main" id="{D7BE9595-3E20-C8CC-0612-6F6FB6C0E2A2}"/>
                </a:ext>
              </a:extLst>
            </p:cNvPr>
            <p:cNvCxnSpPr/>
            <p:nvPr/>
          </p:nvCxnSpPr>
          <p:spPr>
            <a:xfrm>
              <a:off x="81645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13;p2">
              <a:extLst>
                <a:ext uri="{FF2B5EF4-FFF2-40B4-BE49-F238E27FC236}">
                  <a16:creationId xmlns:a16="http://schemas.microsoft.com/office/drawing/2014/main" id="{1787E71B-CCED-A33C-958E-771C245137C7}"/>
                </a:ext>
              </a:extLst>
            </p:cNvPr>
            <p:cNvCxnSpPr/>
            <p:nvPr/>
          </p:nvCxnSpPr>
          <p:spPr>
            <a:xfrm>
              <a:off x="111675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14;p2">
              <a:extLst>
                <a:ext uri="{FF2B5EF4-FFF2-40B4-BE49-F238E27FC236}">
                  <a16:creationId xmlns:a16="http://schemas.microsoft.com/office/drawing/2014/main" id="{23F65731-ECD2-56A9-5D40-5A9735BD3FC4}"/>
                </a:ext>
              </a:extLst>
            </p:cNvPr>
            <p:cNvCxnSpPr/>
            <p:nvPr/>
          </p:nvCxnSpPr>
          <p:spPr>
            <a:xfrm>
              <a:off x="141705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15;p2">
              <a:extLst>
                <a:ext uri="{FF2B5EF4-FFF2-40B4-BE49-F238E27FC236}">
                  <a16:creationId xmlns:a16="http://schemas.microsoft.com/office/drawing/2014/main" id="{B652831C-68E2-AC8B-AE0F-A8A951FAA995}"/>
                </a:ext>
              </a:extLst>
            </p:cNvPr>
            <p:cNvCxnSpPr/>
            <p:nvPr/>
          </p:nvCxnSpPr>
          <p:spPr>
            <a:xfrm>
              <a:off x="171736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6;p2">
              <a:extLst>
                <a:ext uri="{FF2B5EF4-FFF2-40B4-BE49-F238E27FC236}">
                  <a16:creationId xmlns:a16="http://schemas.microsoft.com/office/drawing/2014/main" id="{3602307D-AB98-18D4-C4CA-23092A13C2F2}"/>
                </a:ext>
              </a:extLst>
            </p:cNvPr>
            <p:cNvCxnSpPr/>
            <p:nvPr/>
          </p:nvCxnSpPr>
          <p:spPr>
            <a:xfrm>
              <a:off x="201766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7;p2">
              <a:extLst>
                <a:ext uri="{FF2B5EF4-FFF2-40B4-BE49-F238E27FC236}">
                  <a16:creationId xmlns:a16="http://schemas.microsoft.com/office/drawing/2014/main" id="{96A9040F-A010-EEB7-F105-93252F295BB3}"/>
                </a:ext>
              </a:extLst>
            </p:cNvPr>
            <p:cNvCxnSpPr/>
            <p:nvPr/>
          </p:nvCxnSpPr>
          <p:spPr>
            <a:xfrm>
              <a:off x="231796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;p2">
              <a:extLst>
                <a:ext uri="{FF2B5EF4-FFF2-40B4-BE49-F238E27FC236}">
                  <a16:creationId xmlns:a16="http://schemas.microsoft.com/office/drawing/2014/main" id="{9C88E4AA-7C57-BA9F-D1F6-2A35FD8C3979}"/>
                </a:ext>
              </a:extLst>
            </p:cNvPr>
            <p:cNvCxnSpPr/>
            <p:nvPr/>
          </p:nvCxnSpPr>
          <p:spPr>
            <a:xfrm>
              <a:off x="2618271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9;p2">
              <a:extLst>
                <a:ext uri="{FF2B5EF4-FFF2-40B4-BE49-F238E27FC236}">
                  <a16:creationId xmlns:a16="http://schemas.microsoft.com/office/drawing/2014/main" id="{32E36358-7313-82CD-3B4A-CCFC6EF218F6}"/>
                </a:ext>
              </a:extLst>
            </p:cNvPr>
            <p:cNvCxnSpPr/>
            <p:nvPr/>
          </p:nvCxnSpPr>
          <p:spPr>
            <a:xfrm>
              <a:off x="291857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0;p2">
              <a:extLst>
                <a:ext uri="{FF2B5EF4-FFF2-40B4-BE49-F238E27FC236}">
                  <a16:creationId xmlns:a16="http://schemas.microsoft.com/office/drawing/2014/main" id="{BA3E11F7-3E3A-4B00-F17F-6D5EA09D7949}"/>
                </a:ext>
              </a:extLst>
            </p:cNvPr>
            <p:cNvCxnSpPr/>
            <p:nvPr/>
          </p:nvCxnSpPr>
          <p:spPr>
            <a:xfrm>
              <a:off x="3218878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21;p2">
              <a:extLst>
                <a:ext uri="{FF2B5EF4-FFF2-40B4-BE49-F238E27FC236}">
                  <a16:creationId xmlns:a16="http://schemas.microsoft.com/office/drawing/2014/main" id="{CA097732-9421-7419-560F-1C9F31E48EE0}"/>
                </a:ext>
              </a:extLst>
            </p:cNvPr>
            <p:cNvCxnSpPr/>
            <p:nvPr/>
          </p:nvCxnSpPr>
          <p:spPr>
            <a:xfrm>
              <a:off x="351918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2;p2">
              <a:extLst>
                <a:ext uri="{FF2B5EF4-FFF2-40B4-BE49-F238E27FC236}">
                  <a16:creationId xmlns:a16="http://schemas.microsoft.com/office/drawing/2014/main" id="{54A0E8CD-74E8-D7E6-5E4B-2A058C06B475}"/>
                </a:ext>
              </a:extLst>
            </p:cNvPr>
            <p:cNvCxnSpPr/>
            <p:nvPr/>
          </p:nvCxnSpPr>
          <p:spPr>
            <a:xfrm>
              <a:off x="381948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;p2">
              <a:extLst>
                <a:ext uri="{FF2B5EF4-FFF2-40B4-BE49-F238E27FC236}">
                  <a16:creationId xmlns:a16="http://schemas.microsoft.com/office/drawing/2014/main" id="{C8A4C9FE-7B70-683B-B07B-C24D3BB8A017}"/>
                </a:ext>
              </a:extLst>
            </p:cNvPr>
            <p:cNvCxnSpPr/>
            <p:nvPr/>
          </p:nvCxnSpPr>
          <p:spPr>
            <a:xfrm>
              <a:off x="411978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4;p2">
              <a:extLst>
                <a:ext uri="{FF2B5EF4-FFF2-40B4-BE49-F238E27FC236}">
                  <a16:creationId xmlns:a16="http://schemas.microsoft.com/office/drawing/2014/main" id="{380522DB-7161-CA2B-7834-3B6698530E48}"/>
                </a:ext>
              </a:extLst>
            </p:cNvPr>
            <p:cNvCxnSpPr/>
            <p:nvPr/>
          </p:nvCxnSpPr>
          <p:spPr>
            <a:xfrm>
              <a:off x="442009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5;p2">
              <a:extLst>
                <a:ext uri="{FF2B5EF4-FFF2-40B4-BE49-F238E27FC236}">
                  <a16:creationId xmlns:a16="http://schemas.microsoft.com/office/drawing/2014/main" id="{8C6AD3FC-3421-FDD9-28E9-2148A2975C16}"/>
                </a:ext>
              </a:extLst>
            </p:cNvPr>
            <p:cNvCxnSpPr/>
            <p:nvPr/>
          </p:nvCxnSpPr>
          <p:spPr>
            <a:xfrm>
              <a:off x="4720395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;p2">
              <a:extLst>
                <a:ext uri="{FF2B5EF4-FFF2-40B4-BE49-F238E27FC236}">
                  <a16:creationId xmlns:a16="http://schemas.microsoft.com/office/drawing/2014/main" id="{45918423-EC5B-570C-C093-4483A787118A}"/>
                </a:ext>
              </a:extLst>
            </p:cNvPr>
            <p:cNvCxnSpPr/>
            <p:nvPr/>
          </p:nvCxnSpPr>
          <p:spPr>
            <a:xfrm>
              <a:off x="502069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7;p2">
              <a:extLst>
                <a:ext uri="{FF2B5EF4-FFF2-40B4-BE49-F238E27FC236}">
                  <a16:creationId xmlns:a16="http://schemas.microsoft.com/office/drawing/2014/main" id="{32E9E5D6-7DC3-3811-4B5E-41F4960DAABC}"/>
                </a:ext>
              </a:extLst>
            </p:cNvPr>
            <p:cNvCxnSpPr/>
            <p:nvPr/>
          </p:nvCxnSpPr>
          <p:spPr>
            <a:xfrm>
              <a:off x="5321002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8;p2">
              <a:extLst>
                <a:ext uri="{FF2B5EF4-FFF2-40B4-BE49-F238E27FC236}">
                  <a16:creationId xmlns:a16="http://schemas.microsoft.com/office/drawing/2014/main" id="{2FB0844E-2CB5-2A07-1CE8-3B73005AC690}"/>
                </a:ext>
              </a:extLst>
            </p:cNvPr>
            <p:cNvCxnSpPr/>
            <p:nvPr/>
          </p:nvCxnSpPr>
          <p:spPr>
            <a:xfrm>
              <a:off x="562130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9;p2">
              <a:extLst>
                <a:ext uri="{FF2B5EF4-FFF2-40B4-BE49-F238E27FC236}">
                  <a16:creationId xmlns:a16="http://schemas.microsoft.com/office/drawing/2014/main" id="{6A4FE716-F302-9242-327C-2155DB518DD8}"/>
                </a:ext>
              </a:extLst>
            </p:cNvPr>
            <p:cNvCxnSpPr/>
            <p:nvPr/>
          </p:nvCxnSpPr>
          <p:spPr>
            <a:xfrm>
              <a:off x="5921609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30;p2">
              <a:extLst>
                <a:ext uri="{FF2B5EF4-FFF2-40B4-BE49-F238E27FC236}">
                  <a16:creationId xmlns:a16="http://schemas.microsoft.com/office/drawing/2014/main" id="{BF613334-1C93-D56B-9F82-5B4DD9267D9A}"/>
                </a:ext>
              </a:extLst>
            </p:cNvPr>
            <p:cNvCxnSpPr/>
            <p:nvPr/>
          </p:nvCxnSpPr>
          <p:spPr>
            <a:xfrm>
              <a:off x="622191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31;p2">
              <a:extLst>
                <a:ext uri="{FF2B5EF4-FFF2-40B4-BE49-F238E27FC236}">
                  <a16:creationId xmlns:a16="http://schemas.microsoft.com/office/drawing/2014/main" id="{2371AD92-5A08-5730-775C-EA00E6F8BECA}"/>
                </a:ext>
              </a:extLst>
            </p:cNvPr>
            <p:cNvCxnSpPr/>
            <p:nvPr/>
          </p:nvCxnSpPr>
          <p:spPr>
            <a:xfrm>
              <a:off x="652221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32;p2">
              <a:extLst>
                <a:ext uri="{FF2B5EF4-FFF2-40B4-BE49-F238E27FC236}">
                  <a16:creationId xmlns:a16="http://schemas.microsoft.com/office/drawing/2014/main" id="{C9C15F56-9054-693E-C5DE-1577AC2AD679}"/>
                </a:ext>
              </a:extLst>
            </p:cNvPr>
            <p:cNvCxnSpPr/>
            <p:nvPr/>
          </p:nvCxnSpPr>
          <p:spPr>
            <a:xfrm>
              <a:off x="682252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33;p2">
              <a:extLst>
                <a:ext uri="{FF2B5EF4-FFF2-40B4-BE49-F238E27FC236}">
                  <a16:creationId xmlns:a16="http://schemas.microsoft.com/office/drawing/2014/main" id="{C02694EF-4653-2F63-4715-1B6CE29692F6}"/>
                </a:ext>
              </a:extLst>
            </p:cNvPr>
            <p:cNvCxnSpPr/>
            <p:nvPr/>
          </p:nvCxnSpPr>
          <p:spPr>
            <a:xfrm>
              <a:off x="712282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34;p2">
              <a:extLst>
                <a:ext uri="{FF2B5EF4-FFF2-40B4-BE49-F238E27FC236}">
                  <a16:creationId xmlns:a16="http://schemas.microsoft.com/office/drawing/2014/main" id="{84E40C97-D381-9444-B5F2-271A8831836D}"/>
                </a:ext>
              </a:extLst>
            </p:cNvPr>
            <p:cNvCxnSpPr/>
            <p:nvPr/>
          </p:nvCxnSpPr>
          <p:spPr>
            <a:xfrm>
              <a:off x="7423126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35;p2">
              <a:extLst>
                <a:ext uri="{FF2B5EF4-FFF2-40B4-BE49-F238E27FC236}">
                  <a16:creationId xmlns:a16="http://schemas.microsoft.com/office/drawing/2014/main" id="{69B76E12-1429-14F8-EB66-068C686783A5}"/>
                </a:ext>
              </a:extLst>
            </p:cNvPr>
            <p:cNvCxnSpPr/>
            <p:nvPr/>
          </p:nvCxnSpPr>
          <p:spPr>
            <a:xfrm>
              <a:off x="772343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36;p2">
              <a:extLst>
                <a:ext uri="{FF2B5EF4-FFF2-40B4-BE49-F238E27FC236}">
                  <a16:creationId xmlns:a16="http://schemas.microsoft.com/office/drawing/2014/main" id="{3D5CE49E-D38C-AF7C-80D3-3D6FB5AD08C6}"/>
                </a:ext>
              </a:extLst>
            </p:cNvPr>
            <p:cNvCxnSpPr/>
            <p:nvPr/>
          </p:nvCxnSpPr>
          <p:spPr>
            <a:xfrm>
              <a:off x="8023733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7;p2">
              <a:extLst>
                <a:ext uri="{FF2B5EF4-FFF2-40B4-BE49-F238E27FC236}">
                  <a16:creationId xmlns:a16="http://schemas.microsoft.com/office/drawing/2014/main" id="{A67C8A2D-DA4B-5CC7-55EA-00D35254EDAF}"/>
                </a:ext>
              </a:extLst>
            </p:cNvPr>
            <p:cNvCxnSpPr/>
            <p:nvPr/>
          </p:nvCxnSpPr>
          <p:spPr>
            <a:xfrm>
              <a:off x="8324037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8;p2">
              <a:extLst>
                <a:ext uri="{FF2B5EF4-FFF2-40B4-BE49-F238E27FC236}">
                  <a16:creationId xmlns:a16="http://schemas.microsoft.com/office/drawing/2014/main" id="{37BD9E0F-BED9-8C2D-F464-77174E34194E}"/>
                </a:ext>
              </a:extLst>
            </p:cNvPr>
            <p:cNvCxnSpPr/>
            <p:nvPr/>
          </p:nvCxnSpPr>
          <p:spPr>
            <a:xfrm>
              <a:off x="8624340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9;p2">
              <a:extLst>
                <a:ext uri="{FF2B5EF4-FFF2-40B4-BE49-F238E27FC236}">
                  <a16:creationId xmlns:a16="http://schemas.microsoft.com/office/drawing/2014/main" id="{1B6F7F05-5EEF-F9AE-5D59-4B0EBE31BE81}"/>
                </a:ext>
              </a:extLst>
            </p:cNvPr>
            <p:cNvCxnSpPr/>
            <p:nvPr/>
          </p:nvCxnSpPr>
          <p:spPr>
            <a:xfrm>
              <a:off x="8924644" y="-76200"/>
              <a:ext cx="0" cy="521970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40;p2">
              <a:extLst>
                <a:ext uri="{FF2B5EF4-FFF2-40B4-BE49-F238E27FC236}">
                  <a16:creationId xmlns:a16="http://schemas.microsoft.com/office/drawing/2014/main" id="{F55BEF1C-E8C6-B52F-207A-8AAFD6A09C0D}"/>
                </a:ext>
              </a:extLst>
            </p:cNvPr>
            <p:cNvCxnSpPr/>
            <p:nvPr/>
          </p:nvCxnSpPr>
          <p:spPr>
            <a:xfrm>
              <a:off x="-43" y="3069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41;p2">
              <a:extLst>
                <a:ext uri="{FF2B5EF4-FFF2-40B4-BE49-F238E27FC236}">
                  <a16:creationId xmlns:a16="http://schemas.microsoft.com/office/drawing/2014/main" id="{DCA1F52D-646A-B1CA-9A8B-173DBE8370DB}"/>
                </a:ext>
              </a:extLst>
            </p:cNvPr>
            <p:cNvCxnSpPr/>
            <p:nvPr/>
          </p:nvCxnSpPr>
          <p:spPr>
            <a:xfrm>
              <a:off x="-43" y="6105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42;p2">
              <a:extLst>
                <a:ext uri="{FF2B5EF4-FFF2-40B4-BE49-F238E27FC236}">
                  <a16:creationId xmlns:a16="http://schemas.microsoft.com/office/drawing/2014/main" id="{C01B5971-3878-63DC-D808-BF423FF7C0B5}"/>
                </a:ext>
              </a:extLst>
            </p:cNvPr>
            <p:cNvCxnSpPr/>
            <p:nvPr/>
          </p:nvCxnSpPr>
          <p:spPr>
            <a:xfrm>
              <a:off x="-43" y="9142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43;p2">
              <a:extLst>
                <a:ext uri="{FF2B5EF4-FFF2-40B4-BE49-F238E27FC236}">
                  <a16:creationId xmlns:a16="http://schemas.microsoft.com/office/drawing/2014/main" id="{443B16A5-E95A-FF89-9D34-A89FC72BE5F2}"/>
                </a:ext>
              </a:extLst>
            </p:cNvPr>
            <p:cNvCxnSpPr/>
            <p:nvPr/>
          </p:nvCxnSpPr>
          <p:spPr>
            <a:xfrm>
              <a:off x="-43" y="12178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44;p2">
              <a:extLst>
                <a:ext uri="{FF2B5EF4-FFF2-40B4-BE49-F238E27FC236}">
                  <a16:creationId xmlns:a16="http://schemas.microsoft.com/office/drawing/2014/main" id="{F083D86F-FEB5-F649-A0F0-8FB8CF03339D}"/>
                </a:ext>
              </a:extLst>
            </p:cNvPr>
            <p:cNvCxnSpPr/>
            <p:nvPr/>
          </p:nvCxnSpPr>
          <p:spPr>
            <a:xfrm>
              <a:off x="-43" y="15215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45;p2">
              <a:extLst>
                <a:ext uri="{FF2B5EF4-FFF2-40B4-BE49-F238E27FC236}">
                  <a16:creationId xmlns:a16="http://schemas.microsoft.com/office/drawing/2014/main" id="{2F20D6E8-F8A6-0456-1967-54A3CBE902B4}"/>
                </a:ext>
              </a:extLst>
            </p:cNvPr>
            <p:cNvCxnSpPr/>
            <p:nvPr/>
          </p:nvCxnSpPr>
          <p:spPr>
            <a:xfrm>
              <a:off x="-43" y="18251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46;p2">
              <a:extLst>
                <a:ext uri="{FF2B5EF4-FFF2-40B4-BE49-F238E27FC236}">
                  <a16:creationId xmlns:a16="http://schemas.microsoft.com/office/drawing/2014/main" id="{B24231B0-D4C3-E08A-8FB5-675E3CCA828B}"/>
                </a:ext>
              </a:extLst>
            </p:cNvPr>
            <p:cNvCxnSpPr/>
            <p:nvPr/>
          </p:nvCxnSpPr>
          <p:spPr>
            <a:xfrm>
              <a:off x="-43" y="21288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7;p2">
              <a:extLst>
                <a:ext uri="{FF2B5EF4-FFF2-40B4-BE49-F238E27FC236}">
                  <a16:creationId xmlns:a16="http://schemas.microsoft.com/office/drawing/2014/main" id="{C3C9176D-6683-6D13-4263-A1B499A24E1F}"/>
                </a:ext>
              </a:extLst>
            </p:cNvPr>
            <p:cNvCxnSpPr/>
            <p:nvPr/>
          </p:nvCxnSpPr>
          <p:spPr>
            <a:xfrm>
              <a:off x="-43" y="24324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8;p2">
              <a:extLst>
                <a:ext uri="{FF2B5EF4-FFF2-40B4-BE49-F238E27FC236}">
                  <a16:creationId xmlns:a16="http://schemas.microsoft.com/office/drawing/2014/main" id="{B6C8ADF0-8A67-BFD2-C4EC-A5015D1E8656}"/>
                </a:ext>
              </a:extLst>
            </p:cNvPr>
            <p:cNvCxnSpPr/>
            <p:nvPr/>
          </p:nvCxnSpPr>
          <p:spPr>
            <a:xfrm>
              <a:off x="-43" y="27361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9;p2">
              <a:extLst>
                <a:ext uri="{FF2B5EF4-FFF2-40B4-BE49-F238E27FC236}">
                  <a16:creationId xmlns:a16="http://schemas.microsoft.com/office/drawing/2014/main" id="{B0EFECD1-5867-96A1-0BD6-17C9E13ACCA2}"/>
                </a:ext>
              </a:extLst>
            </p:cNvPr>
            <p:cNvCxnSpPr/>
            <p:nvPr/>
          </p:nvCxnSpPr>
          <p:spPr>
            <a:xfrm>
              <a:off x="-43" y="30397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50;p2">
              <a:extLst>
                <a:ext uri="{FF2B5EF4-FFF2-40B4-BE49-F238E27FC236}">
                  <a16:creationId xmlns:a16="http://schemas.microsoft.com/office/drawing/2014/main" id="{5AB4D081-8A4E-33FB-8F38-C5A76D771CCF}"/>
                </a:ext>
              </a:extLst>
            </p:cNvPr>
            <p:cNvCxnSpPr/>
            <p:nvPr/>
          </p:nvCxnSpPr>
          <p:spPr>
            <a:xfrm>
              <a:off x="-43" y="33434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51;p2">
              <a:extLst>
                <a:ext uri="{FF2B5EF4-FFF2-40B4-BE49-F238E27FC236}">
                  <a16:creationId xmlns:a16="http://schemas.microsoft.com/office/drawing/2014/main" id="{26B37E21-0858-435C-DC78-58D80119E374}"/>
                </a:ext>
              </a:extLst>
            </p:cNvPr>
            <p:cNvCxnSpPr/>
            <p:nvPr/>
          </p:nvCxnSpPr>
          <p:spPr>
            <a:xfrm>
              <a:off x="-43" y="36470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52;p2">
              <a:extLst>
                <a:ext uri="{FF2B5EF4-FFF2-40B4-BE49-F238E27FC236}">
                  <a16:creationId xmlns:a16="http://schemas.microsoft.com/office/drawing/2014/main" id="{5CE1E37C-6C1D-028C-11CC-EAED62A9EAA1}"/>
                </a:ext>
              </a:extLst>
            </p:cNvPr>
            <p:cNvCxnSpPr/>
            <p:nvPr/>
          </p:nvCxnSpPr>
          <p:spPr>
            <a:xfrm>
              <a:off x="-43" y="39507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53;p2">
              <a:extLst>
                <a:ext uri="{FF2B5EF4-FFF2-40B4-BE49-F238E27FC236}">
                  <a16:creationId xmlns:a16="http://schemas.microsoft.com/office/drawing/2014/main" id="{792E88DF-FE6D-2633-FF33-FA4804C39A77}"/>
                </a:ext>
              </a:extLst>
            </p:cNvPr>
            <p:cNvCxnSpPr/>
            <p:nvPr/>
          </p:nvCxnSpPr>
          <p:spPr>
            <a:xfrm>
              <a:off x="-43" y="42543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4;p2">
              <a:extLst>
                <a:ext uri="{FF2B5EF4-FFF2-40B4-BE49-F238E27FC236}">
                  <a16:creationId xmlns:a16="http://schemas.microsoft.com/office/drawing/2014/main" id="{4539EAAE-F819-1451-E410-FEB7C271F9EC}"/>
                </a:ext>
              </a:extLst>
            </p:cNvPr>
            <p:cNvCxnSpPr/>
            <p:nvPr/>
          </p:nvCxnSpPr>
          <p:spPr>
            <a:xfrm>
              <a:off x="-43" y="455800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55;p2">
              <a:extLst>
                <a:ext uri="{FF2B5EF4-FFF2-40B4-BE49-F238E27FC236}">
                  <a16:creationId xmlns:a16="http://schemas.microsoft.com/office/drawing/2014/main" id="{559E1C73-AF7B-2986-3919-E47BC01C7C23}"/>
                </a:ext>
              </a:extLst>
            </p:cNvPr>
            <p:cNvCxnSpPr/>
            <p:nvPr/>
          </p:nvCxnSpPr>
          <p:spPr>
            <a:xfrm>
              <a:off x="-43" y="4861650"/>
              <a:ext cx="9144000" cy="0"/>
            </a:xfrm>
            <a:prstGeom prst="straightConnector1">
              <a:avLst/>
            </a:pr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id="{95359C4F-038D-6FF5-11BF-126B2DB1C0CE}"/>
                </a:ext>
              </a:extLst>
            </p:cNvPr>
            <p:cNvSpPr/>
            <p:nvPr/>
          </p:nvSpPr>
          <p:spPr>
            <a:xfrm>
              <a:off x="516143" y="306900"/>
              <a:ext cx="8108100" cy="4554600"/>
            </a:xfrm>
            <a:prstGeom prst="rect">
              <a:avLst/>
            </a:prstGeom>
            <a:solidFill>
              <a:srgbClr val="FEEFDA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512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1282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276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589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04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380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7114"/>
            <a:ext cx="54864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910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57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910"/>
            <a:ext cx="1930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910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576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5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8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511576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35" indent="-191835" algn="l" defTabSz="51157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26" indent="-159888" algn="l" defTabSz="511576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470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258" indent="-127894" algn="l" defTabSz="511576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046" indent="-127894" algn="l" defTabSz="511576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811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504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377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138" indent="-127894" algn="l" defTabSz="511576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788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576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364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152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8940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704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515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265" algn="l" defTabSz="511576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4"/>
            <a:ext cx="10515600" cy="1325563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48"/>
            <a:ext cx="27432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48"/>
            <a:ext cx="41148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48"/>
            <a:ext cx="27432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46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8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80" y="19493508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508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20" rIns="91430" bIns="45720" rtlCol="0" anchor="ctr"/>
          <a:lstStyle/>
          <a:p>
            <a:pPr marL="0" marR="0" lvl="0" indent="0" algn="ctr" defTabSz="913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2"/>
            </p:custDataLst>
          </p:nvPr>
        </p:nvGrpSpPr>
        <p:grpSpPr>
          <a:xfrm>
            <a:off x="-2202100" y="-2224222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5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2FD3C47-6454-4DB7-A518-F092774FAA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801601" y="5381459"/>
            <a:ext cx="2762251" cy="14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35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6" indent="-228356" algn="l" defTabSz="9135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5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0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81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60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72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84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18" indent="-228356" algn="l" defTabSz="9135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4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5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70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16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68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55" algn="l" defTabSz="9135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965"/>
            <a:ext cx="54864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78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2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782"/>
            <a:ext cx="1930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78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51162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53" indent="-191853" algn="l" defTabSz="51162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68" indent="-159901" algn="l" defTabSz="51162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530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42" indent="-127906" algn="l" defTabSz="51162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154" indent="-127906" algn="l" defTabSz="51162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946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672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61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348" indent="-127906" algn="l" defTabSz="51162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812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624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436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248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060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848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683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461" algn="l" defTabSz="51162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965"/>
            <a:ext cx="54864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78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32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782"/>
            <a:ext cx="1930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78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163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16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3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511632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857" indent="-191857" algn="l" defTabSz="51163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5675" indent="-159903" algn="l" defTabSz="5116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9540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6" indent="-127908" algn="l" defTabSz="511632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172" indent="-127908" algn="l" defTabSz="511632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6968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2700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91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4383" indent="-127908" algn="l" defTabSz="511632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5816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1632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7448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3264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79080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4872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0711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6493" algn="l" defTabSz="5116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82880"/>
            <a:ext cx="1170432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fld id="{F928F98F-5126-4246-92BF-BD4CFEF870B7}" type="datetimeFigureOut">
              <a:rPr lang="en-US" smtClean="0">
                <a:solidFill>
                  <a:srgbClr val="A6B727"/>
                </a:solidFill>
              </a:rPr>
              <a:pPr defTabSz="913539"/>
              <a:t>12/13/2024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fld id="{6C9365C4-53AC-4C2B-A5EA-17116E3DADA7}" type="slidenum">
              <a:rPr lang="en-US" smtClean="0">
                <a:solidFill>
                  <a:srgbClr val="A6B727"/>
                </a:solidFill>
              </a:rPr>
              <a:pPr defTabSz="913539"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9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82880"/>
            <a:ext cx="1170432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fld id="{F928F98F-5126-4246-92BF-BD4CFEF870B7}" type="datetimeFigureOut">
              <a:rPr lang="en-US" smtClean="0">
                <a:solidFill>
                  <a:srgbClr val="A6B727"/>
                </a:solidFill>
              </a:rPr>
              <a:pPr defTabSz="913539"/>
              <a:t>12/13/2024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 defTabSz="913539"/>
            <a:fld id="{6C9365C4-53AC-4C2B-A5EA-17116E3DADA7}" type="slidenum">
              <a:rPr lang="en-US" smtClean="0">
                <a:solidFill>
                  <a:srgbClr val="A6B727"/>
                </a:solidFill>
              </a:rPr>
              <a:pPr defTabSz="913539"/>
              <a:t>‹#›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4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45"/>
            <a:ext cx="54864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61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612"/>
            <a:ext cx="1930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61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5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45"/>
            <a:ext cx="54864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61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612"/>
            <a:ext cx="1930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612"/>
            <a:ext cx="14224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8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sv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0.svg"/><Relationship Id="rId7" Type="http://schemas.openxmlformats.org/officeDocument/2006/relationships/image" Target="../media/image8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3.png"/><Relationship Id="rId11" Type="http://schemas.openxmlformats.org/officeDocument/2006/relationships/image" Target="../media/image550.svg"/><Relationship Id="rId5" Type="http://schemas.openxmlformats.org/officeDocument/2006/relationships/image" Target="../media/image80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3778-4C7B-1EA8-3918-AF4CD2F9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B858277-A18D-5DC9-D680-BD5D1BAC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326E51B1-0896-65FF-7090-DFEDF115B054}"/>
              </a:ext>
            </a:extLst>
          </p:cNvPr>
          <p:cNvSpPr/>
          <p:nvPr/>
        </p:nvSpPr>
        <p:spPr>
          <a:xfrm>
            <a:off x="1790700" y="533400"/>
            <a:ext cx="8610600" cy="59436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913539"/>
            <a:endParaRPr lang="en-US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563611-91B7-E4BF-AFDA-A61766D501AB}"/>
              </a:ext>
            </a:extLst>
          </p:cNvPr>
          <p:cNvSpPr/>
          <p:nvPr/>
        </p:nvSpPr>
        <p:spPr>
          <a:xfrm>
            <a:off x="9071264" y="4581286"/>
            <a:ext cx="1360506" cy="1807205"/>
          </a:xfrm>
          <a:custGeom>
            <a:avLst/>
            <a:gdLst/>
            <a:ahLst/>
            <a:cxnLst/>
            <a:rect l="l" t="t" r="r" b="b"/>
            <a:pathLst>
              <a:path w="2721011" h="2710807">
                <a:moveTo>
                  <a:pt x="0" y="0"/>
                </a:moveTo>
                <a:lnTo>
                  <a:pt x="2721011" y="0"/>
                </a:lnTo>
                <a:lnTo>
                  <a:pt x="2721011" y="2710807"/>
                </a:lnTo>
                <a:lnTo>
                  <a:pt x="0" y="2710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913539"/>
            <a:endParaRPr lang="en-US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D8AF781-9C14-4B30-F73B-43510A1A788A}"/>
              </a:ext>
            </a:extLst>
          </p:cNvPr>
          <p:cNvSpPr/>
          <p:nvPr/>
        </p:nvSpPr>
        <p:spPr>
          <a:xfrm rot="-1551913" flipH="1">
            <a:off x="2045478" y="256391"/>
            <a:ext cx="1172511" cy="1379003"/>
          </a:xfrm>
          <a:custGeom>
            <a:avLst/>
            <a:gdLst/>
            <a:ahLst/>
            <a:cxnLst/>
            <a:rect l="l" t="t" r="r" b="b"/>
            <a:pathLst>
              <a:path w="2345022" h="2068505">
                <a:moveTo>
                  <a:pt x="2345022" y="0"/>
                </a:moveTo>
                <a:lnTo>
                  <a:pt x="0" y="0"/>
                </a:lnTo>
                <a:lnTo>
                  <a:pt x="0" y="2068505"/>
                </a:lnTo>
                <a:lnTo>
                  <a:pt x="2345022" y="2068505"/>
                </a:lnTo>
                <a:lnTo>
                  <a:pt x="23450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913539"/>
            <a:endParaRPr lang="en-US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D45FBCA-08CE-3A74-3611-302AE0D0FBBA}"/>
              </a:ext>
            </a:extLst>
          </p:cNvPr>
          <p:cNvSpPr/>
          <p:nvPr/>
        </p:nvSpPr>
        <p:spPr>
          <a:xfrm>
            <a:off x="1524000" y="4666078"/>
            <a:ext cx="1107606" cy="2191922"/>
          </a:xfrm>
          <a:custGeom>
            <a:avLst/>
            <a:gdLst/>
            <a:ahLst/>
            <a:cxnLst/>
            <a:rect l="l" t="t" r="r" b="b"/>
            <a:pathLst>
              <a:path w="2215211" h="3287883">
                <a:moveTo>
                  <a:pt x="0" y="0"/>
                </a:moveTo>
                <a:lnTo>
                  <a:pt x="2215211" y="0"/>
                </a:lnTo>
                <a:lnTo>
                  <a:pt x="2215211" y="3287883"/>
                </a:lnTo>
                <a:lnTo>
                  <a:pt x="0" y="3287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913539"/>
            <a:endParaRPr lang="en-US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9" name="9Slide.vn 10">
            <a:extLst>
              <a:ext uri="{FF2B5EF4-FFF2-40B4-BE49-F238E27FC236}">
                <a16:creationId xmlns:a16="http://schemas.microsoft.com/office/drawing/2014/main" id="{DBE0145D-0782-C83E-0746-5FD6CDF94470}"/>
              </a:ext>
            </a:extLst>
          </p:cNvPr>
          <p:cNvSpPr txBox="1">
            <a:spLocks/>
          </p:cNvSpPr>
          <p:nvPr/>
        </p:nvSpPr>
        <p:spPr>
          <a:xfrm>
            <a:off x="1847850" y="696843"/>
            <a:ext cx="8686800" cy="789820"/>
          </a:xfrm>
          <a:prstGeom prst="rect">
            <a:avLst/>
          </a:prstGeom>
        </p:spPr>
        <p:txBody>
          <a:bodyPr lIns="51206" tIns="25603" rIns="51206" bIns="2560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SỞ GIÁO DỤC ĐÀO TẠO BÌNH ĐỊNH</a:t>
            </a:r>
          </a:p>
          <a:p>
            <a:pPr algn="ctr"/>
            <a:r>
              <a:rPr lang="vi-VN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vi-VN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THPT </a:t>
            </a:r>
            <a:r>
              <a:rPr lang="vi-VN" sz="3000" dirty="0">
                <a:solidFill>
                  <a:prstClr val="black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XUÂN DIỆU</a:t>
            </a:r>
            <a:endParaRPr lang="en-US" sz="3000" dirty="0">
              <a:solidFill>
                <a:prstClr val="black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3B547-10BC-C0C9-212F-BC0948C8FF38}"/>
              </a:ext>
            </a:extLst>
          </p:cNvPr>
          <p:cNvSpPr txBox="1"/>
          <p:nvPr/>
        </p:nvSpPr>
        <p:spPr>
          <a:xfrm>
            <a:off x="2730939" y="1777519"/>
            <a:ext cx="7069281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539"/>
            <a:r>
              <a:rPr lang="en-US" sz="4500" b="1" i="1" dirty="0">
                <a:solidFill>
                  <a:srgbClr val="FF0000"/>
                </a:solidFill>
                <a:latin typeface="#9Slide02 Tieu de rat dai 02" panose="020B0606020202050201" pitchFamily="34" charset="0"/>
                <a:ea typeface="Cambria"/>
              </a:rPr>
              <a:t>BÀI </a:t>
            </a:r>
            <a:r>
              <a:rPr lang="en-US" sz="4500" b="1" i="1" dirty="0" smtClean="0">
                <a:solidFill>
                  <a:srgbClr val="FF0000"/>
                </a:solidFill>
                <a:latin typeface="#9Slide02 Tieu de rat dai 02" panose="020B0606020202050201" pitchFamily="34" charset="0"/>
                <a:ea typeface="Cambria"/>
              </a:rPr>
              <a:t>15: </a:t>
            </a:r>
            <a:r>
              <a:rPr lang="en-US" sz="45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</a:p>
          <a:p>
            <a:pPr algn="ctr" defTabSz="913539"/>
            <a:r>
              <a:rPr lang="en-US" sz="45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CHUYỂN DỊCH CƠ CẤU NGÀNH CÔNG NGHIỆP</a:t>
            </a:r>
            <a:endParaRPr lang="en-US" sz="4500" b="1" i="1" dirty="0">
              <a:solidFill>
                <a:srgbClr val="FF0000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11" name="9Slide.vn 11">
            <a:extLst>
              <a:ext uri="{FF2B5EF4-FFF2-40B4-BE49-F238E27FC236}">
                <a16:creationId xmlns:a16="http://schemas.microsoft.com/office/drawing/2014/main" id="{D9989CF0-5D5F-E275-2551-E25FED4F4E65}"/>
              </a:ext>
            </a:extLst>
          </p:cNvPr>
          <p:cNvSpPr txBox="1">
            <a:spLocks/>
          </p:cNvSpPr>
          <p:nvPr/>
        </p:nvSpPr>
        <p:spPr>
          <a:xfrm>
            <a:off x="4519489" y="4692726"/>
            <a:ext cx="4901920" cy="792162"/>
          </a:xfrm>
          <a:prstGeom prst="rect">
            <a:avLst/>
          </a:prstGeom>
        </p:spPr>
        <p:txBody>
          <a:bodyPr vert="horz" lIns="76810" tIns="38405" rIns="76810" bIns="38405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Giáo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viên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: </a:t>
            </a:r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Huỳnh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Thị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Mẫn</a:t>
            </a:r>
            <a:endParaRPr lang="en-US" sz="3000" b="1" dirty="0">
              <a:solidFill>
                <a:srgbClr val="1F497D"/>
              </a:solidFill>
              <a:latin typeface="Cambria"/>
              <a:ea typeface="Cambria"/>
            </a:endParaRPr>
          </a:p>
          <a:p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Lớp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          : </a:t>
            </a:r>
            <a:r>
              <a:rPr lang="vi-VN" sz="3000" b="1" dirty="0">
                <a:solidFill>
                  <a:srgbClr val="1F497D"/>
                </a:solidFill>
                <a:latin typeface="Cambria"/>
                <a:ea typeface="Cambria"/>
              </a:rPr>
              <a:t>1</a:t>
            </a:r>
            <a:r>
              <a:rPr lang="en-US" sz="3000" b="1" dirty="0" smtClean="0">
                <a:solidFill>
                  <a:srgbClr val="1F497D"/>
                </a:solidFill>
                <a:latin typeface="Cambria"/>
                <a:ea typeface="Cambria"/>
              </a:rPr>
              <a:t>2A7</a:t>
            </a:r>
            <a:endParaRPr lang="en-US" sz="3000" b="1" dirty="0">
              <a:solidFill>
                <a:srgbClr val="1F497D"/>
              </a:solidFill>
              <a:latin typeface="Cambria"/>
              <a:ea typeface="Cambria"/>
            </a:endParaRPr>
          </a:p>
          <a:p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Năm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 </a:t>
            </a:r>
            <a:r>
              <a:rPr lang="en-US" sz="3000" b="1" dirty="0" err="1">
                <a:solidFill>
                  <a:srgbClr val="1F497D"/>
                </a:solidFill>
                <a:latin typeface="Cambria"/>
                <a:ea typeface="Cambria"/>
              </a:rPr>
              <a:t>học</a:t>
            </a:r>
            <a:r>
              <a:rPr lang="en-US" sz="3000" b="1" dirty="0">
                <a:solidFill>
                  <a:srgbClr val="1F497D"/>
                </a:solidFill>
                <a:latin typeface="Cambria"/>
                <a:ea typeface="Cambria"/>
              </a:rPr>
              <a:t>: 2024-2025</a:t>
            </a:r>
            <a:endParaRPr lang="en-US" sz="3000" b="1" dirty="0">
              <a:solidFill>
                <a:srgbClr val="1F497D"/>
              </a:solidFill>
              <a:latin typeface="Cambria"/>
              <a:ea typeface="Cambria"/>
            </a:endParaRPr>
          </a:p>
          <a:p>
            <a:endParaRPr lang="en-US" sz="3000" dirty="0">
              <a:solidFill>
                <a:srgbClr val="1F497D"/>
              </a:solidFill>
              <a:latin typeface="Cambria"/>
              <a:ea typeface="Cambria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8C4E0B98-9385-1EE6-D221-74BDB9E4793E}"/>
              </a:ext>
            </a:extLst>
          </p:cNvPr>
          <p:cNvSpPr/>
          <p:nvPr/>
        </p:nvSpPr>
        <p:spPr>
          <a:xfrm>
            <a:off x="2572725" y="4038600"/>
            <a:ext cx="1313475" cy="1828800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78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id="{6B92A38B-11F0-C2FB-6FC8-60D1C591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976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A19595-2096-557C-1813-7CF4DCAEEDF1}"/>
              </a:ext>
            </a:extLst>
          </p:cNvPr>
          <p:cNvSpPr/>
          <p:nvPr/>
        </p:nvSpPr>
        <p:spPr>
          <a:xfrm>
            <a:off x="1611210" y="97900"/>
            <a:ext cx="2141647" cy="68602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vi-VN" sz="2000" b="1" dirty="0">
                <a:solidFill>
                  <a:prstClr val="white"/>
                </a:solidFill>
                <a:latin typeface="Cambria"/>
                <a:ea typeface="Cambria"/>
                <a:cs typeface="Arial" panose="020B0604020202020204" pitchFamily="34" charset="0"/>
              </a:rPr>
              <a:t>Lượt 3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333D2D-91A6-5AD5-15A3-7D22909AEFCE}"/>
              </a:ext>
            </a:extLst>
          </p:cNvPr>
          <p:cNvSpPr/>
          <p:nvPr/>
        </p:nvSpPr>
        <p:spPr>
          <a:xfrm>
            <a:off x="2156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B529D-5734-5DCE-1732-5861D2C2968B}"/>
              </a:ext>
            </a:extLst>
          </p:cNvPr>
          <p:cNvSpPr/>
          <p:nvPr/>
        </p:nvSpPr>
        <p:spPr>
          <a:xfrm>
            <a:off x="7814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AD14EC-E5E6-9CAF-09E3-B2AA0C294A26}"/>
              </a:ext>
            </a:extLst>
          </p:cNvPr>
          <p:cNvSpPr/>
          <p:nvPr/>
        </p:nvSpPr>
        <p:spPr>
          <a:xfrm>
            <a:off x="2156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B1DED7-19F5-7629-142D-9F6D599A981F}"/>
              </a:ext>
            </a:extLst>
          </p:cNvPr>
          <p:cNvSpPr/>
          <p:nvPr/>
        </p:nvSpPr>
        <p:spPr>
          <a:xfrm>
            <a:off x="7814406" y="3200400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B2F341-BE7E-A674-E1AC-079680D64EDA}"/>
              </a:ext>
            </a:extLst>
          </p:cNvPr>
          <p:cNvGrpSpPr>
            <a:grpSpLocks/>
          </p:cNvGrpSpPr>
          <p:nvPr/>
        </p:nvGrpSpPr>
        <p:grpSpPr bwMode="auto">
          <a:xfrm>
            <a:off x="4271963" y="1585914"/>
            <a:ext cx="1270398" cy="677862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1511AA-71A6-FB1D-8161-4730C264BE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5E16C43-5FBD-21FC-0768-D2FB0A596A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latin typeface="Cambria"/>
                  <a:ea typeface="Cambria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E6A44D-8317-4ED2-A412-F51BC7777D4A}"/>
              </a:ext>
            </a:extLst>
          </p:cNvPr>
          <p:cNvGrpSpPr/>
          <p:nvPr/>
        </p:nvGrpSpPr>
        <p:grpSpPr>
          <a:xfrm flipH="1">
            <a:off x="6615145" y="1537185"/>
            <a:ext cx="1352462" cy="676796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928CF2E-4694-255E-2DA6-8EABE8442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56D3D6-DBC4-B0E9-C98E-5C3975CB8A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latin typeface="Cambria"/>
                  <a:ea typeface="Cambria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5A2FF02-2316-CCC7-C0A0-29DAE97563AD}"/>
              </a:ext>
            </a:extLst>
          </p:cNvPr>
          <p:cNvSpPr/>
          <p:nvPr/>
        </p:nvSpPr>
        <p:spPr>
          <a:xfrm>
            <a:off x="2156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3369A7-F0CF-C7B7-3DFA-778BE3392AEB}"/>
              </a:ext>
            </a:extLst>
          </p:cNvPr>
          <p:cNvSpPr/>
          <p:nvPr/>
        </p:nvSpPr>
        <p:spPr>
          <a:xfrm>
            <a:off x="7814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C6858A-7B72-E545-2389-624CBCBA218D}"/>
              </a:ext>
            </a:extLst>
          </p:cNvPr>
          <p:cNvGrpSpPr/>
          <p:nvPr/>
        </p:nvGrpSpPr>
        <p:grpSpPr>
          <a:xfrm>
            <a:off x="4250641" y="5212624"/>
            <a:ext cx="1270944" cy="676796"/>
            <a:chOff x="3639409" y="3484516"/>
            <a:chExt cx="1694591" cy="676796"/>
          </a:xfrm>
          <a:solidFill>
            <a:srgbClr val="FFFF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8BC4E7D-6552-BB6F-ABB3-A2CC2E54EC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6FC7C40-E3A5-5644-8490-97876ABC26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black"/>
                  </a:solidFill>
                  <a:latin typeface="Cambria"/>
                  <a:ea typeface="Cambria"/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9ED2A0-0A50-D876-F0AD-9FD15BE30781}"/>
              </a:ext>
            </a:extLst>
          </p:cNvPr>
          <p:cNvGrpSpPr/>
          <p:nvPr/>
        </p:nvGrpSpPr>
        <p:grpSpPr>
          <a:xfrm flipH="1">
            <a:off x="6615145" y="5261422"/>
            <a:ext cx="1352462" cy="676796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DAA609C-8BCB-C2F1-1560-DA2E6E543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6D5C427-C145-3887-58E0-D8F5898741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black"/>
                  </a:solidFill>
                  <a:latin typeface="Cambria"/>
                  <a:ea typeface="Cambria"/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B5827-B227-91DA-C10B-2E576B5C0513}"/>
              </a:ext>
            </a:extLst>
          </p:cNvPr>
          <p:cNvGrpSpPr/>
          <p:nvPr/>
        </p:nvGrpSpPr>
        <p:grpSpPr>
          <a:xfrm>
            <a:off x="4250641" y="3402507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5346129-8970-C5F6-C531-A08838B46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7042470-26E5-B9B8-50AB-BC491F03B7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latin typeface="Cambria"/>
                  <a:ea typeface="Cambria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296834-67A0-8684-B8D1-BF7CE12DA8E4}"/>
              </a:ext>
            </a:extLst>
          </p:cNvPr>
          <p:cNvGrpSpPr/>
          <p:nvPr/>
        </p:nvGrpSpPr>
        <p:grpSpPr>
          <a:xfrm flipH="1">
            <a:off x="6615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A2D89B0-C3F9-C24E-931D-B10017699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3F792F3-1941-E91C-4A73-17AFE4607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97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</a:t>
              </a:r>
              <a:r>
                <a:rPr lang="vi-VN" sz="2000" b="1" dirty="0">
                  <a:solidFill>
                    <a:prstClr val="white"/>
                  </a:solidFill>
                  <a:latin typeface="Cambria"/>
                  <a:ea typeface="Cambria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C6E3D4-AC96-84A0-A49D-15C61EFEF93A}"/>
              </a:ext>
            </a:extLst>
          </p:cNvPr>
          <p:cNvSpPr/>
          <p:nvPr/>
        </p:nvSpPr>
        <p:spPr>
          <a:xfrm>
            <a:off x="4250667" y="108145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976">
              <a:defRPr/>
            </a:pP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Sơ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trạm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pic>
        <p:nvPicPr>
          <p:cNvPr id="34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E31C7ABA-1E87-7A1B-DF54-589334ABBE7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1" y="49047"/>
            <a:ext cx="2343973" cy="1318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3787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10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933" y="176779"/>
            <a:ext cx="9615340" cy="999241"/>
          </a:xfr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KẾT QUẢ 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TRẠM CHUYỂN DỊCH CƠ CẤU CN THEO NGÀNH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76020"/>
            <a:ext cx="10972800" cy="4525963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dirty="0" smtClean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dirty="0" smtClean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 </a:t>
            </a:r>
            <a:r>
              <a:rPr lang="en-US" dirty="0" err="1">
                <a:solidFill>
                  <a:srgbClr val="5C2FC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34235"/>
              </p:ext>
            </p:extLst>
          </p:nvPr>
        </p:nvGraphicFramePr>
        <p:xfrm>
          <a:off x="760886" y="2403836"/>
          <a:ext cx="11022619" cy="3959636"/>
        </p:xfrm>
        <a:graphic>
          <a:graphicData uri="http://schemas.openxmlformats.org/drawingml/2006/table">
            <a:tbl>
              <a:tblPr firstRow="1" firstCol="1" bandRow="1"/>
              <a:tblGrid>
                <a:gridCol w="5024351">
                  <a:extLst>
                    <a:ext uri="{9D8B030D-6E8A-4147-A177-3AD203B41FA5}">
                      <a16:colId xmlns:a16="http://schemas.microsoft.com/office/drawing/2014/main" val="1055781957"/>
                    </a:ext>
                  </a:extLst>
                </a:gridCol>
                <a:gridCol w="1841048">
                  <a:extLst>
                    <a:ext uri="{9D8B030D-6E8A-4147-A177-3AD203B41FA5}">
                      <a16:colId xmlns:a16="http://schemas.microsoft.com/office/drawing/2014/main" val="1116529653"/>
                    </a:ext>
                  </a:extLst>
                </a:gridCol>
                <a:gridCol w="2073896">
                  <a:extLst>
                    <a:ext uri="{9D8B030D-6E8A-4147-A177-3AD203B41FA5}">
                      <a16:colId xmlns:a16="http://schemas.microsoft.com/office/drawing/2014/main" val="2334699015"/>
                    </a:ext>
                  </a:extLst>
                </a:gridCol>
                <a:gridCol w="2083324">
                  <a:extLst>
                    <a:ext uri="{9D8B030D-6E8A-4147-A177-3AD203B41FA5}">
                      <a16:colId xmlns:a16="http://schemas.microsoft.com/office/drawing/2014/main" val="3027959187"/>
                    </a:ext>
                  </a:extLst>
                </a:gridCol>
              </a:tblGrid>
              <a:tr h="70800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="1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 hướng chuyển dịch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452318"/>
                  </a:ext>
                </a:extLst>
              </a:tr>
              <a:tr h="7855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tỉ trọng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Giảm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tỉ trọng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991196"/>
                  </a:ext>
                </a:extLst>
              </a:tr>
              <a:tr h="4002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394653"/>
                  </a:ext>
                </a:extLst>
              </a:tr>
              <a:tr h="4002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745699"/>
                  </a:ext>
                </a:extLst>
              </a:tr>
              <a:tr h="7855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SX, </a:t>
                      </a:r>
                      <a:r>
                        <a:rPr lang="vi-VN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phối điện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khí đốt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nước nóng</a:t>
                      </a: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hơi nước và điều hòa không khí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391739"/>
                  </a:ext>
                </a:extLst>
              </a:tr>
              <a:tr h="7855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 cấp nước</a:t>
                      </a: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hoạt động quản lý và xử lý rác thải</a:t>
                      </a: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nước thải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rgbClr val="5C2FC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x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94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986" y="309833"/>
            <a:ext cx="109068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2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3509" y="103695"/>
            <a:ext cx="9615340" cy="999241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30" tIns="45720" rIns="91430" bIns="45720" rtlCol="0" anchor="ctr">
            <a:normAutofit fontScale="97500" lnSpcReduction="10000"/>
          </a:bodyPr>
          <a:lstStyle>
            <a:lvl1pPr algn="ctr" defTabSz="91353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QUẢ TRẠM CHUYỂN DỊCH CƠ CẤU CN THEO 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PHẦN KINH TẾ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25105" y="1332606"/>
            <a:ext cx="5882326" cy="218359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00899"/>
              </p:ext>
            </p:extLst>
          </p:nvPr>
        </p:nvGraphicFramePr>
        <p:xfrm>
          <a:off x="1360601" y="3649791"/>
          <a:ext cx="10083538" cy="2811338"/>
        </p:xfrm>
        <a:graphic>
          <a:graphicData uri="http://schemas.openxmlformats.org/drawingml/2006/table">
            <a:tbl>
              <a:tblPr firstRow="1" firstCol="1" bandRow="1"/>
              <a:tblGrid>
                <a:gridCol w="2535627">
                  <a:extLst>
                    <a:ext uri="{9D8B030D-6E8A-4147-A177-3AD203B41FA5}">
                      <a16:colId xmlns:a16="http://schemas.microsoft.com/office/drawing/2014/main" val="422663621"/>
                    </a:ext>
                  </a:extLst>
                </a:gridCol>
                <a:gridCol w="1474201">
                  <a:extLst>
                    <a:ext uri="{9D8B030D-6E8A-4147-A177-3AD203B41FA5}">
                      <a16:colId xmlns:a16="http://schemas.microsoft.com/office/drawing/2014/main" val="3800707767"/>
                    </a:ext>
                  </a:extLst>
                </a:gridCol>
                <a:gridCol w="1608878">
                  <a:extLst>
                    <a:ext uri="{9D8B030D-6E8A-4147-A177-3AD203B41FA5}">
                      <a16:colId xmlns:a16="http://schemas.microsoft.com/office/drawing/2014/main" val="1849539016"/>
                    </a:ext>
                  </a:extLst>
                </a:gridCol>
                <a:gridCol w="4464832">
                  <a:extLst>
                    <a:ext uri="{9D8B030D-6E8A-4147-A177-3AD203B41FA5}">
                      <a16:colId xmlns:a16="http://schemas.microsoft.com/office/drawing/2014/main" val="1460253651"/>
                    </a:ext>
                  </a:extLst>
                </a:gridCol>
              </a:tblGrid>
              <a:tr h="33913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 hướng chuyển dịch</a:t>
                      </a:r>
                      <a:endParaRPr lang="en-US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631026"/>
                  </a:ext>
                </a:extLst>
              </a:tr>
              <a:tr h="6782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KT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XHCN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671269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605062"/>
                  </a:ext>
                </a:extLst>
              </a:tr>
              <a:tr h="3391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Ngoài nhà nước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673828"/>
                  </a:ext>
                </a:extLst>
              </a:tr>
              <a:tr h="678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Vốn đầu tư nước ngoài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26" marR="48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721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8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93509" y="103695"/>
            <a:ext cx="9615340" cy="999241"/>
          </a:xfrm>
          <a:prstGeom prst="rect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30" tIns="45720" rIns="91430" bIns="45720" rtlCol="0" anchor="ctr">
            <a:normAutofit fontScale="97500" lnSpcReduction="10000"/>
          </a:bodyPr>
          <a:lstStyle>
            <a:lvl1pPr algn="ctr" defTabSz="91353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353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QUẢ TRẠM CHUYỂN DỊCH CƠ CẤU CN THEO LÃNH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THỔ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176" y="1886718"/>
            <a:ext cx="52098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CN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14" y="1571664"/>
            <a:ext cx="5760125" cy="382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207426"/>
            <a:ext cx="11480800" cy="535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TD&amp;MN BB, ĐBSH, BTB&amp;DH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ĐNB, ĐBSCL,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CN,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" y="5567355"/>
            <a:ext cx="11216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21" y="1851268"/>
            <a:ext cx="5812762" cy="326967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4" y="1851268"/>
            <a:ext cx="4691546" cy="3146348"/>
          </a:xfrm>
          <a:prstGeom prst="rect">
            <a:avLst/>
          </a:prstGeom>
        </p:spPr>
      </p:pic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Một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số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khu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công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nghệ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cao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04000" y="4683760"/>
            <a:ext cx="5201920" cy="518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Hòa</a:t>
            </a:r>
            <a:r>
              <a:rPr lang="en-US" dirty="0" smtClean="0"/>
              <a:t> </a:t>
            </a:r>
            <a:r>
              <a:rPr lang="en-US" dirty="0" err="1" smtClean="0"/>
              <a:t>Lạc</a:t>
            </a:r>
            <a:r>
              <a:rPr lang="en-US" dirty="0" smtClean="0"/>
              <a:t>( 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17234" y="4602480"/>
            <a:ext cx="4691546" cy="599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TPHCM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571BFC7E-A2EC-1074-29F5-7BE5ADAD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926"/>
            <a:ext cx="9144000" cy="1035050"/>
          </a:xfrm>
        </p:spPr>
        <p:txBody>
          <a:bodyPr/>
          <a:lstStyle/>
          <a:p>
            <a:pPr defTabSz="1022787"/>
            <a:r>
              <a:rPr lang="vi-VN" altLang="ko-KR" dirty="0">
                <a:solidFill>
                  <a:srgbClr val="404040"/>
                </a:solidFill>
                <a:highlight>
                  <a:srgbClr val="FFFF00"/>
                </a:highlight>
              </a:rPr>
              <a:t>HOẠT ĐỘNG </a:t>
            </a:r>
            <a:r>
              <a:rPr lang="en-US" altLang="ko-KR" dirty="0">
                <a:solidFill>
                  <a:srgbClr val="404040"/>
                </a:solidFill>
                <a:highlight>
                  <a:srgbClr val="FFFF00"/>
                </a:highlight>
                <a:ea typeface="Gulim" panose="020B0600000101010101" pitchFamily="34" charset="-127"/>
              </a:rPr>
              <a:t>LUYỆN TẬP</a:t>
            </a:r>
            <a:endParaRPr lang="ko-KR" altLang="en-US" dirty="0">
              <a:solidFill>
                <a:srgbClr val="404040"/>
              </a:solidFill>
              <a:highlight>
                <a:srgbClr val="FFFF00"/>
              </a:highlight>
              <a:ea typeface="Gulim" panose="020B0600000101010101" pitchFamily="34" charset="-127"/>
            </a:endParaRPr>
          </a:p>
        </p:txBody>
      </p:sp>
      <p:sp>
        <p:nvSpPr>
          <p:cNvPr id="78851" name="TextBox 13">
            <a:extLst>
              <a:ext uri="{FF2B5EF4-FFF2-40B4-BE49-F238E27FC236}">
                <a16:creationId xmlns:a16="http://schemas.microsoft.com/office/drawing/2014/main" id="{C9A90075-3508-3E23-1F4B-72B6D194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951" y="952500"/>
            <a:ext cx="6946107" cy="4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17613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latinLnBrk="1"/>
            <a:r>
              <a:rPr lang="en-US" altLang="ko-KR" sz="2400" b="1" dirty="0">
                <a:solidFill>
                  <a:prstClr val="white"/>
                </a:solidFill>
                <a:ea typeface="맑은 고딕" panose="020B0503020000020004" pitchFamily="34" charset="-127"/>
                <a:cs typeface="Times New Roman" panose="02020603050405020304" pitchFamily="18" charset="0"/>
              </a:rPr>
              <a:t>GAME </a:t>
            </a:r>
            <a:r>
              <a:rPr lang="vi-VN" altLang="ko-KR" sz="2400" b="1" dirty="0">
                <a:solidFill>
                  <a:prstClr val="white"/>
                </a:solidFill>
                <a:ea typeface="맑은 고딕" panose="020B0503020000020004" pitchFamily="34" charset="-127"/>
                <a:cs typeface="Times New Roman" panose="02020603050405020304" pitchFamily="18" charset="0"/>
              </a:rPr>
              <a:t>PLICKERS</a:t>
            </a:r>
            <a:endParaRPr lang="en-US" altLang="ko-KR" sz="2400" b="1" dirty="0">
              <a:solidFill>
                <a:prstClr val="white"/>
              </a:solidFill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grpSp>
        <p:nvGrpSpPr>
          <p:cNvPr id="78852" name="Group 17">
            <a:extLst>
              <a:ext uri="{FF2B5EF4-FFF2-40B4-BE49-F238E27FC236}">
                <a16:creationId xmlns:a16="http://schemas.microsoft.com/office/drawing/2014/main" id="{3048BA26-DBD9-095D-3ABE-AC8E5864AF0D}"/>
              </a:ext>
            </a:extLst>
          </p:cNvPr>
          <p:cNvGrpSpPr>
            <a:grpSpLocks/>
          </p:cNvGrpSpPr>
          <p:nvPr/>
        </p:nvGrpSpPr>
        <p:grpSpPr bwMode="auto">
          <a:xfrm>
            <a:off x="7833147" y="4105296"/>
            <a:ext cx="2519363" cy="1772526"/>
            <a:chOff x="3779911" y="3327771"/>
            <a:chExt cx="1584177" cy="1328858"/>
          </a:xfrm>
        </p:grpSpPr>
        <p:sp>
          <p:nvSpPr>
            <p:cNvPr id="19" name="Text Placeholder 17">
              <a:extLst>
                <a:ext uri="{FF2B5EF4-FFF2-40B4-BE49-F238E27FC236}">
                  <a16:creationId xmlns:a16="http://schemas.microsoft.com/office/drawing/2014/main" id="{3FD01932-892E-6FB4-DCBD-D8C73F6652F8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6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en-US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cs typeface="Arial" pitchFamily="34" charset="0"/>
                </a:rPr>
                <a:t>Bước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cs typeface="Arial" pitchFamily="34" charset="0"/>
                </a:rPr>
                <a:t> 3</a:t>
              </a:r>
            </a:p>
          </p:txBody>
        </p:sp>
        <p:sp>
          <p:nvSpPr>
            <p:cNvPr id="78864" name="Text Placeholder 18">
              <a:extLst>
                <a:ext uri="{FF2B5EF4-FFF2-40B4-BE49-F238E27FC236}">
                  <a16:creationId xmlns:a16="http://schemas.microsoft.com/office/drawing/2014/main" id="{2ACB69EF-F64D-8791-522B-56203E844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602556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>
                <a:spcBef>
                  <a:spcPct val="20000"/>
                </a:spcBef>
              </a:pPr>
              <a:r>
                <a:rPr lang="en-US" altLang="en-US" sz="13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8865" name="TextBox 20">
              <a:extLst>
                <a:ext uri="{FF2B5EF4-FFF2-40B4-BE49-F238E27FC236}">
                  <a16:creationId xmlns:a16="http://schemas.microsoft.com/office/drawing/2014/main" id="{E2C207E3-A293-EF11-E8C4-E3DFF24FA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79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GV dùng điện thoại quét đáp án, công bố kết quả  </a:t>
              </a:r>
            </a:p>
          </p:txBody>
        </p:sp>
      </p:grpSp>
      <p:grpSp>
        <p:nvGrpSpPr>
          <p:cNvPr id="78853" name="Group 21">
            <a:extLst>
              <a:ext uri="{FF2B5EF4-FFF2-40B4-BE49-F238E27FC236}">
                <a16:creationId xmlns:a16="http://schemas.microsoft.com/office/drawing/2014/main" id="{D5CFDF62-DFCE-8D9F-C729-4D9B51ADD7E0}"/>
              </a:ext>
            </a:extLst>
          </p:cNvPr>
          <p:cNvGrpSpPr>
            <a:grpSpLocks/>
          </p:cNvGrpSpPr>
          <p:nvPr/>
        </p:nvGrpSpPr>
        <p:grpSpPr bwMode="auto">
          <a:xfrm>
            <a:off x="4781574" y="4105277"/>
            <a:ext cx="2519363" cy="1919704"/>
            <a:chOff x="3779590" y="3327771"/>
            <a:chExt cx="1584498" cy="1912880"/>
          </a:xfrm>
        </p:grpSpPr>
        <p:sp>
          <p:nvSpPr>
            <p:cNvPr id="23" name="Text Placeholder 17">
              <a:extLst>
                <a:ext uri="{FF2B5EF4-FFF2-40B4-BE49-F238E27FC236}">
                  <a16:creationId xmlns:a16="http://schemas.microsoft.com/office/drawing/2014/main" id="{367ABAEA-9FD1-7BC5-3521-4379045F69DA}"/>
                </a:ext>
              </a:extLst>
            </p:cNvPr>
            <p:cNvSpPr txBox="1">
              <a:spLocks/>
            </p:cNvSpPr>
            <p:nvPr/>
          </p:nvSpPr>
          <p:spPr>
            <a:xfrm>
              <a:off x="3779590" y="3327771"/>
              <a:ext cx="1584498" cy="24677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vi-VN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itchFamily="34" charset="0"/>
                </a:rPr>
                <a:t>Bướ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cs typeface="Arial" pitchFamily="34" charset="0"/>
                </a:rPr>
                <a:t>c 2</a:t>
              </a:r>
            </a:p>
          </p:txBody>
        </p:sp>
        <p:sp>
          <p:nvSpPr>
            <p:cNvPr id="78862" name="TextBox 24">
              <a:extLst>
                <a:ext uri="{FF2B5EF4-FFF2-40B4-BE49-F238E27FC236}">
                  <a16:creationId xmlns:a16="http://schemas.microsoft.com/office/drawing/2014/main" id="{E07F5C7D-06AE-09E4-9F02-6B9D09F67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138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GV chiếu câu hỏi, HS trả lời bằng thẻ plickers cá nhân </a:t>
              </a:r>
            </a:p>
          </p:txBody>
        </p:sp>
      </p:grpSp>
      <p:grpSp>
        <p:nvGrpSpPr>
          <p:cNvPr id="78854" name="Group 25">
            <a:extLst>
              <a:ext uri="{FF2B5EF4-FFF2-40B4-BE49-F238E27FC236}">
                <a16:creationId xmlns:a16="http://schemas.microsoft.com/office/drawing/2014/main" id="{0EEFA85D-33A1-06DF-802C-70F70C34F7B9}"/>
              </a:ext>
            </a:extLst>
          </p:cNvPr>
          <p:cNvGrpSpPr>
            <a:grpSpLocks/>
          </p:cNvGrpSpPr>
          <p:nvPr/>
        </p:nvGrpSpPr>
        <p:grpSpPr bwMode="auto">
          <a:xfrm>
            <a:off x="2270547" y="4187850"/>
            <a:ext cx="1833563" cy="2095591"/>
            <a:chOff x="3779911" y="3327771"/>
            <a:chExt cx="1584177" cy="1571285"/>
          </a:xfrm>
        </p:grpSpPr>
        <p:sp>
          <p:nvSpPr>
            <p:cNvPr id="27" name="Text Placeholder 17">
              <a:extLst>
                <a:ext uri="{FF2B5EF4-FFF2-40B4-BE49-F238E27FC236}">
                  <a16:creationId xmlns:a16="http://schemas.microsoft.com/office/drawing/2014/main" id="{B91F52D0-4570-BFE3-977F-05EBD3BC25F1}"/>
                </a:ext>
              </a:extLst>
            </p:cNvPr>
            <p:cNvSpPr txBox="1">
              <a:spLocks/>
            </p:cNvSpPr>
            <p:nvPr/>
          </p:nvSpPr>
          <p:spPr>
            <a:xfrm>
              <a:off x="3779911" y="3327771"/>
              <a:ext cx="1584177" cy="246396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4095">
                <a:buNone/>
                <a:defRPr/>
              </a:pPr>
              <a:r>
                <a:rPr lang="en-US" sz="1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cs typeface="Arial" pitchFamily="34" charset="0"/>
                </a:rPr>
                <a:t>Bước</a:t>
              </a:r>
              <a:r>
                <a:rPr lang="en-US" sz="1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cs typeface="Arial" pitchFamily="34" charset="0"/>
                </a:rPr>
                <a:t> 1</a:t>
              </a:r>
            </a:p>
          </p:txBody>
        </p:sp>
        <p:sp>
          <p:nvSpPr>
            <p:cNvPr id="78859" name="Text Placeholder 18">
              <a:extLst>
                <a:ext uri="{FF2B5EF4-FFF2-40B4-BE49-F238E27FC236}">
                  <a16:creationId xmlns:a16="http://schemas.microsoft.com/office/drawing/2014/main" id="{686121CA-B6F7-C333-8520-D0B24CBD11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595241"/>
              <a:ext cx="1584177" cy="249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>
                <a:spcBef>
                  <a:spcPct val="20000"/>
                </a:spcBef>
              </a:pPr>
              <a:r>
                <a:rPr lang="en-US" altLang="en-US" sz="1300" b="1">
                  <a:solidFill>
                    <a:srgbClr val="1CBB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 bị</a:t>
              </a:r>
            </a:p>
          </p:txBody>
        </p:sp>
        <p:sp>
          <p:nvSpPr>
            <p:cNvPr id="78860" name="TextBox 28">
              <a:extLst>
                <a:ext uri="{FF2B5EF4-FFF2-40B4-BE49-F238E27FC236}">
                  <a16:creationId xmlns:a16="http://schemas.microsoft.com/office/drawing/2014/main" id="{D1183DAF-2DC1-39DB-22E6-8A54E2424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911" y="3860579"/>
              <a:ext cx="1584177" cy="1038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17613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latinLnBrk="1"/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 </a:t>
              </a:r>
              <a:r>
                <a:rPr lang="vi-VN" altLang="ko-KR" sz="2100" b="1">
                  <a:solidFill>
                    <a:srgbClr val="40404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GV chuẩn bị</a:t>
              </a:r>
              <a:r>
                <a:rPr lang="en-US" altLang="ko-KR" sz="2100" b="1">
                  <a:solidFill>
                    <a:srgbClr val="40404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 1 điện thoại có kết nối wifi/4G </a:t>
              </a:r>
              <a:endParaRPr lang="ko-KR" altLang="en-US" sz="2100" b="1">
                <a:solidFill>
                  <a:srgbClr val="40404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4" name="Chỗ dành sẵn cho Hình ảnh 3">
            <a:extLst>
              <a:ext uri="{FF2B5EF4-FFF2-40B4-BE49-F238E27FC236}">
                <a16:creationId xmlns:a16="http://schemas.microsoft.com/office/drawing/2014/main" id="{114ADF75-D1B0-D377-10F8-D7CCE0946AD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4389" r="4389"/>
          <a:stretch>
            <a:fillRect/>
          </a:stretch>
        </p:blipFill>
        <p:spPr>
          <a:xfrm>
            <a:off x="1981203" y="1600247"/>
            <a:ext cx="2412207" cy="2390775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9F7EC5-76F0-4668-81F3-ADF58C7F539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5157" r="5157"/>
          <a:stretch>
            <a:fillRect/>
          </a:stretch>
        </p:blipFill>
        <p:spPr>
          <a:xfrm>
            <a:off x="4831560" y="1600247"/>
            <a:ext cx="2412207" cy="2390775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A553022-5A5A-2B24-5B3C-BFCA0609B98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6132" r="6132"/>
          <a:stretch>
            <a:fillRect/>
          </a:stretch>
        </p:blipFill>
        <p:spPr>
          <a:xfrm>
            <a:off x="7524753" y="1571672"/>
            <a:ext cx="2412207" cy="2390775"/>
          </a:xfrm>
        </p:spPr>
      </p:pic>
    </p:spTree>
    <p:extLst>
      <p:ext uri="{BB962C8B-B14F-4D97-AF65-F5344CB8AC3E}">
        <p14:creationId xmlns:p14="http://schemas.microsoft.com/office/powerpoint/2010/main" val="30797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-36761"/>
            <a:ext cx="9144000" cy="1035373"/>
          </a:xfrm>
          <a:solidFill>
            <a:srgbClr val="FFC000"/>
          </a:solidFill>
        </p:spPr>
        <p:txBody>
          <a:bodyPr/>
          <a:lstStyle/>
          <a:p>
            <a:r>
              <a:rPr lang="en-US" dirty="0" smtClean="0"/>
              <a:t>VẬN DỤNG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998612"/>
            <a:ext cx="12192000" cy="2430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3539"/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Sưu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tầm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tin,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hiểu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chuyển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dịch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cơ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cấu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công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nghiệp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ngành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kinh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tế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4121342"/>
            <a:ext cx="4155440" cy="2291524"/>
          </a:xfrm>
          <a:prstGeom prst="rect">
            <a:avLst/>
          </a:prstGeom>
        </p:spPr>
      </p:pic>
      <p:pic>
        <p:nvPicPr>
          <p:cNvPr id="3074" name="Picture 2" descr="Phường Nhơn Hòa: Ðẩy mạnh chuyển dịch cơ cấu kinh tế - Báo điện tử Bình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034216"/>
            <a:ext cx="3664585" cy="23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135" y="1371600"/>
            <a:ext cx="6213732" cy="41148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701286" y="1062154"/>
            <a:ext cx="1157145" cy="1641340"/>
          </a:xfrm>
          <a:custGeom>
            <a:avLst/>
            <a:gdLst/>
            <a:ahLst/>
            <a:cxnLst/>
            <a:rect l="l" t="t" r="r" b="b"/>
            <a:pathLst>
              <a:path w="2314290" h="3282680">
                <a:moveTo>
                  <a:pt x="0" y="0"/>
                </a:moveTo>
                <a:lnTo>
                  <a:pt x="2314290" y="0"/>
                </a:lnTo>
                <a:lnTo>
                  <a:pt x="2314290" y="3282681"/>
                </a:lnTo>
                <a:lnTo>
                  <a:pt x="0" y="3282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8181238" y="3429000"/>
            <a:ext cx="1746647" cy="2571750"/>
          </a:xfrm>
          <a:custGeom>
            <a:avLst/>
            <a:gdLst/>
            <a:ahLst/>
            <a:cxnLst/>
            <a:rect l="l" t="t" r="r" b="b"/>
            <a:pathLst>
              <a:path w="3493294" h="5143500">
                <a:moveTo>
                  <a:pt x="3493293" y="0"/>
                </a:moveTo>
                <a:lnTo>
                  <a:pt x="0" y="0"/>
                </a:lnTo>
                <a:lnTo>
                  <a:pt x="0" y="5143500"/>
                </a:lnTo>
                <a:lnTo>
                  <a:pt x="3493293" y="5143500"/>
                </a:lnTo>
                <a:lnTo>
                  <a:pt x="349329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524000" y="3865729"/>
            <a:ext cx="1585484" cy="1796582"/>
          </a:xfrm>
          <a:custGeom>
            <a:avLst/>
            <a:gdLst/>
            <a:ahLst/>
            <a:cxnLst/>
            <a:rect l="l" t="t" r="r" b="b"/>
            <a:pathLst>
              <a:path w="3170967" h="3593164">
                <a:moveTo>
                  <a:pt x="3170967" y="0"/>
                </a:moveTo>
                <a:lnTo>
                  <a:pt x="0" y="0"/>
                </a:lnTo>
                <a:lnTo>
                  <a:pt x="0" y="3593164"/>
                </a:lnTo>
                <a:lnTo>
                  <a:pt x="3170967" y="3593164"/>
                </a:lnTo>
                <a:lnTo>
                  <a:pt x="31709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390860" y="1135404"/>
            <a:ext cx="1008325" cy="747421"/>
          </a:xfrm>
          <a:custGeom>
            <a:avLst/>
            <a:gdLst/>
            <a:ahLst/>
            <a:cxnLst/>
            <a:rect l="l" t="t" r="r" b="b"/>
            <a:pathLst>
              <a:path w="2016649" h="1494841">
                <a:moveTo>
                  <a:pt x="0" y="0"/>
                </a:moveTo>
                <a:lnTo>
                  <a:pt x="2016650" y="0"/>
                </a:lnTo>
                <a:lnTo>
                  <a:pt x="2016650" y="1494841"/>
                </a:lnTo>
                <a:lnTo>
                  <a:pt x="0" y="1494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EF257-6E26-9102-63DC-3F91A288414E}"/>
              </a:ext>
            </a:extLst>
          </p:cNvPr>
          <p:cNvSpPr/>
          <p:nvPr/>
        </p:nvSpPr>
        <p:spPr>
          <a:xfrm>
            <a:off x="3630526" y="2277978"/>
            <a:ext cx="4671061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TRÂN TRỌNG CẢM ƠN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QUÍ THẦY CÔ GIÁO </a:t>
            </a:r>
          </a:p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Cambria"/>
                <a:cs typeface="Arial" panose="020B0604020202020204" pitchFamily="34" charset="0"/>
                <a:sym typeface="Arial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120591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46058" y="249494"/>
            <a:ext cx="5521542" cy="848277"/>
            <a:chOff x="2699792" y="44624"/>
            <a:chExt cx="6264696" cy="848277"/>
          </a:xfrm>
        </p:grpSpPr>
        <p:sp>
          <p:nvSpPr>
            <p:cNvPr id="4" name="Chevron 3"/>
            <p:cNvSpPr/>
            <p:nvPr/>
          </p:nvSpPr>
          <p:spPr>
            <a:xfrm>
              <a:off x="2699792" y="44624"/>
              <a:ext cx="5048944" cy="792088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5" name="Chevron 4"/>
            <p:cNvSpPr/>
            <p:nvPr/>
          </p:nvSpPr>
          <p:spPr>
            <a:xfrm>
              <a:off x="3339480" y="44624"/>
              <a:ext cx="5048944" cy="792088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6" name="Chevron 5"/>
            <p:cNvSpPr/>
            <p:nvPr/>
          </p:nvSpPr>
          <p:spPr>
            <a:xfrm>
              <a:off x="3915544" y="44624"/>
              <a:ext cx="5048944" cy="792088"/>
            </a:xfrm>
            <a:prstGeom prst="chevron">
              <a:avLst/>
            </a:prstGeom>
            <a:solidFill>
              <a:srgbClr val="FF7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46"/>
              <a:endParaRPr lang="vi-VN" sz="6000">
                <a:solidFill>
                  <a:prstClr val="black"/>
                </a:solidFill>
                <a:latin typeface="#9Slide03 Bebas Neue Bold" panose="020B0606020202050201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58399" y="123460"/>
              <a:ext cx="48130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46"/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KHỞI ĐỘNG</a:t>
              </a:r>
              <a:endParaRPr lang="vi-VN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676139" y="1997870"/>
            <a:ext cx="2286166" cy="2554545"/>
          </a:xfrm>
          <a:prstGeom prst="rect">
            <a:avLst/>
          </a:prstGeom>
          <a:noFill/>
        </p:spPr>
        <p:txBody>
          <a:bodyPr wrap="square" lIns="91430" tIns="45720" rIns="91430" bIns="45720" rtlCol="0">
            <a:spAutoFit/>
          </a:bodyPr>
          <a:lstStyle/>
          <a:p>
            <a:pPr algn="ctr" defTabSz="913546"/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621" y="1113956"/>
            <a:ext cx="6076949" cy="440120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91430" tIns="45720" rIns="91430" bIns="45720" rtlCol="0">
            <a:spAutoFit/>
          </a:bodyPr>
          <a:lstStyle/>
          <a:p>
            <a:pPr marL="285467" indent="-285467" algn="just" defTabSz="913546">
              <a:buFontTx/>
              <a:buChar char="-"/>
            </a:pP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 defTabSz="913546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 CHƠI.</a:t>
            </a:r>
          </a:p>
          <a:p>
            <a:pPr algn="just" defTabSz="913546"/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kể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ngành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nghiệp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(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bảng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phụ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)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nhiều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nhất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thắng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4648200"/>
            <a:ext cx="2646294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ướng dẫn mới về cách trình bày văn bản hành chính">
            <a:extLst>
              <a:ext uri="{FF2B5EF4-FFF2-40B4-BE49-F238E27FC236}">
                <a16:creationId xmlns:a16="http://schemas.microsoft.com/office/drawing/2014/main" id="{32F347C6-3DEC-4B9C-84BC-18C1BE0B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0" b="95482" l="3797" r="98312">
                        <a14:foregroundMark x1="19831" y1="36446" x2="19831" y2="36446"/>
                        <a14:foregroundMark x1="13080" y1="32229" x2="13080" y2="32229"/>
                        <a14:foregroundMark x1="11603" y1="40361" x2="10549" y2="43373"/>
                        <a14:foregroundMark x1="9494" y1="48494" x2="9705" y2="50000"/>
                        <a14:foregroundMark x1="9705" y1="56024" x2="10127" y2="58735"/>
                        <a14:foregroundMark x1="5485" y1="67771" x2="5485" y2="67771"/>
                        <a14:foregroundMark x1="6751" y1="47892" x2="6751" y2="47892"/>
                        <a14:foregroundMark x1="8650" y1="37952" x2="9705" y2="35241"/>
                        <a14:foregroundMark x1="14557" y1="29217" x2="15401" y2="29217"/>
                        <a14:foregroundMark x1="24262" y1="25904" x2="24262" y2="25904"/>
                        <a14:foregroundMark x1="44515" y1="29518" x2="44515" y2="29518"/>
                        <a14:foregroundMark x1="45359" y1="34940" x2="45359" y2="34940"/>
                        <a14:foregroundMark x1="34388" y1="29819" x2="34388" y2="29819"/>
                        <a14:foregroundMark x1="27848" y1="30723" x2="27848" y2="30723"/>
                        <a14:foregroundMark x1="24895" y1="56928" x2="24895" y2="56928"/>
                        <a14:foregroundMark x1="39662" y1="54518" x2="39662" y2="54518"/>
                        <a14:foregroundMark x1="38186" y1="49096" x2="38186" y2="49096"/>
                        <a14:foregroundMark x1="6751" y1="66566" x2="6751" y2="66566"/>
                        <a14:foregroundMark x1="5696" y1="51506" x2="5696" y2="51506"/>
                        <a14:foregroundMark x1="5274" y1="46386" x2="5274" y2="46386"/>
                        <a14:foregroundMark x1="4852" y1="54518" x2="4852" y2="54518"/>
                        <a14:foregroundMark x1="6751" y1="63855" x2="6751" y2="63855"/>
                        <a14:foregroundMark x1="10549" y1="93072" x2="10549" y2="93072"/>
                        <a14:foregroundMark x1="25105" y1="93976" x2="25105" y2="93976"/>
                        <a14:foregroundMark x1="24051" y1="74699" x2="24051" y2="74699"/>
                        <a14:foregroundMark x1="21941" y1="65663" x2="21941" y2="65663"/>
                        <a14:foregroundMark x1="20253" y1="51807" x2="20253" y2="51807"/>
                        <a14:foregroundMark x1="9283" y1="60241" x2="9283" y2="60241"/>
                        <a14:foregroundMark x1="8439" y1="76807" x2="8439" y2="76807"/>
                        <a14:foregroundMark x1="7806" y1="84940" x2="7806" y2="84940"/>
                        <a14:foregroundMark x1="12447" y1="95482" x2="12447" y2="95482"/>
                        <a14:foregroundMark x1="17089" y1="89759" x2="17089" y2="89759"/>
                        <a14:foregroundMark x1="19409" y1="94578" x2="19409" y2="94578"/>
                        <a14:foregroundMark x1="18354" y1="92771" x2="18354" y2="92771"/>
                        <a14:foregroundMark x1="28692" y1="90361" x2="28692" y2="90361"/>
                        <a14:foregroundMark x1="33966" y1="87651" x2="33966" y2="87651"/>
                        <a14:foregroundMark x1="40084" y1="87048" x2="40084" y2="87048"/>
                        <a14:foregroundMark x1="37764" y1="84337" x2="36498" y2="85241"/>
                        <a14:foregroundMark x1="31435" y1="83735" x2="29958" y2="83735"/>
                        <a14:foregroundMark x1="23207" y1="83133" x2="23207" y2="83133"/>
                        <a14:foregroundMark x1="24262" y1="68373" x2="24262" y2="68373"/>
                        <a14:foregroundMark x1="28481" y1="69880" x2="28903" y2="71084"/>
                        <a14:foregroundMark x1="20886" y1="49398" x2="20886" y2="49398"/>
                        <a14:foregroundMark x1="22152" y1="43072" x2="22152" y2="43072"/>
                        <a14:foregroundMark x1="25105" y1="43373" x2="25105" y2="43373"/>
                        <a14:foregroundMark x1="35865" y1="43373" x2="35865" y2="43373"/>
                        <a14:foregroundMark x1="37553" y1="43373" x2="37553" y2="43373"/>
                        <a14:foregroundMark x1="41983" y1="43072" x2="42616" y2="44880"/>
                        <a14:foregroundMark x1="45359" y1="50000" x2="45359" y2="50000"/>
                        <a14:foregroundMark x1="46203" y1="53012" x2="46203" y2="53012"/>
                        <a14:foregroundMark x1="44515" y1="46084" x2="44515" y2="46084"/>
                        <a14:foregroundMark x1="43460" y1="43072" x2="43460" y2="43072"/>
                        <a14:foregroundMark x1="44937" y1="44880" x2="44937" y2="44880"/>
                        <a14:foregroundMark x1="32278" y1="43675" x2="32278" y2="43675"/>
                        <a14:foregroundMark x1="27004" y1="43675" x2="27004" y2="43675"/>
                        <a14:foregroundMark x1="25105" y1="42470" x2="25105" y2="42470"/>
                        <a14:foregroundMark x1="19831" y1="45181" x2="19831" y2="45181"/>
                        <a14:foregroundMark x1="24895" y1="89157" x2="24895" y2="89157"/>
                        <a14:foregroundMark x1="32911" y1="89157" x2="32911" y2="89157"/>
                        <a14:foregroundMark x1="36498" y1="89157" x2="36498" y2="89157"/>
                        <a14:foregroundMark x1="38608" y1="90361" x2="38608" y2="90361"/>
                        <a14:foregroundMark x1="36709" y1="85241" x2="36709" y2="85241"/>
                        <a14:foregroundMark x1="35443" y1="84337" x2="35443" y2="84337"/>
                        <a14:foregroundMark x1="32911" y1="85843" x2="32278" y2="86145"/>
                        <a14:foregroundMark x1="29114" y1="87651" x2="29114" y2="87651"/>
                        <a14:foregroundMark x1="25527" y1="87349" x2="25527" y2="87349"/>
                        <a14:foregroundMark x1="21730" y1="79217" x2="21730" y2="79217"/>
                        <a14:foregroundMark x1="22785" y1="71386" x2="22785" y2="71386"/>
                        <a14:foregroundMark x1="21097" y1="65060" x2="21097" y2="65060"/>
                        <a14:foregroundMark x1="21097" y1="59940" x2="21097" y2="59940"/>
                        <a14:foregroundMark x1="20886" y1="59639" x2="20886" y2="59639"/>
                        <a14:foregroundMark x1="20253" y1="52108" x2="20253" y2="52108"/>
                        <a14:foregroundMark x1="21941" y1="54217" x2="21941" y2="54217"/>
                        <a14:foregroundMark x1="22785" y1="57229" x2="23840" y2="59940"/>
                        <a14:foregroundMark x1="24684" y1="61747" x2="24684" y2="61747"/>
                        <a14:foregroundMark x1="35232" y1="58434" x2="35232" y2="58434"/>
                        <a14:foregroundMark x1="93671" y1="71084" x2="93671" y2="71084"/>
                        <a14:foregroundMark x1="98312" y1="83434" x2="98312" y2="83434"/>
                        <a14:foregroundMark x1="31857" y1="47289" x2="31857" y2="47289"/>
                        <a14:foregroundMark x1="33966" y1="58133" x2="33966" y2="58133"/>
                        <a14:foregroundMark x1="44304" y1="56325" x2="44304" y2="56325"/>
                        <a14:foregroundMark x1="29958" y1="68072" x2="29958" y2="68072"/>
                        <a14:foregroundMark x1="33966" y1="76205" x2="33966" y2="76205"/>
                        <a14:foregroundMark x1="45781" y1="15964" x2="45781" y2="15964"/>
                        <a14:foregroundMark x1="32700" y1="9940" x2="32700" y2="9940"/>
                        <a14:foregroundMark x1="19198" y1="15060" x2="19198" y2="15060"/>
                        <a14:foregroundMark x1="38397" y1="52108" x2="38397" y2="52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77" y="-64420"/>
            <a:ext cx="2154924" cy="20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Nhóm 1">
            <a:extLst>
              <a:ext uri="{FF2B5EF4-FFF2-40B4-BE49-F238E27FC236}">
                <a16:creationId xmlns:a16="http://schemas.microsoft.com/office/drawing/2014/main" id="{F6C749D4-1A5F-4AD0-B9EF-8D1C8DE8D19F}"/>
              </a:ext>
            </a:extLst>
          </p:cNvPr>
          <p:cNvGrpSpPr/>
          <p:nvPr/>
        </p:nvGrpSpPr>
        <p:grpSpPr>
          <a:xfrm>
            <a:off x="1470660" y="0"/>
            <a:ext cx="10304780" cy="6858000"/>
            <a:chOff x="-14068" y="0"/>
            <a:chExt cx="12206068" cy="6858000"/>
          </a:xfrm>
        </p:grpSpPr>
        <p:grpSp>
          <p:nvGrpSpPr>
            <p:cNvPr id="14" name="Nhóm 2">
              <a:extLst>
                <a:ext uri="{FF2B5EF4-FFF2-40B4-BE49-F238E27FC236}">
                  <a16:creationId xmlns:a16="http://schemas.microsoft.com/office/drawing/2014/main" id="{A9E1AFA7-6D16-4E64-8062-41C7B5B7AA8D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16" name="Đường nối Thẳng 4">
                <a:extLst>
                  <a:ext uri="{FF2B5EF4-FFF2-40B4-BE49-F238E27FC236}">
                    <a16:creationId xmlns:a16="http://schemas.microsoft.com/office/drawing/2014/main" id="{4715597B-03DC-407C-BD59-7D9DB309CF0E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5">
                <a:extLst>
                  <a:ext uri="{FF2B5EF4-FFF2-40B4-BE49-F238E27FC236}">
                    <a16:creationId xmlns:a16="http://schemas.microsoft.com/office/drawing/2014/main" id="{F1694524-D6E3-4086-A36E-246500E1A1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6">
                <a:extLst>
                  <a:ext uri="{FF2B5EF4-FFF2-40B4-BE49-F238E27FC236}">
                    <a16:creationId xmlns:a16="http://schemas.microsoft.com/office/drawing/2014/main" id="{C0829115-B97F-4E8C-AC37-77ACC4071102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Đường nối Thẳng 3">
              <a:extLst>
                <a:ext uri="{FF2B5EF4-FFF2-40B4-BE49-F238E27FC236}">
                  <a16:creationId xmlns:a16="http://schemas.microsoft.com/office/drawing/2014/main" id="{62573CCE-B915-4262-848A-BCE5C732E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4948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0E7858C-26CF-E196-4696-7960EDE99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90700" y="533400"/>
            <a:ext cx="8610600" cy="5943600"/>
          </a:xfrm>
          <a:custGeom>
            <a:avLst/>
            <a:gdLst/>
            <a:ahLst/>
            <a:cxnLst/>
            <a:rect l="l" t="t" r="r" b="b"/>
            <a:pathLst>
              <a:path w="12427463" h="8229600">
                <a:moveTo>
                  <a:pt x="0" y="0"/>
                </a:moveTo>
                <a:lnTo>
                  <a:pt x="12427462" y="0"/>
                </a:lnTo>
                <a:lnTo>
                  <a:pt x="124274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lIns="51206" tIns="25603" rIns="51206" bIns="25603"/>
          <a:lstStyle/>
          <a:p>
            <a:pPr defTabSz="511620"/>
            <a:endParaRPr lang="en-US" dirty="0">
              <a:solidFill>
                <a:prstClr val="black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7CAC93-08E6-598D-2BF6-423F17ADCDB6}"/>
              </a:ext>
            </a:extLst>
          </p:cNvPr>
          <p:cNvSpPr txBox="1"/>
          <p:nvPr/>
        </p:nvSpPr>
        <p:spPr>
          <a:xfrm>
            <a:off x="2133786" y="1497133"/>
            <a:ext cx="792461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11620">
              <a:lnSpc>
                <a:spcPts val="7213"/>
              </a:lnSpc>
            </a:pPr>
            <a:r>
              <a:rPr lang="en-US" sz="4500" b="1" u="sng" dirty="0" err="1">
                <a:solidFill>
                  <a:srgbClr val="165654"/>
                </a:solidFill>
                <a:latin typeface="Cambria"/>
                <a:ea typeface="Cambria"/>
                <a:cs typeface="+mn-ea"/>
                <a:sym typeface="+mn-lt"/>
              </a:rPr>
              <a:t>Bài</a:t>
            </a:r>
            <a:r>
              <a:rPr lang="en-US" sz="4500" b="1" u="sng" dirty="0">
                <a:solidFill>
                  <a:srgbClr val="165654"/>
                </a:solidFill>
                <a:latin typeface="Cambria"/>
                <a:ea typeface="Cambria"/>
                <a:cs typeface="+mn-ea"/>
                <a:sym typeface="+mn-lt"/>
              </a:rPr>
              <a:t> </a:t>
            </a:r>
            <a:r>
              <a:rPr lang="en-US" sz="4500" b="1" u="sng" dirty="0" smtClean="0">
                <a:solidFill>
                  <a:srgbClr val="165654"/>
                </a:solidFill>
                <a:latin typeface="Cambria"/>
                <a:ea typeface="Cambria"/>
                <a:cs typeface="+mn-ea"/>
                <a:sym typeface="+mn-lt"/>
              </a:rPr>
              <a:t>15</a:t>
            </a:r>
          </a:p>
          <a:p>
            <a:pPr algn="ctr" defTabSz="511620">
              <a:lnSpc>
                <a:spcPts val="7213"/>
              </a:lnSpc>
            </a:pPr>
            <a:r>
              <a:rPr lang="en-US" sz="4500" b="1" dirty="0" smtClean="0">
                <a:solidFill>
                  <a:srgbClr val="165654"/>
                </a:solidFill>
                <a:latin typeface="Cambria"/>
                <a:ea typeface="Cambria"/>
                <a:cs typeface="+mn-ea"/>
                <a:sym typeface="+mn-lt"/>
              </a:rPr>
              <a:t>CHUYỂN DỊCH CƠ CẤU NGÀNH CÔNG NGHIỆP</a:t>
            </a:r>
            <a:endParaRPr lang="en-US" sz="4500" b="1" dirty="0">
              <a:solidFill>
                <a:srgbClr val="165654"/>
              </a:solidFill>
              <a:latin typeface="Cambria"/>
              <a:ea typeface="Cambria"/>
              <a:cs typeface="+mn-ea"/>
              <a:sym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6FA137-D718-5C0B-EE86-102C53FFB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82" t="776" r="8380" b="18873"/>
          <a:stretch/>
        </p:blipFill>
        <p:spPr>
          <a:xfrm>
            <a:off x="7010401" y="4572000"/>
            <a:ext cx="2857501" cy="1573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FE9604-90A5-2F49-2C72-78E5B38CCB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08" r="7036"/>
          <a:stretch/>
        </p:blipFill>
        <p:spPr>
          <a:xfrm>
            <a:off x="2053826" y="945679"/>
            <a:ext cx="1454836" cy="109427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B8A216-8B51-88A6-DF8F-0190975D4D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9" b="91094" l="10000" r="90000">
                        <a14:foregroundMark x1="37813" y1="7969" x2="38281" y2="16719"/>
                        <a14:foregroundMark x1="47969" y1="90625" x2="46563" y2="89063"/>
                        <a14:foregroundMark x1="30625" y1="91094" x2="30625" y2="91094"/>
                        <a14:foregroundMark x1="33594" y1="45313" x2="33594" y2="45313"/>
                        <a14:foregroundMark x1="40781" y1="39531" x2="46094" y2="50313"/>
                        <a14:foregroundMark x1="35469" y1="37500" x2="33906" y2="49375"/>
                        <a14:foregroundMark x1="71406" y1="35938" x2="71406" y2="35938"/>
                        <a14:foregroundMark x1="69688" y1="36094" x2="77656" y2="34375"/>
                        <a14:foregroundMark x1="77656" y1="34375" x2="77969" y2="34375"/>
                        <a14:foregroundMark x1="71563" y1="41406" x2="81563" y2="42813"/>
                      </a14:backgroundRemoval>
                    </a14:imgEffect>
                  </a14:imgLayer>
                </a14:imgProps>
              </a:ext>
            </a:extLst>
          </a:blip>
          <a:srcRect b="21006"/>
          <a:stretch/>
        </p:blipFill>
        <p:spPr>
          <a:xfrm>
            <a:off x="2156191" y="4459297"/>
            <a:ext cx="1841712" cy="14548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BBB6D4-AD3E-F5D6-D0E5-BD873504AF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9" r="3687"/>
          <a:stretch/>
        </p:blipFill>
        <p:spPr>
          <a:xfrm>
            <a:off x="8446714" y="740554"/>
            <a:ext cx="1311562" cy="12082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2708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>
            <a:extLst>
              <a:ext uri="{FF2B5EF4-FFF2-40B4-BE49-F238E27FC236}">
                <a16:creationId xmlns:a16="http://schemas.microsoft.com/office/drawing/2014/main" id="{5240C096-C736-33F6-6C96-7CE4CEDD6692}"/>
              </a:ext>
            </a:extLst>
          </p:cNvPr>
          <p:cNvSpPr/>
          <p:nvPr/>
        </p:nvSpPr>
        <p:spPr>
          <a:xfrm rot="17247825" flipH="1">
            <a:off x="8056929" y="2190076"/>
            <a:ext cx="2967037" cy="715566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1" name="Google Shape;261;p36">
            <a:extLst>
              <a:ext uri="{FF2B5EF4-FFF2-40B4-BE49-F238E27FC236}">
                <a16:creationId xmlns:a16="http://schemas.microsoft.com/office/drawing/2014/main" id="{3E7659EA-043E-490A-A670-F1DCF09E0A22}"/>
              </a:ext>
            </a:extLst>
          </p:cNvPr>
          <p:cNvSpPr/>
          <p:nvPr/>
        </p:nvSpPr>
        <p:spPr>
          <a:xfrm rot="3668310">
            <a:off x="1470870" y="2145149"/>
            <a:ext cx="2967037" cy="714375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2" name="Google Shape;262;p36">
            <a:extLst>
              <a:ext uri="{FF2B5EF4-FFF2-40B4-BE49-F238E27FC236}">
                <a16:creationId xmlns:a16="http://schemas.microsoft.com/office/drawing/2014/main" id="{F372C5E5-D156-71E9-BE63-C39C54A90A96}"/>
              </a:ext>
            </a:extLst>
          </p:cNvPr>
          <p:cNvSpPr/>
          <p:nvPr/>
        </p:nvSpPr>
        <p:spPr>
          <a:xfrm>
            <a:off x="1870712" y="1919299"/>
            <a:ext cx="2468166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 dirty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264" name="Google Shape;264;p36">
            <a:extLst>
              <a:ext uri="{FF2B5EF4-FFF2-40B4-BE49-F238E27FC236}">
                <a16:creationId xmlns:a16="http://schemas.microsoft.com/office/drawing/2014/main" id="{311C15AD-FBC5-BEA4-945D-2F2E18402C8E}"/>
              </a:ext>
            </a:extLst>
          </p:cNvPr>
          <p:cNvSpPr/>
          <p:nvPr/>
        </p:nvSpPr>
        <p:spPr>
          <a:xfrm>
            <a:off x="8198664" y="2365261"/>
            <a:ext cx="2469357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defTabSz="1023231">
              <a:buClr>
                <a:srgbClr val="000000"/>
              </a:buClr>
              <a:defRPr/>
            </a:pPr>
            <a:endParaRPr sz="1600" kern="0">
              <a:solidFill>
                <a:srgbClr val="000000"/>
              </a:solidFill>
              <a:latin typeface="Arial"/>
              <a:ea typeface="SimSun" panose="02010600030101010101" pitchFamily="2" charset="-122"/>
              <a:cs typeface="Arial"/>
              <a:sym typeface="Arial"/>
            </a:endParaRPr>
          </a:p>
        </p:txBody>
      </p:sp>
      <p:sp>
        <p:nvSpPr>
          <p:cNvPr id="60424" name="Google Shape;268;p36">
            <a:extLst>
              <a:ext uri="{FF2B5EF4-FFF2-40B4-BE49-F238E27FC236}">
                <a16:creationId xmlns:a16="http://schemas.microsoft.com/office/drawing/2014/main" id="{FB6DBF73-FEAC-9243-4C24-B7F6C453D17E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2093138" y="2547860"/>
            <a:ext cx="1963095" cy="2328941"/>
          </a:xfrm>
        </p:spPr>
        <p:txBody>
          <a:bodyPr spcFirstLastPara="1" vert="horz" lIns="102287" tIns="102287" rIns="102287" bIns="102287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2700" b="1" dirty="0" smtClean="0">
                <a:solidFill>
                  <a:srgbClr val="191824"/>
                </a:solidFill>
                <a:latin typeface="+mj-lt"/>
                <a:ea typeface="Hind Vadodara Light" panose="02000000000000000000" pitchFamily="2" charset="0"/>
                <a:cs typeface="Hind Vadodara Light" panose="02000000000000000000" pitchFamily="2" charset="0"/>
                <a:sym typeface="Hind Vadodara Light" panose="02000000000000000000" pitchFamily="2" charset="0"/>
              </a:rPr>
              <a:t>THEO NGÀNH</a:t>
            </a:r>
            <a:endParaRPr lang="en-US" altLang="en-US" sz="2700" b="1" dirty="0">
              <a:solidFill>
                <a:srgbClr val="191824"/>
              </a:solidFill>
              <a:latin typeface="+mj-lt"/>
              <a:ea typeface="Hind Vadodara Light" panose="02000000000000000000" pitchFamily="2" charset="0"/>
              <a:cs typeface="Hind Vadodara Light" panose="02000000000000000000" pitchFamily="2" charset="0"/>
              <a:sym typeface="Hind Vadodara Light" panose="02000000000000000000" pitchFamily="2" charset="0"/>
            </a:endParaRPr>
          </a:p>
        </p:txBody>
      </p:sp>
      <p:sp>
        <p:nvSpPr>
          <p:cNvPr id="51209" name="Google Shape;271;p36">
            <a:extLst>
              <a:ext uri="{FF2B5EF4-FFF2-40B4-BE49-F238E27FC236}">
                <a16:creationId xmlns:a16="http://schemas.microsoft.com/office/drawing/2014/main" id="{3D33D8E4-6B54-6F15-C790-5FFC8CF9493A}"/>
              </a:ext>
            </a:extLst>
          </p:cNvPr>
          <p:cNvSpPr txBox="1">
            <a:spLocks noGrp="1" noChangeArrowheads="1"/>
          </p:cNvSpPr>
          <p:nvPr>
            <p:ph type="ctrTitle" idx="4"/>
          </p:nvPr>
        </p:nvSpPr>
        <p:spPr>
          <a:xfrm flipH="1">
            <a:off x="1751549" y="1232582"/>
            <a:ext cx="1559719" cy="769938"/>
          </a:xfrm>
        </p:spPr>
        <p:txBody>
          <a:bodyPr spcFirstLastPara="1" vert="horz" lIns="102287" tIns="102287" rIns="102287" bIns="102287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1</a:t>
            </a:r>
          </a:p>
        </p:txBody>
      </p:sp>
      <p:sp>
        <p:nvSpPr>
          <p:cNvPr id="51210" name="Google Shape;272;p36">
            <a:extLst>
              <a:ext uri="{FF2B5EF4-FFF2-40B4-BE49-F238E27FC236}">
                <a16:creationId xmlns:a16="http://schemas.microsoft.com/office/drawing/2014/main" id="{2C4596D6-5B4C-1723-A25B-DBFC6D699BD8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 flipH="1">
            <a:off x="8877156" y="1232582"/>
            <a:ext cx="1560910" cy="769938"/>
          </a:xfrm>
        </p:spPr>
        <p:txBody>
          <a:bodyPr spcFirstLastPara="1" vert="horz" lIns="102287" tIns="102287" rIns="102287" bIns="102287" rtlCol="0" anchor="ctr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Teko Light"/>
              <a:buNone/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3</a:t>
            </a:r>
          </a:p>
        </p:txBody>
      </p:sp>
      <p:sp>
        <p:nvSpPr>
          <p:cNvPr id="60427" name="Google Shape;268;p36">
            <a:extLst>
              <a:ext uri="{FF2B5EF4-FFF2-40B4-BE49-F238E27FC236}">
                <a16:creationId xmlns:a16="http://schemas.microsoft.com/office/drawing/2014/main" id="{2938CAC9-DDDC-3781-BC3F-D96319EFEE92}"/>
              </a:ext>
            </a:extLst>
          </p:cNvPr>
          <p:cNvSpPr txBox="1">
            <a:spLocks noGrp="1" noChangeArrowheads="1"/>
          </p:cNvSpPr>
          <p:nvPr>
            <p:ph type="subTitle" idx="5"/>
          </p:nvPr>
        </p:nvSpPr>
        <p:spPr>
          <a:xfrm flipH="1">
            <a:off x="8198647" y="2895609"/>
            <a:ext cx="2387204" cy="2316163"/>
          </a:xfrm>
        </p:spPr>
        <p:txBody>
          <a:bodyPr spcFirstLastPara="1" vert="horz" lIns="102287" tIns="102287" rIns="102287" bIns="102287" rtlCol="0">
            <a:no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383536"/>
              </a:buClr>
              <a:buFont typeface="Hind Vadodara Light" panose="02000000000000000000" pitchFamily="2" charset="0"/>
              <a:buNone/>
              <a:defRPr/>
            </a:pPr>
            <a:r>
              <a:rPr lang="en-US" altLang="en-US" sz="3200" b="1" dirty="0" smtClean="0">
                <a:solidFill>
                  <a:srgbClr val="191824"/>
                </a:solidFill>
                <a:latin typeface="Times New Roman" pitchFamily="18" charset="0"/>
                <a:ea typeface="Hind Vadodara Light" panose="02000000000000000000" pitchFamily="2" charset="0"/>
                <a:cs typeface="Times New Roman" pitchFamily="18" charset="0"/>
                <a:sym typeface="Hind Vadodara Light" panose="02000000000000000000" pitchFamily="2" charset="0"/>
              </a:rPr>
              <a:t>THEO LÃNH THỔ</a:t>
            </a:r>
            <a:endParaRPr lang="en-US" altLang="en-US" sz="3200" b="1" dirty="0">
              <a:solidFill>
                <a:srgbClr val="191824"/>
              </a:solidFill>
              <a:latin typeface="Times New Roman" pitchFamily="18" charset="0"/>
              <a:ea typeface="Hind Vadodara Light" panose="02000000000000000000" pitchFamily="2" charset="0"/>
              <a:cs typeface="Times New Roman" pitchFamily="18" charset="0"/>
              <a:sym typeface="Hind Vadodara Light" panose="02000000000000000000" pitchFamily="2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C6C42EC-7E31-B826-2926-DDD9C1492CC9}"/>
              </a:ext>
            </a:extLst>
          </p:cNvPr>
          <p:cNvSpPr/>
          <p:nvPr/>
        </p:nvSpPr>
        <p:spPr>
          <a:xfrm>
            <a:off x="7755452" y="973351"/>
            <a:ext cx="1104900" cy="8070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endParaRPr lang="en-US">
              <a:solidFill>
                <a:prstClr val="white"/>
              </a:solidFill>
              <a:latin typeface="Cambria"/>
              <a:ea typeface="Cambria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064A154-DFCC-910B-0F24-E8BCB6562DD7}"/>
              </a:ext>
            </a:extLst>
          </p:cNvPr>
          <p:cNvSpPr/>
          <p:nvPr/>
        </p:nvSpPr>
        <p:spPr>
          <a:xfrm>
            <a:off x="3606375" y="989734"/>
            <a:ext cx="911410" cy="8147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endParaRPr lang="en-US">
              <a:solidFill>
                <a:prstClr val="white"/>
              </a:solidFill>
              <a:latin typeface="Cambria"/>
              <a:ea typeface="Cambria"/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AA8DBED2-F99E-9603-DDB0-E704770A0815}"/>
              </a:ext>
            </a:extLst>
          </p:cNvPr>
          <p:cNvSpPr/>
          <p:nvPr/>
        </p:nvSpPr>
        <p:spPr>
          <a:xfrm>
            <a:off x="4497320" y="37853"/>
            <a:ext cx="3258132" cy="253707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511628"/>
            <a:r>
              <a:rPr lang="en-US" sz="2700" dirty="0" smtClean="0">
                <a:solidFill>
                  <a:prstClr val="white"/>
                </a:solidFill>
                <a:latin typeface="Cambria"/>
                <a:ea typeface="Cambria"/>
              </a:rPr>
              <a:t>CHUYỂN DỊCH CƠ CẤU NGÀNH CÔNG NGHIỆP</a:t>
            </a:r>
            <a:endParaRPr lang="en-US" sz="2700" dirty="0">
              <a:solidFill>
                <a:prstClr val="white"/>
              </a:solidFill>
              <a:latin typeface="Cambria"/>
              <a:ea typeface="Cambri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2B017-5D3B-C721-2B28-ABAB13DF3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009" y="2585962"/>
            <a:ext cx="1167028" cy="2852057"/>
          </a:xfrm>
          <a:prstGeom prst="rect">
            <a:avLst/>
          </a:prstGeom>
        </p:spPr>
      </p:pic>
      <p:sp>
        <p:nvSpPr>
          <p:cNvPr id="15" name="Google Shape;264;p36">
            <a:extLst>
              <a:ext uri="{FF2B5EF4-FFF2-40B4-BE49-F238E27FC236}">
                <a16:creationId xmlns:a16="http://schemas.microsoft.com/office/drawing/2014/main" id="{97F20AA6-73F4-A7B8-B5D3-4F30AB0550BE}"/>
              </a:ext>
            </a:extLst>
          </p:cNvPr>
          <p:cNvSpPr/>
          <p:nvPr/>
        </p:nvSpPr>
        <p:spPr>
          <a:xfrm>
            <a:off x="4826000" y="3697759"/>
            <a:ext cx="2641600" cy="329247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lIns="102287" tIns="102287" rIns="102287" bIns="102287" anchor="ctr"/>
          <a:lstStyle/>
          <a:p>
            <a:pPr algn="ctr" defTabSz="1023231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sym typeface="Arial"/>
              </a:rPr>
              <a:t>THEO THÀNH PHẦN KT</a:t>
            </a:r>
            <a:endParaRPr lang="vi-VN" sz="3200" b="1" kern="0" dirty="0">
              <a:solidFill>
                <a:srgbClr val="00000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16" name="Google Shape;272;p36">
            <a:extLst>
              <a:ext uri="{FF2B5EF4-FFF2-40B4-BE49-F238E27FC236}">
                <a16:creationId xmlns:a16="http://schemas.microsoft.com/office/drawing/2014/main" id="{8C3BB06F-5827-FF30-137A-03E56C134A3F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5524025" y="2585954"/>
            <a:ext cx="1560910" cy="769938"/>
          </a:xfrm>
          <a:prstGeom prst="rect">
            <a:avLst/>
          </a:prstGeom>
        </p:spPr>
        <p:txBody>
          <a:bodyPr spcFirstLastPara="1" vert="horz" lIns="102287" tIns="102287" rIns="102287" bIns="102287" rtlCol="0" anchor="ctr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3600">
                <a:solidFill>
                  <a:srgbClr val="434343"/>
                </a:solidFill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>
                <a:srgbClr val="383536"/>
              </a:buClr>
            </a:pPr>
            <a:r>
              <a:rPr lang="en-US" altLang="en-US" sz="5400" dirty="0">
                <a:solidFill>
                  <a:srgbClr val="FFFFFF"/>
                </a:solidFill>
                <a:latin typeface="Teko Light"/>
                <a:ea typeface="Teko Light"/>
                <a:cs typeface="Teko Light"/>
                <a:sym typeface="Teko Ligh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26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4">
            <a:extLst>
              <a:ext uri="{FF2B5EF4-FFF2-40B4-BE49-F238E27FC236}">
                <a16:creationId xmlns:a16="http://schemas.microsoft.com/office/drawing/2014/main" id="{88BA7BE1-55B2-2FA2-4DC2-B0C308FA3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3603" indent="-23984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9380" indent="-191877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3134" indent="-191877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6886" indent="-191877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0649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94412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78175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61938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539">
              <a:spcBef>
                <a:spcPct val="0"/>
              </a:spcBef>
              <a:buClrTx/>
              <a:buNone/>
            </a:pPr>
            <a:r>
              <a:rPr lang="en-US" altLang="en-US" sz="800" b="0" baseline="30000">
                <a:solidFill>
                  <a:srgbClr val="003366"/>
                </a:solidFill>
              </a:rPr>
              <a:t>1www.themegallery.com</a:t>
            </a:r>
          </a:p>
        </p:txBody>
      </p:sp>
      <p:sp>
        <p:nvSpPr>
          <p:cNvPr id="54275" name="Slide Number Placeholder 5">
            <a:extLst>
              <a:ext uri="{FF2B5EF4-FFF2-40B4-BE49-F238E27FC236}">
                <a16:creationId xmlns:a16="http://schemas.microsoft.com/office/drawing/2014/main" id="{8F55CC3B-A010-2AFD-1DB1-2BC60AF1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4507" y="5240338"/>
            <a:ext cx="457200" cy="22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3603" indent="-23984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9380" indent="-191877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3134" indent="-191877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26886" indent="-191877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0649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94412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78175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61938" indent="-19187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539">
              <a:spcBef>
                <a:spcPct val="0"/>
              </a:spcBef>
              <a:buClrTx/>
              <a:buNone/>
            </a:pPr>
            <a:fld id="{DF5AB4D0-C7C1-4767-A707-715E7ED09665}" type="slidenum">
              <a:rPr lang="en-US" altLang="en-US" sz="800" b="0">
                <a:solidFill>
                  <a:srgbClr val="FFFFFF"/>
                </a:solidFill>
              </a:rPr>
              <a:pPr defTabSz="913539">
                <a:spcBef>
                  <a:spcPct val="0"/>
                </a:spcBef>
                <a:buClrTx/>
                <a:buNone/>
              </a:pPr>
              <a:t>5</a:t>
            </a:fld>
            <a:endParaRPr lang="en-US" altLang="en-US" sz="800" b="0">
              <a:solidFill>
                <a:srgbClr val="FFFFFF"/>
              </a:solidFill>
            </a:endParaRPr>
          </a:p>
        </p:txBody>
      </p:sp>
      <p:pic>
        <p:nvPicPr>
          <p:cNvPr id="54277" name="Hình ảnh 7" descr="Ảnh có chứa văn bản, ký hiệu&#10;&#10;Mô tả được tạo tự động">
            <a:extLst>
              <a:ext uri="{FF2B5EF4-FFF2-40B4-BE49-F238E27FC236}">
                <a16:creationId xmlns:a16="http://schemas.microsoft.com/office/drawing/2014/main" id="{E77C3F99-9D8F-3499-EA53-E23C397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65541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Hộp Văn bản 8">
            <a:extLst>
              <a:ext uri="{FF2B5EF4-FFF2-40B4-BE49-F238E27FC236}">
                <a16:creationId xmlns:a16="http://schemas.microsoft.com/office/drawing/2014/main" id="{F4C58593-3D41-4BBB-8E94-4F9A00E9A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638" y="1867050"/>
            <a:ext cx="6753225" cy="8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1684">
              <a:spcBef>
                <a:spcPct val="0"/>
              </a:spcBef>
              <a:buClrTx/>
              <a:buNone/>
            </a:pP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1, 2: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nhóm điền kết quả vào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PHT</a:t>
            </a:r>
            <a:r>
              <a:rPr lang="vi-VN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 nhân</a:t>
            </a:r>
            <a:endParaRPr lang="en-US" alt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9" name="Hộp Văn bản 6">
            <a:extLst>
              <a:ext uri="{FF2B5EF4-FFF2-40B4-BE49-F238E27FC236}">
                <a16:creationId xmlns:a16="http://schemas.microsoft.com/office/drawing/2014/main" id="{41363773-6733-5820-DF6F-08A656BB1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14" y="4276852"/>
            <a:ext cx="6546057" cy="8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1684">
              <a:spcBef>
                <a:spcPct val="0"/>
              </a:spcBef>
              <a:buClrTx/>
              <a:buNone/>
            </a:pP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 PHT </a:t>
            </a:r>
            <a:r>
              <a:rPr lang="en-US" altLang="en-US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altLang="en-US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0" name="Hình ảnh 4">
            <a:extLst>
              <a:ext uri="{FF2B5EF4-FFF2-40B4-BE49-F238E27FC236}">
                <a16:creationId xmlns:a16="http://schemas.microsoft.com/office/drawing/2014/main" id="{50267375-84DD-459F-7044-C199D839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92538"/>
            <a:ext cx="1257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06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22652"/>
            <a:ext cx="7406640" cy="13563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HOẠT ĐỘNG TRẠM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10004" y="1679463"/>
            <a:ext cx="4699275" cy="429237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1" y="1679012"/>
            <a:ext cx="2820713" cy="42928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320" y="1682893"/>
            <a:ext cx="3234096" cy="433092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75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16D8B-C7F2-DAE3-F6AA-52AE6A90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5B535587-1C8F-64F5-22D4-A7CCE602E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748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8CEFEA-9D1B-42DC-8EDE-AF34233999AB}"/>
              </a:ext>
            </a:extLst>
          </p:cNvPr>
          <p:cNvSpPr/>
          <p:nvPr/>
        </p:nvSpPr>
        <p:spPr>
          <a:xfrm>
            <a:off x="4543311" y="159776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trạm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EA1409-B2F7-EEBD-E097-4D460B5E75B3}"/>
              </a:ext>
            </a:extLst>
          </p:cNvPr>
          <p:cNvSpPr/>
          <p:nvPr/>
        </p:nvSpPr>
        <p:spPr>
          <a:xfrm>
            <a:off x="2156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E5026-4081-ABCC-9966-6EBB4DC98289}"/>
              </a:ext>
            </a:extLst>
          </p:cNvPr>
          <p:cNvSpPr/>
          <p:nvPr/>
        </p:nvSpPr>
        <p:spPr>
          <a:xfrm>
            <a:off x="7814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DBBABF-AD7D-9350-3A00-16FF91E52FC0}"/>
              </a:ext>
            </a:extLst>
          </p:cNvPr>
          <p:cNvSpPr/>
          <p:nvPr/>
        </p:nvSpPr>
        <p:spPr>
          <a:xfrm>
            <a:off x="2156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38938-348F-A352-6E96-62285904D5EC}"/>
              </a:ext>
            </a:extLst>
          </p:cNvPr>
          <p:cNvSpPr/>
          <p:nvPr/>
        </p:nvSpPr>
        <p:spPr>
          <a:xfrm>
            <a:off x="7814406" y="3177154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EE2BC9-6092-D2FC-A013-66E7381D63C2}"/>
              </a:ext>
            </a:extLst>
          </p:cNvPr>
          <p:cNvGrpSpPr>
            <a:grpSpLocks/>
          </p:cNvGrpSpPr>
          <p:nvPr/>
        </p:nvGrpSpPr>
        <p:grpSpPr bwMode="auto">
          <a:xfrm>
            <a:off x="4271963" y="1585914"/>
            <a:ext cx="1270398" cy="677862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46A3B1-E74F-EE69-FF8E-975C736BF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CDAE568-8865-2E65-4046-24691E7D8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D8838C-C4F0-BDFF-3061-E976C9FAAFFF}"/>
              </a:ext>
            </a:extLst>
          </p:cNvPr>
          <p:cNvGrpSpPr/>
          <p:nvPr/>
        </p:nvGrpSpPr>
        <p:grpSpPr>
          <a:xfrm flipH="1">
            <a:off x="6615145" y="1537185"/>
            <a:ext cx="1352462" cy="676796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1CD22A0-01F2-6221-34C9-4AF09759F7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899EFDD-E5CD-28CD-01FE-D32CD2C115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A16EB2-B14C-6DFF-F233-503DBC4C4FC9}"/>
              </a:ext>
            </a:extLst>
          </p:cNvPr>
          <p:cNvSpPr/>
          <p:nvPr/>
        </p:nvSpPr>
        <p:spPr>
          <a:xfrm>
            <a:off x="2156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37BEE4-F24F-CE55-DF6E-919E7BF78FFB}"/>
              </a:ext>
            </a:extLst>
          </p:cNvPr>
          <p:cNvSpPr/>
          <p:nvPr/>
        </p:nvSpPr>
        <p:spPr>
          <a:xfrm>
            <a:off x="7814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E2AF15-1784-130C-804F-2B26F3F97B3E}"/>
              </a:ext>
            </a:extLst>
          </p:cNvPr>
          <p:cNvGrpSpPr/>
          <p:nvPr/>
        </p:nvGrpSpPr>
        <p:grpSpPr>
          <a:xfrm>
            <a:off x="4250641" y="5212624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55F49-27CB-7532-3F6A-2E4A742EC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55C8266-E245-BEF6-704E-A6C345B16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C0CF3C-9D01-D489-5E9F-247AA376D883}"/>
              </a:ext>
            </a:extLst>
          </p:cNvPr>
          <p:cNvGrpSpPr/>
          <p:nvPr/>
        </p:nvGrpSpPr>
        <p:grpSpPr>
          <a:xfrm flipH="1">
            <a:off x="6615145" y="5261422"/>
            <a:ext cx="1352462" cy="676796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6FD8BE3-F6B5-FDE6-F7DD-FEF10BA08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2EFD60D-A964-EB88-6313-1D3D217D2B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0D25B9-4298-C55C-00AC-ECAD7DEF0DDD}"/>
              </a:ext>
            </a:extLst>
          </p:cNvPr>
          <p:cNvGrpSpPr/>
          <p:nvPr/>
        </p:nvGrpSpPr>
        <p:grpSpPr>
          <a:xfrm>
            <a:off x="4250641" y="3402507"/>
            <a:ext cx="1270944" cy="676796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0C635F-F09B-FA16-409C-6C6F02ADE2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C69A048-3F00-B991-B5EE-732648843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411E1-8B3B-F8DB-7348-5B380B92BD54}"/>
              </a:ext>
            </a:extLst>
          </p:cNvPr>
          <p:cNvGrpSpPr/>
          <p:nvPr/>
        </p:nvGrpSpPr>
        <p:grpSpPr>
          <a:xfrm flipH="1">
            <a:off x="6615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7EE020D-AC2A-3CF3-C4CB-C3098862A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90EC9AE-0485-3968-0D5C-D8867B2AFC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748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41A1C0-273A-9F80-EA37-5BCBB01C44A1}"/>
              </a:ext>
            </a:extLst>
          </p:cNvPr>
          <p:cNvSpPr/>
          <p:nvPr/>
        </p:nvSpPr>
        <p:spPr>
          <a:xfrm>
            <a:off x="2156556" y="188428"/>
            <a:ext cx="1710594" cy="59548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748">
              <a:defRPr/>
            </a:pPr>
            <a:r>
              <a:rPr lang="vi-VN" sz="2000" b="1" dirty="0">
                <a:solidFill>
                  <a:prstClr val="white"/>
                </a:solidFill>
                <a:latin typeface="Cambria"/>
                <a:ea typeface="Cambria"/>
                <a:cs typeface="Arial" panose="020B0604020202020204" pitchFamily="34" charset="0"/>
              </a:rPr>
              <a:t>Lượt </a:t>
            </a:r>
            <a:r>
              <a:rPr lang="en-US" sz="2000" b="1" dirty="0">
                <a:solidFill>
                  <a:prstClr val="white"/>
                </a:solidFill>
                <a:latin typeface="Cambria"/>
                <a:ea typeface="Cambria"/>
                <a:cs typeface="Arial" panose="020B0604020202020204" pitchFamily="34" charset="0"/>
              </a:rPr>
              <a:t>1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59775"/>
            <a:ext cx="1996666" cy="984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280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ABD4B45D-2100-B612-604B-4C1BFF4E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82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B2F17D-3ADB-A000-ACC4-D5D2117216F7}"/>
              </a:ext>
            </a:extLst>
          </p:cNvPr>
          <p:cNvSpPr/>
          <p:nvPr/>
        </p:nvSpPr>
        <p:spPr>
          <a:xfrm>
            <a:off x="2207225" y="317374"/>
            <a:ext cx="3514725" cy="7273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Sơ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chuyển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PHT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2DB7BA-1D4A-4086-2A99-DD301DEDF0F3}"/>
              </a:ext>
            </a:extLst>
          </p:cNvPr>
          <p:cNvSpPr/>
          <p:nvPr/>
        </p:nvSpPr>
        <p:spPr>
          <a:xfrm>
            <a:off x="2156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5BF666-D02B-E383-983F-1A2C3E7B7A4B}"/>
              </a:ext>
            </a:extLst>
          </p:cNvPr>
          <p:cNvSpPr/>
          <p:nvPr/>
        </p:nvSpPr>
        <p:spPr>
          <a:xfrm>
            <a:off x="7814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AA5DFC-68A6-8AD8-BD76-C3A9C490E799}"/>
              </a:ext>
            </a:extLst>
          </p:cNvPr>
          <p:cNvSpPr/>
          <p:nvPr/>
        </p:nvSpPr>
        <p:spPr>
          <a:xfrm>
            <a:off x="2156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D72327-1F57-E157-702F-EB560AF6B6BE}"/>
              </a:ext>
            </a:extLst>
          </p:cNvPr>
          <p:cNvSpPr/>
          <p:nvPr/>
        </p:nvSpPr>
        <p:spPr>
          <a:xfrm>
            <a:off x="7814406" y="3177154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C6BEE3-D657-DCD9-2A58-DD9B0433BF9D}"/>
              </a:ext>
            </a:extLst>
          </p:cNvPr>
          <p:cNvGrpSpPr>
            <a:grpSpLocks/>
          </p:cNvGrpSpPr>
          <p:nvPr/>
        </p:nvGrpSpPr>
        <p:grpSpPr bwMode="auto">
          <a:xfrm>
            <a:off x="4271963" y="1585914"/>
            <a:ext cx="1270398" cy="677862"/>
            <a:chOff x="3639409" y="3484516"/>
            <a:chExt cx="1694591" cy="67679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24F62B-496D-D1B1-8586-590FFD0EE7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F7F3CC-766B-678D-1ACC-F434627EE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63237D-9DCB-E07C-D43A-5D4235A6D62E}"/>
              </a:ext>
            </a:extLst>
          </p:cNvPr>
          <p:cNvGrpSpPr/>
          <p:nvPr/>
        </p:nvGrpSpPr>
        <p:grpSpPr>
          <a:xfrm flipH="1">
            <a:off x="6615145" y="1537185"/>
            <a:ext cx="1352462" cy="676796"/>
            <a:chOff x="3639409" y="3484516"/>
            <a:chExt cx="1803282" cy="676796"/>
          </a:xfrm>
          <a:solidFill>
            <a:schemeClr val="accent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A5546C1-3CE5-90DF-2AD6-102CD2AAEB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4376DFA-A5DF-32C3-8439-9895062019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AB91B39-C36E-2711-2942-2DEE860E3A4F}"/>
              </a:ext>
            </a:extLst>
          </p:cNvPr>
          <p:cNvSpPr/>
          <p:nvPr/>
        </p:nvSpPr>
        <p:spPr>
          <a:xfrm>
            <a:off x="2156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DF9A071-C4D8-74FC-F130-C9B2E7505A45}"/>
              </a:ext>
            </a:extLst>
          </p:cNvPr>
          <p:cNvSpPr/>
          <p:nvPr/>
        </p:nvSpPr>
        <p:spPr>
          <a:xfrm>
            <a:off x="7814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A57BEFF-A67B-F216-D75D-EE5C01BAD39E}"/>
              </a:ext>
            </a:extLst>
          </p:cNvPr>
          <p:cNvGrpSpPr/>
          <p:nvPr/>
        </p:nvGrpSpPr>
        <p:grpSpPr>
          <a:xfrm>
            <a:off x="4250641" y="5212624"/>
            <a:ext cx="1270944" cy="676796"/>
            <a:chOff x="3639409" y="3484516"/>
            <a:chExt cx="1694591" cy="676796"/>
          </a:xfrm>
          <a:solidFill>
            <a:srgbClr val="00B05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EDA9B43-8475-5F92-1BB4-1482DB9E80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D9D1245-D5A1-0E49-81FF-C5138A514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C7E9755-26EB-9AD2-39FA-164AC858EBCA}"/>
              </a:ext>
            </a:extLst>
          </p:cNvPr>
          <p:cNvGrpSpPr/>
          <p:nvPr/>
        </p:nvGrpSpPr>
        <p:grpSpPr>
          <a:xfrm flipH="1">
            <a:off x="6615145" y="5261422"/>
            <a:ext cx="1352462" cy="676796"/>
            <a:chOff x="3639409" y="3484516"/>
            <a:chExt cx="1803282" cy="676796"/>
          </a:xfrm>
          <a:solidFill>
            <a:srgbClr val="00B05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D76DBC8-4FDC-35FB-FC5E-BEC2F41F69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F580165-8B41-F12A-E5F2-DD9D3B9F04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BF799FFC-49D4-7F47-8229-7F5BD4522EC5}"/>
              </a:ext>
            </a:extLst>
          </p:cNvPr>
          <p:cNvSpPr/>
          <p:nvPr/>
        </p:nvSpPr>
        <p:spPr>
          <a:xfrm>
            <a:off x="4879188" y="2346325"/>
            <a:ext cx="363141" cy="97948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2F6D9506-A0FE-4B07-3D7A-E4713766DC53}"/>
              </a:ext>
            </a:extLst>
          </p:cNvPr>
          <p:cNvSpPr/>
          <p:nvPr/>
        </p:nvSpPr>
        <p:spPr>
          <a:xfrm>
            <a:off x="4879188" y="4211829"/>
            <a:ext cx="363141" cy="97948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1500" b="1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7DF01-3750-E4F3-E97E-433F4FDF17AF}"/>
              </a:ext>
            </a:extLst>
          </p:cNvPr>
          <p:cNvGrpSpPr/>
          <p:nvPr/>
        </p:nvGrpSpPr>
        <p:grpSpPr>
          <a:xfrm>
            <a:off x="1911717" y="949116"/>
            <a:ext cx="539386" cy="4696424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" name="Arrow: U-Turn 3">
              <a:extLst>
                <a:ext uri="{FF2B5EF4-FFF2-40B4-BE49-F238E27FC236}">
                  <a16:creationId xmlns:a16="http://schemas.microsoft.com/office/drawing/2014/main" id="{2A17717E-BE74-32E3-EFB3-7B330F1BC4F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9AF97E-4401-8984-DBB2-C7D296A86012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sp>
        <p:nvSpPr>
          <p:cNvPr id="35" name="Arrow: Down 34">
            <a:extLst>
              <a:ext uri="{FF2B5EF4-FFF2-40B4-BE49-F238E27FC236}">
                <a16:creationId xmlns:a16="http://schemas.microsoft.com/office/drawing/2014/main" id="{B767D5F2-88B7-1349-45E4-230A5FC9E6EE}"/>
              </a:ext>
            </a:extLst>
          </p:cNvPr>
          <p:cNvSpPr/>
          <p:nvPr/>
        </p:nvSpPr>
        <p:spPr>
          <a:xfrm flipH="1">
            <a:off x="7067571" y="2346325"/>
            <a:ext cx="363141" cy="97948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611EA8F-A748-60F4-C2D7-52CDD029A22E}"/>
              </a:ext>
            </a:extLst>
          </p:cNvPr>
          <p:cNvSpPr/>
          <p:nvPr/>
        </p:nvSpPr>
        <p:spPr>
          <a:xfrm flipH="1">
            <a:off x="7067571" y="4211829"/>
            <a:ext cx="363141" cy="979487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20">
              <a:defRPr/>
            </a:pPr>
            <a:endParaRPr lang="en-US" sz="2000" b="1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6CFD78-756F-E8DD-045A-14C10E80BB95}"/>
              </a:ext>
            </a:extLst>
          </p:cNvPr>
          <p:cNvGrpSpPr/>
          <p:nvPr/>
        </p:nvGrpSpPr>
        <p:grpSpPr>
          <a:xfrm flipH="1">
            <a:off x="9858750" y="949116"/>
            <a:ext cx="539386" cy="4696424"/>
            <a:chOff x="516954" y="949116"/>
            <a:chExt cx="719181" cy="4696424"/>
          </a:xfrm>
          <a:solidFill>
            <a:srgbClr val="FFFF00"/>
          </a:solidFill>
        </p:grpSpPr>
        <p:sp>
          <p:nvSpPr>
            <p:cNvPr id="46" name="Arrow: U-Turn 45">
              <a:extLst>
                <a:ext uri="{FF2B5EF4-FFF2-40B4-BE49-F238E27FC236}">
                  <a16:creationId xmlns:a16="http://schemas.microsoft.com/office/drawing/2014/main" id="{173AFA2A-A819-8C27-BADD-E9703C9B9749}"/>
                </a:ext>
              </a:extLst>
            </p:cNvPr>
            <p:cNvSpPr/>
            <p:nvPr/>
          </p:nvSpPr>
          <p:spPr>
            <a:xfrm>
              <a:off x="516954" y="949116"/>
              <a:ext cx="719181" cy="4513544"/>
            </a:xfrm>
            <a:prstGeom prst="uturnArrow">
              <a:avLst>
                <a:gd name="adj1" fmla="val 25000"/>
                <a:gd name="adj2" fmla="val 19873"/>
                <a:gd name="adj3" fmla="val 11298"/>
                <a:gd name="adj4" fmla="val 40322"/>
                <a:gd name="adj5" fmla="val 8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869DFA-AE15-F5B8-7647-298072D11DC5}"/>
                </a:ext>
              </a:extLst>
            </p:cNvPr>
            <p:cNvSpPr/>
            <p:nvPr/>
          </p:nvSpPr>
          <p:spPr>
            <a:xfrm>
              <a:off x="516954" y="5462660"/>
              <a:ext cx="274320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15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</p:grpSp>
      <p:sp>
        <p:nvSpPr>
          <p:cNvPr id="57378" name="TextBox 11">
            <a:extLst>
              <a:ext uri="{FF2B5EF4-FFF2-40B4-BE49-F238E27FC236}">
                <a16:creationId xmlns:a16="http://schemas.microsoft.com/office/drawing/2014/main" id="{92764324-E64E-33B5-C51F-A1857548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662" y="498476"/>
            <a:ext cx="5300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182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92D6C"/>
                </a:solidFill>
                <a:latin typeface="Arial" panose="020B0604020202020204" pitchFamily="34" charset="0"/>
                <a:ea typeface="#9Slide03 Roboto Condensed Bold"/>
                <a:cs typeface="Arial" panose="020B0604020202020204" pitchFamily="34" charset="0"/>
              </a:rPr>
              <a:t>DI CHUYỂN PHT THEO SƠ ĐỒ SAU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516D22-5A22-604D-BE87-610DB1CE1D90}"/>
              </a:ext>
            </a:extLst>
          </p:cNvPr>
          <p:cNvGrpSpPr/>
          <p:nvPr/>
        </p:nvGrpSpPr>
        <p:grpSpPr>
          <a:xfrm>
            <a:off x="4250641" y="3402507"/>
            <a:ext cx="1270944" cy="676796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8903DE-9F6F-3A5D-9DC0-D896BE7025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388368C-8929-EEF0-40F3-5E797779B1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B2D66-48C1-1C4D-E363-EF67A4E22D20}"/>
              </a:ext>
            </a:extLst>
          </p:cNvPr>
          <p:cNvGrpSpPr/>
          <p:nvPr/>
        </p:nvGrpSpPr>
        <p:grpSpPr>
          <a:xfrm flipH="1">
            <a:off x="6615145" y="3451305"/>
            <a:ext cx="1352462" cy="676796"/>
            <a:chOff x="3639409" y="3484516"/>
            <a:chExt cx="1803282" cy="676796"/>
          </a:xfrm>
          <a:solidFill>
            <a:srgbClr val="DA172C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724840E-1AAD-B1CC-3057-C8A1D9646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7CBAE3F-967C-E45C-F549-39BA080A0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20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7211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:a16="http://schemas.microsoft.com/office/drawing/2014/main" id="{0915251A-F5DE-BE88-C11A-2E6242E2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960" y="1073150"/>
            <a:ext cx="685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511896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500" b="1">
              <a:solidFill>
                <a:srgbClr val="7F7F7F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A2863-F9AB-8BFA-6775-08EDA5910B1D}"/>
              </a:ext>
            </a:extLst>
          </p:cNvPr>
          <p:cNvSpPr/>
          <p:nvPr/>
        </p:nvSpPr>
        <p:spPr>
          <a:xfrm>
            <a:off x="2156556" y="188428"/>
            <a:ext cx="1710594" cy="59548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vi-VN" sz="2000" b="1" dirty="0">
                <a:solidFill>
                  <a:prstClr val="white"/>
                </a:solidFill>
                <a:latin typeface="Cambria"/>
                <a:ea typeface="Cambria"/>
                <a:cs typeface="Arial" panose="020B0604020202020204" pitchFamily="34" charset="0"/>
              </a:rPr>
              <a:t>Lượt 2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F2932B-A6E8-5D8F-E1C0-AF62FE5B4816}"/>
              </a:ext>
            </a:extLst>
          </p:cNvPr>
          <p:cNvSpPr/>
          <p:nvPr/>
        </p:nvSpPr>
        <p:spPr>
          <a:xfrm>
            <a:off x="2156556" y="1391619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srgbClr val="092D6C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92D6C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F43B51-4007-1083-5C64-1735B9F57B66}"/>
              </a:ext>
            </a:extLst>
          </p:cNvPr>
          <p:cNvSpPr/>
          <p:nvPr/>
        </p:nvSpPr>
        <p:spPr>
          <a:xfrm>
            <a:off x="7814406" y="1371600"/>
            <a:ext cx="2343150" cy="1066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srgbClr val="092D6C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092D6C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E4C8C-DF28-AC67-10A3-DA2EB08213F6}"/>
              </a:ext>
            </a:extLst>
          </p:cNvPr>
          <p:cNvSpPr/>
          <p:nvPr/>
        </p:nvSpPr>
        <p:spPr>
          <a:xfrm>
            <a:off x="2156556" y="3197173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2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A782E6-AB0F-13DD-C5E7-FC3BEEC48E52}"/>
              </a:ext>
            </a:extLst>
          </p:cNvPr>
          <p:cNvSpPr/>
          <p:nvPr/>
        </p:nvSpPr>
        <p:spPr>
          <a:xfrm>
            <a:off x="7814406" y="3135257"/>
            <a:ext cx="2343150" cy="10668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D71F82-FFED-EB15-ECFD-E676EC7EDDA4}"/>
              </a:ext>
            </a:extLst>
          </p:cNvPr>
          <p:cNvGrpSpPr>
            <a:grpSpLocks/>
          </p:cNvGrpSpPr>
          <p:nvPr/>
        </p:nvGrpSpPr>
        <p:grpSpPr bwMode="auto">
          <a:xfrm>
            <a:off x="4271963" y="1585914"/>
            <a:ext cx="1270398" cy="677862"/>
            <a:chOff x="3639409" y="3484516"/>
            <a:chExt cx="1694591" cy="67679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48A8A6C-212D-E193-4F27-4E10B8735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811"/>
              <a:ext cx="1051377" cy="274206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B25377-4B82-F70F-FAEC-9153C6CD1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098" y="3484516"/>
              <a:ext cx="11689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3B94C9-3A99-1DBF-76DC-C5D1520E51EC}"/>
              </a:ext>
            </a:extLst>
          </p:cNvPr>
          <p:cNvGrpSpPr/>
          <p:nvPr/>
        </p:nvGrpSpPr>
        <p:grpSpPr>
          <a:xfrm flipH="1">
            <a:off x="6615145" y="1537185"/>
            <a:ext cx="1352462" cy="676796"/>
            <a:chOff x="3639409" y="3484516"/>
            <a:chExt cx="1803282" cy="676796"/>
          </a:xfrm>
          <a:solidFill>
            <a:srgbClr val="F5C064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2EFBD1-C693-84E7-73DD-AC2451D1B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DDE3CAA-1EE6-8D6B-FD77-60DD32081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3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37E05C0-B86B-F398-7B50-7547755623C7}"/>
              </a:ext>
            </a:extLst>
          </p:cNvPr>
          <p:cNvSpPr/>
          <p:nvPr/>
        </p:nvSpPr>
        <p:spPr>
          <a:xfrm>
            <a:off x="2156556" y="5007290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4F4238A-A69E-85EB-878C-C487323CA443}"/>
              </a:ext>
            </a:extLst>
          </p:cNvPr>
          <p:cNvSpPr/>
          <p:nvPr/>
        </p:nvSpPr>
        <p:spPr>
          <a:xfrm>
            <a:off x="7814406" y="4987271"/>
            <a:ext cx="2343150" cy="106680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101159-0AD3-FEB9-325D-9A3143B9713B}"/>
              </a:ext>
            </a:extLst>
          </p:cNvPr>
          <p:cNvGrpSpPr/>
          <p:nvPr/>
        </p:nvGrpSpPr>
        <p:grpSpPr>
          <a:xfrm>
            <a:off x="4250641" y="5212624"/>
            <a:ext cx="1270944" cy="676796"/>
            <a:chOff x="3639409" y="3484516"/>
            <a:chExt cx="1694591" cy="676796"/>
          </a:xfrm>
          <a:solidFill>
            <a:srgbClr val="C00000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4FED296-BB9C-1712-AE93-DF21CA0717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E9A9DF-CF48-A493-6942-3B8C70148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9512B8A-60D6-FFA7-9649-8D93D4E7F2C9}"/>
              </a:ext>
            </a:extLst>
          </p:cNvPr>
          <p:cNvGrpSpPr/>
          <p:nvPr/>
        </p:nvGrpSpPr>
        <p:grpSpPr>
          <a:xfrm flipH="1">
            <a:off x="6615145" y="5261422"/>
            <a:ext cx="1352462" cy="676796"/>
            <a:chOff x="3639409" y="3484516"/>
            <a:chExt cx="1803282" cy="676796"/>
          </a:xfrm>
          <a:solidFill>
            <a:srgbClr val="051636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E55C9F6-19B6-2A71-0E24-6E20A9083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1948898-24A4-E18A-9C78-305564B95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46474C-5F91-81CD-97DF-60D013210EF0}"/>
              </a:ext>
            </a:extLst>
          </p:cNvPr>
          <p:cNvGrpSpPr/>
          <p:nvPr/>
        </p:nvGrpSpPr>
        <p:grpSpPr>
          <a:xfrm>
            <a:off x="4250641" y="3402507"/>
            <a:ext cx="1270944" cy="676796"/>
            <a:chOff x="3639409" y="3484516"/>
            <a:chExt cx="1694591" cy="676796"/>
          </a:xfrm>
          <a:solidFill>
            <a:schemeClr val="accent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C9E3D14-D995-503F-E24E-EF22CB21C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1789E0A-FD9C-118E-93A1-BA0BBF2A4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168811" cy="676796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4A81CF-8998-F0A0-B6A3-92FA4AC6857B}"/>
              </a:ext>
            </a:extLst>
          </p:cNvPr>
          <p:cNvGrpSpPr/>
          <p:nvPr/>
        </p:nvGrpSpPr>
        <p:grpSpPr>
          <a:xfrm flipH="1">
            <a:off x="6615145" y="3451305"/>
            <a:ext cx="1352462" cy="676796"/>
            <a:chOff x="3639409" y="3484516"/>
            <a:chExt cx="1803282" cy="676796"/>
          </a:xfrm>
          <a:solidFill>
            <a:srgbClr val="FFFF00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9C2D6B-2B8F-1AA4-9D0D-90B5A269DA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39409" y="3685754"/>
              <a:ext cx="1051560" cy="274320"/>
            </a:xfrm>
            <a:custGeom>
              <a:avLst/>
              <a:gdLst>
                <a:gd name="connsiteX0" fmla="*/ 137160 w 1051560"/>
                <a:gd name="connsiteY0" fmla="*/ 0 h 274320"/>
                <a:gd name="connsiteX1" fmla="*/ 234147 w 1051560"/>
                <a:gd name="connsiteY1" fmla="*/ 40174 h 274320"/>
                <a:gd name="connsiteX2" fmla="*/ 237886 w 1051560"/>
                <a:gd name="connsiteY2" fmla="*/ 45720 h 274320"/>
                <a:gd name="connsiteX3" fmla="*/ 1021079 w 1051560"/>
                <a:gd name="connsiteY3" fmla="*/ 45720 h 274320"/>
                <a:gd name="connsiteX4" fmla="*/ 1051560 w 1051560"/>
                <a:gd name="connsiteY4" fmla="*/ 76201 h 274320"/>
                <a:gd name="connsiteX5" fmla="*/ 1051560 w 1051560"/>
                <a:gd name="connsiteY5" fmla="*/ 198119 h 274320"/>
                <a:gd name="connsiteX6" fmla="*/ 1021079 w 1051560"/>
                <a:gd name="connsiteY6" fmla="*/ 228600 h 274320"/>
                <a:gd name="connsiteX7" fmla="*/ 237886 w 1051560"/>
                <a:gd name="connsiteY7" fmla="*/ 228600 h 274320"/>
                <a:gd name="connsiteX8" fmla="*/ 234147 w 1051560"/>
                <a:gd name="connsiteY8" fmla="*/ 234147 h 274320"/>
                <a:gd name="connsiteX9" fmla="*/ 137160 w 1051560"/>
                <a:gd name="connsiteY9" fmla="*/ 274320 h 274320"/>
                <a:gd name="connsiteX10" fmla="*/ 0 w 1051560"/>
                <a:gd name="connsiteY10" fmla="*/ 137160 h 274320"/>
                <a:gd name="connsiteX11" fmla="*/ 137160 w 1051560"/>
                <a:gd name="connsiteY11" fmla="*/ 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1560" h="274320">
                  <a:moveTo>
                    <a:pt x="137160" y="0"/>
                  </a:moveTo>
                  <a:cubicBezTo>
                    <a:pt x="175036" y="0"/>
                    <a:pt x="209326" y="15352"/>
                    <a:pt x="234147" y="40174"/>
                  </a:cubicBezTo>
                  <a:lnTo>
                    <a:pt x="237886" y="45720"/>
                  </a:lnTo>
                  <a:lnTo>
                    <a:pt x="1021079" y="45720"/>
                  </a:lnTo>
                  <a:cubicBezTo>
                    <a:pt x="1037913" y="45720"/>
                    <a:pt x="1051560" y="59367"/>
                    <a:pt x="1051560" y="76201"/>
                  </a:cubicBezTo>
                  <a:lnTo>
                    <a:pt x="1051560" y="198119"/>
                  </a:lnTo>
                  <a:cubicBezTo>
                    <a:pt x="1051560" y="214953"/>
                    <a:pt x="1037913" y="228600"/>
                    <a:pt x="1021079" y="228600"/>
                  </a:cubicBezTo>
                  <a:lnTo>
                    <a:pt x="237886" y="228600"/>
                  </a:lnTo>
                  <a:lnTo>
                    <a:pt x="234147" y="234147"/>
                  </a:lnTo>
                  <a:cubicBezTo>
                    <a:pt x="209326" y="258968"/>
                    <a:pt x="175036" y="274320"/>
                    <a:pt x="137160" y="274320"/>
                  </a:cubicBezTo>
                  <a:cubicBezTo>
                    <a:pt x="61409" y="274320"/>
                    <a:pt x="0" y="212911"/>
                    <a:pt x="0" y="137160"/>
                  </a:cubicBezTo>
                  <a:cubicBezTo>
                    <a:pt x="0" y="61409"/>
                    <a:pt x="61409" y="0"/>
                    <a:pt x="137160" y="0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endParaRPr lang="en-US" sz="2000" b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75D0A2-2538-2BCD-5D8B-9D4A83CA1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5189" y="3484516"/>
              <a:ext cx="1277502" cy="676796"/>
            </a:xfrm>
            <a:prstGeom prst="roundRect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1896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ea typeface="Cambria"/>
                  <a:cs typeface="Arial" panose="020B0604020202020204" pitchFamily="34" charset="0"/>
                </a:rPr>
                <a:t>PHT 1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9467BF-A2F6-08E9-CA65-9006BC81363C}"/>
              </a:ext>
            </a:extLst>
          </p:cNvPr>
          <p:cNvSpPr/>
          <p:nvPr/>
        </p:nvSpPr>
        <p:spPr>
          <a:xfrm>
            <a:off x="4356519" y="251884"/>
            <a:ext cx="3514725" cy="727313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511896">
              <a:defRPr/>
            </a:pP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Sơ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đồ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trạm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5150" y="188428"/>
            <a:ext cx="2482850" cy="895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016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299 0.2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6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0052 0.288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4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222 -0.528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1.66667E-6 -0.543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CCF99A-5857-46BE-8396-6C4ADC7A7FDD}:144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vhitwrz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844</Words>
  <Application>Microsoft Office PowerPoint</Application>
  <PresentationFormat>Widescreen</PresentationFormat>
  <Paragraphs>161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Malgun Gothic</vt:lpstr>
      <vt:lpstr>SimSun</vt:lpstr>
      <vt:lpstr>#9Slide02 Noi dung dai</vt:lpstr>
      <vt:lpstr>#9Slide02 Tieu de dai</vt:lpstr>
      <vt:lpstr>#9Slide02 Tieu de rat dai 01</vt:lpstr>
      <vt:lpstr>#9Slide02 Tieu de rat dai 02</vt:lpstr>
      <vt:lpstr>#9Slide03 Bebas Neue Bold</vt:lpstr>
      <vt:lpstr>#9Slide03 Roboto Condensed Bold</vt:lpstr>
      <vt:lpstr>Arial</vt:lpstr>
      <vt:lpstr>Calibri</vt:lpstr>
      <vt:lpstr>Cambria</vt:lpstr>
      <vt:lpstr>Corbel</vt:lpstr>
      <vt:lpstr>Gulim</vt:lpstr>
      <vt:lpstr>Hind Vadodara Light</vt:lpstr>
      <vt:lpstr>Tahoma</vt:lpstr>
      <vt:lpstr>Teko Light</vt:lpstr>
      <vt:lpstr>Times New Roman</vt:lpstr>
      <vt:lpstr>Verdana</vt:lpstr>
      <vt:lpstr>Wingdings</vt:lpstr>
      <vt:lpstr>1_Office Theme</vt:lpstr>
      <vt:lpstr>2_Office Theme</vt:lpstr>
      <vt:lpstr>12_Office Theme</vt:lpstr>
      <vt:lpstr>13_Office Theme</vt:lpstr>
      <vt:lpstr>Basis</vt:lpstr>
      <vt:lpstr>1_Basis</vt:lpstr>
      <vt:lpstr>21_Office Theme</vt:lpstr>
      <vt:lpstr>22_Office Theme</vt:lpstr>
      <vt:lpstr>14_Office Theme</vt:lpstr>
      <vt:lpstr>PowerPoint Presentation</vt:lpstr>
      <vt:lpstr>PowerPoint Presentation</vt:lpstr>
      <vt:lpstr>PowerPoint Presentation</vt:lpstr>
      <vt:lpstr>1</vt:lpstr>
      <vt:lpstr>PowerPoint Presentation</vt:lpstr>
      <vt:lpstr>HOẠT ĐỘNG TRẠM</vt:lpstr>
      <vt:lpstr>PowerPoint Presentation</vt:lpstr>
      <vt:lpstr>PowerPoint Presentation</vt:lpstr>
      <vt:lpstr>PowerPoint Presentation</vt:lpstr>
      <vt:lpstr>PowerPoint Presentation</vt:lpstr>
      <vt:lpstr>KẾT QUẢ TRẠM CHUYỂN DỊCH CƠ CẤU CN THEO NGÀNH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26</cp:revision>
  <dcterms:created xsi:type="dcterms:W3CDTF">2024-12-13T01:20:13Z</dcterms:created>
  <dcterms:modified xsi:type="dcterms:W3CDTF">2024-12-13T06:05:09Z</dcterms:modified>
</cp:coreProperties>
</file>