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ags/tag7.xml" ContentType="application/vnd.openxmlformats-officedocument.presentationml.tags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ags/tag8.xml" ContentType="application/vnd.openxmlformats-officedocument.presentationml.tags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tags/tag9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tags/tag10.xml" ContentType="application/vnd.openxmlformats-officedocument.presentationml.tags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tags/tag11.xml" ContentType="application/vnd.openxmlformats-officedocument.presentationml.tags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6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7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8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0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4" r:id="rId4"/>
    <p:sldMasterId id="2147483695" r:id="rId5"/>
    <p:sldMasterId id="2147483706" r:id="rId6"/>
    <p:sldMasterId id="2147483717" r:id="rId7"/>
    <p:sldMasterId id="2147483728" r:id="rId8"/>
    <p:sldMasterId id="2147483739" r:id="rId9"/>
    <p:sldMasterId id="2147483750" r:id="rId10"/>
    <p:sldMasterId id="2147483761" r:id="rId11"/>
    <p:sldMasterId id="2147483772" r:id="rId12"/>
    <p:sldMasterId id="2147483783" r:id="rId13"/>
    <p:sldMasterId id="2147483796" r:id="rId14"/>
    <p:sldMasterId id="2147483822" r:id="rId15"/>
    <p:sldMasterId id="2147483833" r:id="rId16"/>
    <p:sldMasterId id="2147483846" r:id="rId17"/>
    <p:sldMasterId id="2147483859" r:id="rId18"/>
    <p:sldMasterId id="2147483872" r:id="rId19"/>
    <p:sldMasterId id="2147483885" r:id="rId20"/>
    <p:sldMasterId id="2147483899" r:id="rId21"/>
    <p:sldMasterId id="2147483942" r:id="rId22"/>
    <p:sldMasterId id="2147483954" r:id="rId23"/>
  </p:sldMasterIdLst>
  <p:notesMasterIdLst>
    <p:notesMasterId r:id="rId60"/>
  </p:notesMasterIdLst>
  <p:handoutMasterIdLst>
    <p:handoutMasterId r:id="rId61"/>
  </p:handoutMasterIdLst>
  <p:sldIdLst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95" r:id="rId32"/>
    <p:sldId id="265" r:id="rId33"/>
    <p:sldId id="266" r:id="rId34"/>
    <p:sldId id="267" r:id="rId35"/>
    <p:sldId id="268" r:id="rId36"/>
    <p:sldId id="269" r:id="rId37"/>
    <p:sldId id="271" r:id="rId38"/>
    <p:sldId id="270" r:id="rId39"/>
    <p:sldId id="297" r:id="rId40"/>
    <p:sldId id="273" r:id="rId41"/>
    <p:sldId id="275" r:id="rId42"/>
    <p:sldId id="276" r:id="rId43"/>
    <p:sldId id="277" r:id="rId44"/>
    <p:sldId id="278" r:id="rId45"/>
    <p:sldId id="274" r:id="rId46"/>
    <p:sldId id="279" r:id="rId47"/>
    <p:sldId id="293" r:id="rId48"/>
    <p:sldId id="286" r:id="rId49"/>
    <p:sldId id="282" r:id="rId50"/>
    <p:sldId id="283" r:id="rId51"/>
    <p:sldId id="296" r:id="rId52"/>
    <p:sldId id="287" r:id="rId53"/>
    <p:sldId id="285" r:id="rId54"/>
    <p:sldId id="288" r:id="rId55"/>
    <p:sldId id="289" r:id="rId56"/>
    <p:sldId id="291" r:id="rId57"/>
    <p:sldId id="298" r:id="rId58"/>
    <p:sldId id="300" r:id="rId59"/>
  </p:sldIdLst>
  <p:sldSz cx="9144000" cy="6858000" type="screen4x3"/>
  <p:notesSz cx="6858000" cy="9144000"/>
  <p:defaultTextStyle>
    <a:defPPr>
      <a:defRPr lang="en-US"/>
    </a:defPPr>
    <a:lvl1pPr marL="0" algn="l" defTabSz="9135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30" algn="l" defTabSz="9135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39" algn="l" defTabSz="9135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247" algn="l" defTabSz="9135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76" algn="l" defTabSz="9135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752" algn="l" defTabSz="9135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494" algn="l" defTabSz="9135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242" algn="l" defTabSz="9135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026" algn="l" defTabSz="9135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C18A1-0A3A-4174-8762-25DDA6611B9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3421D-DAC4-40B0-92D9-34EDA8B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46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F4512-10A3-4F24-A110-A1FDB583E0ED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3AEC-5CDB-44A7-8F48-67819EB7C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4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30" algn="l" defTabSz="913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39" algn="l" defTabSz="913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47" algn="l" defTabSz="913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76" algn="l" defTabSz="913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52" algn="l" defTabSz="913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494" algn="l" defTabSz="913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42" algn="l" defTabSz="913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26" algn="l" defTabSz="913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2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21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21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2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3AEC-5CDB-44A7-8F48-67819EB7C1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8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255;g6320de4b7d_0_201:notes">
            <a:extLst>
              <a:ext uri="{FF2B5EF4-FFF2-40B4-BE49-F238E27FC236}">
                <a16:creationId xmlns:a16="http://schemas.microsoft.com/office/drawing/2014/main" id="{80D5C8B9-EEFF-CCF3-2390-0C91ADDBF00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2227" name="Google Shape;256;g6320de4b7d_0_201:notes">
            <a:extLst>
              <a:ext uri="{FF2B5EF4-FFF2-40B4-BE49-F238E27FC236}">
                <a16:creationId xmlns:a16="http://schemas.microsoft.com/office/drawing/2014/main" id="{20BCB103-4CBB-9B7B-E12B-B850E77F5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06C70D-C0A5-430D-A2A1-DD9061B06C0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32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3AEC-5CDB-44A7-8F48-67819EB7C1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F520D-FDCB-3A38-7B38-7E361A772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3D1F36-0B01-1556-925C-C52680269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0B083-42D0-4173-B7B8-48AC7DAD6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30E90-EB53-2603-DA61-B872CF389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26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01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36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0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1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29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52400"/>
            <a:ext cx="7845425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90" y="1219200"/>
            <a:ext cx="7921625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439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439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439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773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7114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7114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987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9144006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25" y="5557147"/>
            <a:ext cx="9144064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603261" y="1577339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1603261" y="2065524"/>
            <a:ext cx="28671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1603261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1603261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5477026" y="1577345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5477026" y="2065532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795674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2290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795674" y="5153809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720000" y="719333"/>
            <a:ext cx="770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1603261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1603261" y="3679984"/>
            <a:ext cx="28677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477026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5477026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5477026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5477026" y="3679984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674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672290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4670640" y="5153809"/>
            <a:ext cx="7347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686759" y="6178388"/>
            <a:ext cx="10559475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5195897" y="6629407"/>
            <a:ext cx="466584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2881321" y="6731602"/>
            <a:ext cx="386036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7572513" y="6527937"/>
            <a:ext cx="324593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3842978" y="155530"/>
            <a:ext cx="1458036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8656232" y="5749441"/>
            <a:ext cx="269215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8312321" y="5625804"/>
            <a:ext cx="269215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977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6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4" indent="0" algn="ctr">
              <a:buNone/>
              <a:defRPr sz="2000"/>
            </a:lvl2pPr>
            <a:lvl3pPr marL="913546" indent="0" algn="ctr">
              <a:buNone/>
              <a:defRPr sz="1800"/>
            </a:lvl3pPr>
            <a:lvl4pPr marL="1370258" indent="0" algn="ctr">
              <a:buNone/>
              <a:defRPr sz="1600"/>
            </a:lvl4pPr>
            <a:lvl5pPr marL="1827090" indent="0" algn="ctr">
              <a:buNone/>
              <a:defRPr sz="1600"/>
            </a:lvl5pPr>
            <a:lvl6pPr marL="2283770" indent="0" algn="ctr">
              <a:buNone/>
              <a:defRPr sz="1600"/>
            </a:lvl6pPr>
            <a:lvl7pPr marL="2740516" indent="0" algn="ctr">
              <a:buNone/>
              <a:defRPr sz="1600"/>
            </a:lvl7pPr>
            <a:lvl8pPr marL="3197268" indent="0" algn="ctr">
              <a:buNone/>
              <a:defRPr sz="1600"/>
            </a:lvl8pPr>
            <a:lvl9pPr marL="36540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7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46" indent="0">
              <a:buNone/>
              <a:defRPr sz="2400"/>
            </a:lvl3pPr>
            <a:lvl4pPr marL="1370258" indent="0">
              <a:buNone/>
              <a:defRPr sz="2000"/>
            </a:lvl4pPr>
            <a:lvl5pPr marL="1827090" indent="0">
              <a:buNone/>
              <a:defRPr sz="2000"/>
            </a:lvl5pPr>
            <a:lvl6pPr marL="2283770" indent="0">
              <a:buNone/>
              <a:defRPr sz="2000"/>
            </a:lvl6pPr>
            <a:lvl7pPr marL="2740516" indent="0">
              <a:buNone/>
              <a:defRPr sz="2000"/>
            </a:lvl7pPr>
            <a:lvl8pPr marL="3197268" indent="0">
              <a:buNone/>
              <a:defRPr sz="2000"/>
            </a:lvl8pPr>
            <a:lvl9pPr marL="365405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34" indent="0">
              <a:buNone/>
              <a:defRPr sz="1400"/>
            </a:lvl2pPr>
            <a:lvl3pPr marL="913546" indent="0">
              <a:buNone/>
              <a:defRPr sz="1200"/>
            </a:lvl3pPr>
            <a:lvl4pPr marL="1370258" indent="0">
              <a:buNone/>
              <a:defRPr sz="1000"/>
            </a:lvl4pPr>
            <a:lvl5pPr marL="1827090" indent="0">
              <a:buNone/>
              <a:defRPr sz="1000"/>
            </a:lvl5pPr>
            <a:lvl6pPr marL="2283770" indent="0">
              <a:buNone/>
              <a:defRPr sz="1000"/>
            </a:lvl6pPr>
            <a:lvl7pPr marL="2740516" indent="0">
              <a:buNone/>
              <a:defRPr sz="1000"/>
            </a:lvl7pPr>
            <a:lvl8pPr marL="3197268" indent="0">
              <a:buNone/>
              <a:defRPr sz="1000"/>
            </a:lvl8pPr>
            <a:lvl9pPr marL="36540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2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750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750"/>
            <a:ext cx="121920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667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653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52400"/>
            <a:ext cx="7845425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90" y="1219200"/>
            <a:ext cx="7921625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419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419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419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66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7094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7094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261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9144006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25" y="5557127"/>
            <a:ext cx="9144064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603261" y="1577339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1603261" y="2065524"/>
            <a:ext cx="28671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1603261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1603261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5477026" y="1577345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5477026" y="2065532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795674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2290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795674" y="5153809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720000" y="719333"/>
            <a:ext cx="770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1603261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1603261" y="3679984"/>
            <a:ext cx="28677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477026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5477026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5477026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5477026" y="3679984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674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672290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4670640" y="5153809"/>
            <a:ext cx="7347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686759" y="6178368"/>
            <a:ext cx="10559475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5195897" y="6629387"/>
            <a:ext cx="466584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2881321" y="6731602"/>
            <a:ext cx="386036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7572480" y="6527937"/>
            <a:ext cx="324593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3842978" y="155530"/>
            <a:ext cx="1458036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8656222" y="5749421"/>
            <a:ext cx="269215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8312311" y="5625784"/>
            <a:ext cx="269215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2789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4" indent="0" algn="ctr">
              <a:buNone/>
              <a:defRPr sz="2000"/>
            </a:lvl2pPr>
            <a:lvl3pPr marL="913546" indent="0" algn="ctr">
              <a:buNone/>
              <a:defRPr sz="1800"/>
            </a:lvl3pPr>
            <a:lvl4pPr marL="1370258" indent="0" algn="ctr">
              <a:buNone/>
              <a:defRPr sz="1600"/>
            </a:lvl4pPr>
            <a:lvl5pPr marL="1827090" indent="0" algn="ctr">
              <a:buNone/>
              <a:defRPr sz="1600"/>
            </a:lvl5pPr>
            <a:lvl6pPr marL="2283770" indent="0" algn="ctr">
              <a:buNone/>
              <a:defRPr sz="1600"/>
            </a:lvl6pPr>
            <a:lvl7pPr marL="2740516" indent="0" algn="ctr">
              <a:buNone/>
              <a:defRPr sz="1600"/>
            </a:lvl7pPr>
            <a:lvl8pPr marL="3197268" indent="0" algn="ctr">
              <a:buNone/>
              <a:defRPr sz="1600"/>
            </a:lvl8pPr>
            <a:lvl9pPr marL="36540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69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46" indent="0">
              <a:buNone/>
              <a:defRPr sz="2400"/>
            </a:lvl3pPr>
            <a:lvl4pPr marL="1370258" indent="0">
              <a:buNone/>
              <a:defRPr sz="2000"/>
            </a:lvl4pPr>
            <a:lvl5pPr marL="1827090" indent="0">
              <a:buNone/>
              <a:defRPr sz="2000"/>
            </a:lvl5pPr>
            <a:lvl6pPr marL="2283770" indent="0">
              <a:buNone/>
              <a:defRPr sz="2000"/>
            </a:lvl6pPr>
            <a:lvl7pPr marL="2740516" indent="0">
              <a:buNone/>
              <a:defRPr sz="2000"/>
            </a:lvl7pPr>
            <a:lvl8pPr marL="3197268" indent="0">
              <a:buNone/>
              <a:defRPr sz="2000"/>
            </a:lvl8pPr>
            <a:lvl9pPr marL="365405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34" indent="0">
              <a:buNone/>
              <a:defRPr sz="1400"/>
            </a:lvl2pPr>
            <a:lvl3pPr marL="913546" indent="0">
              <a:buNone/>
              <a:defRPr sz="1200"/>
            </a:lvl3pPr>
            <a:lvl4pPr marL="1370258" indent="0">
              <a:buNone/>
              <a:defRPr sz="1000"/>
            </a:lvl4pPr>
            <a:lvl5pPr marL="1827090" indent="0">
              <a:buNone/>
              <a:defRPr sz="1000"/>
            </a:lvl5pPr>
            <a:lvl6pPr marL="2283770" indent="0">
              <a:buNone/>
              <a:defRPr sz="1000"/>
            </a:lvl6pPr>
            <a:lvl7pPr marL="2740516" indent="0">
              <a:buNone/>
              <a:defRPr sz="1000"/>
            </a:lvl7pPr>
            <a:lvl8pPr marL="3197268" indent="0">
              <a:buNone/>
              <a:defRPr sz="1000"/>
            </a:lvl8pPr>
            <a:lvl9pPr marL="36540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8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5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1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7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3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7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4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0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6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9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2448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52400"/>
            <a:ext cx="7845425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90" y="1219200"/>
            <a:ext cx="7921625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397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397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397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32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7072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7072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671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9144006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25" y="5557105"/>
            <a:ext cx="9144064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603261" y="1577339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1603261" y="2065524"/>
            <a:ext cx="28671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1603261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1603261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5477026" y="1577345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5477026" y="2065532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795674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2290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795674" y="5153809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720000" y="719333"/>
            <a:ext cx="770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1603261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1603261" y="3679984"/>
            <a:ext cx="28677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477026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5477026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5477026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5477026" y="3679984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674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672290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4670640" y="5153809"/>
            <a:ext cx="7347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686759" y="6178346"/>
            <a:ext cx="10559475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5195897" y="6629365"/>
            <a:ext cx="466584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2881321" y="6731602"/>
            <a:ext cx="386036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7572480" y="6527937"/>
            <a:ext cx="324593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3842978" y="155530"/>
            <a:ext cx="1458036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8656211" y="5749399"/>
            <a:ext cx="269215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8312300" y="5625762"/>
            <a:ext cx="269215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52392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5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1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7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3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7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4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0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192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28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996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581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16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743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324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790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484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068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646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964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964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85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812" indent="0">
              <a:buNone/>
              <a:defRPr sz="1100" b="1"/>
            </a:lvl2pPr>
            <a:lvl3pPr marL="511624" indent="0">
              <a:buNone/>
              <a:defRPr sz="1000" b="1"/>
            </a:lvl3pPr>
            <a:lvl4pPr marL="767436" indent="0">
              <a:buNone/>
              <a:defRPr sz="900" b="1"/>
            </a:lvl4pPr>
            <a:lvl5pPr marL="1023248" indent="0">
              <a:buNone/>
              <a:defRPr sz="900" b="1"/>
            </a:lvl5pPr>
            <a:lvl6pPr marL="1279060" indent="0">
              <a:buNone/>
              <a:defRPr sz="900" b="1"/>
            </a:lvl6pPr>
            <a:lvl7pPr marL="1534848" indent="0">
              <a:buNone/>
              <a:defRPr sz="900" b="1"/>
            </a:lvl7pPr>
            <a:lvl8pPr marL="1790683" indent="0">
              <a:buNone/>
              <a:defRPr sz="900" b="1"/>
            </a:lvl8pPr>
            <a:lvl9pPr marL="2046461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812" indent="0">
              <a:buNone/>
              <a:defRPr sz="1100" b="1"/>
            </a:lvl2pPr>
            <a:lvl3pPr marL="511624" indent="0">
              <a:buNone/>
              <a:defRPr sz="1000" b="1"/>
            </a:lvl3pPr>
            <a:lvl4pPr marL="767436" indent="0">
              <a:buNone/>
              <a:defRPr sz="900" b="1"/>
            </a:lvl4pPr>
            <a:lvl5pPr marL="1023248" indent="0">
              <a:buNone/>
              <a:defRPr sz="900" b="1"/>
            </a:lvl5pPr>
            <a:lvl6pPr marL="1279060" indent="0">
              <a:buNone/>
              <a:defRPr sz="900" b="1"/>
            </a:lvl6pPr>
            <a:lvl7pPr marL="1534848" indent="0">
              <a:buNone/>
              <a:defRPr sz="900" b="1"/>
            </a:lvl7pPr>
            <a:lvl8pPr marL="1790683" indent="0">
              <a:buNone/>
              <a:defRPr sz="900" b="1"/>
            </a:lvl8pPr>
            <a:lvl9pPr marL="2046461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912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13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04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701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15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64" y="182292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715" y="956992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5812" indent="0">
              <a:buNone/>
              <a:defRPr sz="700"/>
            </a:lvl2pPr>
            <a:lvl3pPr marL="511624" indent="0">
              <a:buNone/>
              <a:defRPr sz="600"/>
            </a:lvl3pPr>
            <a:lvl4pPr marL="767436" indent="0">
              <a:buNone/>
              <a:defRPr sz="500"/>
            </a:lvl4pPr>
            <a:lvl5pPr marL="1023248" indent="0">
              <a:buNone/>
              <a:defRPr sz="500"/>
            </a:lvl5pPr>
            <a:lvl6pPr marL="1279060" indent="0">
              <a:buNone/>
              <a:defRPr sz="500"/>
            </a:lvl6pPr>
            <a:lvl7pPr marL="1534848" indent="0">
              <a:buNone/>
              <a:defRPr sz="500"/>
            </a:lvl7pPr>
            <a:lvl8pPr marL="1790683" indent="0">
              <a:buNone/>
              <a:defRPr sz="500"/>
            </a:lvl8pPr>
            <a:lvl9pPr marL="2046461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101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658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5812" indent="0">
              <a:buNone/>
              <a:defRPr sz="1600"/>
            </a:lvl2pPr>
            <a:lvl3pPr marL="511624" indent="0">
              <a:buNone/>
              <a:defRPr sz="1300"/>
            </a:lvl3pPr>
            <a:lvl4pPr marL="767436" indent="0">
              <a:buNone/>
              <a:defRPr sz="1100"/>
            </a:lvl4pPr>
            <a:lvl5pPr marL="1023248" indent="0">
              <a:buNone/>
              <a:defRPr sz="1100"/>
            </a:lvl5pPr>
            <a:lvl6pPr marL="1279060" indent="0">
              <a:buNone/>
              <a:defRPr sz="1100"/>
            </a:lvl6pPr>
            <a:lvl7pPr marL="1534848" indent="0">
              <a:buNone/>
              <a:defRPr sz="1100"/>
            </a:lvl7pPr>
            <a:lvl8pPr marL="1790683" indent="0">
              <a:buNone/>
              <a:defRPr sz="1100"/>
            </a:lvl8pPr>
            <a:lvl9pPr marL="2046461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52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5812" indent="0">
              <a:buNone/>
              <a:defRPr sz="700"/>
            </a:lvl2pPr>
            <a:lvl3pPr marL="511624" indent="0">
              <a:buNone/>
              <a:defRPr sz="600"/>
            </a:lvl3pPr>
            <a:lvl4pPr marL="767436" indent="0">
              <a:buNone/>
              <a:defRPr sz="500"/>
            </a:lvl4pPr>
            <a:lvl5pPr marL="1023248" indent="0">
              <a:buNone/>
              <a:defRPr sz="500"/>
            </a:lvl5pPr>
            <a:lvl6pPr marL="1279060" indent="0">
              <a:buNone/>
              <a:defRPr sz="500"/>
            </a:lvl6pPr>
            <a:lvl7pPr marL="1534848" indent="0">
              <a:buNone/>
              <a:defRPr sz="500"/>
            </a:lvl7pPr>
            <a:lvl8pPr marL="1790683" indent="0">
              <a:buNone/>
              <a:defRPr sz="500"/>
            </a:lvl8pPr>
            <a:lvl9pPr marL="2046461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680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345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257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257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983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655243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6472707" y="3297433"/>
            <a:ext cx="17199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3791700" y="3284771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3791700" y="3917895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07160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071600" y="3297433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2421000" y="378144"/>
            <a:ext cx="4302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0009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5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1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3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7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0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476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154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996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581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163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744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326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7908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487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071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649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552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964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964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4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8114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578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15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736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315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7894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470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05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626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359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816" indent="0">
              <a:buNone/>
              <a:defRPr sz="1100" b="1"/>
            </a:lvl2pPr>
            <a:lvl3pPr marL="511632" indent="0">
              <a:buNone/>
              <a:defRPr sz="1000" b="1"/>
            </a:lvl3pPr>
            <a:lvl4pPr marL="767448" indent="0">
              <a:buNone/>
              <a:defRPr sz="900" b="1"/>
            </a:lvl4pPr>
            <a:lvl5pPr marL="1023264" indent="0">
              <a:buNone/>
              <a:defRPr sz="900" b="1"/>
            </a:lvl5pPr>
            <a:lvl6pPr marL="1279080" indent="0">
              <a:buNone/>
              <a:defRPr sz="900" b="1"/>
            </a:lvl6pPr>
            <a:lvl7pPr marL="1534872" indent="0">
              <a:buNone/>
              <a:defRPr sz="900" b="1"/>
            </a:lvl7pPr>
            <a:lvl8pPr marL="1790711" indent="0">
              <a:buNone/>
              <a:defRPr sz="900" b="1"/>
            </a:lvl8pPr>
            <a:lvl9pPr marL="204649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816" indent="0">
              <a:buNone/>
              <a:defRPr sz="1100" b="1"/>
            </a:lvl2pPr>
            <a:lvl3pPr marL="511632" indent="0">
              <a:buNone/>
              <a:defRPr sz="1000" b="1"/>
            </a:lvl3pPr>
            <a:lvl4pPr marL="767448" indent="0">
              <a:buNone/>
              <a:defRPr sz="900" b="1"/>
            </a:lvl4pPr>
            <a:lvl5pPr marL="1023264" indent="0">
              <a:buNone/>
              <a:defRPr sz="900" b="1"/>
            </a:lvl5pPr>
            <a:lvl6pPr marL="1279080" indent="0">
              <a:buNone/>
              <a:defRPr sz="900" b="1"/>
            </a:lvl6pPr>
            <a:lvl7pPr marL="1534872" indent="0">
              <a:buNone/>
              <a:defRPr sz="900" b="1"/>
            </a:lvl7pPr>
            <a:lvl8pPr marL="1790711" indent="0">
              <a:buNone/>
              <a:defRPr sz="900" b="1"/>
            </a:lvl8pPr>
            <a:lvl9pPr marL="204649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212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274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871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15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64" y="182290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715" y="956990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5816" indent="0">
              <a:buNone/>
              <a:defRPr sz="700"/>
            </a:lvl2pPr>
            <a:lvl3pPr marL="511632" indent="0">
              <a:buNone/>
              <a:defRPr sz="600"/>
            </a:lvl3pPr>
            <a:lvl4pPr marL="767448" indent="0">
              <a:buNone/>
              <a:defRPr sz="500"/>
            </a:lvl4pPr>
            <a:lvl5pPr marL="1023264" indent="0">
              <a:buNone/>
              <a:defRPr sz="500"/>
            </a:lvl5pPr>
            <a:lvl6pPr marL="1279080" indent="0">
              <a:buNone/>
              <a:defRPr sz="500"/>
            </a:lvl6pPr>
            <a:lvl7pPr marL="1534872" indent="0">
              <a:buNone/>
              <a:defRPr sz="500"/>
            </a:lvl7pPr>
            <a:lvl8pPr marL="1790711" indent="0">
              <a:buNone/>
              <a:defRPr sz="500"/>
            </a:lvl8pPr>
            <a:lvl9pPr marL="204649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455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656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5816" indent="0">
              <a:buNone/>
              <a:defRPr sz="1600"/>
            </a:lvl2pPr>
            <a:lvl3pPr marL="511632" indent="0">
              <a:buNone/>
              <a:defRPr sz="1300"/>
            </a:lvl3pPr>
            <a:lvl4pPr marL="767448" indent="0">
              <a:buNone/>
              <a:defRPr sz="1100"/>
            </a:lvl4pPr>
            <a:lvl5pPr marL="1023264" indent="0">
              <a:buNone/>
              <a:defRPr sz="1100"/>
            </a:lvl5pPr>
            <a:lvl6pPr marL="1279080" indent="0">
              <a:buNone/>
              <a:defRPr sz="1100"/>
            </a:lvl6pPr>
            <a:lvl7pPr marL="1534872" indent="0">
              <a:buNone/>
              <a:defRPr sz="1100"/>
            </a:lvl7pPr>
            <a:lvl8pPr marL="1790711" indent="0">
              <a:buNone/>
              <a:defRPr sz="1100"/>
            </a:lvl8pPr>
            <a:lvl9pPr marL="2046493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52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5816" indent="0">
              <a:buNone/>
              <a:defRPr sz="700"/>
            </a:lvl2pPr>
            <a:lvl3pPr marL="511632" indent="0">
              <a:buNone/>
              <a:defRPr sz="600"/>
            </a:lvl3pPr>
            <a:lvl4pPr marL="767448" indent="0">
              <a:buNone/>
              <a:defRPr sz="500"/>
            </a:lvl4pPr>
            <a:lvl5pPr marL="1023264" indent="0">
              <a:buNone/>
              <a:defRPr sz="500"/>
            </a:lvl5pPr>
            <a:lvl6pPr marL="1279080" indent="0">
              <a:buNone/>
              <a:defRPr sz="500"/>
            </a:lvl6pPr>
            <a:lvl7pPr marL="1534872" indent="0">
              <a:buNone/>
              <a:defRPr sz="500"/>
            </a:lvl7pPr>
            <a:lvl8pPr marL="1790711" indent="0">
              <a:buNone/>
              <a:defRPr sz="500"/>
            </a:lvl8pPr>
            <a:lvl9pPr marL="204649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892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261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257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257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656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655243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6472707" y="3297433"/>
            <a:ext cx="17199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3791700" y="3284771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3791700" y="3917895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07160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071600" y="3297433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2421000" y="378144"/>
            <a:ext cx="4302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8959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9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7113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7113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167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1" indent="0" algn="ctr">
              <a:buNone/>
              <a:defRPr sz="2000"/>
            </a:lvl2pPr>
            <a:lvl3pPr marL="913742" indent="0" algn="ctr">
              <a:buNone/>
              <a:defRPr sz="1800"/>
            </a:lvl3pPr>
            <a:lvl4pPr marL="1370566" indent="0" algn="ctr">
              <a:buNone/>
              <a:defRPr sz="1600"/>
            </a:lvl4pPr>
            <a:lvl5pPr marL="1827482" indent="0" algn="ctr">
              <a:buNone/>
              <a:defRPr sz="1600"/>
            </a:lvl5pPr>
            <a:lvl6pPr marL="2284274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7986" indent="0" algn="ctr">
              <a:buNone/>
              <a:defRPr sz="1600"/>
            </a:lvl8pPr>
            <a:lvl9pPr marL="3654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6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41" indent="0">
              <a:buNone/>
              <a:defRPr sz="2800"/>
            </a:lvl2pPr>
            <a:lvl3pPr marL="913742" indent="0">
              <a:buNone/>
              <a:defRPr sz="2400"/>
            </a:lvl3pPr>
            <a:lvl4pPr marL="1370566" indent="0">
              <a:buNone/>
              <a:defRPr sz="2000"/>
            </a:lvl4pPr>
            <a:lvl5pPr marL="1827482" indent="0">
              <a:buNone/>
              <a:defRPr sz="2000"/>
            </a:lvl5pPr>
            <a:lvl6pPr marL="2284274" indent="0">
              <a:buNone/>
              <a:defRPr sz="2000"/>
            </a:lvl6pPr>
            <a:lvl7pPr marL="2741132" indent="0">
              <a:buNone/>
              <a:defRPr sz="2000"/>
            </a:lvl7pPr>
            <a:lvl8pPr marL="3197986" indent="0">
              <a:buNone/>
              <a:defRPr sz="2000"/>
            </a:lvl8pPr>
            <a:lvl9pPr marL="365486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1" indent="0">
              <a:buNone/>
              <a:defRPr sz="1400"/>
            </a:lvl2pPr>
            <a:lvl3pPr marL="913742" indent="0">
              <a:buNone/>
              <a:defRPr sz="1200"/>
            </a:lvl3pPr>
            <a:lvl4pPr marL="1370566" indent="0">
              <a:buNone/>
              <a:defRPr sz="1000"/>
            </a:lvl4pPr>
            <a:lvl5pPr marL="1827482" indent="0">
              <a:buNone/>
              <a:defRPr sz="1000"/>
            </a:lvl5pPr>
            <a:lvl6pPr marL="2284274" indent="0">
              <a:buNone/>
              <a:defRPr sz="1000"/>
            </a:lvl6pPr>
            <a:lvl7pPr marL="2741132" indent="0">
              <a:buNone/>
              <a:defRPr sz="1000"/>
            </a:lvl7pPr>
            <a:lvl8pPr marL="3197986" indent="0">
              <a:buNone/>
              <a:defRPr sz="1000"/>
            </a:lvl8pPr>
            <a:lvl9pPr marL="36548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3005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52400"/>
            <a:ext cx="7845425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70" y="1219200"/>
            <a:ext cx="7921625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349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349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349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5066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7024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7024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286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9144006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742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742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25" y="5557057"/>
            <a:ext cx="9144064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06" tIns="121806" rIns="121806" bIns="121806" anchor="ctr" anchorCtr="0">
            <a:noAutofit/>
          </a:bodyPr>
          <a:lstStyle/>
          <a:p>
            <a:pPr defTabSz="913742"/>
            <a:endParaRPr sz="2400">
              <a:solidFill>
                <a:prstClr val="black"/>
              </a:solidFill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603261" y="1577339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1603261" y="2065524"/>
            <a:ext cx="28671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1603261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1603261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5477026" y="1577345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5477026" y="2065532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795674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2290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795674" y="5153809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720000" y="719333"/>
            <a:ext cx="770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1603261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1603261" y="3679984"/>
            <a:ext cx="28677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477026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5477026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5477026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5477026" y="3679984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674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672290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4670640" y="5153809"/>
            <a:ext cx="7347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686759" y="6178298"/>
            <a:ext cx="10559475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5195897" y="6629317"/>
            <a:ext cx="466584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06" tIns="121806" rIns="121806" bIns="121806" anchor="ctr" anchorCtr="0">
            <a:noAutofit/>
          </a:bodyPr>
          <a:lstStyle/>
          <a:p>
            <a:pPr defTabSz="913742"/>
            <a:endParaRPr sz="2400">
              <a:solidFill>
                <a:prstClr val="black"/>
              </a:solidFill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2881321" y="6731602"/>
            <a:ext cx="386036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06" tIns="121806" rIns="121806" bIns="121806" anchor="ctr" anchorCtr="0">
            <a:noAutofit/>
          </a:bodyPr>
          <a:lstStyle/>
          <a:p>
            <a:pPr defTabSz="913742"/>
            <a:endParaRPr sz="2400">
              <a:solidFill>
                <a:prstClr val="black"/>
              </a:solidFill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7572454" y="6527937"/>
            <a:ext cx="324593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06" tIns="121806" rIns="121806" bIns="121806" anchor="ctr" anchorCtr="0">
            <a:noAutofit/>
          </a:bodyPr>
          <a:lstStyle/>
          <a:p>
            <a:pPr defTabSz="913742"/>
            <a:endParaRPr sz="2400">
              <a:solidFill>
                <a:prstClr val="black"/>
              </a:solidFill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3842978" y="155530"/>
            <a:ext cx="1458036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742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742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742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742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742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742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8656173" y="5749351"/>
            <a:ext cx="269215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742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742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742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742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8312262" y="5625714"/>
            <a:ext cx="269215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742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742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742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742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405068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5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1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7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3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7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5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1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2062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72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788" indent="0">
              <a:buNone/>
              <a:defRPr sz="1100" b="1"/>
            </a:lvl2pPr>
            <a:lvl3pPr marL="511576" indent="0">
              <a:buNone/>
              <a:defRPr sz="1000" b="1"/>
            </a:lvl3pPr>
            <a:lvl4pPr marL="767364" indent="0">
              <a:buNone/>
              <a:defRPr sz="900" b="1"/>
            </a:lvl4pPr>
            <a:lvl5pPr marL="1023152" indent="0">
              <a:buNone/>
              <a:defRPr sz="900" b="1"/>
            </a:lvl5pPr>
            <a:lvl6pPr marL="1278940" indent="0">
              <a:buNone/>
              <a:defRPr sz="900" b="1"/>
            </a:lvl6pPr>
            <a:lvl7pPr marL="1534704" indent="0">
              <a:buNone/>
              <a:defRPr sz="900" b="1"/>
            </a:lvl7pPr>
            <a:lvl8pPr marL="1790515" indent="0">
              <a:buNone/>
              <a:defRPr sz="900" b="1"/>
            </a:lvl8pPr>
            <a:lvl9pPr marL="204626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788" indent="0">
              <a:buNone/>
              <a:defRPr sz="1100" b="1"/>
            </a:lvl2pPr>
            <a:lvl3pPr marL="511576" indent="0">
              <a:buNone/>
              <a:defRPr sz="1000" b="1"/>
            </a:lvl3pPr>
            <a:lvl4pPr marL="767364" indent="0">
              <a:buNone/>
              <a:defRPr sz="900" b="1"/>
            </a:lvl4pPr>
            <a:lvl5pPr marL="1023152" indent="0">
              <a:buNone/>
              <a:defRPr sz="900" b="1"/>
            </a:lvl5pPr>
            <a:lvl6pPr marL="1278940" indent="0">
              <a:buNone/>
              <a:defRPr sz="900" b="1"/>
            </a:lvl6pPr>
            <a:lvl7pPr marL="1534704" indent="0">
              <a:buNone/>
              <a:defRPr sz="900" b="1"/>
            </a:lvl7pPr>
            <a:lvl8pPr marL="1790515" indent="0">
              <a:buNone/>
              <a:defRPr sz="900" b="1"/>
            </a:lvl8pPr>
            <a:lvl9pPr marL="204626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444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943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587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175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762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350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7938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523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113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698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559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931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931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043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876" indent="0">
              <a:buNone/>
              <a:defRPr sz="1100" b="1"/>
            </a:lvl2pPr>
            <a:lvl3pPr marL="511752" indent="0">
              <a:buNone/>
              <a:defRPr sz="1000" b="1"/>
            </a:lvl3pPr>
            <a:lvl4pPr marL="767628" indent="0">
              <a:buNone/>
              <a:defRPr sz="900" b="1"/>
            </a:lvl4pPr>
            <a:lvl5pPr marL="1023504" indent="0">
              <a:buNone/>
              <a:defRPr sz="900" b="1"/>
            </a:lvl5pPr>
            <a:lvl6pPr marL="1279380" indent="0">
              <a:buNone/>
              <a:defRPr sz="900" b="1"/>
            </a:lvl6pPr>
            <a:lvl7pPr marL="1535238" indent="0">
              <a:buNone/>
              <a:defRPr sz="900" b="1"/>
            </a:lvl7pPr>
            <a:lvl8pPr marL="1791131" indent="0">
              <a:buNone/>
              <a:defRPr sz="900" b="1"/>
            </a:lvl8pPr>
            <a:lvl9pPr marL="204698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876" indent="0">
              <a:buNone/>
              <a:defRPr sz="1100" b="1"/>
            </a:lvl2pPr>
            <a:lvl3pPr marL="511752" indent="0">
              <a:buNone/>
              <a:defRPr sz="1000" b="1"/>
            </a:lvl3pPr>
            <a:lvl4pPr marL="767628" indent="0">
              <a:buNone/>
              <a:defRPr sz="900" b="1"/>
            </a:lvl4pPr>
            <a:lvl5pPr marL="1023504" indent="0">
              <a:buNone/>
              <a:defRPr sz="900" b="1"/>
            </a:lvl5pPr>
            <a:lvl6pPr marL="1279380" indent="0">
              <a:buNone/>
              <a:defRPr sz="900" b="1"/>
            </a:lvl6pPr>
            <a:lvl7pPr marL="1535238" indent="0">
              <a:buNone/>
              <a:defRPr sz="900" b="1"/>
            </a:lvl7pPr>
            <a:lvl8pPr marL="1791131" indent="0">
              <a:buNone/>
              <a:defRPr sz="900" b="1"/>
            </a:lvl8pPr>
            <a:lvl9pPr marL="204698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833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360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602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74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64" y="182240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74" y="956940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5876" indent="0">
              <a:buNone/>
              <a:defRPr sz="700"/>
            </a:lvl2pPr>
            <a:lvl3pPr marL="511752" indent="0">
              <a:buNone/>
              <a:defRPr sz="600"/>
            </a:lvl3pPr>
            <a:lvl4pPr marL="767628" indent="0">
              <a:buNone/>
              <a:defRPr sz="500"/>
            </a:lvl4pPr>
            <a:lvl5pPr marL="1023504" indent="0">
              <a:buNone/>
              <a:defRPr sz="500"/>
            </a:lvl5pPr>
            <a:lvl6pPr marL="1279380" indent="0">
              <a:buNone/>
              <a:defRPr sz="500"/>
            </a:lvl6pPr>
            <a:lvl7pPr marL="1535238" indent="0">
              <a:buNone/>
              <a:defRPr sz="500"/>
            </a:lvl7pPr>
            <a:lvl8pPr marL="1791131" indent="0">
              <a:buNone/>
              <a:defRPr sz="500"/>
            </a:lvl8pPr>
            <a:lvl9pPr marL="204698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75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606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5876" indent="0">
              <a:buNone/>
              <a:defRPr sz="1600"/>
            </a:lvl2pPr>
            <a:lvl3pPr marL="511752" indent="0">
              <a:buNone/>
              <a:defRPr sz="1300"/>
            </a:lvl3pPr>
            <a:lvl4pPr marL="767628" indent="0">
              <a:buNone/>
              <a:defRPr sz="1100"/>
            </a:lvl4pPr>
            <a:lvl5pPr marL="1023504" indent="0">
              <a:buNone/>
              <a:defRPr sz="1100"/>
            </a:lvl5pPr>
            <a:lvl6pPr marL="1279380" indent="0">
              <a:buNone/>
              <a:defRPr sz="1100"/>
            </a:lvl6pPr>
            <a:lvl7pPr marL="1535238" indent="0">
              <a:buNone/>
              <a:defRPr sz="1100"/>
            </a:lvl7pPr>
            <a:lvl8pPr marL="1791131" indent="0">
              <a:buNone/>
              <a:defRPr sz="1100"/>
            </a:lvl8pPr>
            <a:lvl9pPr marL="2046983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52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5876" indent="0">
              <a:buNone/>
              <a:defRPr sz="700"/>
            </a:lvl2pPr>
            <a:lvl3pPr marL="511752" indent="0">
              <a:buNone/>
              <a:defRPr sz="600"/>
            </a:lvl3pPr>
            <a:lvl4pPr marL="767628" indent="0">
              <a:buNone/>
              <a:defRPr sz="500"/>
            </a:lvl4pPr>
            <a:lvl5pPr marL="1023504" indent="0">
              <a:buNone/>
              <a:defRPr sz="500"/>
            </a:lvl5pPr>
            <a:lvl6pPr marL="1279380" indent="0">
              <a:buNone/>
              <a:defRPr sz="500"/>
            </a:lvl6pPr>
            <a:lvl7pPr marL="1535238" indent="0">
              <a:buNone/>
              <a:defRPr sz="500"/>
            </a:lvl7pPr>
            <a:lvl8pPr marL="1791131" indent="0">
              <a:buNone/>
              <a:defRPr sz="500"/>
            </a:lvl8pPr>
            <a:lvl9pPr marL="204698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305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208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257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257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854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655243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6472707" y="3297433"/>
            <a:ext cx="17199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3791700" y="3284771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3791700" y="3917895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07160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071600" y="3297433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2421000" y="378144"/>
            <a:ext cx="4302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512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3312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5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1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7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3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79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5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1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4003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091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943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591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18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773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364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795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545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138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727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5886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931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931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664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912" indent="0">
              <a:buNone/>
              <a:defRPr sz="1100" b="1"/>
            </a:lvl2pPr>
            <a:lvl3pPr marL="511824" indent="0">
              <a:buNone/>
              <a:defRPr sz="1000" b="1"/>
            </a:lvl3pPr>
            <a:lvl4pPr marL="767736" indent="0">
              <a:buNone/>
              <a:defRPr sz="900" b="1"/>
            </a:lvl4pPr>
            <a:lvl5pPr marL="1023648" indent="0">
              <a:buNone/>
              <a:defRPr sz="900" b="1"/>
            </a:lvl5pPr>
            <a:lvl6pPr marL="1279560" indent="0">
              <a:buNone/>
              <a:defRPr sz="900" b="1"/>
            </a:lvl6pPr>
            <a:lvl7pPr marL="1535458" indent="0">
              <a:buNone/>
              <a:defRPr sz="900" b="1"/>
            </a:lvl7pPr>
            <a:lvl8pPr marL="1791383" indent="0">
              <a:buNone/>
              <a:defRPr sz="900" b="1"/>
            </a:lvl8pPr>
            <a:lvl9pPr marL="20472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912" indent="0">
              <a:buNone/>
              <a:defRPr sz="1100" b="1"/>
            </a:lvl2pPr>
            <a:lvl3pPr marL="511824" indent="0">
              <a:buNone/>
              <a:defRPr sz="1000" b="1"/>
            </a:lvl3pPr>
            <a:lvl4pPr marL="767736" indent="0">
              <a:buNone/>
              <a:defRPr sz="900" b="1"/>
            </a:lvl4pPr>
            <a:lvl5pPr marL="1023648" indent="0">
              <a:buNone/>
              <a:defRPr sz="900" b="1"/>
            </a:lvl5pPr>
            <a:lvl6pPr marL="1279560" indent="0">
              <a:buNone/>
              <a:defRPr sz="900" b="1"/>
            </a:lvl6pPr>
            <a:lvl7pPr marL="1535458" indent="0">
              <a:buNone/>
              <a:defRPr sz="900" b="1"/>
            </a:lvl7pPr>
            <a:lvl8pPr marL="1791383" indent="0">
              <a:buNone/>
              <a:defRPr sz="900" b="1"/>
            </a:lvl8pPr>
            <a:lvl9pPr marL="20472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022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402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7887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74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64" y="182222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74" y="956922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5912" indent="0">
              <a:buNone/>
              <a:defRPr sz="700"/>
            </a:lvl2pPr>
            <a:lvl3pPr marL="511824" indent="0">
              <a:buNone/>
              <a:defRPr sz="600"/>
            </a:lvl3pPr>
            <a:lvl4pPr marL="767736" indent="0">
              <a:buNone/>
              <a:defRPr sz="500"/>
            </a:lvl4pPr>
            <a:lvl5pPr marL="1023648" indent="0">
              <a:buNone/>
              <a:defRPr sz="500"/>
            </a:lvl5pPr>
            <a:lvl6pPr marL="1279560" indent="0">
              <a:buNone/>
              <a:defRPr sz="500"/>
            </a:lvl6pPr>
            <a:lvl7pPr marL="1535458" indent="0">
              <a:buNone/>
              <a:defRPr sz="500"/>
            </a:lvl7pPr>
            <a:lvl8pPr marL="1791383" indent="0">
              <a:buNone/>
              <a:defRPr sz="500"/>
            </a:lvl8pPr>
            <a:lvl9pPr marL="20472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719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588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5912" indent="0">
              <a:buNone/>
              <a:defRPr sz="1600"/>
            </a:lvl2pPr>
            <a:lvl3pPr marL="511824" indent="0">
              <a:buNone/>
              <a:defRPr sz="1300"/>
            </a:lvl3pPr>
            <a:lvl4pPr marL="767736" indent="0">
              <a:buNone/>
              <a:defRPr sz="1100"/>
            </a:lvl4pPr>
            <a:lvl5pPr marL="1023648" indent="0">
              <a:buNone/>
              <a:defRPr sz="1100"/>
            </a:lvl5pPr>
            <a:lvl6pPr marL="1279560" indent="0">
              <a:buNone/>
              <a:defRPr sz="1100"/>
            </a:lvl6pPr>
            <a:lvl7pPr marL="1535458" indent="0">
              <a:buNone/>
              <a:defRPr sz="1100"/>
            </a:lvl7pPr>
            <a:lvl8pPr marL="1791383" indent="0">
              <a:buNone/>
              <a:defRPr sz="1100"/>
            </a:lvl8pPr>
            <a:lvl9pPr marL="2047277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52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5912" indent="0">
              <a:buNone/>
              <a:defRPr sz="700"/>
            </a:lvl2pPr>
            <a:lvl3pPr marL="511824" indent="0">
              <a:buNone/>
              <a:defRPr sz="600"/>
            </a:lvl3pPr>
            <a:lvl4pPr marL="767736" indent="0">
              <a:buNone/>
              <a:defRPr sz="500"/>
            </a:lvl4pPr>
            <a:lvl5pPr marL="1023648" indent="0">
              <a:buNone/>
              <a:defRPr sz="500"/>
            </a:lvl5pPr>
            <a:lvl6pPr marL="1279560" indent="0">
              <a:buNone/>
              <a:defRPr sz="500"/>
            </a:lvl6pPr>
            <a:lvl7pPr marL="1535458" indent="0">
              <a:buNone/>
              <a:defRPr sz="500"/>
            </a:lvl7pPr>
            <a:lvl8pPr marL="1791383" indent="0">
              <a:buNone/>
              <a:defRPr sz="500"/>
            </a:lvl8pPr>
            <a:lvl9pPr marL="20472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73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44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3003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257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257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427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655243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6472707" y="3297433"/>
            <a:ext cx="17199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3791700" y="3284771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3791700" y="3917895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07160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071600" y="3297433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2421000" y="378144"/>
            <a:ext cx="4302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18978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79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5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1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7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495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785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943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59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19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78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3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797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569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164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758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409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931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931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603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950" indent="0">
              <a:buNone/>
              <a:defRPr sz="1100" b="1"/>
            </a:lvl2pPr>
            <a:lvl3pPr marL="511900" indent="0">
              <a:buNone/>
              <a:defRPr sz="1000" b="1"/>
            </a:lvl3pPr>
            <a:lvl4pPr marL="767850" indent="0">
              <a:buNone/>
              <a:defRPr sz="900" b="1"/>
            </a:lvl4pPr>
            <a:lvl5pPr marL="1023800" indent="0">
              <a:buNone/>
              <a:defRPr sz="900" b="1"/>
            </a:lvl5pPr>
            <a:lvl6pPr marL="1279750" indent="0">
              <a:buNone/>
              <a:defRPr sz="900" b="1"/>
            </a:lvl6pPr>
            <a:lvl7pPr marL="1535691" indent="0">
              <a:buNone/>
              <a:defRPr sz="900" b="1"/>
            </a:lvl7pPr>
            <a:lvl8pPr marL="1791649" indent="0">
              <a:buNone/>
              <a:defRPr sz="900" b="1"/>
            </a:lvl8pPr>
            <a:lvl9pPr marL="204758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950" indent="0">
              <a:buNone/>
              <a:defRPr sz="1100" b="1"/>
            </a:lvl2pPr>
            <a:lvl3pPr marL="511900" indent="0">
              <a:buNone/>
              <a:defRPr sz="1000" b="1"/>
            </a:lvl3pPr>
            <a:lvl4pPr marL="767850" indent="0">
              <a:buNone/>
              <a:defRPr sz="900" b="1"/>
            </a:lvl4pPr>
            <a:lvl5pPr marL="1023800" indent="0">
              <a:buNone/>
              <a:defRPr sz="900" b="1"/>
            </a:lvl5pPr>
            <a:lvl6pPr marL="1279750" indent="0">
              <a:buNone/>
              <a:defRPr sz="900" b="1"/>
            </a:lvl6pPr>
            <a:lvl7pPr marL="1535691" indent="0">
              <a:buNone/>
              <a:defRPr sz="900" b="1"/>
            </a:lvl7pPr>
            <a:lvl8pPr marL="1791649" indent="0">
              <a:buNone/>
              <a:defRPr sz="900" b="1"/>
            </a:lvl8pPr>
            <a:lvl9pPr marL="204758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075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015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118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74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64" y="182203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74" y="956903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5950" indent="0">
              <a:buNone/>
              <a:defRPr sz="700"/>
            </a:lvl2pPr>
            <a:lvl3pPr marL="511900" indent="0">
              <a:buNone/>
              <a:defRPr sz="600"/>
            </a:lvl3pPr>
            <a:lvl4pPr marL="767850" indent="0">
              <a:buNone/>
              <a:defRPr sz="500"/>
            </a:lvl4pPr>
            <a:lvl5pPr marL="1023800" indent="0">
              <a:buNone/>
              <a:defRPr sz="500"/>
            </a:lvl5pPr>
            <a:lvl6pPr marL="1279750" indent="0">
              <a:buNone/>
              <a:defRPr sz="500"/>
            </a:lvl6pPr>
            <a:lvl7pPr marL="1535691" indent="0">
              <a:buNone/>
              <a:defRPr sz="500"/>
            </a:lvl7pPr>
            <a:lvl8pPr marL="1791649" indent="0">
              <a:buNone/>
              <a:defRPr sz="500"/>
            </a:lvl8pPr>
            <a:lvl9pPr marL="204758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19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97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64" y="182434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797" y="957134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5788" indent="0">
              <a:buNone/>
              <a:defRPr sz="700"/>
            </a:lvl2pPr>
            <a:lvl3pPr marL="511576" indent="0">
              <a:buNone/>
              <a:defRPr sz="600"/>
            </a:lvl3pPr>
            <a:lvl4pPr marL="767364" indent="0">
              <a:buNone/>
              <a:defRPr sz="500"/>
            </a:lvl4pPr>
            <a:lvl5pPr marL="1023152" indent="0">
              <a:buNone/>
              <a:defRPr sz="500"/>
            </a:lvl5pPr>
            <a:lvl6pPr marL="1278940" indent="0">
              <a:buNone/>
              <a:defRPr sz="500"/>
            </a:lvl6pPr>
            <a:lvl7pPr marL="1534704" indent="0">
              <a:buNone/>
              <a:defRPr sz="500"/>
            </a:lvl7pPr>
            <a:lvl8pPr marL="1790515" indent="0">
              <a:buNone/>
              <a:defRPr sz="500"/>
            </a:lvl8pPr>
            <a:lvl9pPr marL="2046265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9163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569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5950" indent="0">
              <a:buNone/>
              <a:defRPr sz="1600"/>
            </a:lvl2pPr>
            <a:lvl3pPr marL="511900" indent="0">
              <a:buNone/>
              <a:defRPr sz="1300"/>
            </a:lvl3pPr>
            <a:lvl4pPr marL="767850" indent="0">
              <a:buNone/>
              <a:defRPr sz="1100"/>
            </a:lvl4pPr>
            <a:lvl5pPr marL="1023800" indent="0">
              <a:buNone/>
              <a:defRPr sz="1100"/>
            </a:lvl5pPr>
            <a:lvl6pPr marL="1279750" indent="0">
              <a:buNone/>
              <a:defRPr sz="1100"/>
            </a:lvl6pPr>
            <a:lvl7pPr marL="1535691" indent="0">
              <a:buNone/>
              <a:defRPr sz="1100"/>
            </a:lvl7pPr>
            <a:lvl8pPr marL="1791649" indent="0">
              <a:buNone/>
              <a:defRPr sz="1100"/>
            </a:lvl8pPr>
            <a:lvl9pPr marL="2047587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52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5950" indent="0">
              <a:buNone/>
              <a:defRPr sz="700"/>
            </a:lvl2pPr>
            <a:lvl3pPr marL="511900" indent="0">
              <a:buNone/>
              <a:defRPr sz="600"/>
            </a:lvl3pPr>
            <a:lvl4pPr marL="767850" indent="0">
              <a:buNone/>
              <a:defRPr sz="500"/>
            </a:lvl4pPr>
            <a:lvl5pPr marL="1023800" indent="0">
              <a:buNone/>
              <a:defRPr sz="500"/>
            </a:lvl5pPr>
            <a:lvl6pPr marL="1279750" indent="0">
              <a:buNone/>
              <a:defRPr sz="500"/>
            </a:lvl6pPr>
            <a:lvl7pPr marL="1535691" indent="0">
              <a:buNone/>
              <a:defRPr sz="500"/>
            </a:lvl7pPr>
            <a:lvl8pPr marL="1791649" indent="0">
              <a:buNone/>
              <a:defRPr sz="500"/>
            </a:lvl8pPr>
            <a:lvl9pPr marL="204758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2032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498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257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257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1533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655243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6472707" y="3297433"/>
            <a:ext cx="17199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3791700" y="3284771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3791700" y="3917895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07160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071600" y="3297433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2421000" y="378144"/>
            <a:ext cx="4302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7869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3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7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7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4438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5141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943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599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19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797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39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799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593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192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79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8590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931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931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710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990" indent="0">
              <a:buNone/>
              <a:defRPr sz="1100" b="1"/>
            </a:lvl2pPr>
            <a:lvl3pPr marL="511980" indent="0">
              <a:buNone/>
              <a:defRPr sz="1000" b="1"/>
            </a:lvl3pPr>
            <a:lvl4pPr marL="767970" indent="0">
              <a:buNone/>
              <a:defRPr sz="900" b="1"/>
            </a:lvl4pPr>
            <a:lvl5pPr marL="1023960" indent="0">
              <a:buNone/>
              <a:defRPr sz="900" b="1"/>
            </a:lvl5pPr>
            <a:lvl6pPr marL="1279950" indent="0">
              <a:buNone/>
              <a:defRPr sz="900" b="1"/>
            </a:lvl6pPr>
            <a:lvl7pPr marL="1535936" indent="0">
              <a:buNone/>
              <a:defRPr sz="900" b="1"/>
            </a:lvl7pPr>
            <a:lvl8pPr marL="1791929" indent="0">
              <a:buNone/>
              <a:defRPr sz="900" b="1"/>
            </a:lvl8pPr>
            <a:lvl9pPr marL="2047914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990" indent="0">
              <a:buNone/>
              <a:defRPr sz="1100" b="1"/>
            </a:lvl2pPr>
            <a:lvl3pPr marL="511980" indent="0">
              <a:buNone/>
              <a:defRPr sz="1000" b="1"/>
            </a:lvl3pPr>
            <a:lvl4pPr marL="767970" indent="0">
              <a:buNone/>
              <a:defRPr sz="900" b="1"/>
            </a:lvl4pPr>
            <a:lvl5pPr marL="1023960" indent="0">
              <a:buNone/>
              <a:defRPr sz="900" b="1"/>
            </a:lvl5pPr>
            <a:lvl6pPr marL="1279950" indent="0">
              <a:buNone/>
              <a:defRPr sz="900" b="1"/>
            </a:lvl6pPr>
            <a:lvl7pPr marL="1535936" indent="0">
              <a:buNone/>
              <a:defRPr sz="900" b="1"/>
            </a:lvl7pPr>
            <a:lvl8pPr marL="1791929" indent="0">
              <a:buNone/>
              <a:defRPr sz="900" b="1"/>
            </a:lvl8pPr>
            <a:lvl9pPr marL="2047914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486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4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6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800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5788" indent="0">
              <a:buNone/>
              <a:defRPr sz="1600"/>
            </a:lvl2pPr>
            <a:lvl3pPr marL="511576" indent="0">
              <a:buNone/>
              <a:defRPr sz="1300"/>
            </a:lvl3pPr>
            <a:lvl4pPr marL="767364" indent="0">
              <a:buNone/>
              <a:defRPr sz="1100"/>
            </a:lvl4pPr>
            <a:lvl5pPr marL="1023152" indent="0">
              <a:buNone/>
              <a:defRPr sz="1100"/>
            </a:lvl5pPr>
            <a:lvl6pPr marL="1278940" indent="0">
              <a:buNone/>
              <a:defRPr sz="1100"/>
            </a:lvl6pPr>
            <a:lvl7pPr marL="1534704" indent="0">
              <a:buNone/>
              <a:defRPr sz="1100"/>
            </a:lvl7pPr>
            <a:lvl8pPr marL="1790515" indent="0">
              <a:buNone/>
              <a:defRPr sz="1100"/>
            </a:lvl8pPr>
            <a:lvl9pPr marL="2046265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52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5788" indent="0">
              <a:buNone/>
              <a:defRPr sz="700"/>
            </a:lvl2pPr>
            <a:lvl3pPr marL="511576" indent="0">
              <a:buNone/>
              <a:defRPr sz="600"/>
            </a:lvl3pPr>
            <a:lvl4pPr marL="767364" indent="0">
              <a:buNone/>
              <a:defRPr sz="500"/>
            </a:lvl4pPr>
            <a:lvl5pPr marL="1023152" indent="0">
              <a:buNone/>
              <a:defRPr sz="500"/>
            </a:lvl5pPr>
            <a:lvl6pPr marL="1278940" indent="0">
              <a:buNone/>
              <a:defRPr sz="500"/>
            </a:lvl6pPr>
            <a:lvl7pPr marL="1534704" indent="0">
              <a:buNone/>
              <a:defRPr sz="500"/>
            </a:lvl7pPr>
            <a:lvl8pPr marL="1790515" indent="0">
              <a:buNone/>
              <a:defRPr sz="500"/>
            </a:lvl8pPr>
            <a:lvl9pPr marL="2046265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2893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6104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74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64" y="182183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74" y="956883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5990" indent="0">
              <a:buNone/>
              <a:defRPr sz="700"/>
            </a:lvl2pPr>
            <a:lvl3pPr marL="511980" indent="0">
              <a:buNone/>
              <a:defRPr sz="600"/>
            </a:lvl3pPr>
            <a:lvl4pPr marL="767970" indent="0">
              <a:buNone/>
              <a:defRPr sz="500"/>
            </a:lvl4pPr>
            <a:lvl5pPr marL="1023960" indent="0">
              <a:buNone/>
              <a:defRPr sz="500"/>
            </a:lvl5pPr>
            <a:lvl6pPr marL="1279950" indent="0">
              <a:buNone/>
              <a:defRPr sz="500"/>
            </a:lvl6pPr>
            <a:lvl7pPr marL="1535936" indent="0">
              <a:buNone/>
              <a:defRPr sz="500"/>
            </a:lvl7pPr>
            <a:lvl8pPr marL="1791929" indent="0">
              <a:buNone/>
              <a:defRPr sz="500"/>
            </a:lvl8pPr>
            <a:lvl9pPr marL="2047914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1439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549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5990" indent="0">
              <a:buNone/>
              <a:defRPr sz="1600"/>
            </a:lvl2pPr>
            <a:lvl3pPr marL="511980" indent="0">
              <a:buNone/>
              <a:defRPr sz="1300"/>
            </a:lvl3pPr>
            <a:lvl4pPr marL="767970" indent="0">
              <a:buNone/>
              <a:defRPr sz="1100"/>
            </a:lvl4pPr>
            <a:lvl5pPr marL="1023960" indent="0">
              <a:buNone/>
              <a:defRPr sz="1100"/>
            </a:lvl5pPr>
            <a:lvl6pPr marL="1279950" indent="0">
              <a:buNone/>
              <a:defRPr sz="1100"/>
            </a:lvl6pPr>
            <a:lvl7pPr marL="1535936" indent="0">
              <a:buNone/>
              <a:defRPr sz="1100"/>
            </a:lvl7pPr>
            <a:lvl8pPr marL="1791929" indent="0">
              <a:buNone/>
              <a:defRPr sz="1100"/>
            </a:lvl8pPr>
            <a:lvl9pPr marL="2047914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52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5990" indent="0">
              <a:buNone/>
              <a:defRPr sz="700"/>
            </a:lvl2pPr>
            <a:lvl3pPr marL="511980" indent="0">
              <a:buNone/>
              <a:defRPr sz="600"/>
            </a:lvl3pPr>
            <a:lvl4pPr marL="767970" indent="0">
              <a:buNone/>
              <a:defRPr sz="500"/>
            </a:lvl4pPr>
            <a:lvl5pPr marL="1023960" indent="0">
              <a:buNone/>
              <a:defRPr sz="500"/>
            </a:lvl5pPr>
            <a:lvl6pPr marL="1279950" indent="0">
              <a:buNone/>
              <a:defRPr sz="500"/>
            </a:lvl6pPr>
            <a:lvl7pPr marL="1535936" indent="0">
              <a:buNone/>
              <a:defRPr sz="500"/>
            </a:lvl7pPr>
            <a:lvl8pPr marL="1791929" indent="0">
              <a:buNone/>
              <a:defRPr sz="500"/>
            </a:lvl8pPr>
            <a:lvl9pPr marL="2047914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0886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4309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241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241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4124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655243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6472707" y="3297433"/>
            <a:ext cx="17199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3791700" y="3284771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3791700" y="3917895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07160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071600" y="3297433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2421000" y="378144"/>
            <a:ext cx="4302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26873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1646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058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938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3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9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12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8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2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24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140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929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929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67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2286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0" indent="0">
              <a:buNone/>
              <a:defRPr sz="1100" b="1"/>
            </a:lvl2pPr>
            <a:lvl3pPr marL="512060" indent="0">
              <a:buNone/>
              <a:defRPr sz="1000" b="1"/>
            </a:lvl3pPr>
            <a:lvl4pPr marL="768090" indent="0">
              <a:buNone/>
              <a:defRPr sz="900" b="1"/>
            </a:lvl4pPr>
            <a:lvl5pPr marL="1024120" indent="0">
              <a:buNone/>
              <a:defRPr sz="900" b="1"/>
            </a:lvl5pPr>
            <a:lvl6pPr marL="1280150" indent="0">
              <a:buNone/>
              <a:defRPr sz="900" b="1"/>
            </a:lvl6pPr>
            <a:lvl7pPr marL="1536180" indent="0">
              <a:buNone/>
              <a:defRPr sz="900" b="1"/>
            </a:lvl7pPr>
            <a:lvl8pPr marL="1792209" indent="0">
              <a:buNone/>
              <a:defRPr sz="900" b="1"/>
            </a:lvl8pPr>
            <a:lvl9pPr marL="204824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0" indent="0">
              <a:buNone/>
              <a:defRPr sz="1100" b="1"/>
            </a:lvl2pPr>
            <a:lvl3pPr marL="512060" indent="0">
              <a:buNone/>
              <a:defRPr sz="1000" b="1"/>
            </a:lvl3pPr>
            <a:lvl4pPr marL="768090" indent="0">
              <a:buNone/>
              <a:defRPr sz="900" b="1"/>
            </a:lvl4pPr>
            <a:lvl5pPr marL="1024120" indent="0">
              <a:buNone/>
              <a:defRPr sz="900" b="1"/>
            </a:lvl5pPr>
            <a:lvl6pPr marL="1280150" indent="0">
              <a:buNone/>
              <a:defRPr sz="900" b="1"/>
            </a:lvl6pPr>
            <a:lvl7pPr marL="1536180" indent="0">
              <a:buNone/>
              <a:defRPr sz="900" b="1"/>
            </a:lvl7pPr>
            <a:lvl8pPr marL="1792209" indent="0">
              <a:buNone/>
              <a:defRPr sz="900" b="1"/>
            </a:lvl8pPr>
            <a:lvl9pPr marL="204824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652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4828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700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65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64" y="182163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65" y="956863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30" indent="0">
              <a:buNone/>
              <a:defRPr sz="700"/>
            </a:lvl2pPr>
            <a:lvl3pPr marL="512060" indent="0">
              <a:buNone/>
              <a:defRPr sz="600"/>
            </a:lvl3pPr>
            <a:lvl4pPr marL="768090" indent="0">
              <a:buNone/>
              <a:defRPr sz="500"/>
            </a:lvl4pPr>
            <a:lvl5pPr marL="1024120" indent="0">
              <a:buNone/>
              <a:defRPr sz="500"/>
            </a:lvl5pPr>
            <a:lvl6pPr marL="1280150" indent="0">
              <a:buNone/>
              <a:defRPr sz="500"/>
            </a:lvl6pPr>
            <a:lvl7pPr marL="1536180" indent="0">
              <a:buNone/>
              <a:defRPr sz="500"/>
            </a:lvl7pPr>
            <a:lvl8pPr marL="1792209" indent="0">
              <a:buNone/>
              <a:defRPr sz="500"/>
            </a:lvl8pPr>
            <a:lvl9pPr marL="204824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3872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529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30" indent="0">
              <a:buNone/>
              <a:defRPr sz="1600"/>
            </a:lvl2pPr>
            <a:lvl3pPr marL="512060" indent="0">
              <a:buNone/>
              <a:defRPr sz="1300"/>
            </a:lvl3pPr>
            <a:lvl4pPr marL="768090" indent="0">
              <a:buNone/>
              <a:defRPr sz="1100"/>
            </a:lvl4pPr>
            <a:lvl5pPr marL="1024120" indent="0">
              <a:buNone/>
              <a:defRPr sz="1100"/>
            </a:lvl5pPr>
            <a:lvl6pPr marL="1280150" indent="0">
              <a:buNone/>
              <a:defRPr sz="1100"/>
            </a:lvl6pPr>
            <a:lvl7pPr marL="1536180" indent="0">
              <a:buNone/>
              <a:defRPr sz="1100"/>
            </a:lvl7pPr>
            <a:lvl8pPr marL="1792209" indent="0">
              <a:buNone/>
              <a:defRPr sz="1100"/>
            </a:lvl8pPr>
            <a:lvl9pPr marL="2048240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3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30" indent="0">
              <a:buNone/>
              <a:defRPr sz="700"/>
            </a:lvl2pPr>
            <a:lvl3pPr marL="512060" indent="0">
              <a:buNone/>
              <a:defRPr sz="600"/>
            </a:lvl3pPr>
            <a:lvl4pPr marL="768090" indent="0">
              <a:buNone/>
              <a:defRPr sz="500"/>
            </a:lvl4pPr>
            <a:lvl5pPr marL="1024120" indent="0">
              <a:buNone/>
              <a:defRPr sz="500"/>
            </a:lvl5pPr>
            <a:lvl6pPr marL="1280150" indent="0">
              <a:buNone/>
              <a:defRPr sz="500"/>
            </a:lvl6pPr>
            <a:lvl7pPr marL="1536180" indent="0">
              <a:buNone/>
              <a:defRPr sz="500"/>
            </a:lvl7pPr>
            <a:lvl8pPr marL="1792209" indent="0">
              <a:buNone/>
              <a:defRPr sz="500"/>
            </a:lvl8pPr>
            <a:lvl9pPr marL="204824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3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4722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221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221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0031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E7F28C86-3868-FC5C-FE36-F5BE46723779}"/>
              </a:ext>
            </a:extLst>
          </p:cNvPr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2060">
              <a:defRPr/>
            </a:pPr>
            <a:endParaRPr lang="ko-KR" altLang="en-US" sz="40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0"/>
          </p:nvPr>
        </p:nvSpPr>
        <p:spPr>
          <a:xfrm>
            <a:off x="719069" y="2202022"/>
            <a:ext cx="2411841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48" indent="0">
              <a:buNone/>
              <a:defRPr sz="3100"/>
            </a:lvl2pPr>
            <a:lvl3pPr marL="1024095" indent="0">
              <a:buNone/>
              <a:defRPr sz="2700"/>
            </a:lvl3pPr>
            <a:lvl4pPr marL="1536140" indent="0">
              <a:buNone/>
              <a:defRPr sz="2200"/>
            </a:lvl4pPr>
            <a:lvl5pPr marL="2048189" indent="0">
              <a:buNone/>
              <a:defRPr sz="2200"/>
            </a:lvl5pPr>
            <a:lvl6pPr marL="2560235" indent="0">
              <a:buNone/>
              <a:defRPr sz="2200"/>
            </a:lvl6pPr>
            <a:lvl7pPr marL="3072283" indent="0">
              <a:buNone/>
              <a:defRPr sz="2200"/>
            </a:lvl7pPr>
            <a:lvl8pPr marL="3584329" indent="0">
              <a:buNone/>
              <a:defRPr sz="2200"/>
            </a:lvl8pPr>
            <a:lvl9pPr marL="4096377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>
            <a:off x="3365618" y="2202022"/>
            <a:ext cx="2411841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48" indent="0">
              <a:buNone/>
              <a:defRPr sz="3100"/>
            </a:lvl2pPr>
            <a:lvl3pPr marL="1024095" indent="0">
              <a:buNone/>
              <a:defRPr sz="2700"/>
            </a:lvl3pPr>
            <a:lvl4pPr marL="1536140" indent="0">
              <a:buNone/>
              <a:defRPr sz="2200"/>
            </a:lvl4pPr>
            <a:lvl5pPr marL="2048189" indent="0">
              <a:buNone/>
              <a:defRPr sz="2200"/>
            </a:lvl5pPr>
            <a:lvl6pPr marL="2560235" indent="0">
              <a:buNone/>
              <a:defRPr sz="2200"/>
            </a:lvl6pPr>
            <a:lvl7pPr marL="3072283" indent="0">
              <a:buNone/>
              <a:defRPr sz="2200"/>
            </a:lvl7pPr>
            <a:lvl8pPr marL="3584329" indent="0">
              <a:buNone/>
              <a:defRPr sz="2200"/>
            </a:lvl8pPr>
            <a:lvl9pPr marL="4096377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idx="12"/>
          </p:nvPr>
        </p:nvSpPr>
        <p:spPr>
          <a:xfrm>
            <a:off x="6012167" y="2202022"/>
            <a:ext cx="2411841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48" indent="0">
              <a:buNone/>
              <a:defRPr sz="3100"/>
            </a:lvl2pPr>
            <a:lvl3pPr marL="1024095" indent="0">
              <a:buNone/>
              <a:defRPr sz="2700"/>
            </a:lvl3pPr>
            <a:lvl4pPr marL="1536140" indent="0">
              <a:buNone/>
              <a:defRPr sz="2200"/>
            </a:lvl4pPr>
            <a:lvl5pPr marL="2048189" indent="0">
              <a:buNone/>
              <a:defRPr sz="2200"/>
            </a:lvl5pPr>
            <a:lvl6pPr marL="2560235" indent="0">
              <a:buNone/>
              <a:defRPr sz="2200"/>
            </a:lvl6pPr>
            <a:lvl7pPr marL="3072283" indent="0">
              <a:buNone/>
              <a:defRPr sz="2200"/>
            </a:lvl7pPr>
            <a:lvl8pPr marL="3584329" indent="0">
              <a:buNone/>
              <a:defRPr sz="2200"/>
            </a:lvl8pPr>
            <a:lvl9pPr marL="4096377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4444"/>
            <a:ext cx="9144000" cy="1035373"/>
          </a:xfrm>
          <a:prstGeom prst="rect">
            <a:avLst/>
          </a:prstGeom>
        </p:spPr>
        <p:txBody>
          <a:bodyPr/>
          <a:lstStyle>
            <a:lvl1pPr algn="ctr">
              <a:defRPr sz="4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vi-VN" altLang="ko-KR"/>
              <a:t>Bấm để sửa kiểu tiêu đề Bản cái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735882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37B59362-79F1-BAB7-764A-6538D6C3E633}"/>
              </a:ext>
            </a:extLst>
          </p:cNvPr>
          <p:cNvGrpSpPr/>
          <p:nvPr/>
        </p:nvGrpSpPr>
        <p:grpSpPr>
          <a:xfrm>
            <a:off x="-241386" y="-285290"/>
            <a:ext cx="9626686" cy="7326979"/>
            <a:chOff x="-43" y="-76200"/>
            <a:chExt cx="9144000" cy="5219700"/>
          </a:xfrm>
          <a:solidFill>
            <a:srgbClr val="FFF7D5"/>
          </a:solidFill>
        </p:grpSpPr>
        <p:cxnSp>
          <p:nvCxnSpPr>
            <p:cNvPr id="3" name="Google Shape;10;p2">
              <a:extLst>
                <a:ext uri="{FF2B5EF4-FFF2-40B4-BE49-F238E27FC236}">
                  <a16:creationId xmlns:a16="http://schemas.microsoft.com/office/drawing/2014/main" id="{86377563-4015-56A7-B9A0-94976F700D7B}"/>
                </a:ext>
              </a:extLst>
            </p:cNvPr>
            <p:cNvCxnSpPr/>
            <p:nvPr/>
          </p:nvCxnSpPr>
          <p:spPr>
            <a:xfrm>
              <a:off x="21584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" name="Google Shape;11;p2">
              <a:extLst>
                <a:ext uri="{FF2B5EF4-FFF2-40B4-BE49-F238E27FC236}">
                  <a16:creationId xmlns:a16="http://schemas.microsoft.com/office/drawing/2014/main" id="{D3F1F04E-0605-94AE-E7AA-8FF4BD4982DC}"/>
                </a:ext>
              </a:extLst>
            </p:cNvPr>
            <p:cNvCxnSpPr/>
            <p:nvPr/>
          </p:nvCxnSpPr>
          <p:spPr>
            <a:xfrm>
              <a:off x="516147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" name="Google Shape;12;p2">
              <a:extLst>
                <a:ext uri="{FF2B5EF4-FFF2-40B4-BE49-F238E27FC236}">
                  <a16:creationId xmlns:a16="http://schemas.microsoft.com/office/drawing/2014/main" id="{D7BE9595-3E20-C8CC-0612-6F6FB6C0E2A2}"/>
                </a:ext>
              </a:extLst>
            </p:cNvPr>
            <p:cNvCxnSpPr/>
            <p:nvPr/>
          </p:nvCxnSpPr>
          <p:spPr>
            <a:xfrm>
              <a:off x="81645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" name="Google Shape;13;p2">
              <a:extLst>
                <a:ext uri="{FF2B5EF4-FFF2-40B4-BE49-F238E27FC236}">
                  <a16:creationId xmlns:a16="http://schemas.microsoft.com/office/drawing/2014/main" id="{1787E71B-CCED-A33C-958E-771C245137C7}"/>
                </a:ext>
              </a:extLst>
            </p:cNvPr>
            <p:cNvCxnSpPr/>
            <p:nvPr/>
          </p:nvCxnSpPr>
          <p:spPr>
            <a:xfrm>
              <a:off x="111675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14;p2">
              <a:extLst>
                <a:ext uri="{FF2B5EF4-FFF2-40B4-BE49-F238E27FC236}">
                  <a16:creationId xmlns:a16="http://schemas.microsoft.com/office/drawing/2014/main" id="{23F65731-ECD2-56A9-5D40-5A9735BD3FC4}"/>
                </a:ext>
              </a:extLst>
            </p:cNvPr>
            <p:cNvCxnSpPr/>
            <p:nvPr/>
          </p:nvCxnSpPr>
          <p:spPr>
            <a:xfrm>
              <a:off x="141705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15;p2">
              <a:extLst>
                <a:ext uri="{FF2B5EF4-FFF2-40B4-BE49-F238E27FC236}">
                  <a16:creationId xmlns:a16="http://schemas.microsoft.com/office/drawing/2014/main" id="{B652831C-68E2-AC8B-AE0F-A8A951FAA995}"/>
                </a:ext>
              </a:extLst>
            </p:cNvPr>
            <p:cNvCxnSpPr/>
            <p:nvPr/>
          </p:nvCxnSpPr>
          <p:spPr>
            <a:xfrm>
              <a:off x="171736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6;p2">
              <a:extLst>
                <a:ext uri="{FF2B5EF4-FFF2-40B4-BE49-F238E27FC236}">
                  <a16:creationId xmlns:a16="http://schemas.microsoft.com/office/drawing/2014/main" id="{3602307D-AB98-18D4-C4CA-23092A13C2F2}"/>
                </a:ext>
              </a:extLst>
            </p:cNvPr>
            <p:cNvCxnSpPr/>
            <p:nvPr/>
          </p:nvCxnSpPr>
          <p:spPr>
            <a:xfrm>
              <a:off x="201766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7;p2">
              <a:extLst>
                <a:ext uri="{FF2B5EF4-FFF2-40B4-BE49-F238E27FC236}">
                  <a16:creationId xmlns:a16="http://schemas.microsoft.com/office/drawing/2014/main" id="{96A9040F-A010-EEB7-F105-93252F295BB3}"/>
                </a:ext>
              </a:extLst>
            </p:cNvPr>
            <p:cNvCxnSpPr/>
            <p:nvPr/>
          </p:nvCxnSpPr>
          <p:spPr>
            <a:xfrm>
              <a:off x="231796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8;p2">
              <a:extLst>
                <a:ext uri="{FF2B5EF4-FFF2-40B4-BE49-F238E27FC236}">
                  <a16:creationId xmlns:a16="http://schemas.microsoft.com/office/drawing/2014/main" id="{9C88E4AA-7C57-BA9F-D1F6-2A35FD8C3979}"/>
                </a:ext>
              </a:extLst>
            </p:cNvPr>
            <p:cNvCxnSpPr/>
            <p:nvPr/>
          </p:nvCxnSpPr>
          <p:spPr>
            <a:xfrm>
              <a:off x="261827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9;p2">
              <a:extLst>
                <a:ext uri="{FF2B5EF4-FFF2-40B4-BE49-F238E27FC236}">
                  <a16:creationId xmlns:a16="http://schemas.microsoft.com/office/drawing/2014/main" id="{32E36358-7313-82CD-3B4A-CCFC6EF218F6}"/>
                </a:ext>
              </a:extLst>
            </p:cNvPr>
            <p:cNvCxnSpPr/>
            <p:nvPr/>
          </p:nvCxnSpPr>
          <p:spPr>
            <a:xfrm>
              <a:off x="291857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20;p2">
              <a:extLst>
                <a:ext uri="{FF2B5EF4-FFF2-40B4-BE49-F238E27FC236}">
                  <a16:creationId xmlns:a16="http://schemas.microsoft.com/office/drawing/2014/main" id="{BA3E11F7-3E3A-4B00-F17F-6D5EA09D7949}"/>
                </a:ext>
              </a:extLst>
            </p:cNvPr>
            <p:cNvCxnSpPr/>
            <p:nvPr/>
          </p:nvCxnSpPr>
          <p:spPr>
            <a:xfrm>
              <a:off x="321887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21;p2">
              <a:extLst>
                <a:ext uri="{FF2B5EF4-FFF2-40B4-BE49-F238E27FC236}">
                  <a16:creationId xmlns:a16="http://schemas.microsoft.com/office/drawing/2014/main" id="{CA097732-9421-7419-560F-1C9F31E48EE0}"/>
                </a:ext>
              </a:extLst>
            </p:cNvPr>
            <p:cNvCxnSpPr/>
            <p:nvPr/>
          </p:nvCxnSpPr>
          <p:spPr>
            <a:xfrm>
              <a:off x="351918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22;p2">
              <a:extLst>
                <a:ext uri="{FF2B5EF4-FFF2-40B4-BE49-F238E27FC236}">
                  <a16:creationId xmlns:a16="http://schemas.microsoft.com/office/drawing/2014/main" id="{54A0E8CD-74E8-D7E6-5E4B-2A058C06B475}"/>
                </a:ext>
              </a:extLst>
            </p:cNvPr>
            <p:cNvCxnSpPr/>
            <p:nvPr/>
          </p:nvCxnSpPr>
          <p:spPr>
            <a:xfrm>
              <a:off x="381948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3;p2">
              <a:extLst>
                <a:ext uri="{FF2B5EF4-FFF2-40B4-BE49-F238E27FC236}">
                  <a16:creationId xmlns:a16="http://schemas.microsoft.com/office/drawing/2014/main" id="{C8A4C9FE-7B70-683B-B07B-C24D3BB8A017}"/>
                </a:ext>
              </a:extLst>
            </p:cNvPr>
            <p:cNvCxnSpPr/>
            <p:nvPr/>
          </p:nvCxnSpPr>
          <p:spPr>
            <a:xfrm>
              <a:off x="411978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4;p2">
              <a:extLst>
                <a:ext uri="{FF2B5EF4-FFF2-40B4-BE49-F238E27FC236}">
                  <a16:creationId xmlns:a16="http://schemas.microsoft.com/office/drawing/2014/main" id="{380522DB-7161-CA2B-7834-3B6698530E48}"/>
                </a:ext>
              </a:extLst>
            </p:cNvPr>
            <p:cNvCxnSpPr/>
            <p:nvPr/>
          </p:nvCxnSpPr>
          <p:spPr>
            <a:xfrm>
              <a:off x="442009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5;p2">
              <a:extLst>
                <a:ext uri="{FF2B5EF4-FFF2-40B4-BE49-F238E27FC236}">
                  <a16:creationId xmlns:a16="http://schemas.microsoft.com/office/drawing/2014/main" id="{8C6AD3FC-3421-FDD9-28E9-2148A2975C16}"/>
                </a:ext>
              </a:extLst>
            </p:cNvPr>
            <p:cNvCxnSpPr/>
            <p:nvPr/>
          </p:nvCxnSpPr>
          <p:spPr>
            <a:xfrm>
              <a:off x="472039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;p2">
              <a:extLst>
                <a:ext uri="{FF2B5EF4-FFF2-40B4-BE49-F238E27FC236}">
                  <a16:creationId xmlns:a16="http://schemas.microsoft.com/office/drawing/2014/main" id="{45918423-EC5B-570C-C093-4483A787118A}"/>
                </a:ext>
              </a:extLst>
            </p:cNvPr>
            <p:cNvCxnSpPr/>
            <p:nvPr/>
          </p:nvCxnSpPr>
          <p:spPr>
            <a:xfrm>
              <a:off x="502069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7;p2">
              <a:extLst>
                <a:ext uri="{FF2B5EF4-FFF2-40B4-BE49-F238E27FC236}">
                  <a16:creationId xmlns:a16="http://schemas.microsoft.com/office/drawing/2014/main" id="{32E9E5D6-7DC3-3811-4B5E-41F4960DAABC}"/>
                </a:ext>
              </a:extLst>
            </p:cNvPr>
            <p:cNvCxnSpPr/>
            <p:nvPr/>
          </p:nvCxnSpPr>
          <p:spPr>
            <a:xfrm>
              <a:off x="532100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8;p2">
              <a:extLst>
                <a:ext uri="{FF2B5EF4-FFF2-40B4-BE49-F238E27FC236}">
                  <a16:creationId xmlns:a16="http://schemas.microsoft.com/office/drawing/2014/main" id="{2FB0844E-2CB5-2A07-1CE8-3B73005AC690}"/>
                </a:ext>
              </a:extLst>
            </p:cNvPr>
            <p:cNvCxnSpPr/>
            <p:nvPr/>
          </p:nvCxnSpPr>
          <p:spPr>
            <a:xfrm>
              <a:off x="562130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9;p2">
              <a:extLst>
                <a:ext uri="{FF2B5EF4-FFF2-40B4-BE49-F238E27FC236}">
                  <a16:creationId xmlns:a16="http://schemas.microsoft.com/office/drawing/2014/main" id="{6A4FE716-F302-9242-327C-2155DB518DD8}"/>
                </a:ext>
              </a:extLst>
            </p:cNvPr>
            <p:cNvCxnSpPr/>
            <p:nvPr/>
          </p:nvCxnSpPr>
          <p:spPr>
            <a:xfrm>
              <a:off x="592160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30;p2">
              <a:extLst>
                <a:ext uri="{FF2B5EF4-FFF2-40B4-BE49-F238E27FC236}">
                  <a16:creationId xmlns:a16="http://schemas.microsoft.com/office/drawing/2014/main" id="{BF613334-1C93-D56B-9F82-5B4DD9267D9A}"/>
                </a:ext>
              </a:extLst>
            </p:cNvPr>
            <p:cNvCxnSpPr/>
            <p:nvPr/>
          </p:nvCxnSpPr>
          <p:spPr>
            <a:xfrm>
              <a:off x="622191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31;p2">
              <a:extLst>
                <a:ext uri="{FF2B5EF4-FFF2-40B4-BE49-F238E27FC236}">
                  <a16:creationId xmlns:a16="http://schemas.microsoft.com/office/drawing/2014/main" id="{2371AD92-5A08-5730-775C-EA00E6F8BECA}"/>
                </a:ext>
              </a:extLst>
            </p:cNvPr>
            <p:cNvCxnSpPr/>
            <p:nvPr/>
          </p:nvCxnSpPr>
          <p:spPr>
            <a:xfrm>
              <a:off x="652221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32;p2">
              <a:extLst>
                <a:ext uri="{FF2B5EF4-FFF2-40B4-BE49-F238E27FC236}">
                  <a16:creationId xmlns:a16="http://schemas.microsoft.com/office/drawing/2014/main" id="{C9C15F56-9054-693E-C5DE-1577AC2AD679}"/>
                </a:ext>
              </a:extLst>
            </p:cNvPr>
            <p:cNvCxnSpPr/>
            <p:nvPr/>
          </p:nvCxnSpPr>
          <p:spPr>
            <a:xfrm>
              <a:off x="682252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33;p2">
              <a:extLst>
                <a:ext uri="{FF2B5EF4-FFF2-40B4-BE49-F238E27FC236}">
                  <a16:creationId xmlns:a16="http://schemas.microsoft.com/office/drawing/2014/main" id="{C02694EF-4653-2F63-4715-1B6CE29692F6}"/>
                </a:ext>
              </a:extLst>
            </p:cNvPr>
            <p:cNvCxnSpPr/>
            <p:nvPr/>
          </p:nvCxnSpPr>
          <p:spPr>
            <a:xfrm>
              <a:off x="712282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34;p2">
              <a:extLst>
                <a:ext uri="{FF2B5EF4-FFF2-40B4-BE49-F238E27FC236}">
                  <a16:creationId xmlns:a16="http://schemas.microsoft.com/office/drawing/2014/main" id="{84E40C97-D381-9444-B5F2-271A8831836D}"/>
                </a:ext>
              </a:extLst>
            </p:cNvPr>
            <p:cNvCxnSpPr/>
            <p:nvPr/>
          </p:nvCxnSpPr>
          <p:spPr>
            <a:xfrm>
              <a:off x="742312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35;p2">
              <a:extLst>
                <a:ext uri="{FF2B5EF4-FFF2-40B4-BE49-F238E27FC236}">
                  <a16:creationId xmlns:a16="http://schemas.microsoft.com/office/drawing/2014/main" id="{69B76E12-1429-14F8-EB66-068C686783A5}"/>
                </a:ext>
              </a:extLst>
            </p:cNvPr>
            <p:cNvCxnSpPr/>
            <p:nvPr/>
          </p:nvCxnSpPr>
          <p:spPr>
            <a:xfrm>
              <a:off x="772343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36;p2">
              <a:extLst>
                <a:ext uri="{FF2B5EF4-FFF2-40B4-BE49-F238E27FC236}">
                  <a16:creationId xmlns:a16="http://schemas.microsoft.com/office/drawing/2014/main" id="{3D5CE49E-D38C-AF7C-80D3-3D6FB5AD08C6}"/>
                </a:ext>
              </a:extLst>
            </p:cNvPr>
            <p:cNvCxnSpPr/>
            <p:nvPr/>
          </p:nvCxnSpPr>
          <p:spPr>
            <a:xfrm>
              <a:off x="802373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7;p2">
              <a:extLst>
                <a:ext uri="{FF2B5EF4-FFF2-40B4-BE49-F238E27FC236}">
                  <a16:creationId xmlns:a16="http://schemas.microsoft.com/office/drawing/2014/main" id="{A67C8A2D-DA4B-5CC7-55EA-00D35254EDAF}"/>
                </a:ext>
              </a:extLst>
            </p:cNvPr>
            <p:cNvCxnSpPr/>
            <p:nvPr/>
          </p:nvCxnSpPr>
          <p:spPr>
            <a:xfrm>
              <a:off x="8324037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8;p2">
              <a:extLst>
                <a:ext uri="{FF2B5EF4-FFF2-40B4-BE49-F238E27FC236}">
                  <a16:creationId xmlns:a16="http://schemas.microsoft.com/office/drawing/2014/main" id="{37BD9E0F-BED9-8C2D-F464-77174E34194E}"/>
                </a:ext>
              </a:extLst>
            </p:cNvPr>
            <p:cNvCxnSpPr/>
            <p:nvPr/>
          </p:nvCxnSpPr>
          <p:spPr>
            <a:xfrm>
              <a:off x="862434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9;p2">
              <a:extLst>
                <a:ext uri="{FF2B5EF4-FFF2-40B4-BE49-F238E27FC236}">
                  <a16:creationId xmlns:a16="http://schemas.microsoft.com/office/drawing/2014/main" id="{1B6F7F05-5EEF-F9AE-5D59-4B0EBE31BE81}"/>
                </a:ext>
              </a:extLst>
            </p:cNvPr>
            <p:cNvCxnSpPr/>
            <p:nvPr/>
          </p:nvCxnSpPr>
          <p:spPr>
            <a:xfrm>
              <a:off x="892464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40;p2">
              <a:extLst>
                <a:ext uri="{FF2B5EF4-FFF2-40B4-BE49-F238E27FC236}">
                  <a16:creationId xmlns:a16="http://schemas.microsoft.com/office/drawing/2014/main" id="{F55BEF1C-E8C6-B52F-207A-8AAFD6A09C0D}"/>
                </a:ext>
              </a:extLst>
            </p:cNvPr>
            <p:cNvCxnSpPr/>
            <p:nvPr/>
          </p:nvCxnSpPr>
          <p:spPr>
            <a:xfrm>
              <a:off x="-43" y="3069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41;p2">
              <a:extLst>
                <a:ext uri="{FF2B5EF4-FFF2-40B4-BE49-F238E27FC236}">
                  <a16:creationId xmlns:a16="http://schemas.microsoft.com/office/drawing/2014/main" id="{DCA1F52D-646A-B1CA-9A8B-173DBE8370DB}"/>
                </a:ext>
              </a:extLst>
            </p:cNvPr>
            <p:cNvCxnSpPr/>
            <p:nvPr/>
          </p:nvCxnSpPr>
          <p:spPr>
            <a:xfrm>
              <a:off x="-43" y="6105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42;p2">
              <a:extLst>
                <a:ext uri="{FF2B5EF4-FFF2-40B4-BE49-F238E27FC236}">
                  <a16:creationId xmlns:a16="http://schemas.microsoft.com/office/drawing/2014/main" id="{C01B5971-3878-63DC-D808-BF423FF7C0B5}"/>
                </a:ext>
              </a:extLst>
            </p:cNvPr>
            <p:cNvCxnSpPr/>
            <p:nvPr/>
          </p:nvCxnSpPr>
          <p:spPr>
            <a:xfrm>
              <a:off x="-43" y="9142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43;p2">
              <a:extLst>
                <a:ext uri="{FF2B5EF4-FFF2-40B4-BE49-F238E27FC236}">
                  <a16:creationId xmlns:a16="http://schemas.microsoft.com/office/drawing/2014/main" id="{443B16A5-E95A-FF89-9D34-A89FC72BE5F2}"/>
                </a:ext>
              </a:extLst>
            </p:cNvPr>
            <p:cNvCxnSpPr/>
            <p:nvPr/>
          </p:nvCxnSpPr>
          <p:spPr>
            <a:xfrm>
              <a:off x="-43" y="12178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44;p2">
              <a:extLst>
                <a:ext uri="{FF2B5EF4-FFF2-40B4-BE49-F238E27FC236}">
                  <a16:creationId xmlns:a16="http://schemas.microsoft.com/office/drawing/2014/main" id="{F083D86F-FEB5-F649-A0F0-8FB8CF03339D}"/>
                </a:ext>
              </a:extLst>
            </p:cNvPr>
            <p:cNvCxnSpPr/>
            <p:nvPr/>
          </p:nvCxnSpPr>
          <p:spPr>
            <a:xfrm>
              <a:off x="-43" y="15215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45;p2">
              <a:extLst>
                <a:ext uri="{FF2B5EF4-FFF2-40B4-BE49-F238E27FC236}">
                  <a16:creationId xmlns:a16="http://schemas.microsoft.com/office/drawing/2014/main" id="{2F20D6E8-F8A6-0456-1967-54A3CBE902B4}"/>
                </a:ext>
              </a:extLst>
            </p:cNvPr>
            <p:cNvCxnSpPr/>
            <p:nvPr/>
          </p:nvCxnSpPr>
          <p:spPr>
            <a:xfrm>
              <a:off x="-43" y="18251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46;p2">
              <a:extLst>
                <a:ext uri="{FF2B5EF4-FFF2-40B4-BE49-F238E27FC236}">
                  <a16:creationId xmlns:a16="http://schemas.microsoft.com/office/drawing/2014/main" id="{B24231B0-D4C3-E08A-8FB5-675E3CCA828B}"/>
                </a:ext>
              </a:extLst>
            </p:cNvPr>
            <p:cNvCxnSpPr/>
            <p:nvPr/>
          </p:nvCxnSpPr>
          <p:spPr>
            <a:xfrm>
              <a:off x="-43" y="21288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7;p2">
              <a:extLst>
                <a:ext uri="{FF2B5EF4-FFF2-40B4-BE49-F238E27FC236}">
                  <a16:creationId xmlns:a16="http://schemas.microsoft.com/office/drawing/2014/main" id="{C3C9176D-6683-6D13-4263-A1B499A24E1F}"/>
                </a:ext>
              </a:extLst>
            </p:cNvPr>
            <p:cNvCxnSpPr/>
            <p:nvPr/>
          </p:nvCxnSpPr>
          <p:spPr>
            <a:xfrm>
              <a:off x="-43" y="24324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8;p2">
              <a:extLst>
                <a:ext uri="{FF2B5EF4-FFF2-40B4-BE49-F238E27FC236}">
                  <a16:creationId xmlns:a16="http://schemas.microsoft.com/office/drawing/2014/main" id="{B6C8ADF0-8A67-BFD2-C4EC-A5015D1E8656}"/>
                </a:ext>
              </a:extLst>
            </p:cNvPr>
            <p:cNvCxnSpPr/>
            <p:nvPr/>
          </p:nvCxnSpPr>
          <p:spPr>
            <a:xfrm>
              <a:off x="-43" y="27361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9;p2">
              <a:extLst>
                <a:ext uri="{FF2B5EF4-FFF2-40B4-BE49-F238E27FC236}">
                  <a16:creationId xmlns:a16="http://schemas.microsoft.com/office/drawing/2014/main" id="{B0EFECD1-5867-96A1-0BD6-17C9E13ACCA2}"/>
                </a:ext>
              </a:extLst>
            </p:cNvPr>
            <p:cNvCxnSpPr/>
            <p:nvPr/>
          </p:nvCxnSpPr>
          <p:spPr>
            <a:xfrm>
              <a:off x="-43" y="30397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50;p2">
              <a:extLst>
                <a:ext uri="{FF2B5EF4-FFF2-40B4-BE49-F238E27FC236}">
                  <a16:creationId xmlns:a16="http://schemas.microsoft.com/office/drawing/2014/main" id="{5AB4D081-8A4E-33FB-8F38-C5A76D771CCF}"/>
                </a:ext>
              </a:extLst>
            </p:cNvPr>
            <p:cNvCxnSpPr/>
            <p:nvPr/>
          </p:nvCxnSpPr>
          <p:spPr>
            <a:xfrm>
              <a:off x="-43" y="33434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51;p2">
              <a:extLst>
                <a:ext uri="{FF2B5EF4-FFF2-40B4-BE49-F238E27FC236}">
                  <a16:creationId xmlns:a16="http://schemas.microsoft.com/office/drawing/2014/main" id="{26B37E21-0858-435C-DC78-58D80119E374}"/>
                </a:ext>
              </a:extLst>
            </p:cNvPr>
            <p:cNvCxnSpPr/>
            <p:nvPr/>
          </p:nvCxnSpPr>
          <p:spPr>
            <a:xfrm>
              <a:off x="-43" y="36470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52;p2">
              <a:extLst>
                <a:ext uri="{FF2B5EF4-FFF2-40B4-BE49-F238E27FC236}">
                  <a16:creationId xmlns:a16="http://schemas.microsoft.com/office/drawing/2014/main" id="{5CE1E37C-6C1D-028C-11CC-EAED62A9EAA1}"/>
                </a:ext>
              </a:extLst>
            </p:cNvPr>
            <p:cNvCxnSpPr/>
            <p:nvPr/>
          </p:nvCxnSpPr>
          <p:spPr>
            <a:xfrm>
              <a:off x="-43" y="39507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53;p2">
              <a:extLst>
                <a:ext uri="{FF2B5EF4-FFF2-40B4-BE49-F238E27FC236}">
                  <a16:creationId xmlns:a16="http://schemas.microsoft.com/office/drawing/2014/main" id="{792E88DF-FE6D-2633-FF33-FA4804C39A77}"/>
                </a:ext>
              </a:extLst>
            </p:cNvPr>
            <p:cNvCxnSpPr/>
            <p:nvPr/>
          </p:nvCxnSpPr>
          <p:spPr>
            <a:xfrm>
              <a:off x="-43" y="42543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54;p2">
              <a:extLst>
                <a:ext uri="{FF2B5EF4-FFF2-40B4-BE49-F238E27FC236}">
                  <a16:creationId xmlns:a16="http://schemas.microsoft.com/office/drawing/2014/main" id="{4539EAAE-F819-1451-E410-FEB7C271F9EC}"/>
                </a:ext>
              </a:extLst>
            </p:cNvPr>
            <p:cNvCxnSpPr/>
            <p:nvPr/>
          </p:nvCxnSpPr>
          <p:spPr>
            <a:xfrm>
              <a:off x="-43" y="45580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55;p2">
              <a:extLst>
                <a:ext uri="{FF2B5EF4-FFF2-40B4-BE49-F238E27FC236}">
                  <a16:creationId xmlns:a16="http://schemas.microsoft.com/office/drawing/2014/main" id="{559E1C73-AF7B-2986-3919-E47BC01C7C23}"/>
                </a:ext>
              </a:extLst>
            </p:cNvPr>
            <p:cNvCxnSpPr/>
            <p:nvPr/>
          </p:nvCxnSpPr>
          <p:spPr>
            <a:xfrm>
              <a:off x="-43" y="48616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95359C4F-038D-6FF5-11BF-126B2DB1C0CE}"/>
                </a:ext>
              </a:extLst>
            </p:cNvPr>
            <p:cNvSpPr/>
            <p:nvPr/>
          </p:nvSpPr>
          <p:spPr>
            <a:xfrm>
              <a:off x="516143" y="306900"/>
              <a:ext cx="8108100" cy="4554600"/>
            </a:xfrm>
            <a:prstGeom prst="rect">
              <a:avLst/>
            </a:prstGeom>
            <a:solidFill>
              <a:srgbClr val="FEEFD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512060">
                <a:defRPr/>
              </a:pPr>
              <a:endParaRPr sz="1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9226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62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395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395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191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4952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53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3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9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12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9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2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2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4601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44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44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8638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0846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3144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2116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22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47" y="182078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22" y="956778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242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44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32" indent="0">
              <a:buNone/>
              <a:defRPr sz="1600"/>
            </a:lvl2pPr>
            <a:lvl3pPr marL="512064" indent="0">
              <a:buNone/>
              <a:defRPr sz="1300"/>
            </a:lvl3pPr>
            <a:lvl4pPr marL="768096" indent="0">
              <a:buNone/>
              <a:defRPr sz="1100"/>
            </a:lvl4pPr>
            <a:lvl5pPr marL="1024128" indent="0">
              <a:buNone/>
              <a:defRPr sz="1100"/>
            </a:lvl5pPr>
            <a:lvl6pPr marL="1280160" indent="0">
              <a:buNone/>
              <a:defRPr sz="1100"/>
            </a:lvl6pPr>
            <a:lvl7pPr marL="1536192" indent="0">
              <a:buNone/>
              <a:defRPr sz="1100"/>
            </a:lvl7pPr>
            <a:lvl8pPr marL="1792224" indent="0">
              <a:buNone/>
              <a:defRPr sz="1100"/>
            </a:lvl8pPr>
            <a:lvl9pPr marL="2048256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2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7143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5046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36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36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56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655243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6472707" y="3297433"/>
            <a:ext cx="17199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3791700" y="3284771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3791700" y="3917895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07160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071600" y="3297433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2421000" y="378144"/>
            <a:ext cx="4302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10920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E7F28C86-3868-FC5C-FE36-F5BE46723779}"/>
              </a:ext>
            </a:extLst>
          </p:cNvPr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2064">
              <a:defRPr/>
            </a:pPr>
            <a:endParaRPr lang="ko-KR" altLang="en-US" sz="40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0"/>
          </p:nvPr>
        </p:nvSpPr>
        <p:spPr>
          <a:xfrm>
            <a:off x="719066" y="2201937"/>
            <a:ext cx="2411841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52" indent="0">
              <a:buNone/>
              <a:defRPr sz="3100"/>
            </a:lvl2pPr>
            <a:lvl3pPr marL="1024103" indent="0">
              <a:buNone/>
              <a:defRPr sz="2700"/>
            </a:lvl3pPr>
            <a:lvl4pPr marL="1536153" indent="0">
              <a:buNone/>
              <a:defRPr sz="2200"/>
            </a:lvl4pPr>
            <a:lvl5pPr marL="2048205" indent="0">
              <a:buNone/>
              <a:defRPr sz="2200"/>
            </a:lvl5pPr>
            <a:lvl6pPr marL="2560256" indent="0">
              <a:buNone/>
              <a:defRPr sz="2200"/>
            </a:lvl6pPr>
            <a:lvl7pPr marL="3072308" indent="0">
              <a:buNone/>
              <a:defRPr sz="2200"/>
            </a:lvl7pPr>
            <a:lvl8pPr marL="3584358" indent="0">
              <a:buNone/>
              <a:defRPr sz="2200"/>
            </a:lvl8pPr>
            <a:lvl9pPr marL="4096410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>
            <a:off x="3365615" y="2201937"/>
            <a:ext cx="2411841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52" indent="0">
              <a:buNone/>
              <a:defRPr sz="3100"/>
            </a:lvl2pPr>
            <a:lvl3pPr marL="1024103" indent="0">
              <a:buNone/>
              <a:defRPr sz="2700"/>
            </a:lvl3pPr>
            <a:lvl4pPr marL="1536153" indent="0">
              <a:buNone/>
              <a:defRPr sz="2200"/>
            </a:lvl4pPr>
            <a:lvl5pPr marL="2048205" indent="0">
              <a:buNone/>
              <a:defRPr sz="2200"/>
            </a:lvl5pPr>
            <a:lvl6pPr marL="2560256" indent="0">
              <a:buNone/>
              <a:defRPr sz="2200"/>
            </a:lvl6pPr>
            <a:lvl7pPr marL="3072308" indent="0">
              <a:buNone/>
              <a:defRPr sz="2200"/>
            </a:lvl7pPr>
            <a:lvl8pPr marL="3584358" indent="0">
              <a:buNone/>
              <a:defRPr sz="2200"/>
            </a:lvl8pPr>
            <a:lvl9pPr marL="4096410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idx="12"/>
          </p:nvPr>
        </p:nvSpPr>
        <p:spPr>
          <a:xfrm>
            <a:off x="6012164" y="2201937"/>
            <a:ext cx="2411841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52" indent="0">
              <a:buNone/>
              <a:defRPr sz="3100"/>
            </a:lvl2pPr>
            <a:lvl3pPr marL="1024103" indent="0">
              <a:buNone/>
              <a:defRPr sz="2700"/>
            </a:lvl3pPr>
            <a:lvl4pPr marL="1536153" indent="0">
              <a:buNone/>
              <a:defRPr sz="2200"/>
            </a:lvl4pPr>
            <a:lvl5pPr marL="2048205" indent="0">
              <a:buNone/>
              <a:defRPr sz="2200"/>
            </a:lvl5pPr>
            <a:lvl6pPr marL="2560256" indent="0">
              <a:buNone/>
              <a:defRPr sz="2200"/>
            </a:lvl6pPr>
            <a:lvl7pPr marL="3072308" indent="0">
              <a:buNone/>
              <a:defRPr sz="2200"/>
            </a:lvl7pPr>
            <a:lvl8pPr marL="3584358" indent="0">
              <a:buNone/>
              <a:defRPr sz="2200"/>
            </a:lvl8pPr>
            <a:lvl9pPr marL="4096410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4359"/>
            <a:ext cx="9144000" cy="1035373"/>
          </a:xfrm>
          <a:prstGeom prst="rect">
            <a:avLst/>
          </a:prstGeom>
        </p:spPr>
        <p:txBody>
          <a:bodyPr/>
          <a:lstStyle>
            <a:lvl1pPr algn="ctr">
              <a:defRPr sz="4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vi-VN" altLang="ko-KR"/>
              <a:t>Bấm để sửa kiểu tiêu đề Bản cái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704748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37B59362-79F1-BAB7-764A-6538D6C3E633}"/>
              </a:ext>
            </a:extLst>
          </p:cNvPr>
          <p:cNvGrpSpPr/>
          <p:nvPr/>
        </p:nvGrpSpPr>
        <p:grpSpPr>
          <a:xfrm>
            <a:off x="-241386" y="-285290"/>
            <a:ext cx="9626686" cy="7326979"/>
            <a:chOff x="-43" y="-76200"/>
            <a:chExt cx="9144000" cy="5219700"/>
          </a:xfrm>
          <a:solidFill>
            <a:srgbClr val="FFF7D5"/>
          </a:solidFill>
        </p:grpSpPr>
        <p:cxnSp>
          <p:nvCxnSpPr>
            <p:cNvPr id="3" name="Google Shape;10;p2">
              <a:extLst>
                <a:ext uri="{FF2B5EF4-FFF2-40B4-BE49-F238E27FC236}">
                  <a16:creationId xmlns:a16="http://schemas.microsoft.com/office/drawing/2014/main" id="{86377563-4015-56A7-B9A0-94976F700D7B}"/>
                </a:ext>
              </a:extLst>
            </p:cNvPr>
            <p:cNvCxnSpPr/>
            <p:nvPr/>
          </p:nvCxnSpPr>
          <p:spPr>
            <a:xfrm>
              <a:off x="21584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" name="Google Shape;11;p2">
              <a:extLst>
                <a:ext uri="{FF2B5EF4-FFF2-40B4-BE49-F238E27FC236}">
                  <a16:creationId xmlns:a16="http://schemas.microsoft.com/office/drawing/2014/main" id="{D3F1F04E-0605-94AE-E7AA-8FF4BD4982DC}"/>
                </a:ext>
              </a:extLst>
            </p:cNvPr>
            <p:cNvCxnSpPr/>
            <p:nvPr/>
          </p:nvCxnSpPr>
          <p:spPr>
            <a:xfrm>
              <a:off x="516147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" name="Google Shape;12;p2">
              <a:extLst>
                <a:ext uri="{FF2B5EF4-FFF2-40B4-BE49-F238E27FC236}">
                  <a16:creationId xmlns:a16="http://schemas.microsoft.com/office/drawing/2014/main" id="{D7BE9595-3E20-C8CC-0612-6F6FB6C0E2A2}"/>
                </a:ext>
              </a:extLst>
            </p:cNvPr>
            <p:cNvCxnSpPr/>
            <p:nvPr/>
          </p:nvCxnSpPr>
          <p:spPr>
            <a:xfrm>
              <a:off x="81645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" name="Google Shape;13;p2">
              <a:extLst>
                <a:ext uri="{FF2B5EF4-FFF2-40B4-BE49-F238E27FC236}">
                  <a16:creationId xmlns:a16="http://schemas.microsoft.com/office/drawing/2014/main" id="{1787E71B-CCED-A33C-958E-771C245137C7}"/>
                </a:ext>
              </a:extLst>
            </p:cNvPr>
            <p:cNvCxnSpPr/>
            <p:nvPr/>
          </p:nvCxnSpPr>
          <p:spPr>
            <a:xfrm>
              <a:off x="111675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14;p2">
              <a:extLst>
                <a:ext uri="{FF2B5EF4-FFF2-40B4-BE49-F238E27FC236}">
                  <a16:creationId xmlns:a16="http://schemas.microsoft.com/office/drawing/2014/main" id="{23F65731-ECD2-56A9-5D40-5A9735BD3FC4}"/>
                </a:ext>
              </a:extLst>
            </p:cNvPr>
            <p:cNvCxnSpPr/>
            <p:nvPr/>
          </p:nvCxnSpPr>
          <p:spPr>
            <a:xfrm>
              <a:off x="141705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15;p2">
              <a:extLst>
                <a:ext uri="{FF2B5EF4-FFF2-40B4-BE49-F238E27FC236}">
                  <a16:creationId xmlns:a16="http://schemas.microsoft.com/office/drawing/2014/main" id="{B652831C-68E2-AC8B-AE0F-A8A951FAA995}"/>
                </a:ext>
              </a:extLst>
            </p:cNvPr>
            <p:cNvCxnSpPr/>
            <p:nvPr/>
          </p:nvCxnSpPr>
          <p:spPr>
            <a:xfrm>
              <a:off x="171736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6;p2">
              <a:extLst>
                <a:ext uri="{FF2B5EF4-FFF2-40B4-BE49-F238E27FC236}">
                  <a16:creationId xmlns:a16="http://schemas.microsoft.com/office/drawing/2014/main" id="{3602307D-AB98-18D4-C4CA-23092A13C2F2}"/>
                </a:ext>
              </a:extLst>
            </p:cNvPr>
            <p:cNvCxnSpPr/>
            <p:nvPr/>
          </p:nvCxnSpPr>
          <p:spPr>
            <a:xfrm>
              <a:off x="201766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7;p2">
              <a:extLst>
                <a:ext uri="{FF2B5EF4-FFF2-40B4-BE49-F238E27FC236}">
                  <a16:creationId xmlns:a16="http://schemas.microsoft.com/office/drawing/2014/main" id="{96A9040F-A010-EEB7-F105-93252F295BB3}"/>
                </a:ext>
              </a:extLst>
            </p:cNvPr>
            <p:cNvCxnSpPr/>
            <p:nvPr/>
          </p:nvCxnSpPr>
          <p:spPr>
            <a:xfrm>
              <a:off x="231796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8;p2">
              <a:extLst>
                <a:ext uri="{FF2B5EF4-FFF2-40B4-BE49-F238E27FC236}">
                  <a16:creationId xmlns:a16="http://schemas.microsoft.com/office/drawing/2014/main" id="{9C88E4AA-7C57-BA9F-D1F6-2A35FD8C3979}"/>
                </a:ext>
              </a:extLst>
            </p:cNvPr>
            <p:cNvCxnSpPr/>
            <p:nvPr/>
          </p:nvCxnSpPr>
          <p:spPr>
            <a:xfrm>
              <a:off x="261827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9;p2">
              <a:extLst>
                <a:ext uri="{FF2B5EF4-FFF2-40B4-BE49-F238E27FC236}">
                  <a16:creationId xmlns:a16="http://schemas.microsoft.com/office/drawing/2014/main" id="{32E36358-7313-82CD-3B4A-CCFC6EF218F6}"/>
                </a:ext>
              </a:extLst>
            </p:cNvPr>
            <p:cNvCxnSpPr/>
            <p:nvPr/>
          </p:nvCxnSpPr>
          <p:spPr>
            <a:xfrm>
              <a:off x="291857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20;p2">
              <a:extLst>
                <a:ext uri="{FF2B5EF4-FFF2-40B4-BE49-F238E27FC236}">
                  <a16:creationId xmlns:a16="http://schemas.microsoft.com/office/drawing/2014/main" id="{BA3E11F7-3E3A-4B00-F17F-6D5EA09D7949}"/>
                </a:ext>
              </a:extLst>
            </p:cNvPr>
            <p:cNvCxnSpPr/>
            <p:nvPr/>
          </p:nvCxnSpPr>
          <p:spPr>
            <a:xfrm>
              <a:off x="321887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21;p2">
              <a:extLst>
                <a:ext uri="{FF2B5EF4-FFF2-40B4-BE49-F238E27FC236}">
                  <a16:creationId xmlns:a16="http://schemas.microsoft.com/office/drawing/2014/main" id="{CA097732-9421-7419-560F-1C9F31E48EE0}"/>
                </a:ext>
              </a:extLst>
            </p:cNvPr>
            <p:cNvCxnSpPr/>
            <p:nvPr/>
          </p:nvCxnSpPr>
          <p:spPr>
            <a:xfrm>
              <a:off x="351918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22;p2">
              <a:extLst>
                <a:ext uri="{FF2B5EF4-FFF2-40B4-BE49-F238E27FC236}">
                  <a16:creationId xmlns:a16="http://schemas.microsoft.com/office/drawing/2014/main" id="{54A0E8CD-74E8-D7E6-5E4B-2A058C06B475}"/>
                </a:ext>
              </a:extLst>
            </p:cNvPr>
            <p:cNvCxnSpPr/>
            <p:nvPr/>
          </p:nvCxnSpPr>
          <p:spPr>
            <a:xfrm>
              <a:off x="381948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3;p2">
              <a:extLst>
                <a:ext uri="{FF2B5EF4-FFF2-40B4-BE49-F238E27FC236}">
                  <a16:creationId xmlns:a16="http://schemas.microsoft.com/office/drawing/2014/main" id="{C8A4C9FE-7B70-683B-B07B-C24D3BB8A017}"/>
                </a:ext>
              </a:extLst>
            </p:cNvPr>
            <p:cNvCxnSpPr/>
            <p:nvPr/>
          </p:nvCxnSpPr>
          <p:spPr>
            <a:xfrm>
              <a:off x="411978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4;p2">
              <a:extLst>
                <a:ext uri="{FF2B5EF4-FFF2-40B4-BE49-F238E27FC236}">
                  <a16:creationId xmlns:a16="http://schemas.microsoft.com/office/drawing/2014/main" id="{380522DB-7161-CA2B-7834-3B6698530E48}"/>
                </a:ext>
              </a:extLst>
            </p:cNvPr>
            <p:cNvCxnSpPr/>
            <p:nvPr/>
          </p:nvCxnSpPr>
          <p:spPr>
            <a:xfrm>
              <a:off x="442009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5;p2">
              <a:extLst>
                <a:ext uri="{FF2B5EF4-FFF2-40B4-BE49-F238E27FC236}">
                  <a16:creationId xmlns:a16="http://schemas.microsoft.com/office/drawing/2014/main" id="{8C6AD3FC-3421-FDD9-28E9-2148A2975C16}"/>
                </a:ext>
              </a:extLst>
            </p:cNvPr>
            <p:cNvCxnSpPr/>
            <p:nvPr/>
          </p:nvCxnSpPr>
          <p:spPr>
            <a:xfrm>
              <a:off x="472039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;p2">
              <a:extLst>
                <a:ext uri="{FF2B5EF4-FFF2-40B4-BE49-F238E27FC236}">
                  <a16:creationId xmlns:a16="http://schemas.microsoft.com/office/drawing/2014/main" id="{45918423-EC5B-570C-C093-4483A787118A}"/>
                </a:ext>
              </a:extLst>
            </p:cNvPr>
            <p:cNvCxnSpPr/>
            <p:nvPr/>
          </p:nvCxnSpPr>
          <p:spPr>
            <a:xfrm>
              <a:off x="502069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7;p2">
              <a:extLst>
                <a:ext uri="{FF2B5EF4-FFF2-40B4-BE49-F238E27FC236}">
                  <a16:creationId xmlns:a16="http://schemas.microsoft.com/office/drawing/2014/main" id="{32E9E5D6-7DC3-3811-4B5E-41F4960DAABC}"/>
                </a:ext>
              </a:extLst>
            </p:cNvPr>
            <p:cNvCxnSpPr/>
            <p:nvPr/>
          </p:nvCxnSpPr>
          <p:spPr>
            <a:xfrm>
              <a:off x="532100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8;p2">
              <a:extLst>
                <a:ext uri="{FF2B5EF4-FFF2-40B4-BE49-F238E27FC236}">
                  <a16:creationId xmlns:a16="http://schemas.microsoft.com/office/drawing/2014/main" id="{2FB0844E-2CB5-2A07-1CE8-3B73005AC690}"/>
                </a:ext>
              </a:extLst>
            </p:cNvPr>
            <p:cNvCxnSpPr/>
            <p:nvPr/>
          </p:nvCxnSpPr>
          <p:spPr>
            <a:xfrm>
              <a:off x="562130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9;p2">
              <a:extLst>
                <a:ext uri="{FF2B5EF4-FFF2-40B4-BE49-F238E27FC236}">
                  <a16:creationId xmlns:a16="http://schemas.microsoft.com/office/drawing/2014/main" id="{6A4FE716-F302-9242-327C-2155DB518DD8}"/>
                </a:ext>
              </a:extLst>
            </p:cNvPr>
            <p:cNvCxnSpPr/>
            <p:nvPr/>
          </p:nvCxnSpPr>
          <p:spPr>
            <a:xfrm>
              <a:off x="592160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30;p2">
              <a:extLst>
                <a:ext uri="{FF2B5EF4-FFF2-40B4-BE49-F238E27FC236}">
                  <a16:creationId xmlns:a16="http://schemas.microsoft.com/office/drawing/2014/main" id="{BF613334-1C93-D56B-9F82-5B4DD9267D9A}"/>
                </a:ext>
              </a:extLst>
            </p:cNvPr>
            <p:cNvCxnSpPr/>
            <p:nvPr/>
          </p:nvCxnSpPr>
          <p:spPr>
            <a:xfrm>
              <a:off x="622191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31;p2">
              <a:extLst>
                <a:ext uri="{FF2B5EF4-FFF2-40B4-BE49-F238E27FC236}">
                  <a16:creationId xmlns:a16="http://schemas.microsoft.com/office/drawing/2014/main" id="{2371AD92-5A08-5730-775C-EA00E6F8BECA}"/>
                </a:ext>
              </a:extLst>
            </p:cNvPr>
            <p:cNvCxnSpPr/>
            <p:nvPr/>
          </p:nvCxnSpPr>
          <p:spPr>
            <a:xfrm>
              <a:off x="652221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32;p2">
              <a:extLst>
                <a:ext uri="{FF2B5EF4-FFF2-40B4-BE49-F238E27FC236}">
                  <a16:creationId xmlns:a16="http://schemas.microsoft.com/office/drawing/2014/main" id="{C9C15F56-9054-693E-C5DE-1577AC2AD679}"/>
                </a:ext>
              </a:extLst>
            </p:cNvPr>
            <p:cNvCxnSpPr/>
            <p:nvPr/>
          </p:nvCxnSpPr>
          <p:spPr>
            <a:xfrm>
              <a:off x="682252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33;p2">
              <a:extLst>
                <a:ext uri="{FF2B5EF4-FFF2-40B4-BE49-F238E27FC236}">
                  <a16:creationId xmlns:a16="http://schemas.microsoft.com/office/drawing/2014/main" id="{C02694EF-4653-2F63-4715-1B6CE29692F6}"/>
                </a:ext>
              </a:extLst>
            </p:cNvPr>
            <p:cNvCxnSpPr/>
            <p:nvPr/>
          </p:nvCxnSpPr>
          <p:spPr>
            <a:xfrm>
              <a:off x="712282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34;p2">
              <a:extLst>
                <a:ext uri="{FF2B5EF4-FFF2-40B4-BE49-F238E27FC236}">
                  <a16:creationId xmlns:a16="http://schemas.microsoft.com/office/drawing/2014/main" id="{84E40C97-D381-9444-B5F2-271A8831836D}"/>
                </a:ext>
              </a:extLst>
            </p:cNvPr>
            <p:cNvCxnSpPr/>
            <p:nvPr/>
          </p:nvCxnSpPr>
          <p:spPr>
            <a:xfrm>
              <a:off x="742312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35;p2">
              <a:extLst>
                <a:ext uri="{FF2B5EF4-FFF2-40B4-BE49-F238E27FC236}">
                  <a16:creationId xmlns:a16="http://schemas.microsoft.com/office/drawing/2014/main" id="{69B76E12-1429-14F8-EB66-068C686783A5}"/>
                </a:ext>
              </a:extLst>
            </p:cNvPr>
            <p:cNvCxnSpPr/>
            <p:nvPr/>
          </p:nvCxnSpPr>
          <p:spPr>
            <a:xfrm>
              <a:off x="772343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36;p2">
              <a:extLst>
                <a:ext uri="{FF2B5EF4-FFF2-40B4-BE49-F238E27FC236}">
                  <a16:creationId xmlns:a16="http://schemas.microsoft.com/office/drawing/2014/main" id="{3D5CE49E-D38C-AF7C-80D3-3D6FB5AD08C6}"/>
                </a:ext>
              </a:extLst>
            </p:cNvPr>
            <p:cNvCxnSpPr/>
            <p:nvPr/>
          </p:nvCxnSpPr>
          <p:spPr>
            <a:xfrm>
              <a:off x="802373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7;p2">
              <a:extLst>
                <a:ext uri="{FF2B5EF4-FFF2-40B4-BE49-F238E27FC236}">
                  <a16:creationId xmlns:a16="http://schemas.microsoft.com/office/drawing/2014/main" id="{A67C8A2D-DA4B-5CC7-55EA-00D35254EDAF}"/>
                </a:ext>
              </a:extLst>
            </p:cNvPr>
            <p:cNvCxnSpPr/>
            <p:nvPr/>
          </p:nvCxnSpPr>
          <p:spPr>
            <a:xfrm>
              <a:off x="8324037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8;p2">
              <a:extLst>
                <a:ext uri="{FF2B5EF4-FFF2-40B4-BE49-F238E27FC236}">
                  <a16:creationId xmlns:a16="http://schemas.microsoft.com/office/drawing/2014/main" id="{37BD9E0F-BED9-8C2D-F464-77174E34194E}"/>
                </a:ext>
              </a:extLst>
            </p:cNvPr>
            <p:cNvCxnSpPr/>
            <p:nvPr/>
          </p:nvCxnSpPr>
          <p:spPr>
            <a:xfrm>
              <a:off x="862434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9;p2">
              <a:extLst>
                <a:ext uri="{FF2B5EF4-FFF2-40B4-BE49-F238E27FC236}">
                  <a16:creationId xmlns:a16="http://schemas.microsoft.com/office/drawing/2014/main" id="{1B6F7F05-5EEF-F9AE-5D59-4B0EBE31BE81}"/>
                </a:ext>
              </a:extLst>
            </p:cNvPr>
            <p:cNvCxnSpPr/>
            <p:nvPr/>
          </p:nvCxnSpPr>
          <p:spPr>
            <a:xfrm>
              <a:off x="892464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40;p2">
              <a:extLst>
                <a:ext uri="{FF2B5EF4-FFF2-40B4-BE49-F238E27FC236}">
                  <a16:creationId xmlns:a16="http://schemas.microsoft.com/office/drawing/2014/main" id="{F55BEF1C-E8C6-B52F-207A-8AAFD6A09C0D}"/>
                </a:ext>
              </a:extLst>
            </p:cNvPr>
            <p:cNvCxnSpPr/>
            <p:nvPr/>
          </p:nvCxnSpPr>
          <p:spPr>
            <a:xfrm>
              <a:off x="-43" y="3069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41;p2">
              <a:extLst>
                <a:ext uri="{FF2B5EF4-FFF2-40B4-BE49-F238E27FC236}">
                  <a16:creationId xmlns:a16="http://schemas.microsoft.com/office/drawing/2014/main" id="{DCA1F52D-646A-B1CA-9A8B-173DBE8370DB}"/>
                </a:ext>
              </a:extLst>
            </p:cNvPr>
            <p:cNvCxnSpPr/>
            <p:nvPr/>
          </p:nvCxnSpPr>
          <p:spPr>
            <a:xfrm>
              <a:off x="-43" y="6105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42;p2">
              <a:extLst>
                <a:ext uri="{FF2B5EF4-FFF2-40B4-BE49-F238E27FC236}">
                  <a16:creationId xmlns:a16="http://schemas.microsoft.com/office/drawing/2014/main" id="{C01B5971-3878-63DC-D808-BF423FF7C0B5}"/>
                </a:ext>
              </a:extLst>
            </p:cNvPr>
            <p:cNvCxnSpPr/>
            <p:nvPr/>
          </p:nvCxnSpPr>
          <p:spPr>
            <a:xfrm>
              <a:off x="-43" y="9142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43;p2">
              <a:extLst>
                <a:ext uri="{FF2B5EF4-FFF2-40B4-BE49-F238E27FC236}">
                  <a16:creationId xmlns:a16="http://schemas.microsoft.com/office/drawing/2014/main" id="{443B16A5-E95A-FF89-9D34-A89FC72BE5F2}"/>
                </a:ext>
              </a:extLst>
            </p:cNvPr>
            <p:cNvCxnSpPr/>
            <p:nvPr/>
          </p:nvCxnSpPr>
          <p:spPr>
            <a:xfrm>
              <a:off x="-43" y="12178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44;p2">
              <a:extLst>
                <a:ext uri="{FF2B5EF4-FFF2-40B4-BE49-F238E27FC236}">
                  <a16:creationId xmlns:a16="http://schemas.microsoft.com/office/drawing/2014/main" id="{F083D86F-FEB5-F649-A0F0-8FB8CF03339D}"/>
                </a:ext>
              </a:extLst>
            </p:cNvPr>
            <p:cNvCxnSpPr/>
            <p:nvPr/>
          </p:nvCxnSpPr>
          <p:spPr>
            <a:xfrm>
              <a:off x="-43" y="15215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45;p2">
              <a:extLst>
                <a:ext uri="{FF2B5EF4-FFF2-40B4-BE49-F238E27FC236}">
                  <a16:creationId xmlns:a16="http://schemas.microsoft.com/office/drawing/2014/main" id="{2F20D6E8-F8A6-0456-1967-54A3CBE902B4}"/>
                </a:ext>
              </a:extLst>
            </p:cNvPr>
            <p:cNvCxnSpPr/>
            <p:nvPr/>
          </p:nvCxnSpPr>
          <p:spPr>
            <a:xfrm>
              <a:off x="-43" y="18251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46;p2">
              <a:extLst>
                <a:ext uri="{FF2B5EF4-FFF2-40B4-BE49-F238E27FC236}">
                  <a16:creationId xmlns:a16="http://schemas.microsoft.com/office/drawing/2014/main" id="{B24231B0-D4C3-E08A-8FB5-675E3CCA828B}"/>
                </a:ext>
              </a:extLst>
            </p:cNvPr>
            <p:cNvCxnSpPr/>
            <p:nvPr/>
          </p:nvCxnSpPr>
          <p:spPr>
            <a:xfrm>
              <a:off x="-43" y="21288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7;p2">
              <a:extLst>
                <a:ext uri="{FF2B5EF4-FFF2-40B4-BE49-F238E27FC236}">
                  <a16:creationId xmlns:a16="http://schemas.microsoft.com/office/drawing/2014/main" id="{C3C9176D-6683-6D13-4263-A1B499A24E1F}"/>
                </a:ext>
              </a:extLst>
            </p:cNvPr>
            <p:cNvCxnSpPr/>
            <p:nvPr/>
          </p:nvCxnSpPr>
          <p:spPr>
            <a:xfrm>
              <a:off x="-43" y="24324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8;p2">
              <a:extLst>
                <a:ext uri="{FF2B5EF4-FFF2-40B4-BE49-F238E27FC236}">
                  <a16:creationId xmlns:a16="http://schemas.microsoft.com/office/drawing/2014/main" id="{B6C8ADF0-8A67-BFD2-C4EC-A5015D1E8656}"/>
                </a:ext>
              </a:extLst>
            </p:cNvPr>
            <p:cNvCxnSpPr/>
            <p:nvPr/>
          </p:nvCxnSpPr>
          <p:spPr>
            <a:xfrm>
              <a:off x="-43" y="27361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9;p2">
              <a:extLst>
                <a:ext uri="{FF2B5EF4-FFF2-40B4-BE49-F238E27FC236}">
                  <a16:creationId xmlns:a16="http://schemas.microsoft.com/office/drawing/2014/main" id="{B0EFECD1-5867-96A1-0BD6-17C9E13ACCA2}"/>
                </a:ext>
              </a:extLst>
            </p:cNvPr>
            <p:cNvCxnSpPr/>
            <p:nvPr/>
          </p:nvCxnSpPr>
          <p:spPr>
            <a:xfrm>
              <a:off x="-43" y="30397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50;p2">
              <a:extLst>
                <a:ext uri="{FF2B5EF4-FFF2-40B4-BE49-F238E27FC236}">
                  <a16:creationId xmlns:a16="http://schemas.microsoft.com/office/drawing/2014/main" id="{5AB4D081-8A4E-33FB-8F38-C5A76D771CCF}"/>
                </a:ext>
              </a:extLst>
            </p:cNvPr>
            <p:cNvCxnSpPr/>
            <p:nvPr/>
          </p:nvCxnSpPr>
          <p:spPr>
            <a:xfrm>
              <a:off x="-43" y="33434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51;p2">
              <a:extLst>
                <a:ext uri="{FF2B5EF4-FFF2-40B4-BE49-F238E27FC236}">
                  <a16:creationId xmlns:a16="http://schemas.microsoft.com/office/drawing/2014/main" id="{26B37E21-0858-435C-DC78-58D80119E374}"/>
                </a:ext>
              </a:extLst>
            </p:cNvPr>
            <p:cNvCxnSpPr/>
            <p:nvPr/>
          </p:nvCxnSpPr>
          <p:spPr>
            <a:xfrm>
              <a:off x="-43" y="36470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52;p2">
              <a:extLst>
                <a:ext uri="{FF2B5EF4-FFF2-40B4-BE49-F238E27FC236}">
                  <a16:creationId xmlns:a16="http://schemas.microsoft.com/office/drawing/2014/main" id="{5CE1E37C-6C1D-028C-11CC-EAED62A9EAA1}"/>
                </a:ext>
              </a:extLst>
            </p:cNvPr>
            <p:cNvCxnSpPr/>
            <p:nvPr/>
          </p:nvCxnSpPr>
          <p:spPr>
            <a:xfrm>
              <a:off x="-43" y="39507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53;p2">
              <a:extLst>
                <a:ext uri="{FF2B5EF4-FFF2-40B4-BE49-F238E27FC236}">
                  <a16:creationId xmlns:a16="http://schemas.microsoft.com/office/drawing/2014/main" id="{792E88DF-FE6D-2633-FF33-FA4804C39A77}"/>
                </a:ext>
              </a:extLst>
            </p:cNvPr>
            <p:cNvCxnSpPr/>
            <p:nvPr/>
          </p:nvCxnSpPr>
          <p:spPr>
            <a:xfrm>
              <a:off x="-43" y="42543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54;p2">
              <a:extLst>
                <a:ext uri="{FF2B5EF4-FFF2-40B4-BE49-F238E27FC236}">
                  <a16:creationId xmlns:a16="http://schemas.microsoft.com/office/drawing/2014/main" id="{4539EAAE-F819-1451-E410-FEB7C271F9EC}"/>
                </a:ext>
              </a:extLst>
            </p:cNvPr>
            <p:cNvCxnSpPr/>
            <p:nvPr/>
          </p:nvCxnSpPr>
          <p:spPr>
            <a:xfrm>
              <a:off x="-43" y="45580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55;p2">
              <a:extLst>
                <a:ext uri="{FF2B5EF4-FFF2-40B4-BE49-F238E27FC236}">
                  <a16:creationId xmlns:a16="http://schemas.microsoft.com/office/drawing/2014/main" id="{559E1C73-AF7B-2986-3919-E47BC01C7C23}"/>
                </a:ext>
              </a:extLst>
            </p:cNvPr>
            <p:cNvCxnSpPr/>
            <p:nvPr/>
          </p:nvCxnSpPr>
          <p:spPr>
            <a:xfrm>
              <a:off x="-43" y="48616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95359C4F-038D-6FF5-11BF-126B2DB1C0CE}"/>
                </a:ext>
              </a:extLst>
            </p:cNvPr>
            <p:cNvSpPr/>
            <p:nvPr/>
          </p:nvSpPr>
          <p:spPr>
            <a:xfrm>
              <a:off x="516143" y="306900"/>
              <a:ext cx="8108100" cy="4554600"/>
            </a:xfrm>
            <a:prstGeom prst="rect">
              <a:avLst/>
            </a:prstGeom>
            <a:solidFill>
              <a:srgbClr val="FEEFD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512064">
                <a:defRPr/>
              </a:pPr>
              <a:endParaRPr sz="1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00377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52305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9119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2632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8998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7230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7865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713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1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97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3292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1365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8125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3006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939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6528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1941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264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69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1297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9790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8212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5726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655243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6472707" y="3297433"/>
            <a:ext cx="17199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3791700" y="3284771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3791700" y="3917895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071600" y="2681143"/>
            <a:ext cx="15606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071600" y="3297433"/>
            <a:ext cx="15606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2421000" y="378144"/>
            <a:ext cx="4302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7585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4" indent="0" algn="ctr">
              <a:buNone/>
              <a:defRPr sz="2000"/>
            </a:lvl2pPr>
            <a:lvl3pPr marL="913546" indent="0" algn="ctr">
              <a:buNone/>
              <a:defRPr sz="1800"/>
            </a:lvl3pPr>
            <a:lvl4pPr marL="1370258" indent="0" algn="ctr">
              <a:buNone/>
              <a:defRPr sz="1600"/>
            </a:lvl4pPr>
            <a:lvl5pPr marL="1827090" indent="0" algn="ctr">
              <a:buNone/>
              <a:defRPr sz="1600"/>
            </a:lvl5pPr>
            <a:lvl6pPr marL="2283770" indent="0" algn="ctr">
              <a:buNone/>
              <a:defRPr sz="1600"/>
            </a:lvl6pPr>
            <a:lvl7pPr marL="2740516" indent="0" algn="ctr">
              <a:buNone/>
              <a:defRPr sz="1600"/>
            </a:lvl7pPr>
            <a:lvl8pPr marL="3197268" indent="0" algn="ctr">
              <a:buNone/>
              <a:defRPr sz="1600"/>
            </a:lvl8pPr>
            <a:lvl9pPr marL="36540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82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46" indent="0">
              <a:buNone/>
              <a:defRPr sz="2400"/>
            </a:lvl3pPr>
            <a:lvl4pPr marL="1370258" indent="0">
              <a:buNone/>
              <a:defRPr sz="2000"/>
            </a:lvl4pPr>
            <a:lvl5pPr marL="1827090" indent="0">
              <a:buNone/>
              <a:defRPr sz="2000"/>
            </a:lvl5pPr>
            <a:lvl6pPr marL="2283770" indent="0">
              <a:buNone/>
              <a:defRPr sz="2000"/>
            </a:lvl6pPr>
            <a:lvl7pPr marL="2740516" indent="0">
              <a:buNone/>
              <a:defRPr sz="2000"/>
            </a:lvl7pPr>
            <a:lvl8pPr marL="3197268" indent="0">
              <a:buNone/>
              <a:defRPr sz="2000"/>
            </a:lvl8pPr>
            <a:lvl9pPr marL="365405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34" indent="0">
              <a:buNone/>
              <a:defRPr sz="1400"/>
            </a:lvl2pPr>
            <a:lvl3pPr marL="913546" indent="0">
              <a:buNone/>
              <a:defRPr sz="1200"/>
            </a:lvl3pPr>
            <a:lvl4pPr marL="1370258" indent="0">
              <a:buNone/>
              <a:defRPr sz="1000"/>
            </a:lvl4pPr>
            <a:lvl5pPr marL="1827090" indent="0">
              <a:buNone/>
              <a:defRPr sz="1000"/>
            </a:lvl5pPr>
            <a:lvl6pPr marL="2283770" indent="0">
              <a:buNone/>
              <a:defRPr sz="1000"/>
            </a:lvl6pPr>
            <a:lvl7pPr marL="2740516" indent="0">
              <a:buNone/>
              <a:defRPr sz="1000"/>
            </a:lvl7pPr>
            <a:lvl8pPr marL="3197268" indent="0">
              <a:buNone/>
              <a:defRPr sz="1000"/>
            </a:lvl8pPr>
            <a:lvl9pPr marL="36540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1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6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7261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52400"/>
            <a:ext cx="7845425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90" y="1219200"/>
            <a:ext cx="7921625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523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523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523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63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7198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7198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72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9144006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25" y="5557231"/>
            <a:ext cx="9144064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603261" y="1577339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1603261" y="2065524"/>
            <a:ext cx="28671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1603261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1603261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5477026" y="1577345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5477026" y="2065532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795674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2290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795674" y="5153809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720000" y="719333"/>
            <a:ext cx="770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1603261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1603261" y="3679984"/>
            <a:ext cx="28677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477026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5477026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5477026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5477026" y="3679984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674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672290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4670640" y="5153809"/>
            <a:ext cx="7347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686759" y="6178472"/>
            <a:ext cx="10559475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5195897" y="6629491"/>
            <a:ext cx="466584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2881321" y="6731602"/>
            <a:ext cx="386036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7572539" y="6527937"/>
            <a:ext cx="324593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3842978" y="155530"/>
            <a:ext cx="1458036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8656274" y="5749525"/>
            <a:ext cx="269215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8312363" y="5625888"/>
            <a:ext cx="269215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3714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8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4" indent="0" algn="ctr">
              <a:buNone/>
              <a:defRPr sz="2000"/>
            </a:lvl2pPr>
            <a:lvl3pPr marL="913546" indent="0" algn="ctr">
              <a:buNone/>
              <a:defRPr sz="1800"/>
            </a:lvl3pPr>
            <a:lvl4pPr marL="1370258" indent="0" algn="ctr">
              <a:buNone/>
              <a:defRPr sz="1600"/>
            </a:lvl4pPr>
            <a:lvl5pPr marL="1827090" indent="0" algn="ctr">
              <a:buNone/>
              <a:defRPr sz="1600"/>
            </a:lvl5pPr>
            <a:lvl6pPr marL="2283770" indent="0" algn="ctr">
              <a:buNone/>
              <a:defRPr sz="1600"/>
            </a:lvl6pPr>
            <a:lvl7pPr marL="2740516" indent="0" algn="ctr">
              <a:buNone/>
              <a:defRPr sz="1600"/>
            </a:lvl7pPr>
            <a:lvl8pPr marL="3197268" indent="0" algn="ctr">
              <a:buNone/>
              <a:defRPr sz="1600"/>
            </a:lvl8pPr>
            <a:lvl9pPr marL="36540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6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81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46" indent="0">
              <a:buNone/>
              <a:defRPr sz="2400"/>
            </a:lvl3pPr>
            <a:lvl4pPr marL="1370258" indent="0">
              <a:buNone/>
              <a:defRPr sz="2000"/>
            </a:lvl4pPr>
            <a:lvl5pPr marL="1827090" indent="0">
              <a:buNone/>
              <a:defRPr sz="2000"/>
            </a:lvl5pPr>
            <a:lvl6pPr marL="2283770" indent="0">
              <a:buNone/>
              <a:defRPr sz="2000"/>
            </a:lvl6pPr>
            <a:lvl7pPr marL="2740516" indent="0">
              <a:buNone/>
              <a:defRPr sz="2000"/>
            </a:lvl7pPr>
            <a:lvl8pPr marL="3197268" indent="0">
              <a:buNone/>
              <a:defRPr sz="2000"/>
            </a:lvl8pPr>
            <a:lvl9pPr marL="365405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34" indent="0">
              <a:buNone/>
              <a:defRPr sz="1400"/>
            </a:lvl2pPr>
            <a:lvl3pPr marL="913546" indent="0">
              <a:buNone/>
              <a:defRPr sz="1200"/>
            </a:lvl3pPr>
            <a:lvl4pPr marL="1370258" indent="0">
              <a:buNone/>
              <a:defRPr sz="1000"/>
            </a:lvl4pPr>
            <a:lvl5pPr marL="1827090" indent="0">
              <a:buNone/>
              <a:defRPr sz="1000"/>
            </a:lvl5pPr>
            <a:lvl6pPr marL="2283770" indent="0">
              <a:buNone/>
              <a:defRPr sz="1000"/>
            </a:lvl6pPr>
            <a:lvl7pPr marL="2740516" indent="0">
              <a:buNone/>
              <a:defRPr sz="1000"/>
            </a:lvl7pPr>
            <a:lvl8pPr marL="3197268" indent="0">
              <a:buNone/>
              <a:defRPr sz="1000"/>
            </a:lvl8pPr>
            <a:lvl9pPr marL="36540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6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24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8004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52400"/>
            <a:ext cx="7845425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90" y="1219200"/>
            <a:ext cx="7921625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517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517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517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7192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7192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80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9144006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25" y="5557225"/>
            <a:ext cx="9144064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603261" y="1577339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1603261" y="2065524"/>
            <a:ext cx="28671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1603261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1603261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5477026" y="1577345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5477026" y="2065532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795674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2290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795674" y="5153809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720000" y="719333"/>
            <a:ext cx="770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1603261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1603261" y="3679984"/>
            <a:ext cx="28677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477026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5477026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5477026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5477026" y="3679984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674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672290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4670640" y="5153809"/>
            <a:ext cx="7347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686759" y="6178466"/>
            <a:ext cx="10559475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5195897" y="6629485"/>
            <a:ext cx="466584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2881321" y="6731602"/>
            <a:ext cx="386036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7572539" y="6527937"/>
            <a:ext cx="324593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3842978" y="155530"/>
            <a:ext cx="1458036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8656271" y="5749519"/>
            <a:ext cx="269215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8312360" y="5625882"/>
            <a:ext cx="269215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2928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4" indent="0" algn="ctr">
              <a:buNone/>
              <a:defRPr sz="2000"/>
            </a:lvl2pPr>
            <a:lvl3pPr marL="913546" indent="0" algn="ctr">
              <a:buNone/>
              <a:defRPr sz="1800"/>
            </a:lvl3pPr>
            <a:lvl4pPr marL="1370258" indent="0" algn="ctr">
              <a:buNone/>
              <a:defRPr sz="1600"/>
            </a:lvl4pPr>
            <a:lvl5pPr marL="1827090" indent="0" algn="ctr">
              <a:buNone/>
              <a:defRPr sz="1600"/>
            </a:lvl5pPr>
            <a:lvl6pPr marL="2283770" indent="0" algn="ctr">
              <a:buNone/>
              <a:defRPr sz="1600"/>
            </a:lvl6pPr>
            <a:lvl7pPr marL="2740516" indent="0" algn="ctr">
              <a:buNone/>
              <a:defRPr sz="1600"/>
            </a:lvl7pPr>
            <a:lvl8pPr marL="3197268" indent="0" algn="ctr">
              <a:buNone/>
              <a:defRPr sz="1600"/>
            </a:lvl8pPr>
            <a:lvl9pPr marL="36540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80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46" indent="0">
              <a:buNone/>
              <a:defRPr sz="2400"/>
            </a:lvl3pPr>
            <a:lvl4pPr marL="1370258" indent="0">
              <a:buNone/>
              <a:defRPr sz="2000"/>
            </a:lvl4pPr>
            <a:lvl5pPr marL="1827090" indent="0">
              <a:buNone/>
              <a:defRPr sz="2000"/>
            </a:lvl5pPr>
            <a:lvl6pPr marL="2283770" indent="0">
              <a:buNone/>
              <a:defRPr sz="2000"/>
            </a:lvl6pPr>
            <a:lvl7pPr marL="2740516" indent="0">
              <a:buNone/>
              <a:defRPr sz="2000"/>
            </a:lvl7pPr>
            <a:lvl8pPr marL="3197268" indent="0">
              <a:buNone/>
              <a:defRPr sz="2000"/>
            </a:lvl8pPr>
            <a:lvl9pPr marL="365405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34" indent="0">
              <a:buNone/>
              <a:defRPr sz="1400"/>
            </a:lvl2pPr>
            <a:lvl3pPr marL="913546" indent="0">
              <a:buNone/>
              <a:defRPr sz="1200"/>
            </a:lvl3pPr>
            <a:lvl4pPr marL="1370258" indent="0">
              <a:buNone/>
              <a:defRPr sz="1000"/>
            </a:lvl4pPr>
            <a:lvl5pPr marL="1827090" indent="0">
              <a:buNone/>
              <a:defRPr sz="1000"/>
            </a:lvl5pPr>
            <a:lvl6pPr marL="2283770" indent="0">
              <a:buNone/>
              <a:defRPr sz="1000"/>
            </a:lvl6pPr>
            <a:lvl7pPr marL="2740516" indent="0">
              <a:buNone/>
              <a:defRPr sz="1000"/>
            </a:lvl7pPr>
            <a:lvl8pPr marL="3197268" indent="0">
              <a:buNone/>
              <a:defRPr sz="1000"/>
            </a:lvl8pPr>
            <a:lvl9pPr marL="36540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1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30" indent="0">
              <a:buNone/>
              <a:defRPr sz="2000" b="1"/>
            </a:lvl2pPr>
            <a:lvl3pPr marL="913539" indent="0">
              <a:buNone/>
              <a:defRPr sz="1800" b="1"/>
            </a:lvl3pPr>
            <a:lvl4pPr marL="1370247" indent="0">
              <a:buNone/>
              <a:defRPr sz="1600" b="1"/>
            </a:lvl4pPr>
            <a:lvl5pPr marL="1827076" indent="0">
              <a:buNone/>
              <a:defRPr sz="1600" b="1"/>
            </a:lvl5pPr>
            <a:lvl6pPr marL="2283752" indent="0">
              <a:buNone/>
              <a:defRPr sz="1600" b="1"/>
            </a:lvl6pPr>
            <a:lvl7pPr marL="2740494" indent="0">
              <a:buNone/>
              <a:defRPr sz="1600" b="1"/>
            </a:lvl7pPr>
            <a:lvl8pPr marL="3197242" indent="0">
              <a:buNone/>
              <a:defRPr sz="1600" b="1"/>
            </a:lvl8pPr>
            <a:lvl9pPr marL="36540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90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30" indent="0">
              <a:buNone/>
              <a:defRPr sz="2000" b="1"/>
            </a:lvl2pPr>
            <a:lvl3pPr marL="913539" indent="0">
              <a:buNone/>
              <a:defRPr sz="1800" b="1"/>
            </a:lvl3pPr>
            <a:lvl4pPr marL="1370247" indent="0">
              <a:buNone/>
              <a:defRPr sz="1600" b="1"/>
            </a:lvl4pPr>
            <a:lvl5pPr marL="1827076" indent="0">
              <a:buNone/>
              <a:defRPr sz="1600" b="1"/>
            </a:lvl5pPr>
            <a:lvl6pPr marL="2283752" indent="0">
              <a:buNone/>
              <a:defRPr sz="1600" b="1"/>
            </a:lvl6pPr>
            <a:lvl7pPr marL="2740494" indent="0">
              <a:buNone/>
              <a:defRPr sz="1600" b="1"/>
            </a:lvl7pPr>
            <a:lvl8pPr marL="3197242" indent="0">
              <a:buNone/>
              <a:defRPr sz="1600" b="1"/>
            </a:lvl8pPr>
            <a:lvl9pPr marL="36540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9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5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5525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52400"/>
            <a:ext cx="7845425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90" y="1219200"/>
            <a:ext cx="7921625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509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509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509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745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7184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7184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4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9144006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25" y="5557217"/>
            <a:ext cx="9144064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603261" y="1577339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1603261" y="2065524"/>
            <a:ext cx="28671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1603261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1603261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5477026" y="1577345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5477026" y="2065532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795674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2290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795674" y="5153809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720000" y="719333"/>
            <a:ext cx="770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1603261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1603261" y="3679984"/>
            <a:ext cx="28677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477026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5477026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5477026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5477026" y="3679984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674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672290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4670640" y="5153809"/>
            <a:ext cx="7347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686759" y="6178458"/>
            <a:ext cx="10559475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5195897" y="6629477"/>
            <a:ext cx="466584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2881321" y="6731602"/>
            <a:ext cx="386036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7572539" y="6527937"/>
            <a:ext cx="324593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3842978" y="155530"/>
            <a:ext cx="1458036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8656267" y="5749511"/>
            <a:ext cx="269215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8312356" y="5625874"/>
            <a:ext cx="269215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85891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4" indent="0" algn="ctr">
              <a:buNone/>
              <a:defRPr sz="2000"/>
            </a:lvl2pPr>
            <a:lvl3pPr marL="913546" indent="0" algn="ctr">
              <a:buNone/>
              <a:defRPr sz="1800"/>
            </a:lvl3pPr>
            <a:lvl4pPr marL="1370258" indent="0" algn="ctr">
              <a:buNone/>
              <a:defRPr sz="1600"/>
            </a:lvl4pPr>
            <a:lvl5pPr marL="1827090" indent="0" algn="ctr">
              <a:buNone/>
              <a:defRPr sz="1600"/>
            </a:lvl5pPr>
            <a:lvl6pPr marL="2283770" indent="0" algn="ctr">
              <a:buNone/>
              <a:defRPr sz="1600"/>
            </a:lvl6pPr>
            <a:lvl7pPr marL="2740516" indent="0" algn="ctr">
              <a:buNone/>
              <a:defRPr sz="1600"/>
            </a:lvl7pPr>
            <a:lvl8pPr marL="3197268" indent="0" algn="ctr">
              <a:buNone/>
              <a:defRPr sz="1600"/>
            </a:lvl8pPr>
            <a:lvl9pPr marL="36540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79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46" indent="0">
              <a:buNone/>
              <a:defRPr sz="2400"/>
            </a:lvl3pPr>
            <a:lvl4pPr marL="1370258" indent="0">
              <a:buNone/>
              <a:defRPr sz="2000"/>
            </a:lvl4pPr>
            <a:lvl5pPr marL="1827090" indent="0">
              <a:buNone/>
              <a:defRPr sz="2000"/>
            </a:lvl5pPr>
            <a:lvl6pPr marL="2283770" indent="0">
              <a:buNone/>
              <a:defRPr sz="2000"/>
            </a:lvl6pPr>
            <a:lvl7pPr marL="2740516" indent="0">
              <a:buNone/>
              <a:defRPr sz="2000"/>
            </a:lvl7pPr>
            <a:lvl8pPr marL="3197268" indent="0">
              <a:buNone/>
              <a:defRPr sz="2000"/>
            </a:lvl8pPr>
            <a:lvl9pPr marL="365405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34" indent="0">
              <a:buNone/>
              <a:defRPr sz="1400"/>
            </a:lvl2pPr>
            <a:lvl3pPr marL="913546" indent="0">
              <a:buNone/>
              <a:defRPr sz="1200"/>
            </a:lvl3pPr>
            <a:lvl4pPr marL="1370258" indent="0">
              <a:buNone/>
              <a:defRPr sz="1000"/>
            </a:lvl4pPr>
            <a:lvl5pPr marL="1827090" indent="0">
              <a:buNone/>
              <a:defRPr sz="1000"/>
            </a:lvl5pPr>
            <a:lvl6pPr marL="2283770" indent="0">
              <a:buNone/>
              <a:defRPr sz="1000"/>
            </a:lvl6pPr>
            <a:lvl7pPr marL="2740516" indent="0">
              <a:buNone/>
              <a:defRPr sz="1000"/>
            </a:lvl7pPr>
            <a:lvl8pPr marL="3197268" indent="0">
              <a:buNone/>
              <a:defRPr sz="1000"/>
            </a:lvl8pPr>
            <a:lvl9pPr marL="36540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8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5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332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52400"/>
            <a:ext cx="7845425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90" y="1219200"/>
            <a:ext cx="7921625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499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499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499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432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7174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7174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113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9144006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25" y="5557207"/>
            <a:ext cx="9144064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603261" y="1577339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1603261" y="2065524"/>
            <a:ext cx="28671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1603261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1603261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5477026" y="1577345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5477026" y="2065532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795674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2290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795674" y="5153809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720000" y="719333"/>
            <a:ext cx="770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1603261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1603261" y="3679984"/>
            <a:ext cx="28677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477026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5477026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5477026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5477026" y="3679984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674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672290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4670640" y="5153809"/>
            <a:ext cx="7347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686759" y="6178448"/>
            <a:ext cx="10559475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5195897" y="6629467"/>
            <a:ext cx="466584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2881321" y="6731602"/>
            <a:ext cx="386036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7572539" y="6527937"/>
            <a:ext cx="324593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3842978" y="155530"/>
            <a:ext cx="1458036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8656262" y="5749501"/>
            <a:ext cx="269215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8312351" y="5625864"/>
            <a:ext cx="269215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89017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2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4" indent="0" algn="ctr">
              <a:buNone/>
              <a:defRPr sz="2000"/>
            </a:lvl2pPr>
            <a:lvl3pPr marL="913546" indent="0" algn="ctr">
              <a:buNone/>
              <a:defRPr sz="1800"/>
            </a:lvl3pPr>
            <a:lvl4pPr marL="1370258" indent="0" algn="ctr">
              <a:buNone/>
              <a:defRPr sz="1600"/>
            </a:lvl4pPr>
            <a:lvl5pPr marL="1827090" indent="0" algn="ctr">
              <a:buNone/>
              <a:defRPr sz="1600"/>
            </a:lvl5pPr>
            <a:lvl6pPr marL="2283770" indent="0" algn="ctr">
              <a:buNone/>
              <a:defRPr sz="1600"/>
            </a:lvl6pPr>
            <a:lvl7pPr marL="2740516" indent="0" algn="ctr">
              <a:buNone/>
              <a:defRPr sz="1600"/>
            </a:lvl7pPr>
            <a:lvl8pPr marL="3197268" indent="0" algn="ctr">
              <a:buNone/>
              <a:defRPr sz="1600"/>
            </a:lvl8pPr>
            <a:lvl9pPr marL="36540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5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78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46" indent="0">
              <a:buNone/>
              <a:defRPr sz="2400"/>
            </a:lvl3pPr>
            <a:lvl4pPr marL="1370258" indent="0">
              <a:buNone/>
              <a:defRPr sz="2000"/>
            </a:lvl4pPr>
            <a:lvl5pPr marL="1827090" indent="0">
              <a:buNone/>
              <a:defRPr sz="2000"/>
            </a:lvl5pPr>
            <a:lvl6pPr marL="2283770" indent="0">
              <a:buNone/>
              <a:defRPr sz="2000"/>
            </a:lvl6pPr>
            <a:lvl7pPr marL="2740516" indent="0">
              <a:buNone/>
              <a:defRPr sz="2000"/>
            </a:lvl7pPr>
            <a:lvl8pPr marL="3197268" indent="0">
              <a:buNone/>
              <a:defRPr sz="2000"/>
            </a:lvl8pPr>
            <a:lvl9pPr marL="365405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34" indent="0">
              <a:buNone/>
              <a:defRPr sz="1400"/>
            </a:lvl2pPr>
            <a:lvl3pPr marL="913546" indent="0">
              <a:buNone/>
              <a:defRPr sz="1200"/>
            </a:lvl3pPr>
            <a:lvl4pPr marL="1370258" indent="0">
              <a:buNone/>
              <a:defRPr sz="1000"/>
            </a:lvl4pPr>
            <a:lvl5pPr marL="1827090" indent="0">
              <a:buNone/>
              <a:defRPr sz="1000"/>
            </a:lvl5pPr>
            <a:lvl6pPr marL="2283770" indent="0">
              <a:buNone/>
              <a:defRPr sz="1000"/>
            </a:lvl6pPr>
            <a:lvl7pPr marL="2740516" indent="0">
              <a:buNone/>
              <a:defRPr sz="1000"/>
            </a:lvl7pPr>
            <a:lvl8pPr marL="3197268" indent="0">
              <a:buNone/>
              <a:defRPr sz="1000"/>
            </a:lvl8pPr>
            <a:lvl9pPr marL="36540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383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3794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52400"/>
            <a:ext cx="7845425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90" y="1219200"/>
            <a:ext cx="7921625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487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487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487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27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7162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7162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804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9144006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25" y="5557195"/>
            <a:ext cx="9144064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603261" y="1577339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1603261" y="2065524"/>
            <a:ext cx="28671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1603261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1603261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5477026" y="1577345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5477026" y="2065532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795674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2290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795674" y="5153809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720000" y="719333"/>
            <a:ext cx="770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1603261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1603261" y="3679984"/>
            <a:ext cx="28677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477026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5477026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5477026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5477026" y="3679984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674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672290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4670640" y="5153809"/>
            <a:ext cx="7347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686759" y="6178436"/>
            <a:ext cx="10559475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5195897" y="6629455"/>
            <a:ext cx="466584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2881321" y="6731602"/>
            <a:ext cx="386036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7572539" y="6527937"/>
            <a:ext cx="324593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3842978" y="155530"/>
            <a:ext cx="1458036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8656256" y="5749489"/>
            <a:ext cx="269215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8312345" y="5625852"/>
            <a:ext cx="269215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9336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4" indent="0" algn="ctr">
              <a:buNone/>
              <a:defRPr sz="2000"/>
            </a:lvl2pPr>
            <a:lvl3pPr marL="913546" indent="0" algn="ctr">
              <a:buNone/>
              <a:defRPr sz="1800"/>
            </a:lvl3pPr>
            <a:lvl4pPr marL="1370258" indent="0" algn="ctr">
              <a:buNone/>
              <a:defRPr sz="1600"/>
            </a:lvl4pPr>
            <a:lvl5pPr marL="1827090" indent="0" algn="ctr">
              <a:buNone/>
              <a:defRPr sz="1600"/>
            </a:lvl5pPr>
            <a:lvl6pPr marL="2283770" indent="0" algn="ctr">
              <a:buNone/>
              <a:defRPr sz="1600"/>
            </a:lvl6pPr>
            <a:lvl7pPr marL="2740516" indent="0" algn="ctr">
              <a:buNone/>
              <a:defRPr sz="1600"/>
            </a:lvl7pPr>
            <a:lvl8pPr marL="3197268" indent="0" algn="ctr">
              <a:buNone/>
              <a:defRPr sz="1600"/>
            </a:lvl8pPr>
            <a:lvl9pPr marL="36540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77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46" indent="0">
              <a:buNone/>
              <a:defRPr sz="2400"/>
            </a:lvl3pPr>
            <a:lvl4pPr marL="1370258" indent="0">
              <a:buNone/>
              <a:defRPr sz="2000"/>
            </a:lvl4pPr>
            <a:lvl5pPr marL="1827090" indent="0">
              <a:buNone/>
              <a:defRPr sz="2000"/>
            </a:lvl5pPr>
            <a:lvl6pPr marL="2283770" indent="0">
              <a:buNone/>
              <a:defRPr sz="2000"/>
            </a:lvl6pPr>
            <a:lvl7pPr marL="2740516" indent="0">
              <a:buNone/>
              <a:defRPr sz="2000"/>
            </a:lvl7pPr>
            <a:lvl8pPr marL="3197268" indent="0">
              <a:buNone/>
              <a:defRPr sz="2000"/>
            </a:lvl8pPr>
            <a:lvl9pPr marL="365405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34" indent="0">
              <a:buNone/>
              <a:defRPr sz="1400"/>
            </a:lvl2pPr>
            <a:lvl3pPr marL="913546" indent="0">
              <a:buNone/>
              <a:defRPr sz="1200"/>
            </a:lvl3pPr>
            <a:lvl4pPr marL="1370258" indent="0">
              <a:buNone/>
              <a:defRPr sz="1000"/>
            </a:lvl4pPr>
            <a:lvl5pPr marL="1827090" indent="0">
              <a:buNone/>
              <a:defRPr sz="1000"/>
            </a:lvl5pPr>
            <a:lvl6pPr marL="2283770" indent="0">
              <a:buNone/>
              <a:defRPr sz="1000"/>
            </a:lvl6pPr>
            <a:lvl7pPr marL="2740516" indent="0">
              <a:buNone/>
              <a:defRPr sz="1000"/>
            </a:lvl7pPr>
            <a:lvl8pPr marL="3197268" indent="0">
              <a:buNone/>
              <a:defRPr sz="1000"/>
            </a:lvl8pPr>
            <a:lvl9pPr marL="36540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9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4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30" indent="0">
              <a:buNone/>
              <a:defRPr sz="1200"/>
            </a:lvl2pPr>
            <a:lvl3pPr marL="913539" indent="0">
              <a:buNone/>
              <a:defRPr sz="1000"/>
            </a:lvl3pPr>
            <a:lvl4pPr marL="1370247" indent="0">
              <a:buNone/>
              <a:defRPr sz="900"/>
            </a:lvl4pPr>
            <a:lvl5pPr marL="1827076" indent="0">
              <a:buNone/>
              <a:defRPr sz="900"/>
            </a:lvl5pPr>
            <a:lvl6pPr marL="2283752" indent="0">
              <a:buNone/>
              <a:defRPr sz="900"/>
            </a:lvl6pPr>
            <a:lvl7pPr marL="2740494" indent="0">
              <a:buNone/>
              <a:defRPr sz="900"/>
            </a:lvl7pPr>
            <a:lvl8pPr marL="3197242" indent="0">
              <a:buNone/>
              <a:defRPr sz="900"/>
            </a:lvl8pPr>
            <a:lvl9pPr marL="36540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771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6156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52400"/>
            <a:ext cx="7845425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90" y="1219200"/>
            <a:ext cx="7921625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473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473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473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372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7148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7148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694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9144006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25" y="5557181"/>
            <a:ext cx="9144064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603261" y="1577339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1603261" y="2065524"/>
            <a:ext cx="28671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1603261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1603261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5477026" y="1577345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5477026" y="2065532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795674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2290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795674" y="5153809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720000" y="719333"/>
            <a:ext cx="770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1603261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1603261" y="3679984"/>
            <a:ext cx="28677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477026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5477026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5477026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5477026" y="3679984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674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672290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4670640" y="5153809"/>
            <a:ext cx="7347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686759" y="6178422"/>
            <a:ext cx="10559475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5195897" y="6629441"/>
            <a:ext cx="466584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2881321" y="6731602"/>
            <a:ext cx="386036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7572513" y="6527937"/>
            <a:ext cx="324593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3842978" y="155530"/>
            <a:ext cx="1458036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8656249" y="5749475"/>
            <a:ext cx="269215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8312338" y="5625838"/>
            <a:ext cx="269215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53016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5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4" indent="0" algn="ctr">
              <a:buNone/>
              <a:defRPr sz="2000"/>
            </a:lvl2pPr>
            <a:lvl3pPr marL="913546" indent="0" algn="ctr">
              <a:buNone/>
              <a:defRPr sz="1800"/>
            </a:lvl3pPr>
            <a:lvl4pPr marL="1370258" indent="0" algn="ctr">
              <a:buNone/>
              <a:defRPr sz="1600"/>
            </a:lvl4pPr>
            <a:lvl5pPr marL="1827090" indent="0" algn="ctr">
              <a:buNone/>
              <a:defRPr sz="1600"/>
            </a:lvl5pPr>
            <a:lvl6pPr marL="2283770" indent="0" algn="ctr">
              <a:buNone/>
              <a:defRPr sz="1600"/>
            </a:lvl6pPr>
            <a:lvl7pPr marL="2740516" indent="0" algn="ctr">
              <a:buNone/>
              <a:defRPr sz="1600"/>
            </a:lvl7pPr>
            <a:lvl8pPr marL="3197268" indent="0" algn="ctr">
              <a:buNone/>
              <a:defRPr sz="1600"/>
            </a:lvl8pPr>
            <a:lvl9pPr marL="36540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1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7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46" indent="0">
              <a:buNone/>
              <a:defRPr sz="2400"/>
            </a:lvl3pPr>
            <a:lvl4pPr marL="1370258" indent="0">
              <a:buNone/>
              <a:defRPr sz="2000"/>
            </a:lvl4pPr>
            <a:lvl5pPr marL="1827090" indent="0">
              <a:buNone/>
              <a:defRPr sz="2000"/>
            </a:lvl5pPr>
            <a:lvl6pPr marL="2283770" indent="0">
              <a:buNone/>
              <a:defRPr sz="2000"/>
            </a:lvl6pPr>
            <a:lvl7pPr marL="2740516" indent="0">
              <a:buNone/>
              <a:defRPr sz="2000"/>
            </a:lvl7pPr>
            <a:lvl8pPr marL="3197268" indent="0">
              <a:buNone/>
              <a:defRPr sz="2000"/>
            </a:lvl8pPr>
            <a:lvl9pPr marL="365405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34" indent="0">
              <a:buNone/>
              <a:defRPr sz="1400"/>
            </a:lvl2pPr>
            <a:lvl3pPr marL="913546" indent="0">
              <a:buNone/>
              <a:defRPr sz="1200"/>
            </a:lvl3pPr>
            <a:lvl4pPr marL="1370258" indent="0">
              <a:buNone/>
              <a:defRPr sz="1000"/>
            </a:lvl4pPr>
            <a:lvl5pPr marL="1827090" indent="0">
              <a:buNone/>
              <a:defRPr sz="1000"/>
            </a:lvl5pPr>
            <a:lvl6pPr marL="2283770" indent="0">
              <a:buNone/>
              <a:defRPr sz="1000"/>
            </a:lvl6pPr>
            <a:lvl7pPr marL="2740516" indent="0">
              <a:buNone/>
              <a:defRPr sz="1000"/>
            </a:lvl7pPr>
            <a:lvl8pPr marL="3197268" indent="0">
              <a:buNone/>
              <a:defRPr sz="1000"/>
            </a:lvl8pPr>
            <a:lvl9pPr marL="36540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1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0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30" indent="0">
              <a:buNone/>
              <a:defRPr sz="2800"/>
            </a:lvl2pPr>
            <a:lvl3pPr marL="913539" indent="0">
              <a:buNone/>
              <a:defRPr sz="2400"/>
            </a:lvl3pPr>
            <a:lvl4pPr marL="1370247" indent="0">
              <a:buNone/>
              <a:defRPr sz="2000"/>
            </a:lvl4pPr>
            <a:lvl5pPr marL="1827076" indent="0">
              <a:buNone/>
              <a:defRPr sz="2000"/>
            </a:lvl5pPr>
            <a:lvl6pPr marL="2283752" indent="0">
              <a:buNone/>
              <a:defRPr sz="2000"/>
            </a:lvl6pPr>
            <a:lvl7pPr marL="2740494" indent="0">
              <a:buNone/>
              <a:defRPr sz="2000"/>
            </a:lvl7pPr>
            <a:lvl8pPr marL="3197242" indent="0">
              <a:buNone/>
              <a:defRPr sz="2000"/>
            </a:lvl8pPr>
            <a:lvl9pPr marL="36540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30" indent="0">
              <a:buNone/>
              <a:defRPr sz="1200"/>
            </a:lvl2pPr>
            <a:lvl3pPr marL="913539" indent="0">
              <a:buNone/>
              <a:defRPr sz="1000"/>
            </a:lvl3pPr>
            <a:lvl4pPr marL="1370247" indent="0">
              <a:buNone/>
              <a:defRPr sz="900"/>
            </a:lvl4pPr>
            <a:lvl5pPr marL="1827076" indent="0">
              <a:buNone/>
              <a:defRPr sz="900"/>
            </a:lvl5pPr>
            <a:lvl6pPr marL="2283752" indent="0">
              <a:buNone/>
              <a:defRPr sz="900"/>
            </a:lvl6pPr>
            <a:lvl7pPr marL="2740494" indent="0">
              <a:buNone/>
              <a:defRPr sz="900"/>
            </a:lvl7pPr>
            <a:lvl8pPr marL="3197242" indent="0">
              <a:buNone/>
              <a:defRPr sz="900"/>
            </a:lvl8pPr>
            <a:lvl9pPr marL="36540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727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1980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52400"/>
            <a:ext cx="7845425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90" y="1219200"/>
            <a:ext cx="7921625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457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457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457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600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7132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7132"/>
            <a:ext cx="40386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333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9144006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25" y="5557165"/>
            <a:ext cx="9144064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603261" y="1577339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1603261" y="2065524"/>
            <a:ext cx="28671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1603261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1603261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5477026" y="1577345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5477026" y="2065532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795674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2290" y="188352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795674" y="5153809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720000" y="719333"/>
            <a:ext cx="770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1603261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1603261" y="3679984"/>
            <a:ext cx="28677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477026" y="4800013"/>
            <a:ext cx="28713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5477026" y="5289097"/>
            <a:ext cx="28713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5477026" y="3190148"/>
            <a:ext cx="28671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5477026" y="3679984"/>
            <a:ext cx="2866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674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672290" y="3497160"/>
            <a:ext cx="731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4670640" y="5153809"/>
            <a:ext cx="7347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686759" y="6178406"/>
            <a:ext cx="10559475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5195897" y="6629425"/>
            <a:ext cx="466584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2881321" y="6731602"/>
            <a:ext cx="386036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7572513" y="6527937"/>
            <a:ext cx="324593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defTabSz="913546"/>
            <a:endParaRPr sz="2400">
              <a:solidFill>
                <a:prstClr val="black"/>
              </a:solidFill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3842978" y="155530"/>
            <a:ext cx="1458036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8656241" y="5749459"/>
            <a:ext cx="269215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8312330" y="5625822"/>
            <a:ext cx="269215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46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546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993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4" indent="0" algn="ctr">
              <a:buNone/>
              <a:defRPr sz="2000"/>
            </a:lvl2pPr>
            <a:lvl3pPr marL="913546" indent="0" algn="ctr">
              <a:buNone/>
              <a:defRPr sz="1800"/>
            </a:lvl3pPr>
            <a:lvl4pPr marL="1370258" indent="0" algn="ctr">
              <a:buNone/>
              <a:defRPr sz="1600"/>
            </a:lvl4pPr>
            <a:lvl5pPr marL="1827090" indent="0" algn="ctr">
              <a:buNone/>
              <a:defRPr sz="1600"/>
            </a:lvl5pPr>
            <a:lvl6pPr marL="2283770" indent="0" algn="ctr">
              <a:buNone/>
              <a:defRPr sz="1600"/>
            </a:lvl6pPr>
            <a:lvl7pPr marL="2740516" indent="0" algn="ctr">
              <a:buNone/>
              <a:defRPr sz="1600"/>
            </a:lvl7pPr>
            <a:lvl8pPr marL="3197268" indent="0" algn="ctr">
              <a:buNone/>
              <a:defRPr sz="1600"/>
            </a:lvl8pPr>
            <a:lvl9pPr marL="36540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6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7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46" indent="0">
              <a:buNone/>
              <a:defRPr sz="2400"/>
            </a:lvl3pPr>
            <a:lvl4pPr marL="1370258" indent="0">
              <a:buNone/>
              <a:defRPr sz="2000"/>
            </a:lvl4pPr>
            <a:lvl5pPr marL="1827090" indent="0">
              <a:buNone/>
              <a:defRPr sz="2000"/>
            </a:lvl5pPr>
            <a:lvl6pPr marL="2283770" indent="0">
              <a:buNone/>
              <a:defRPr sz="2000"/>
            </a:lvl6pPr>
            <a:lvl7pPr marL="2740516" indent="0">
              <a:buNone/>
              <a:defRPr sz="2000"/>
            </a:lvl7pPr>
            <a:lvl8pPr marL="3197268" indent="0">
              <a:buNone/>
              <a:defRPr sz="2000"/>
            </a:lvl8pPr>
            <a:lvl9pPr marL="365405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34" indent="0">
              <a:buNone/>
              <a:defRPr sz="1400"/>
            </a:lvl2pPr>
            <a:lvl3pPr marL="913546" indent="0">
              <a:buNone/>
              <a:defRPr sz="1200"/>
            </a:lvl3pPr>
            <a:lvl4pPr marL="1370258" indent="0">
              <a:buNone/>
              <a:defRPr sz="1000"/>
            </a:lvl4pPr>
            <a:lvl5pPr marL="1827090" indent="0">
              <a:buNone/>
              <a:defRPr sz="1000"/>
            </a:lvl5pPr>
            <a:lvl6pPr marL="2283770" indent="0">
              <a:buNone/>
              <a:defRPr sz="1000"/>
            </a:lvl6pPr>
            <a:lvl7pPr marL="2740516" indent="0">
              <a:buNone/>
              <a:defRPr sz="1000"/>
            </a:lvl7pPr>
            <a:lvl8pPr marL="3197268" indent="0">
              <a:buNone/>
              <a:defRPr sz="1000"/>
            </a:lvl8pPr>
            <a:lvl9pPr marL="36540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6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7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ags" Target="../tags/tag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ags" Target="../tags/tag9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ags" Target="../tags/tag1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ags" Target="../tags/tag11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6"/>
            <a:ext cx="8229600" cy="4525963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751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751"/>
            <a:ext cx="2895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751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6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5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6" indent="-342556" algn="l" defTabSz="9135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12" indent="-285464" algn="l" defTabSz="9135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93" indent="-228354" algn="l" defTabSz="9135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01" indent="-228354" algn="l" defTabSz="9135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65" indent="-228354" algn="l" defTabSz="9135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40" indent="-228354" algn="l" defTabSz="9135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48" indent="-228354" algn="l" defTabSz="9135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56" indent="-228354" algn="l" defTabSz="9135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87" indent="-228354" algn="l" defTabSz="9135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0" algn="l" defTabSz="9135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39" algn="l" defTabSz="9135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47" algn="l" defTabSz="9135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76" algn="l" defTabSz="9135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52" algn="l" defTabSz="9135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94" algn="l" defTabSz="9135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42" algn="l" defTabSz="9135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26" algn="l" defTabSz="9135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66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663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66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38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38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1651575" y="-2224222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546"/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01201" y="5381459"/>
            <a:ext cx="2071688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5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81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60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55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64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643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64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38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38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1651575" y="-2224222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546"/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01201" y="5381459"/>
            <a:ext cx="2071688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5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81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60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55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621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621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621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34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34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1651575" y="-2224222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546"/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01201" y="5381459"/>
            <a:ext cx="2071688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8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5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81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60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55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964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781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2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624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781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781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2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6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defTabSz="51162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853" indent="-191853" algn="l" defTabSz="51162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5668" indent="-159901" algn="l" defTabSz="51162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9530" indent="-127906" algn="l" defTabSz="511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42" indent="-127906" algn="l" defTabSz="51162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154" indent="-127906" algn="l" defTabSz="51162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6946" indent="-127906" algn="l" defTabSz="5116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2672" indent="-127906" algn="l" defTabSz="5116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18561" indent="-127906" algn="l" defTabSz="5116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4348" indent="-127906" algn="l" defTabSz="5116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5812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1624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436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248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9060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4848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0683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6461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964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781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3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632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781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781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3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6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1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defTabSz="511632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857" indent="-191857" algn="l" defTabSz="51163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5675" indent="-159903" algn="l" defTabSz="5116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9540" indent="-127908" algn="l" defTabSz="51163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6" indent="-127908" algn="l" defTabSz="511632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172" indent="-127908" algn="l" defTabSz="511632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6968" indent="-127908" algn="l" defTabSz="51163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2700" indent="-127908" algn="l" defTabSz="51163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18591" indent="-127908" algn="l" defTabSz="51163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4383" indent="-127908" algn="l" defTabSz="51163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5816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1632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448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264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9080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4872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0711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6493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57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2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573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57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742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742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311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742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311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742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1651575" y="-2224222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742"/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01201" y="5381459"/>
            <a:ext cx="2071688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3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2" indent="-228412" algn="l" defTabSz="9137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06" indent="-228412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54" indent="-228412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78" indent="-228412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5" indent="-228412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0" indent="-228412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44" indent="-228412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68" indent="-228412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86" indent="-228412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1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2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66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2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74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86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67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931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703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75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752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703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7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703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75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7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7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ctr" defTabSz="511752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904" indent="-191904" algn="l" defTabSz="51175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5780" indent="-159935" algn="l" defTabSz="51175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9690" indent="-127938" algn="l" defTabSz="51175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66" indent="-127938" algn="l" defTabSz="511752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442" indent="-127938" algn="l" defTabSz="511752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7304" indent="-127938" algn="l" defTabSz="51175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3120" indent="-127938" algn="l" defTabSz="51175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049" indent="-127938" algn="l" defTabSz="51175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4908" indent="-127938" algn="l" defTabSz="51175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7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5876" algn="l" defTabSz="5117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1752" algn="l" defTabSz="5117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628" algn="l" defTabSz="5117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504" algn="l" defTabSz="5117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9380" algn="l" defTabSz="5117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5238" algn="l" defTabSz="5117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1131" algn="l" defTabSz="5117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6983" algn="l" defTabSz="5117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931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703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82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824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703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8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703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82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8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5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xStyles>
    <p:titleStyle>
      <a:lvl1pPr algn="ctr" defTabSz="51182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932" indent="-191932" algn="l" defTabSz="51182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5843" indent="-159954" algn="l" defTabSz="51182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9780" indent="-127956" algn="l" defTabSz="5118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5692" indent="-127956" algn="l" defTabSz="51182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604" indent="-127956" algn="l" defTabSz="51182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7506" indent="-127956" algn="l" defTabSz="5118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3372" indent="-127956" algn="l" defTabSz="5118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324" indent="-127956" algn="l" defTabSz="5118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5223" indent="-127956" algn="l" defTabSz="5118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8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5912" algn="l" defTabSz="5118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1824" algn="l" defTabSz="5118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736" algn="l" defTabSz="5118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648" algn="l" defTabSz="5118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9560" algn="l" defTabSz="5118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5458" algn="l" defTabSz="5118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1383" algn="l" defTabSz="5118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7277" algn="l" defTabSz="5118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931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703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9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9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703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703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9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3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xStyles>
    <p:titleStyle>
      <a:lvl1pPr algn="ctr" defTabSz="51190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961" indent="-191961" algn="l" defTabSz="5119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5910" indent="-159975" algn="l" defTabSz="5119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9875" indent="-127975" algn="l" defTabSz="5119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5825" indent="-127975" algn="l" defTabSz="5119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775" indent="-127975" algn="l" defTabSz="5119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7718" indent="-127975" algn="l" defTabSz="5119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3638" indent="-127975" algn="l" defTabSz="5119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614" indent="-127975" algn="l" defTabSz="5119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5556" indent="-127975" algn="l" defTabSz="5119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9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5950" algn="l" defTabSz="5119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1900" algn="l" defTabSz="5119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850" algn="l" defTabSz="5119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800" algn="l" defTabSz="5119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9750" algn="l" defTabSz="5119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5691" algn="l" defTabSz="5119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1649" algn="l" defTabSz="5119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7587" algn="l" defTabSz="5119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931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703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98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98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703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9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703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98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9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7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</p:sldLayoutIdLst>
  <p:txStyles>
    <p:titleStyle>
      <a:lvl1pPr algn="ctr" defTabSz="51198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992" indent="-191992" algn="l" defTabSz="51198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5980" indent="-159996" algn="l" defTabSz="51198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9975" indent="-127995" algn="l" defTabSz="51198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5965" indent="-127995" algn="l" defTabSz="51198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955" indent="-127995" algn="l" defTabSz="51198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7942" indent="-127995" algn="l" defTabSz="51198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3918" indent="-127995" algn="l" defTabSz="51198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920" indent="-127995" algn="l" defTabSz="51198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5906" indent="-127995" algn="l" defTabSz="51198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9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5990" algn="l" defTabSz="5119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1980" algn="l" defTabSz="5119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970" algn="l" defTabSz="5119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960" algn="l" defTabSz="5119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9950" algn="l" defTabSz="5119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5936" algn="l" defTabSz="5119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1929" algn="l" defTabSz="5119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7914" algn="l" defTabSz="5119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7113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909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5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57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909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5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909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5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5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9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511576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835" indent="-191835" algn="l" defTabSz="51157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5626" indent="-159888" algn="l" defTabSz="511576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9470" indent="-127894" algn="l" defTabSz="51157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5258" indent="-127894" algn="l" defTabSz="511576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046" indent="-127894" algn="l" defTabSz="511576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6811" indent="-127894" algn="l" defTabSz="51157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2504" indent="-127894" algn="l" defTabSz="51157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18377" indent="-127894" algn="l" defTabSz="51157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4138" indent="-127894" algn="l" defTabSz="51157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5788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1576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364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152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8940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4704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0515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6265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929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696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696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696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4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</p:sldLayoutIdLst>
  <p:txStyles>
    <p:titleStyle>
      <a:lvl1pPr algn="ctr" defTabSz="51206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2" indent="-192022" algn="l" defTabSz="5120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49" indent="-160019" algn="l" defTabSz="51206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75" indent="-128015" algn="l" defTabSz="51206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05" indent="-128015" algn="l" defTabSz="51206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35" indent="-128015" algn="l" defTabSz="51206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65" indent="-128015" algn="l" defTabSz="51206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195" indent="-128015" algn="l" defTabSz="51206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25" indent="-128015" algn="l" defTabSz="51206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55" indent="-128015" algn="l" defTabSz="51206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6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0" algn="l" defTabSz="51206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0" algn="l" defTabSz="51206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0" algn="l" defTabSz="51206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0" algn="l" defTabSz="51206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50" algn="l" defTabSz="51206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80" algn="l" defTabSz="51206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09" algn="l" defTabSz="51206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40" algn="l" defTabSz="51206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44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611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611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611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ctr" defTabSz="51206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4" indent="-192024" algn="l" defTabSz="51206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52" indent="-160020" algn="l" defTabSz="51206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12" indent="-128016" algn="l" defTabSz="51206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128016" algn="l" defTabSz="51206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76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208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F928F98F-5126-4246-92BF-BD4CFEF87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6C9365C4-53AC-4C2B-A5EA-17116E3D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2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747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747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747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507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507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1651575" y="-2224222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546"/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01201" y="5381459"/>
            <a:ext cx="2071688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3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5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81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60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55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741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741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741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46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46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1651575" y="-2224222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546"/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01201" y="5381459"/>
            <a:ext cx="2071688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9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5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81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60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55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73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733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73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46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46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1651575" y="-2224222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546"/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01201" y="5381459"/>
            <a:ext cx="2071688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2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5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81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60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55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72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723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72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46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46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1651575" y="-2224222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546"/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01201" y="5381459"/>
            <a:ext cx="2071688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5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81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60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55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711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711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711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46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46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1651575" y="-2224222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546"/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01201" y="5381459"/>
            <a:ext cx="2071688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4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5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81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60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55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697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697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697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42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42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1651575" y="-2224222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546"/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01201" y="5381459"/>
            <a:ext cx="2071688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5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81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60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55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681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681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681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42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429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1651575" y="-2224222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546"/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01201" y="5381459"/>
            <a:ext cx="2071688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5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81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60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55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1.sv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6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4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8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0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53.svg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53.svg"/><Relationship Id="rId11" Type="http://schemas.openxmlformats.org/officeDocument/2006/relationships/image" Target="../media/image40.png"/><Relationship Id="rId5" Type="http://schemas.openxmlformats.org/officeDocument/2006/relationships/image" Target="../media/image43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2.xml"/><Relationship Id="rId3" Type="http://schemas.openxmlformats.org/officeDocument/2006/relationships/slideLayout" Target="../slideLayouts/slideLayout38.xml"/><Relationship Id="rId7" Type="http://schemas.openxmlformats.org/officeDocument/2006/relationships/slide" Target="slide10.xml"/><Relationship Id="rId12" Type="http://schemas.openxmlformats.org/officeDocument/2006/relationships/slide" Target="slide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11.xml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53.svg"/><Relationship Id="rId11" Type="http://schemas.openxmlformats.org/officeDocument/2006/relationships/image" Target="../media/image52.png"/><Relationship Id="rId5" Type="http://schemas.openxmlformats.org/officeDocument/2006/relationships/image" Target="../media/image43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0.xml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0.svg"/><Relationship Id="rId7" Type="http://schemas.openxmlformats.org/officeDocument/2006/relationships/image" Target="../media/image8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61.png"/><Relationship Id="rId11" Type="http://schemas.openxmlformats.org/officeDocument/2006/relationships/image" Target="../media/image550.svg"/><Relationship Id="rId5" Type="http://schemas.openxmlformats.org/officeDocument/2006/relationships/image" Target="../media/image80.svg"/><Relationship Id="rId10" Type="http://schemas.openxmlformats.org/officeDocument/2006/relationships/image" Target="../media/image44.png"/><Relationship Id="rId4" Type="http://schemas.openxmlformats.org/officeDocument/2006/relationships/image" Target="../media/image60.png"/><Relationship Id="rId9" Type="http://schemas.openxmlformats.org/officeDocument/2006/relationships/image" Target="../media/image8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5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slide" Target="slide2.xml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slide" Target="slide2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65.xml"/><Relationship Id="rId7" Type="http://schemas.openxmlformats.org/officeDocument/2006/relationships/slide" Target="slide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slide" Target="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5.xml"/><Relationship Id="rId7" Type="http://schemas.openxmlformats.org/officeDocument/2006/relationships/slide" Target="slide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5.xml"/><Relationship Id="rId7" Type="http://schemas.openxmlformats.org/officeDocument/2006/relationships/slide" Target="slide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83778-4C7B-1EA8-3918-AF4CD2F92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B858277-A18D-5DC9-D680-BD5D1BAC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326E51B1-0896-65FF-7090-DFEDF115B054}"/>
              </a:ext>
            </a:extLst>
          </p:cNvPr>
          <p:cNvSpPr/>
          <p:nvPr/>
        </p:nvSpPr>
        <p:spPr>
          <a:xfrm>
            <a:off x="266700" y="533400"/>
            <a:ext cx="8610600" cy="5943600"/>
          </a:xfrm>
          <a:custGeom>
            <a:avLst/>
            <a:gdLst/>
            <a:ahLst/>
            <a:cxnLst/>
            <a:rect l="l" t="t" r="r" b="b"/>
            <a:pathLst>
              <a:path w="12427463" h="8229600">
                <a:moveTo>
                  <a:pt x="0" y="0"/>
                </a:moveTo>
                <a:lnTo>
                  <a:pt x="12427462" y="0"/>
                </a:lnTo>
                <a:lnTo>
                  <a:pt x="12427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563611-91B7-E4BF-AFDA-A61766D501AB}"/>
              </a:ext>
            </a:extLst>
          </p:cNvPr>
          <p:cNvSpPr/>
          <p:nvPr/>
        </p:nvSpPr>
        <p:spPr>
          <a:xfrm>
            <a:off x="7547264" y="4581285"/>
            <a:ext cx="1360506" cy="1807205"/>
          </a:xfrm>
          <a:custGeom>
            <a:avLst/>
            <a:gdLst/>
            <a:ahLst/>
            <a:cxnLst/>
            <a:rect l="l" t="t" r="r" b="b"/>
            <a:pathLst>
              <a:path w="2721011" h="2710807">
                <a:moveTo>
                  <a:pt x="0" y="0"/>
                </a:moveTo>
                <a:lnTo>
                  <a:pt x="2721011" y="0"/>
                </a:lnTo>
                <a:lnTo>
                  <a:pt x="2721011" y="2710807"/>
                </a:lnTo>
                <a:lnTo>
                  <a:pt x="0" y="2710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D8AF781-9C14-4B30-F73B-43510A1A788A}"/>
              </a:ext>
            </a:extLst>
          </p:cNvPr>
          <p:cNvSpPr/>
          <p:nvPr/>
        </p:nvSpPr>
        <p:spPr>
          <a:xfrm rot="-1551913" flipH="1">
            <a:off x="521477" y="256390"/>
            <a:ext cx="1172511" cy="1379003"/>
          </a:xfrm>
          <a:custGeom>
            <a:avLst/>
            <a:gdLst/>
            <a:ahLst/>
            <a:cxnLst/>
            <a:rect l="l" t="t" r="r" b="b"/>
            <a:pathLst>
              <a:path w="2345022" h="2068505">
                <a:moveTo>
                  <a:pt x="2345022" y="0"/>
                </a:moveTo>
                <a:lnTo>
                  <a:pt x="0" y="0"/>
                </a:lnTo>
                <a:lnTo>
                  <a:pt x="0" y="2068505"/>
                </a:lnTo>
                <a:lnTo>
                  <a:pt x="2345022" y="2068505"/>
                </a:lnTo>
                <a:lnTo>
                  <a:pt x="234502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D45FBCA-08CE-3A74-3611-302AE0D0FBBA}"/>
              </a:ext>
            </a:extLst>
          </p:cNvPr>
          <p:cNvSpPr/>
          <p:nvPr/>
        </p:nvSpPr>
        <p:spPr>
          <a:xfrm>
            <a:off x="0" y="4666078"/>
            <a:ext cx="1107606" cy="2191922"/>
          </a:xfrm>
          <a:custGeom>
            <a:avLst/>
            <a:gdLst/>
            <a:ahLst/>
            <a:cxnLst/>
            <a:rect l="l" t="t" r="r" b="b"/>
            <a:pathLst>
              <a:path w="2215211" h="3287883">
                <a:moveTo>
                  <a:pt x="0" y="0"/>
                </a:moveTo>
                <a:lnTo>
                  <a:pt x="2215211" y="0"/>
                </a:lnTo>
                <a:lnTo>
                  <a:pt x="2215211" y="3287883"/>
                </a:lnTo>
                <a:lnTo>
                  <a:pt x="0" y="3287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9Slide.vn 10">
            <a:extLst>
              <a:ext uri="{FF2B5EF4-FFF2-40B4-BE49-F238E27FC236}">
                <a16:creationId xmlns:a16="http://schemas.microsoft.com/office/drawing/2014/main" id="{DBE0145D-0782-C83E-0746-5FD6CDF94470}"/>
              </a:ext>
            </a:extLst>
          </p:cNvPr>
          <p:cNvSpPr txBox="1">
            <a:spLocks/>
          </p:cNvSpPr>
          <p:nvPr/>
        </p:nvSpPr>
        <p:spPr>
          <a:xfrm>
            <a:off x="323850" y="696843"/>
            <a:ext cx="8686800" cy="789820"/>
          </a:xfrm>
          <a:prstGeom prst="rect">
            <a:avLst/>
          </a:prstGeom>
        </p:spPr>
        <p:txBody>
          <a:bodyPr lIns="51206" tIns="25603" rIns="51206" bIns="25603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solidFill>
                  <a:prstClr val="black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SỞ GIÁO DỤC ĐÀO TẠO BÌNH ĐỊNH</a:t>
            </a:r>
          </a:p>
          <a:p>
            <a:pPr algn="ctr"/>
            <a:r>
              <a:rPr lang="vi-VN" sz="3000" dirty="0" smtClean="0">
                <a:solidFill>
                  <a:prstClr val="black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</a:t>
            </a:r>
            <a:r>
              <a:rPr lang="en-US" sz="3000" dirty="0" smtClean="0">
                <a:solidFill>
                  <a:prstClr val="black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vi-VN" sz="3000" dirty="0" smtClean="0">
                <a:solidFill>
                  <a:prstClr val="black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THPT </a:t>
            </a:r>
            <a:r>
              <a:rPr lang="vi-VN" sz="3000" dirty="0">
                <a:solidFill>
                  <a:prstClr val="black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XUÂN DIỆU</a:t>
            </a:r>
            <a:endParaRPr lang="en-US" sz="3000" dirty="0">
              <a:solidFill>
                <a:prstClr val="black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3B547-10BC-C0C9-212F-BC0948C8FF38}"/>
              </a:ext>
            </a:extLst>
          </p:cNvPr>
          <p:cNvSpPr txBox="1"/>
          <p:nvPr/>
        </p:nvSpPr>
        <p:spPr>
          <a:xfrm>
            <a:off x="1206938" y="1777519"/>
            <a:ext cx="7069281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500" b="1" i="1" dirty="0">
                <a:solidFill>
                  <a:srgbClr val="FF0000"/>
                </a:solidFill>
                <a:latin typeface="#9Slide02 Tieu de rat dai 02" panose="020B0606020202050201" pitchFamily="34" charset="0"/>
              </a:rPr>
              <a:t>BÀI 13: </a:t>
            </a:r>
            <a:r>
              <a:rPr lang="en-US" sz="4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5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5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500" b="1" i="1" dirty="0" smtClean="0">
                <a:solidFill>
                  <a:srgbClr val="FF0000"/>
                </a:solidFill>
                <a:latin typeface="#9Slide02 Tieu de rat dai 02" panose="020B0606020202050201" pitchFamily="34" charset="0"/>
              </a:rPr>
              <a:t> </a:t>
            </a:r>
            <a:r>
              <a:rPr lang="en-US" sz="45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 LÃNH THỔ NÔNG NGHIỆP</a:t>
            </a:r>
            <a:endParaRPr lang="en-US" sz="4500" b="1" i="1" dirty="0">
              <a:solidFill>
                <a:srgbClr val="FF0000"/>
              </a:solidFill>
              <a:latin typeface="#9Slide02 Tieu de rat dai 02" panose="020B0606020202050201" pitchFamily="34" charset="0"/>
            </a:endParaRPr>
          </a:p>
        </p:txBody>
      </p:sp>
      <p:sp>
        <p:nvSpPr>
          <p:cNvPr id="11" name="9Slide.vn 11">
            <a:extLst>
              <a:ext uri="{FF2B5EF4-FFF2-40B4-BE49-F238E27FC236}">
                <a16:creationId xmlns:a16="http://schemas.microsoft.com/office/drawing/2014/main" id="{D9989CF0-5D5F-E275-2551-E25FED4F4E65}"/>
              </a:ext>
            </a:extLst>
          </p:cNvPr>
          <p:cNvSpPr txBox="1">
            <a:spLocks/>
          </p:cNvSpPr>
          <p:nvPr/>
        </p:nvSpPr>
        <p:spPr>
          <a:xfrm>
            <a:off x="2995489" y="4692726"/>
            <a:ext cx="4901920" cy="792162"/>
          </a:xfrm>
          <a:prstGeom prst="rect">
            <a:avLst/>
          </a:prstGeom>
        </p:spPr>
        <p:txBody>
          <a:bodyPr vert="horz" lIns="76810" tIns="38405" rIns="76810" bIns="38405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err="1">
                <a:solidFill>
                  <a:srgbClr val="1F497D"/>
                </a:solidFill>
              </a:rPr>
              <a:t>Giáo</a:t>
            </a:r>
            <a:r>
              <a:rPr lang="en-US" sz="3000" b="1" dirty="0">
                <a:solidFill>
                  <a:srgbClr val="1F497D"/>
                </a:solidFill>
              </a:rPr>
              <a:t> </a:t>
            </a:r>
            <a:r>
              <a:rPr lang="en-US" sz="3000" b="1" dirty="0" err="1">
                <a:solidFill>
                  <a:srgbClr val="1F497D"/>
                </a:solidFill>
              </a:rPr>
              <a:t>viên</a:t>
            </a:r>
            <a:r>
              <a:rPr lang="en-US" sz="3000" b="1" dirty="0">
                <a:solidFill>
                  <a:srgbClr val="1F497D"/>
                </a:solidFill>
              </a:rPr>
              <a:t> : </a:t>
            </a:r>
            <a:r>
              <a:rPr lang="en-US" sz="3000" b="1" dirty="0" err="1">
                <a:solidFill>
                  <a:srgbClr val="1F497D"/>
                </a:solidFill>
              </a:rPr>
              <a:t>Huỳnh</a:t>
            </a:r>
            <a:r>
              <a:rPr lang="en-US" sz="3000" b="1" dirty="0">
                <a:solidFill>
                  <a:srgbClr val="1F497D"/>
                </a:solidFill>
              </a:rPr>
              <a:t> </a:t>
            </a:r>
            <a:r>
              <a:rPr lang="en-US" sz="3000" b="1" dirty="0" err="1">
                <a:solidFill>
                  <a:srgbClr val="1F497D"/>
                </a:solidFill>
              </a:rPr>
              <a:t>Thị</a:t>
            </a:r>
            <a:r>
              <a:rPr lang="en-US" sz="3000" b="1" dirty="0">
                <a:solidFill>
                  <a:srgbClr val="1F497D"/>
                </a:solidFill>
              </a:rPr>
              <a:t> </a:t>
            </a:r>
            <a:r>
              <a:rPr lang="en-US" sz="3000" b="1" dirty="0" err="1">
                <a:solidFill>
                  <a:srgbClr val="1F497D"/>
                </a:solidFill>
              </a:rPr>
              <a:t>Mẫn</a:t>
            </a:r>
            <a:endParaRPr lang="en-US" sz="3000" b="1" dirty="0">
              <a:solidFill>
                <a:srgbClr val="1F497D"/>
              </a:solidFill>
            </a:endParaRPr>
          </a:p>
          <a:p>
            <a:r>
              <a:rPr lang="en-US" sz="3000" b="1" dirty="0" err="1">
                <a:solidFill>
                  <a:srgbClr val="1F497D"/>
                </a:solidFill>
              </a:rPr>
              <a:t>Lớp</a:t>
            </a:r>
            <a:r>
              <a:rPr lang="en-US" sz="3000" b="1" dirty="0">
                <a:solidFill>
                  <a:srgbClr val="1F497D"/>
                </a:solidFill>
              </a:rPr>
              <a:t>           : </a:t>
            </a:r>
            <a:r>
              <a:rPr lang="vi-VN" sz="3000" b="1" dirty="0">
                <a:solidFill>
                  <a:srgbClr val="1F497D"/>
                </a:solidFill>
              </a:rPr>
              <a:t>1</a:t>
            </a:r>
            <a:r>
              <a:rPr lang="en-US" sz="3000" b="1" dirty="0" smtClean="0">
                <a:solidFill>
                  <a:srgbClr val="1F497D"/>
                </a:solidFill>
              </a:rPr>
              <a:t>2A3</a:t>
            </a:r>
          </a:p>
          <a:p>
            <a:r>
              <a:rPr lang="en-US" sz="3000" b="1" dirty="0" err="1" smtClean="0">
                <a:solidFill>
                  <a:srgbClr val="1F497D"/>
                </a:solidFill>
              </a:rPr>
              <a:t>Năm</a:t>
            </a:r>
            <a:r>
              <a:rPr lang="en-US" sz="3000" b="1" dirty="0" smtClean="0">
                <a:solidFill>
                  <a:srgbClr val="1F497D"/>
                </a:solidFill>
              </a:rPr>
              <a:t> </a:t>
            </a:r>
            <a:r>
              <a:rPr lang="en-US" sz="3000" b="1" dirty="0" err="1" smtClean="0">
                <a:solidFill>
                  <a:srgbClr val="1F497D"/>
                </a:solidFill>
              </a:rPr>
              <a:t>học</a:t>
            </a:r>
            <a:r>
              <a:rPr lang="en-US" sz="3000" b="1" dirty="0" smtClean="0">
                <a:solidFill>
                  <a:srgbClr val="1F497D"/>
                </a:solidFill>
              </a:rPr>
              <a:t>: 2024-2025</a:t>
            </a:r>
            <a:endParaRPr lang="en-US" sz="3000" b="1" dirty="0">
              <a:solidFill>
                <a:srgbClr val="1F497D"/>
              </a:solidFill>
            </a:endParaRPr>
          </a:p>
          <a:p>
            <a:endParaRPr lang="en-US" sz="3000" dirty="0">
              <a:solidFill>
                <a:srgbClr val="1F497D"/>
              </a:solidFill>
            </a:endParaRPr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8C4E0B98-9385-1EE6-D221-74BDB9E4793E}"/>
              </a:ext>
            </a:extLst>
          </p:cNvPr>
          <p:cNvSpPr/>
          <p:nvPr/>
        </p:nvSpPr>
        <p:spPr>
          <a:xfrm>
            <a:off x="1048724" y="4038600"/>
            <a:ext cx="1313475" cy="1828800"/>
          </a:xfrm>
          <a:custGeom>
            <a:avLst/>
            <a:gdLst/>
            <a:ahLst/>
            <a:cxnLst/>
            <a:rect l="l" t="t" r="r" b="b"/>
            <a:pathLst>
              <a:path w="4793068" h="3485868">
                <a:moveTo>
                  <a:pt x="0" y="0"/>
                </a:moveTo>
                <a:lnTo>
                  <a:pt x="4793068" y="0"/>
                </a:lnTo>
                <a:lnTo>
                  <a:pt x="4793068" y="3485868"/>
                </a:lnTo>
                <a:lnTo>
                  <a:pt x="0" y="3485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682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4" action="ppaction://hlinksldjump"/>
          </p:cNvPr>
          <p:cNvSpPr/>
          <p:nvPr/>
        </p:nvSpPr>
        <p:spPr>
          <a:xfrm>
            <a:off x="26663" y="116632"/>
            <a:ext cx="1535991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4947" y="4303725"/>
            <a:ext cx="6874282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19200" y="506651"/>
            <a:ext cx="7543801" cy="3797073"/>
            <a:chOff x="1422068" y="277997"/>
            <a:chExt cx="8767781" cy="3797073"/>
          </a:xfrm>
          <a:solidFill>
            <a:srgbClr val="509116"/>
          </a:solidFill>
        </p:grpSpPr>
        <p:sp>
          <p:nvSpPr>
            <p:cNvPr id="5" name="Horizontal Scroll 4"/>
            <p:cNvSpPr/>
            <p:nvPr/>
          </p:nvSpPr>
          <p:spPr>
            <a:xfrm>
              <a:off x="1422068" y="277997"/>
              <a:ext cx="8286883" cy="3797073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10132" y="938780"/>
              <a:ext cx="8279717" cy="280076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3546"/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thay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tăng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suất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”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8E37911-C816-F6A6-CD7A-8C93A5C82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9" y="5240147"/>
            <a:ext cx="1156081" cy="15414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076F-4569-9BFC-E961-C8A0ABA17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5435543"/>
            <a:ext cx="1066844" cy="14224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219CB8-8D24-E8F6-571B-DD7E9DAF3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964" y="5315485"/>
            <a:ext cx="1156098" cy="15414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45F35C-10B9-7C73-9F99-67F9B657F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5267326"/>
            <a:ext cx="1143001" cy="15240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28E5D1B-BFEF-345D-3E5D-71AED1250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634" y="5105715"/>
            <a:ext cx="1314450" cy="1752599"/>
          </a:xfrm>
          <a:prstGeom prst="rect">
            <a:avLst/>
          </a:prstGeom>
        </p:spPr>
      </p:pic>
      <p:sp>
        <p:nvSpPr>
          <p:cNvPr id="35" name="Chevron 34">
            <a:hlinkClick r:id="rId6" action="ppaction://hlinksldjump"/>
          </p:cNvPr>
          <p:cNvSpPr/>
          <p:nvPr/>
        </p:nvSpPr>
        <p:spPr>
          <a:xfrm>
            <a:off x="7403421" y="6239423"/>
            <a:ext cx="1657892" cy="448224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0355" y="52921"/>
            <a:ext cx="4303920" cy="10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2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4" action="ppaction://hlinksldjump"/>
          </p:cNvPr>
          <p:cNvSpPr/>
          <p:nvPr/>
        </p:nvSpPr>
        <p:spPr>
          <a:xfrm>
            <a:off x="26" y="48072"/>
            <a:ext cx="1535991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6087" y="4267371"/>
            <a:ext cx="6754457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Thị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tiêu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thụ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4451" y="903570"/>
            <a:ext cx="7544006" cy="2943944"/>
            <a:chOff x="1698989" y="1219200"/>
            <a:chExt cx="8967064" cy="2943944"/>
          </a:xfrm>
          <a:solidFill>
            <a:srgbClr val="509116"/>
          </a:solidFill>
        </p:grpSpPr>
        <p:sp>
          <p:nvSpPr>
            <p:cNvPr id="5" name="Horizontal Scroll 4"/>
            <p:cNvSpPr/>
            <p:nvPr/>
          </p:nvSpPr>
          <p:spPr>
            <a:xfrm>
              <a:off x="1698989" y="1219200"/>
              <a:ext cx="8967064" cy="2943944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 sz="4800">
                <a:solidFill>
                  <a:prstClr val="white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08761" y="1982542"/>
              <a:ext cx="8287760" cy="21236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3546"/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Điều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tiết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sản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xuất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góp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phần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hình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thành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vùng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chuyên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môn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hoá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sản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xuất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là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do</a:t>
              </a:r>
              <a:endParaRPr lang="vi-VN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5270449-5DD9-1491-09A3-6374C0A24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2" r="19645"/>
          <a:stretch/>
        </p:blipFill>
        <p:spPr>
          <a:xfrm>
            <a:off x="26" y="5181600"/>
            <a:ext cx="1535991" cy="16573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5F47342-0B07-848F-6399-AE3DA192E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2" r="19645"/>
          <a:stretch/>
        </p:blipFill>
        <p:spPr>
          <a:xfrm>
            <a:off x="1607290" y="5200650"/>
            <a:ext cx="1535991" cy="16573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A3999B1-6F6A-9423-8B89-EAA2345142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2" r="19645"/>
          <a:stretch/>
        </p:blipFill>
        <p:spPr>
          <a:xfrm>
            <a:off x="3264610" y="5200650"/>
            <a:ext cx="1535991" cy="16573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9B6C69A-3AA6-10D1-B130-594DF081D6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2" r="19645"/>
          <a:stretch/>
        </p:blipFill>
        <p:spPr>
          <a:xfrm>
            <a:off x="4693376" y="5200650"/>
            <a:ext cx="1535991" cy="16573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30AEF44-D8E7-9011-1FF2-1BF6FD2542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2" r="19645"/>
          <a:stretch/>
        </p:blipFill>
        <p:spPr>
          <a:xfrm>
            <a:off x="6179267" y="5200650"/>
            <a:ext cx="1535991" cy="1657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B502F2-A590-8AFC-48E9-72690D06D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2" r="19645"/>
          <a:stretch/>
        </p:blipFill>
        <p:spPr>
          <a:xfrm>
            <a:off x="7593743" y="5181600"/>
            <a:ext cx="1535991" cy="1657350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61761AD-3F14-95BA-D3BF-6CF83023CCF0}"/>
              </a:ext>
            </a:extLst>
          </p:cNvPr>
          <p:cNvSpPr/>
          <p:nvPr/>
        </p:nvSpPr>
        <p:spPr>
          <a:xfrm>
            <a:off x="1371600" y="-1855147"/>
            <a:ext cx="32004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Chevron 39">
            <a:hlinkClick r:id="rId6" action="ppaction://hlinksldjump"/>
          </p:cNvPr>
          <p:cNvSpPr/>
          <p:nvPr/>
        </p:nvSpPr>
        <p:spPr>
          <a:xfrm>
            <a:off x="7403421" y="6239423"/>
            <a:ext cx="1657892" cy="448224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2695" y="102385"/>
            <a:ext cx="4303920" cy="10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1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4" action="ppaction://hlinksldjump"/>
          </p:cNvPr>
          <p:cNvSpPr/>
          <p:nvPr/>
        </p:nvSpPr>
        <p:spPr>
          <a:xfrm>
            <a:off x="26663" y="116632"/>
            <a:ext cx="1535991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82915" y="4343445"/>
            <a:ext cx="5130570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74090" y="1295445"/>
            <a:ext cx="7036470" cy="2677973"/>
            <a:chOff x="929133" y="1121759"/>
            <a:chExt cx="8636541" cy="2677973"/>
          </a:xfrm>
          <a:solidFill>
            <a:srgbClr val="509116"/>
          </a:solidFill>
        </p:grpSpPr>
        <p:sp>
          <p:nvSpPr>
            <p:cNvPr id="5" name="Horizontal Scroll 4"/>
            <p:cNvSpPr/>
            <p:nvPr/>
          </p:nvSpPr>
          <p:spPr>
            <a:xfrm>
              <a:off x="929133" y="1121759"/>
              <a:ext cx="8306072" cy="2677973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74552" y="1366465"/>
              <a:ext cx="8291122" cy="19389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3546"/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Lãnh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thổ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rộng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lớn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,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đặc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điểm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tương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đồng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về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điều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kiện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sinh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thái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nông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nghiệp</a:t>
              </a:r>
              <a:r>
                <a:rPr lang="en-US" sz="4000" dirty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, KT – </a:t>
              </a:r>
              <a:r>
                <a:rPr lang="en-US" sz="4000" dirty="0" smtClean="0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XH </a:t>
              </a: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là</a:t>
              </a:r>
              <a:endParaRPr lang="en-US" sz="4000" dirty="0">
                <a:solidFill>
                  <a:prstClr val="white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endParaRPr>
            </a:p>
          </p:txBody>
        </p:sp>
      </p:grpSp>
      <p:sp>
        <p:nvSpPr>
          <p:cNvPr id="29" name="5-Point Star 28"/>
          <p:cNvSpPr/>
          <p:nvPr/>
        </p:nvSpPr>
        <p:spPr>
          <a:xfrm>
            <a:off x="8218205" y="1539164"/>
            <a:ext cx="497145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endParaRPr lang="en-US">
              <a:solidFill>
                <a:prstClr val="white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6FA137-D718-5C0B-EE86-102C53FFB7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82" t="776" r="8380" b="18873"/>
          <a:stretch/>
        </p:blipFill>
        <p:spPr>
          <a:xfrm>
            <a:off x="3086297" y="5181600"/>
            <a:ext cx="2857501" cy="1828800"/>
          </a:xfrm>
          <a:prstGeom prst="rect">
            <a:avLst/>
          </a:prstGeom>
        </p:spPr>
      </p:pic>
      <p:sp>
        <p:nvSpPr>
          <p:cNvPr id="9" name="Chevron 8">
            <a:hlinkClick r:id="rId6" action="ppaction://hlinksldjump"/>
          </p:cNvPr>
          <p:cNvSpPr/>
          <p:nvPr/>
        </p:nvSpPr>
        <p:spPr>
          <a:xfrm>
            <a:off x="7403421" y="6239423"/>
            <a:ext cx="1657892" cy="448224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2695" y="102385"/>
            <a:ext cx="4303920" cy="10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54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80E7858C-26CF-E196-4696-7960EDE9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66700" y="533400"/>
            <a:ext cx="8610600" cy="5943600"/>
          </a:xfrm>
          <a:custGeom>
            <a:avLst/>
            <a:gdLst/>
            <a:ahLst/>
            <a:cxnLst/>
            <a:rect l="l" t="t" r="r" b="b"/>
            <a:pathLst>
              <a:path w="12427463" h="8229600">
                <a:moveTo>
                  <a:pt x="0" y="0"/>
                </a:moveTo>
                <a:lnTo>
                  <a:pt x="12427462" y="0"/>
                </a:lnTo>
                <a:lnTo>
                  <a:pt x="12427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1620"/>
            <a:endParaRPr 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CAC93-08E6-598D-2BF6-423F17ADCDB6}"/>
              </a:ext>
            </a:extLst>
          </p:cNvPr>
          <p:cNvSpPr txBox="1"/>
          <p:nvPr/>
        </p:nvSpPr>
        <p:spPr>
          <a:xfrm>
            <a:off x="609785" y="1497132"/>
            <a:ext cx="792461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11620">
              <a:lnSpc>
                <a:spcPts val="7213"/>
              </a:lnSpc>
            </a:pPr>
            <a:r>
              <a:rPr lang="en-US" sz="4500" b="1" u="sng" dirty="0" err="1">
                <a:solidFill>
                  <a:srgbClr val="165654"/>
                </a:solidFill>
                <a:cs typeface="+mn-ea"/>
                <a:sym typeface="+mn-lt"/>
              </a:rPr>
              <a:t>Bài</a:t>
            </a:r>
            <a:r>
              <a:rPr lang="en-US" sz="4500" b="1" u="sng" dirty="0">
                <a:solidFill>
                  <a:srgbClr val="165654"/>
                </a:solidFill>
                <a:cs typeface="+mn-ea"/>
                <a:sym typeface="+mn-lt"/>
              </a:rPr>
              <a:t> 13</a:t>
            </a:r>
          </a:p>
          <a:p>
            <a:pPr algn="ctr" defTabSz="511620">
              <a:lnSpc>
                <a:spcPts val="7213"/>
              </a:lnSpc>
            </a:pPr>
            <a:r>
              <a:rPr lang="en-US" sz="4500" b="1" dirty="0">
                <a:solidFill>
                  <a:srgbClr val="165654"/>
                </a:solidFill>
                <a:cs typeface="+mn-ea"/>
                <a:sym typeface="+mn-lt"/>
              </a:rPr>
              <a:t>TỔ CHỨC LÃNH THỔ </a:t>
            </a:r>
            <a:endParaRPr lang="en-US" sz="4500" b="1" dirty="0" smtClean="0">
              <a:solidFill>
                <a:srgbClr val="165654"/>
              </a:solidFill>
              <a:cs typeface="+mn-ea"/>
              <a:sym typeface="+mn-lt"/>
            </a:endParaRPr>
          </a:p>
          <a:p>
            <a:pPr algn="ctr" defTabSz="511620">
              <a:lnSpc>
                <a:spcPts val="7213"/>
              </a:lnSpc>
            </a:pPr>
            <a:r>
              <a:rPr lang="en-US" sz="4500" b="1" dirty="0" smtClean="0">
                <a:solidFill>
                  <a:srgbClr val="165654"/>
                </a:solidFill>
                <a:cs typeface="+mn-ea"/>
                <a:sym typeface="+mn-lt"/>
              </a:rPr>
              <a:t>NÔNG </a:t>
            </a:r>
            <a:r>
              <a:rPr lang="en-US" sz="4500" b="1" dirty="0">
                <a:solidFill>
                  <a:srgbClr val="165654"/>
                </a:solidFill>
                <a:cs typeface="+mn-ea"/>
                <a:sym typeface="+mn-lt"/>
              </a:rPr>
              <a:t>NGHIỆP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6FA137-D718-5C0B-EE86-102C53FFB7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82" t="776" r="8380" b="18873"/>
          <a:stretch/>
        </p:blipFill>
        <p:spPr>
          <a:xfrm>
            <a:off x="5486400" y="4571999"/>
            <a:ext cx="2857501" cy="1573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FE9604-90A5-2F49-2C72-78E5B38CCB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08" r="7036"/>
          <a:stretch/>
        </p:blipFill>
        <p:spPr>
          <a:xfrm>
            <a:off x="529826" y="945679"/>
            <a:ext cx="1454836" cy="109427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B8A216-8B51-88A6-DF8F-0190975D4D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9" b="91094" l="10000" r="90000">
                        <a14:foregroundMark x1="37813" y1="7969" x2="38281" y2="16719"/>
                        <a14:foregroundMark x1="47969" y1="90625" x2="46563" y2="89063"/>
                        <a14:foregroundMark x1="30625" y1="91094" x2="30625" y2="91094"/>
                        <a14:foregroundMark x1="33594" y1="45313" x2="33594" y2="45313"/>
                        <a14:foregroundMark x1="40781" y1="39531" x2="46094" y2="50313"/>
                        <a14:foregroundMark x1="35469" y1="37500" x2="33906" y2="49375"/>
                        <a14:foregroundMark x1="71406" y1="35938" x2="71406" y2="35938"/>
                        <a14:foregroundMark x1="69688" y1="36094" x2="77656" y2="34375"/>
                        <a14:foregroundMark x1="77656" y1="34375" x2="77969" y2="34375"/>
                        <a14:foregroundMark x1="71563" y1="41406" x2="81563" y2="42813"/>
                      </a14:backgroundRemoval>
                    </a14:imgEffect>
                  </a14:imgLayer>
                </a14:imgProps>
              </a:ext>
            </a:extLst>
          </a:blip>
          <a:srcRect b="21006"/>
          <a:stretch/>
        </p:blipFill>
        <p:spPr>
          <a:xfrm>
            <a:off x="632191" y="4459297"/>
            <a:ext cx="1841712" cy="1454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BBB6D4-AD3E-F5D6-D0E5-BD873504AF0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19" r="3687"/>
          <a:stretch/>
        </p:blipFill>
        <p:spPr>
          <a:xfrm>
            <a:off x="6922714" y="740553"/>
            <a:ext cx="1311562" cy="12082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95342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>
            <a:extLst>
              <a:ext uri="{FF2B5EF4-FFF2-40B4-BE49-F238E27FC236}">
                <a16:creationId xmlns:a16="http://schemas.microsoft.com/office/drawing/2014/main" id="{5240C096-C736-33F6-6C96-7CE4CEDD6692}"/>
              </a:ext>
            </a:extLst>
          </p:cNvPr>
          <p:cNvSpPr/>
          <p:nvPr/>
        </p:nvSpPr>
        <p:spPr>
          <a:xfrm rot="17247825" flipH="1">
            <a:off x="6532928" y="2190076"/>
            <a:ext cx="2967037" cy="715566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102287" tIns="102287" rIns="102287" bIns="102287" anchor="ctr"/>
          <a:lstStyle/>
          <a:p>
            <a:pPr defTabSz="1023231">
              <a:buClr>
                <a:srgbClr val="000000"/>
              </a:buClr>
              <a:defRPr/>
            </a:pPr>
            <a:endParaRPr sz="1600" kern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261" name="Google Shape;261;p36">
            <a:extLst>
              <a:ext uri="{FF2B5EF4-FFF2-40B4-BE49-F238E27FC236}">
                <a16:creationId xmlns:a16="http://schemas.microsoft.com/office/drawing/2014/main" id="{3E7659EA-043E-490A-A670-F1DCF09E0A22}"/>
              </a:ext>
            </a:extLst>
          </p:cNvPr>
          <p:cNvSpPr/>
          <p:nvPr/>
        </p:nvSpPr>
        <p:spPr>
          <a:xfrm rot="3668310">
            <a:off x="-53131" y="2145148"/>
            <a:ext cx="2967037" cy="714375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102287" tIns="102287" rIns="102287" bIns="102287" anchor="ctr"/>
          <a:lstStyle/>
          <a:p>
            <a:pPr defTabSz="1023231">
              <a:buClr>
                <a:srgbClr val="000000"/>
              </a:buClr>
              <a:defRPr/>
            </a:pPr>
            <a:endParaRPr sz="1600" kern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262" name="Google Shape;262;p36">
            <a:extLst>
              <a:ext uri="{FF2B5EF4-FFF2-40B4-BE49-F238E27FC236}">
                <a16:creationId xmlns:a16="http://schemas.microsoft.com/office/drawing/2014/main" id="{F372C5E5-D156-71E9-BE63-C39C54A90A96}"/>
              </a:ext>
            </a:extLst>
          </p:cNvPr>
          <p:cNvSpPr/>
          <p:nvPr/>
        </p:nvSpPr>
        <p:spPr>
          <a:xfrm>
            <a:off x="346712" y="1919298"/>
            <a:ext cx="2468166" cy="329247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lIns="102287" tIns="102287" rIns="102287" bIns="102287" anchor="ctr"/>
          <a:lstStyle/>
          <a:p>
            <a:pPr defTabSz="1023231">
              <a:buClr>
                <a:srgbClr val="000000"/>
              </a:buClr>
              <a:defRPr/>
            </a:pPr>
            <a:endParaRPr sz="1600" kern="0" dirty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264" name="Google Shape;264;p36">
            <a:extLst>
              <a:ext uri="{FF2B5EF4-FFF2-40B4-BE49-F238E27FC236}">
                <a16:creationId xmlns:a16="http://schemas.microsoft.com/office/drawing/2014/main" id="{311C15AD-FBC5-BEA4-945D-2F2E18402C8E}"/>
              </a:ext>
            </a:extLst>
          </p:cNvPr>
          <p:cNvSpPr/>
          <p:nvPr/>
        </p:nvSpPr>
        <p:spPr>
          <a:xfrm>
            <a:off x="6674663" y="2365260"/>
            <a:ext cx="2469357" cy="329247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lIns="102287" tIns="102287" rIns="102287" bIns="102287" anchor="ctr"/>
          <a:lstStyle/>
          <a:p>
            <a:pPr defTabSz="1023231">
              <a:buClr>
                <a:srgbClr val="000000"/>
              </a:buClr>
              <a:defRPr/>
            </a:pPr>
            <a:endParaRPr sz="1600" kern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60424" name="Google Shape;268;p36">
            <a:extLst>
              <a:ext uri="{FF2B5EF4-FFF2-40B4-BE49-F238E27FC236}">
                <a16:creationId xmlns:a16="http://schemas.microsoft.com/office/drawing/2014/main" id="{FB6DBF73-FEAC-9243-4C24-B7F6C453D17E}"/>
              </a:ext>
            </a:extLst>
          </p:cNvPr>
          <p:cNvSpPr txBox="1">
            <a:spLocks noGrp="1" noChangeArrowheads="1"/>
          </p:cNvSpPr>
          <p:nvPr>
            <p:ph type="subTitle" idx="5"/>
          </p:nvPr>
        </p:nvSpPr>
        <p:spPr>
          <a:xfrm flipH="1">
            <a:off x="569137" y="2547859"/>
            <a:ext cx="1963095" cy="2328941"/>
          </a:xfrm>
        </p:spPr>
        <p:txBody>
          <a:bodyPr spcFirstLastPara="1" vert="horz" lIns="102287" tIns="102287" rIns="102287" bIns="102287" rtlCol="0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panose="02000000000000000000" pitchFamily="2" charset="0"/>
              <a:buNone/>
              <a:defRPr/>
            </a:pPr>
            <a:endParaRPr lang="en-US" altLang="en-US" sz="2700" b="1" dirty="0">
              <a:solidFill>
                <a:srgbClr val="191824"/>
              </a:solidFill>
              <a:latin typeface="+mj-lt"/>
              <a:ea typeface="Hind Vadodara Light" panose="02000000000000000000" pitchFamily="2" charset="0"/>
              <a:cs typeface="Hind Vadodara Light" panose="02000000000000000000" pitchFamily="2" charset="0"/>
              <a:sym typeface="Hind Vadodara Light" panose="02000000000000000000" pitchFamily="2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panose="02000000000000000000" pitchFamily="2" charset="0"/>
              <a:buNone/>
              <a:defRPr/>
            </a:pPr>
            <a:r>
              <a:rPr lang="en-US" altLang="en-US" sz="4000" b="1" dirty="0" err="1">
                <a:solidFill>
                  <a:srgbClr val="191824"/>
                </a:solidFill>
                <a:latin typeface="Times New Roman" pitchFamily="18" charset="0"/>
                <a:ea typeface="Hind Vadodara Light" panose="02000000000000000000" pitchFamily="2" charset="0"/>
                <a:cs typeface="Times New Roman" pitchFamily="18" charset="0"/>
                <a:sym typeface="Hind Vadodara Light" panose="02000000000000000000" pitchFamily="2" charset="0"/>
              </a:rPr>
              <a:t>Trang</a:t>
            </a:r>
            <a:r>
              <a:rPr lang="en-US" altLang="en-US" sz="4000" b="1" dirty="0">
                <a:solidFill>
                  <a:srgbClr val="191824"/>
                </a:solidFill>
                <a:latin typeface="Times New Roman" pitchFamily="18" charset="0"/>
                <a:ea typeface="Hind Vadodara Light" panose="02000000000000000000" pitchFamily="2" charset="0"/>
                <a:cs typeface="Times New Roman" pitchFamily="18" charset="0"/>
                <a:sym typeface="Hind Vadodara Light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191824"/>
                </a:solidFill>
                <a:latin typeface="Times New Roman" pitchFamily="18" charset="0"/>
                <a:ea typeface="Hind Vadodara Light" panose="02000000000000000000" pitchFamily="2" charset="0"/>
                <a:cs typeface="Times New Roman" pitchFamily="18" charset="0"/>
                <a:sym typeface="Hind Vadodara Light" panose="02000000000000000000" pitchFamily="2" charset="0"/>
              </a:rPr>
              <a:t>trại</a:t>
            </a:r>
            <a:endParaRPr lang="en-US" altLang="en-US" sz="4000" b="1" dirty="0">
              <a:solidFill>
                <a:srgbClr val="191824"/>
              </a:solidFill>
              <a:latin typeface="Times New Roman" pitchFamily="18" charset="0"/>
              <a:ea typeface="Hind Vadodara Light" panose="02000000000000000000" pitchFamily="2" charset="0"/>
              <a:cs typeface="Times New Roman" pitchFamily="18" charset="0"/>
              <a:sym typeface="Hind Vadodara Light" panose="02000000000000000000" pitchFamily="2" charset="0"/>
            </a:endParaRPr>
          </a:p>
        </p:txBody>
      </p:sp>
      <p:sp>
        <p:nvSpPr>
          <p:cNvPr id="51209" name="Google Shape;271;p36">
            <a:extLst>
              <a:ext uri="{FF2B5EF4-FFF2-40B4-BE49-F238E27FC236}">
                <a16:creationId xmlns:a16="http://schemas.microsoft.com/office/drawing/2014/main" id="{3D33D8E4-6B54-6F15-C790-5FFC8CF9493A}"/>
              </a:ext>
            </a:extLst>
          </p:cNvPr>
          <p:cNvSpPr txBox="1">
            <a:spLocks noGrp="1" noChangeArrowheads="1"/>
          </p:cNvSpPr>
          <p:nvPr>
            <p:ph type="ctrTitle" idx="4"/>
          </p:nvPr>
        </p:nvSpPr>
        <p:spPr>
          <a:xfrm flipH="1">
            <a:off x="227548" y="1232582"/>
            <a:ext cx="1559719" cy="769938"/>
          </a:xfrm>
        </p:spPr>
        <p:txBody>
          <a:bodyPr spcFirstLastPara="1" vert="horz" lIns="102287" tIns="102287" rIns="102287" bIns="102287" rtlCol="0" anchor="ctr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Teko Light"/>
              <a:buNone/>
            </a:pPr>
            <a:r>
              <a:rPr lang="en-US" altLang="en-US" sz="5400" dirty="0">
                <a:solidFill>
                  <a:srgbClr val="FFFFFF"/>
                </a:solidFill>
                <a:latin typeface="Teko Light"/>
                <a:ea typeface="Teko Light"/>
                <a:cs typeface="Teko Light"/>
                <a:sym typeface="Teko Light"/>
              </a:rPr>
              <a:t>1</a:t>
            </a:r>
          </a:p>
        </p:txBody>
      </p:sp>
      <p:sp>
        <p:nvSpPr>
          <p:cNvPr id="51210" name="Google Shape;272;p36">
            <a:extLst>
              <a:ext uri="{FF2B5EF4-FFF2-40B4-BE49-F238E27FC236}">
                <a16:creationId xmlns:a16="http://schemas.microsoft.com/office/drawing/2014/main" id="{2C4596D6-5B4C-1723-A25B-DBFC6D699BD8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 flipH="1">
            <a:off x="7353156" y="1232582"/>
            <a:ext cx="1560910" cy="769938"/>
          </a:xfrm>
        </p:spPr>
        <p:txBody>
          <a:bodyPr spcFirstLastPara="1" vert="horz" lIns="102287" tIns="102287" rIns="102287" bIns="102287" rtlCol="0" anchor="ctr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Teko Light"/>
              <a:buNone/>
            </a:pPr>
            <a:r>
              <a:rPr lang="en-US" altLang="en-US" sz="5400" dirty="0">
                <a:solidFill>
                  <a:srgbClr val="FFFFFF"/>
                </a:solidFill>
                <a:latin typeface="Teko Light"/>
                <a:ea typeface="Teko Light"/>
                <a:cs typeface="Teko Light"/>
                <a:sym typeface="Teko Light"/>
              </a:rPr>
              <a:t>3</a:t>
            </a:r>
          </a:p>
        </p:txBody>
      </p:sp>
      <p:sp>
        <p:nvSpPr>
          <p:cNvPr id="60427" name="Google Shape;268;p36">
            <a:extLst>
              <a:ext uri="{FF2B5EF4-FFF2-40B4-BE49-F238E27FC236}">
                <a16:creationId xmlns:a16="http://schemas.microsoft.com/office/drawing/2014/main" id="{2938CAC9-DDDC-3781-BC3F-D96319EFEE92}"/>
              </a:ext>
            </a:extLst>
          </p:cNvPr>
          <p:cNvSpPr txBox="1">
            <a:spLocks noGrp="1" noChangeArrowheads="1"/>
          </p:cNvSpPr>
          <p:nvPr>
            <p:ph type="subTitle" idx="5"/>
          </p:nvPr>
        </p:nvSpPr>
        <p:spPr>
          <a:xfrm flipH="1">
            <a:off x="6674647" y="2895608"/>
            <a:ext cx="2387204" cy="2316163"/>
          </a:xfrm>
        </p:spPr>
        <p:txBody>
          <a:bodyPr spcFirstLastPara="1" vert="horz" lIns="102287" tIns="102287" rIns="102287" bIns="102287" rtlCol="0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panose="02000000000000000000" pitchFamily="2" charset="0"/>
              <a:buNone/>
              <a:defRPr/>
            </a:pPr>
            <a:r>
              <a:rPr lang="en-US" altLang="en-US" sz="4000" b="1" dirty="0" err="1">
                <a:solidFill>
                  <a:srgbClr val="191824"/>
                </a:solidFill>
                <a:latin typeface="Times New Roman" pitchFamily="18" charset="0"/>
                <a:ea typeface="Hind Vadodara Light" panose="02000000000000000000" pitchFamily="2" charset="0"/>
                <a:cs typeface="Times New Roman" pitchFamily="18" charset="0"/>
                <a:sym typeface="Hind Vadodara Light" panose="02000000000000000000" pitchFamily="2" charset="0"/>
              </a:rPr>
              <a:t>Vùng</a:t>
            </a:r>
            <a:r>
              <a:rPr lang="en-US" altLang="en-US" sz="4000" b="1" dirty="0">
                <a:solidFill>
                  <a:srgbClr val="191824"/>
                </a:solidFill>
                <a:latin typeface="Times New Roman" pitchFamily="18" charset="0"/>
                <a:ea typeface="Hind Vadodara Light" panose="02000000000000000000" pitchFamily="2" charset="0"/>
                <a:cs typeface="Times New Roman" pitchFamily="18" charset="0"/>
                <a:sym typeface="Hind Vadodara Light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191824"/>
                </a:solidFill>
                <a:latin typeface="Times New Roman" pitchFamily="18" charset="0"/>
                <a:ea typeface="Hind Vadodara Light" panose="02000000000000000000" pitchFamily="2" charset="0"/>
                <a:cs typeface="Times New Roman" pitchFamily="18" charset="0"/>
                <a:sym typeface="Hind Vadodara Light" panose="02000000000000000000" pitchFamily="2" charset="0"/>
              </a:rPr>
              <a:t>nông</a:t>
            </a:r>
            <a:r>
              <a:rPr lang="en-US" altLang="en-US" sz="4000" b="1" dirty="0">
                <a:solidFill>
                  <a:srgbClr val="191824"/>
                </a:solidFill>
                <a:latin typeface="Times New Roman" pitchFamily="18" charset="0"/>
                <a:ea typeface="Hind Vadodara Light" panose="02000000000000000000" pitchFamily="2" charset="0"/>
                <a:cs typeface="Times New Roman" pitchFamily="18" charset="0"/>
                <a:sym typeface="Hind Vadodara Light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191824"/>
                </a:solidFill>
                <a:latin typeface="Times New Roman" pitchFamily="18" charset="0"/>
                <a:ea typeface="Hind Vadodara Light" panose="02000000000000000000" pitchFamily="2" charset="0"/>
                <a:cs typeface="Times New Roman" pitchFamily="18" charset="0"/>
                <a:sym typeface="Hind Vadodara Light" panose="02000000000000000000" pitchFamily="2" charset="0"/>
              </a:rPr>
              <a:t>nghiệp</a:t>
            </a:r>
            <a:endParaRPr lang="en-US" altLang="en-US" sz="4000" b="1" dirty="0">
              <a:solidFill>
                <a:srgbClr val="191824"/>
              </a:solidFill>
              <a:latin typeface="Times New Roman" pitchFamily="18" charset="0"/>
              <a:ea typeface="Hind Vadodara Light" panose="02000000000000000000" pitchFamily="2" charset="0"/>
              <a:cs typeface="Times New Roman" pitchFamily="18" charset="0"/>
              <a:sym typeface="Hind Vadodara Light" panose="02000000000000000000" pitchFamily="2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C6C42EC-7E31-B826-2926-DDD9C1492CC9}"/>
              </a:ext>
            </a:extLst>
          </p:cNvPr>
          <p:cNvSpPr/>
          <p:nvPr/>
        </p:nvSpPr>
        <p:spPr>
          <a:xfrm>
            <a:off x="6231452" y="973350"/>
            <a:ext cx="1104900" cy="8070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628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1064A154-DFCC-910B-0F24-E8BCB6562DD7}"/>
              </a:ext>
            </a:extLst>
          </p:cNvPr>
          <p:cNvSpPr/>
          <p:nvPr/>
        </p:nvSpPr>
        <p:spPr>
          <a:xfrm>
            <a:off x="2082375" y="989733"/>
            <a:ext cx="911410" cy="8147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628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AA8DBED2-F99E-9603-DDB0-E704770A0815}"/>
              </a:ext>
            </a:extLst>
          </p:cNvPr>
          <p:cNvSpPr/>
          <p:nvPr/>
        </p:nvSpPr>
        <p:spPr>
          <a:xfrm>
            <a:off x="2973320" y="37853"/>
            <a:ext cx="3258132" cy="253707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628"/>
            <a:r>
              <a:rPr lang="en-US" sz="2700" dirty="0">
                <a:solidFill>
                  <a:prstClr val="white"/>
                </a:solidFill>
              </a:rPr>
              <a:t>TỔ CHỨC LÃNH THỔ NÔNG NGHIỆP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12B017-5D3B-C721-2B28-ABAB13DF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009" y="2585961"/>
            <a:ext cx="1167028" cy="2852057"/>
          </a:xfrm>
          <a:prstGeom prst="rect">
            <a:avLst/>
          </a:prstGeom>
        </p:spPr>
      </p:pic>
      <p:sp>
        <p:nvSpPr>
          <p:cNvPr id="15" name="Google Shape;264;p36">
            <a:extLst>
              <a:ext uri="{FF2B5EF4-FFF2-40B4-BE49-F238E27FC236}">
                <a16:creationId xmlns:a16="http://schemas.microsoft.com/office/drawing/2014/main" id="{97F20AA6-73F4-A7B8-B5D3-4F30AB0550BE}"/>
              </a:ext>
            </a:extLst>
          </p:cNvPr>
          <p:cNvSpPr/>
          <p:nvPr/>
        </p:nvSpPr>
        <p:spPr>
          <a:xfrm>
            <a:off x="3302000" y="3697758"/>
            <a:ext cx="2641600" cy="329247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lIns="102287" tIns="102287" rIns="102287" bIns="102287" anchor="ctr"/>
          <a:lstStyle/>
          <a:p>
            <a:pPr algn="ctr" defTabSz="1023231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Arial"/>
              </a:rPr>
              <a:t>Vùng</a:t>
            </a:r>
            <a:r>
              <a:rPr lang="en-US" sz="4000" b="1" kern="0" dirty="0">
                <a:solidFill>
                  <a:srgbClr val="00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Arial"/>
              </a:rPr>
              <a:t>chuyên</a:t>
            </a:r>
            <a:r>
              <a:rPr lang="en-US" sz="4000" b="1" kern="0" dirty="0">
                <a:solidFill>
                  <a:srgbClr val="00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Arial"/>
              </a:rPr>
              <a:t>canh</a:t>
            </a:r>
            <a:endParaRPr lang="vi-VN" sz="4000" b="1" kern="0" dirty="0">
              <a:solidFill>
                <a:srgbClr val="00000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  <a:sym typeface="Arial"/>
            </a:endParaRPr>
          </a:p>
        </p:txBody>
      </p:sp>
      <p:sp>
        <p:nvSpPr>
          <p:cNvPr id="16" name="Google Shape;272;p36">
            <a:extLst>
              <a:ext uri="{FF2B5EF4-FFF2-40B4-BE49-F238E27FC236}">
                <a16:creationId xmlns:a16="http://schemas.microsoft.com/office/drawing/2014/main" id="{8C3BB06F-5827-FF30-137A-03E56C134A3F}"/>
              </a:ext>
            </a:extLst>
          </p:cNvPr>
          <p:cNvSpPr txBox="1">
            <a:spLocks noChangeArrowheads="1"/>
          </p:cNvSpPr>
          <p:nvPr/>
        </p:nvSpPr>
        <p:spPr>
          <a:xfrm flipH="1">
            <a:off x="4000025" y="2585954"/>
            <a:ext cx="1560910" cy="769938"/>
          </a:xfrm>
          <a:prstGeom prst="rect">
            <a:avLst/>
          </a:prstGeom>
        </p:spPr>
        <p:txBody>
          <a:bodyPr spcFirstLastPara="1" vert="horz" lIns="102287" tIns="102287" rIns="102287" bIns="102287" rtlCol="0" anchor="ctr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Teko Light"/>
              <a:buNone/>
            </a:pPr>
            <a:r>
              <a:rPr lang="en-US" altLang="en-US" sz="5400" dirty="0">
                <a:solidFill>
                  <a:srgbClr val="FFFFFF"/>
                </a:solidFill>
                <a:latin typeface="Teko Light"/>
                <a:ea typeface="Teko Light"/>
                <a:cs typeface="Teko Light"/>
                <a:sym typeface="Teko Ligh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464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9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7530" y="-171399"/>
            <a:ext cx="9586065" cy="745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0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1471" y="-146165"/>
            <a:ext cx="9586065" cy="745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971668-8220-4E2E-9139-9520E055028F}"/>
              </a:ext>
            </a:extLst>
          </p:cNvPr>
          <p:cNvSpPr txBox="1"/>
          <p:nvPr/>
        </p:nvSpPr>
        <p:spPr>
          <a:xfrm>
            <a:off x="3273032" y="13948"/>
            <a:ext cx="2511279" cy="2123658"/>
          </a:xfrm>
          <a:prstGeom prst="rect">
            <a:avLst/>
          </a:prstGeom>
          <a:noFill/>
        </p:spPr>
        <p:txBody>
          <a:bodyPr wrap="square" lIns="91430" tIns="45720" rIns="91430" bIns="45720" rtlCol="0">
            <a:spAutoFit/>
          </a:bodyPr>
          <a:lstStyle/>
          <a:p>
            <a:pPr algn="ctr" defTabSz="913742"/>
            <a:r>
              <a:rPr lang="en-US" sz="6600" b="1">
                <a:solidFill>
                  <a:srgbClr val="336711"/>
                </a:solidFill>
                <a:latin typeface="#9Slide07 IcielBaliho Script" pitchFamily="2" charset="0"/>
              </a:rPr>
              <a:t>MỤC TIÊU</a:t>
            </a:r>
          </a:p>
        </p:txBody>
      </p:sp>
      <p:pic>
        <p:nvPicPr>
          <p:cNvPr id="10242" name="Picture 2" descr="Hướng dẫn mới về cách trình bày văn bản hành chính">
            <a:extLst>
              <a:ext uri="{FF2B5EF4-FFF2-40B4-BE49-F238E27FC236}">
                <a16:creationId xmlns:a16="http://schemas.microsoft.com/office/drawing/2014/main" id="{32F347C6-3DEC-4B9C-84BC-18C1BE0B9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32" y="-17741"/>
            <a:ext cx="2642027" cy="246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1C5691D-C4BC-428B-861C-C4E1717F32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33" y="-5195"/>
            <a:ext cx="876725" cy="1168966"/>
          </a:xfrm>
          <a:prstGeom prst="rect">
            <a:avLst/>
          </a:prstGeom>
        </p:spPr>
      </p:pic>
      <p:sp>
        <p:nvSpPr>
          <p:cNvPr id="22" name="Freeform: Shape 40">
            <a:extLst>
              <a:ext uri="{FF2B5EF4-FFF2-40B4-BE49-F238E27FC236}">
                <a16:creationId xmlns:a16="http://schemas.microsoft.com/office/drawing/2014/main" id="{50EA7062-03B0-4EC9-A023-3EAC2C1661EC}"/>
              </a:ext>
            </a:extLst>
          </p:cNvPr>
          <p:cNvSpPr/>
          <p:nvPr/>
        </p:nvSpPr>
        <p:spPr>
          <a:xfrm>
            <a:off x="624736" y="2310183"/>
            <a:ext cx="2026913" cy="3925632"/>
          </a:xfrm>
          <a:custGeom>
            <a:avLst/>
            <a:gdLst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1028700 w 3600450"/>
              <a:gd name="connsiteY2" fmla="*/ 1533525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295525 w 3600450"/>
              <a:gd name="connsiteY3" fmla="*/ 190500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1657350 w 3600450"/>
              <a:gd name="connsiteY3" fmla="*/ 1895475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1543050 w 4505325"/>
              <a:gd name="connsiteY2" fmla="*/ 21145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2495550 w 4505325"/>
              <a:gd name="connsiteY4" fmla="*/ 866775 h 3324225"/>
              <a:gd name="connsiteX5" fmla="*/ 4505325 w 4505325"/>
              <a:gd name="connsiteY5" fmla="*/ 0 h 332422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2028825 w 3971925"/>
              <a:gd name="connsiteY3" fmla="*/ 154305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1724025 w 3971925"/>
              <a:gd name="connsiteY3" fmla="*/ 156210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495550 w 3162300"/>
              <a:gd name="connsiteY4" fmla="*/ 819150 h 3276600"/>
              <a:gd name="connsiteX5" fmla="*/ 3162300 w 3162300"/>
              <a:gd name="connsiteY5" fmla="*/ 0 h 3276600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247900 w 3162300"/>
              <a:gd name="connsiteY4" fmla="*/ 781050 h 3276600"/>
              <a:gd name="connsiteX5" fmla="*/ 3162300 w 3162300"/>
              <a:gd name="connsiteY5" fmla="*/ 0 h 3276600"/>
              <a:gd name="connsiteX0" fmla="*/ 1409700 w 3324225"/>
              <a:gd name="connsiteY0" fmla="*/ 3114675 h 3114675"/>
              <a:gd name="connsiteX1" fmla="*/ 0 w 3324225"/>
              <a:gd name="connsiteY1" fmla="*/ 2838450 h 3114675"/>
              <a:gd name="connsiteX2" fmla="*/ 571500 w 3324225"/>
              <a:gd name="connsiteY2" fmla="*/ 1790700 h 3114675"/>
              <a:gd name="connsiteX3" fmla="*/ 1724025 w 3324225"/>
              <a:gd name="connsiteY3" fmla="*/ 1447800 h 3114675"/>
              <a:gd name="connsiteX4" fmla="*/ 2247900 w 3324225"/>
              <a:gd name="connsiteY4" fmla="*/ 619125 h 3114675"/>
              <a:gd name="connsiteX5" fmla="*/ 3324225 w 3324225"/>
              <a:gd name="connsiteY5" fmla="*/ 0 h 3114675"/>
              <a:gd name="connsiteX0" fmla="*/ 1409700 w 3324225"/>
              <a:gd name="connsiteY0" fmla="*/ 3114675 h 3116337"/>
              <a:gd name="connsiteX1" fmla="*/ 0 w 3324225"/>
              <a:gd name="connsiteY1" fmla="*/ 2838450 h 3116337"/>
              <a:gd name="connsiteX2" fmla="*/ 571500 w 3324225"/>
              <a:gd name="connsiteY2" fmla="*/ 1790700 h 3116337"/>
              <a:gd name="connsiteX3" fmla="*/ 1724025 w 3324225"/>
              <a:gd name="connsiteY3" fmla="*/ 1447800 h 3116337"/>
              <a:gd name="connsiteX4" fmla="*/ 2247900 w 3324225"/>
              <a:gd name="connsiteY4" fmla="*/ 619125 h 3116337"/>
              <a:gd name="connsiteX5" fmla="*/ 3324225 w 3324225"/>
              <a:gd name="connsiteY5" fmla="*/ 0 h 3116337"/>
              <a:gd name="connsiteX0" fmla="*/ 1463442 w 3377967"/>
              <a:gd name="connsiteY0" fmla="*/ 3114675 h 3116337"/>
              <a:gd name="connsiteX1" fmla="*/ 53742 w 3377967"/>
              <a:gd name="connsiteY1" fmla="*/ 2838450 h 3116337"/>
              <a:gd name="connsiteX2" fmla="*/ 625242 w 3377967"/>
              <a:gd name="connsiteY2" fmla="*/ 1790700 h 3116337"/>
              <a:gd name="connsiteX3" fmla="*/ 1777767 w 3377967"/>
              <a:gd name="connsiteY3" fmla="*/ 1447800 h 3116337"/>
              <a:gd name="connsiteX4" fmla="*/ 2301642 w 3377967"/>
              <a:gd name="connsiteY4" fmla="*/ 619125 h 3116337"/>
              <a:gd name="connsiteX5" fmla="*/ 3377967 w 3377967"/>
              <a:gd name="connsiteY5" fmla="*/ 0 h 3116337"/>
              <a:gd name="connsiteX0" fmla="*/ 1463442 w 3377967"/>
              <a:gd name="connsiteY0" fmla="*/ 3114675 h 3118177"/>
              <a:gd name="connsiteX1" fmla="*/ 53742 w 3377967"/>
              <a:gd name="connsiteY1" fmla="*/ 2838450 h 3118177"/>
              <a:gd name="connsiteX2" fmla="*/ 625242 w 3377967"/>
              <a:gd name="connsiteY2" fmla="*/ 1790700 h 3118177"/>
              <a:gd name="connsiteX3" fmla="*/ 1777767 w 3377967"/>
              <a:gd name="connsiteY3" fmla="*/ 1447800 h 3118177"/>
              <a:gd name="connsiteX4" fmla="*/ 2301642 w 3377967"/>
              <a:gd name="connsiteY4" fmla="*/ 619125 h 3118177"/>
              <a:gd name="connsiteX5" fmla="*/ 3377967 w 3377967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838604 w 3335256"/>
              <a:gd name="connsiteY0" fmla="*/ 3213292 h 3216143"/>
              <a:gd name="connsiteX1" fmla="*/ 67675 w 3335256"/>
              <a:gd name="connsiteY1" fmla="*/ 2911279 h 3216143"/>
              <a:gd name="connsiteX2" fmla="*/ 639175 w 3335256"/>
              <a:gd name="connsiteY2" fmla="*/ 1863529 h 3216143"/>
              <a:gd name="connsiteX3" fmla="*/ 1791700 w 3335256"/>
              <a:gd name="connsiteY3" fmla="*/ 1520629 h 3216143"/>
              <a:gd name="connsiteX4" fmla="*/ 2315575 w 3335256"/>
              <a:gd name="connsiteY4" fmla="*/ 691954 h 3216143"/>
              <a:gd name="connsiteX5" fmla="*/ 3335256 w 3335256"/>
              <a:gd name="connsiteY5" fmla="*/ 0 h 3216143"/>
              <a:gd name="connsiteX0" fmla="*/ 1838604 w 3335256"/>
              <a:gd name="connsiteY0" fmla="*/ 3213292 h 3218057"/>
              <a:gd name="connsiteX1" fmla="*/ 67675 w 3335256"/>
              <a:gd name="connsiteY1" fmla="*/ 2911279 h 3218057"/>
              <a:gd name="connsiteX2" fmla="*/ 639175 w 3335256"/>
              <a:gd name="connsiteY2" fmla="*/ 1863529 h 3218057"/>
              <a:gd name="connsiteX3" fmla="*/ 1791700 w 3335256"/>
              <a:gd name="connsiteY3" fmla="*/ 1520629 h 3218057"/>
              <a:gd name="connsiteX4" fmla="*/ 2315575 w 3335256"/>
              <a:gd name="connsiteY4" fmla="*/ 691954 h 3218057"/>
              <a:gd name="connsiteX5" fmla="*/ 3335256 w 3335256"/>
              <a:gd name="connsiteY5" fmla="*/ 0 h 3218057"/>
              <a:gd name="connsiteX0" fmla="*/ 1850218 w 3346870"/>
              <a:gd name="connsiteY0" fmla="*/ 3213292 h 3218057"/>
              <a:gd name="connsiteX1" fmla="*/ 79289 w 3346870"/>
              <a:gd name="connsiteY1" fmla="*/ 2911279 h 3218057"/>
              <a:gd name="connsiteX2" fmla="*/ 650789 w 3346870"/>
              <a:gd name="connsiteY2" fmla="*/ 1863529 h 3218057"/>
              <a:gd name="connsiteX3" fmla="*/ 1803314 w 3346870"/>
              <a:gd name="connsiteY3" fmla="*/ 1520629 h 3218057"/>
              <a:gd name="connsiteX4" fmla="*/ 2327189 w 3346870"/>
              <a:gd name="connsiteY4" fmla="*/ 691954 h 3218057"/>
              <a:gd name="connsiteX5" fmla="*/ 3346870 w 3346870"/>
              <a:gd name="connsiteY5" fmla="*/ 0 h 3218057"/>
              <a:gd name="connsiteX0" fmla="*/ 1850218 w 3346870"/>
              <a:gd name="connsiteY0" fmla="*/ 3213292 h 3218057"/>
              <a:gd name="connsiteX1" fmla="*/ 79289 w 3346870"/>
              <a:gd name="connsiteY1" fmla="*/ 2911279 h 3218057"/>
              <a:gd name="connsiteX2" fmla="*/ 650789 w 3346870"/>
              <a:gd name="connsiteY2" fmla="*/ 1863529 h 3218057"/>
              <a:gd name="connsiteX3" fmla="*/ 1803314 w 3346870"/>
              <a:gd name="connsiteY3" fmla="*/ 1520629 h 3218057"/>
              <a:gd name="connsiteX4" fmla="*/ 2327189 w 3346870"/>
              <a:gd name="connsiteY4" fmla="*/ 691954 h 3218057"/>
              <a:gd name="connsiteX5" fmla="*/ 3346870 w 3346870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626600 w 3359472"/>
              <a:gd name="connsiteY0" fmla="*/ 3987254 h 3987696"/>
              <a:gd name="connsiteX1" fmla="*/ 91891 w 3359472"/>
              <a:gd name="connsiteY1" fmla="*/ 2911279 h 3987696"/>
              <a:gd name="connsiteX2" fmla="*/ 663391 w 3359472"/>
              <a:gd name="connsiteY2" fmla="*/ 1863529 h 3987696"/>
              <a:gd name="connsiteX3" fmla="*/ 1815916 w 3359472"/>
              <a:gd name="connsiteY3" fmla="*/ 1520629 h 3987696"/>
              <a:gd name="connsiteX4" fmla="*/ 2339791 w 3359472"/>
              <a:gd name="connsiteY4" fmla="*/ 691954 h 3987696"/>
              <a:gd name="connsiteX5" fmla="*/ 3359472 w 3359472"/>
              <a:gd name="connsiteY5" fmla="*/ 0 h 3987696"/>
              <a:gd name="connsiteX0" fmla="*/ 1626600 w 3359472"/>
              <a:gd name="connsiteY0" fmla="*/ 3987254 h 3987254"/>
              <a:gd name="connsiteX1" fmla="*/ 91891 w 3359472"/>
              <a:gd name="connsiteY1" fmla="*/ 2911279 h 3987254"/>
              <a:gd name="connsiteX2" fmla="*/ 663391 w 3359472"/>
              <a:gd name="connsiteY2" fmla="*/ 1863529 h 3987254"/>
              <a:gd name="connsiteX3" fmla="*/ 1815916 w 3359472"/>
              <a:gd name="connsiteY3" fmla="*/ 1520629 h 3987254"/>
              <a:gd name="connsiteX4" fmla="*/ 2339791 w 3359472"/>
              <a:gd name="connsiteY4" fmla="*/ 691954 h 3987254"/>
              <a:gd name="connsiteX5" fmla="*/ 3359472 w 3359472"/>
              <a:gd name="connsiteY5" fmla="*/ 0 h 39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9472" h="3987254">
                <a:moveTo>
                  <a:pt x="1626600" y="3987254"/>
                </a:moveTo>
                <a:cubicBezTo>
                  <a:pt x="1154033" y="3864361"/>
                  <a:pt x="346280" y="3187352"/>
                  <a:pt x="91891" y="2911279"/>
                </a:cubicBezTo>
                <a:cubicBezTo>
                  <a:pt x="-176337" y="2557148"/>
                  <a:pt x="181541" y="2144247"/>
                  <a:pt x="663391" y="1863529"/>
                </a:cubicBezTo>
                <a:cubicBezTo>
                  <a:pt x="973908" y="1698101"/>
                  <a:pt x="1568147" y="1689986"/>
                  <a:pt x="1815916" y="1520629"/>
                </a:cubicBezTo>
                <a:cubicBezTo>
                  <a:pt x="2173553" y="1291100"/>
                  <a:pt x="2050358" y="987229"/>
                  <a:pt x="2339791" y="691954"/>
                </a:cubicBezTo>
                <a:cubicBezTo>
                  <a:pt x="2545835" y="490883"/>
                  <a:pt x="3165825" y="478638"/>
                  <a:pt x="3359472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742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4B2D73-DBB1-477F-9FB5-A21770477C34}"/>
              </a:ext>
            </a:extLst>
          </p:cNvPr>
          <p:cNvGrpSpPr/>
          <p:nvPr/>
        </p:nvGrpSpPr>
        <p:grpSpPr>
          <a:xfrm rot="1441980" flipH="1">
            <a:off x="2603059" y="1323726"/>
            <a:ext cx="457382" cy="1063441"/>
            <a:chOff x="6236878" y="1245493"/>
            <a:chExt cx="1202147" cy="2091114"/>
          </a:xfrm>
        </p:grpSpPr>
        <p:sp>
          <p:nvSpPr>
            <p:cNvPr id="24" name="Chord 23">
              <a:extLst>
                <a:ext uri="{FF2B5EF4-FFF2-40B4-BE49-F238E27FC236}">
                  <a16:creationId xmlns:a16="http://schemas.microsoft.com/office/drawing/2014/main" id="{16A09B64-AAE3-45A1-97C5-F3C6E3E5F650}"/>
                </a:ext>
              </a:extLst>
            </p:cNvPr>
            <p:cNvSpPr/>
            <p:nvPr/>
          </p:nvSpPr>
          <p:spPr>
            <a:xfrm rot="14400000">
              <a:off x="6524625" y="1638300"/>
              <a:ext cx="914400" cy="914400"/>
            </a:xfrm>
            <a:prstGeom prst="chor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: Rounded Corners 49">
              <a:extLst>
                <a:ext uri="{FF2B5EF4-FFF2-40B4-BE49-F238E27FC236}">
                  <a16:creationId xmlns:a16="http://schemas.microsoft.com/office/drawing/2014/main" id="{168469CC-FCA9-442B-80F9-07C420390F8D}"/>
                </a:ext>
              </a:extLst>
            </p:cNvPr>
            <p:cNvSpPr/>
            <p:nvPr/>
          </p:nvSpPr>
          <p:spPr>
            <a:xfrm rot="1072930">
              <a:off x="6905486" y="2083358"/>
              <a:ext cx="341803" cy="1253249"/>
            </a:xfrm>
            <a:prstGeom prst="roundRect">
              <a:avLst>
                <a:gd name="adj" fmla="val 2990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: Rounded Corners 50">
              <a:extLst>
                <a:ext uri="{FF2B5EF4-FFF2-40B4-BE49-F238E27FC236}">
                  <a16:creationId xmlns:a16="http://schemas.microsoft.com/office/drawing/2014/main" id="{1D65B90D-2B9F-4220-A163-0B9F6F2F2AC6}"/>
                </a:ext>
              </a:extLst>
            </p:cNvPr>
            <p:cNvSpPr/>
            <p:nvPr/>
          </p:nvSpPr>
          <p:spPr>
            <a:xfrm rot="2245720">
              <a:off x="6719738" y="1466521"/>
              <a:ext cx="91440" cy="9144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reeform: Shape 51">
              <a:extLst>
                <a:ext uri="{FF2B5EF4-FFF2-40B4-BE49-F238E27FC236}">
                  <a16:creationId xmlns:a16="http://schemas.microsoft.com/office/drawing/2014/main" id="{A268F769-E218-4918-BC0A-87933D741808}"/>
                </a:ext>
              </a:extLst>
            </p:cNvPr>
            <p:cNvSpPr/>
            <p:nvPr/>
          </p:nvSpPr>
          <p:spPr>
            <a:xfrm rot="18420000">
              <a:off x="6042916" y="1439455"/>
              <a:ext cx="892749" cy="504825"/>
            </a:xfrm>
            <a:custGeom>
              <a:avLst/>
              <a:gdLst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14" fmla="*/ 211695 w 890175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2750"/>
                <a:gd name="connsiteY0" fmla="*/ 0 h 504825"/>
                <a:gd name="connsiteX1" fmla="*/ 678580 w 892750"/>
                <a:gd name="connsiteY1" fmla="*/ 0 h 504825"/>
                <a:gd name="connsiteX2" fmla="*/ 743708 w 892750"/>
                <a:gd name="connsiteY2" fmla="*/ 13149 h 504825"/>
                <a:gd name="connsiteX3" fmla="*/ 832756 w 892750"/>
                <a:gd name="connsiteY3" fmla="*/ 102198 h 504825"/>
                <a:gd name="connsiteX4" fmla="*/ 845905 w 892750"/>
                <a:gd name="connsiteY4" fmla="*/ 167325 h 504825"/>
                <a:gd name="connsiteX5" fmla="*/ 845905 w 892750"/>
                <a:gd name="connsiteY5" fmla="*/ 155726 h 504825"/>
                <a:gd name="connsiteX6" fmla="*/ 890854 w 892750"/>
                <a:gd name="connsiteY6" fmla="*/ 430285 h 504825"/>
                <a:gd name="connsiteX7" fmla="*/ 816313 w 892750"/>
                <a:gd name="connsiteY7" fmla="*/ 504825 h 504825"/>
                <a:gd name="connsiteX8" fmla="*/ 74114 w 892750"/>
                <a:gd name="connsiteY8" fmla="*/ 504825 h 504825"/>
                <a:gd name="connsiteX9" fmla="*/ 679 w 892750"/>
                <a:gd name="connsiteY9" fmla="*/ 431389 h 504825"/>
                <a:gd name="connsiteX10" fmla="*/ 45049 w 892750"/>
                <a:gd name="connsiteY10" fmla="*/ 160357 h 504825"/>
                <a:gd name="connsiteX11" fmla="*/ 45049 w 892750"/>
                <a:gd name="connsiteY11" fmla="*/ 167325 h 504825"/>
                <a:gd name="connsiteX12" fmla="*/ 58198 w 892750"/>
                <a:gd name="connsiteY12" fmla="*/ 102197 h 504825"/>
                <a:gd name="connsiteX13" fmla="*/ 147247 w 892750"/>
                <a:gd name="connsiteY13" fmla="*/ 13149 h 504825"/>
                <a:gd name="connsiteX14" fmla="*/ 212374 w 892750"/>
                <a:gd name="connsiteY14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2750" h="504825">
                  <a:moveTo>
                    <a:pt x="212374" y="0"/>
                  </a:moveTo>
                  <a:lnTo>
                    <a:pt x="678580" y="0"/>
                  </a:lnTo>
                  <a:lnTo>
                    <a:pt x="743708" y="13149"/>
                  </a:lnTo>
                  <a:cubicBezTo>
                    <a:pt x="783746" y="30084"/>
                    <a:pt x="815821" y="62159"/>
                    <a:pt x="832756" y="102198"/>
                  </a:cubicBezTo>
                  <a:lnTo>
                    <a:pt x="845905" y="167325"/>
                  </a:lnTo>
                  <a:lnTo>
                    <a:pt x="845905" y="155726"/>
                  </a:lnTo>
                  <a:lnTo>
                    <a:pt x="890854" y="430285"/>
                  </a:lnTo>
                  <a:cubicBezTo>
                    <a:pt x="902688" y="468233"/>
                    <a:pt x="856881" y="503559"/>
                    <a:pt x="816313" y="504825"/>
                  </a:cubicBezTo>
                  <a:lnTo>
                    <a:pt x="74114" y="504825"/>
                  </a:lnTo>
                  <a:cubicBezTo>
                    <a:pt x="41776" y="501307"/>
                    <a:pt x="-6283" y="461108"/>
                    <a:pt x="679" y="431389"/>
                  </a:cubicBezTo>
                  <a:lnTo>
                    <a:pt x="45049" y="160357"/>
                  </a:lnTo>
                  <a:lnTo>
                    <a:pt x="45049" y="167325"/>
                  </a:lnTo>
                  <a:lnTo>
                    <a:pt x="58198" y="102197"/>
                  </a:lnTo>
                  <a:cubicBezTo>
                    <a:pt x="75133" y="62159"/>
                    <a:pt x="107208" y="30084"/>
                    <a:pt x="147247" y="13149"/>
                  </a:cubicBezTo>
                  <a:lnTo>
                    <a:pt x="21237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5893B7-1CD8-4093-9471-3A7547C1F92B}"/>
              </a:ext>
            </a:extLst>
          </p:cNvPr>
          <p:cNvGrpSpPr/>
          <p:nvPr/>
        </p:nvGrpSpPr>
        <p:grpSpPr>
          <a:xfrm>
            <a:off x="3084899" y="2101369"/>
            <a:ext cx="2016378" cy="1194025"/>
            <a:chOff x="219453" y="2580615"/>
            <a:chExt cx="2625263" cy="1036484"/>
          </a:xfrm>
        </p:grpSpPr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10BF8C2B-9770-4494-905B-6D8DA40A6843}"/>
                </a:ext>
              </a:extLst>
            </p:cNvPr>
            <p:cNvSpPr/>
            <p:nvPr/>
          </p:nvSpPr>
          <p:spPr>
            <a:xfrm>
              <a:off x="973343" y="2854561"/>
              <a:ext cx="1123869" cy="762538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B13005B2-E450-4770-88BB-2E9370C5DFC9}"/>
                </a:ext>
              </a:extLst>
            </p:cNvPr>
            <p:cNvSpPr/>
            <p:nvPr/>
          </p:nvSpPr>
          <p:spPr>
            <a:xfrm>
              <a:off x="973343" y="3002891"/>
              <a:ext cx="1123869" cy="367004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6C6B07F5-2E80-4377-8DC4-6333B0B3F9A1}"/>
                </a:ext>
              </a:extLst>
            </p:cNvPr>
            <p:cNvSpPr/>
            <p:nvPr/>
          </p:nvSpPr>
          <p:spPr>
            <a:xfrm>
              <a:off x="219453" y="2580615"/>
              <a:ext cx="2625263" cy="671316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ko-KR" altLang="en-US" sz="270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FADCF3A-306D-4E1E-ABD9-3142DFFB5140}"/>
                </a:ext>
              </a:extLst>
            </p:cNvPr>
            <p:cNvCxnSpPr/>
            <p:nvPr/>
          </p:nvCxnSpPr>
          <p:spPr>
            <a:xfrm>
              <a:off x="1576132" y="2808685"/>
              <a:ext cx="685928" cy="230714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B795A6E-E410-4B0C-8BAB-91DEB3361A6E}"/>
                </a:ext>
              </a:extLst>
            </p:cNvPr>
            <p:cNvCxnSpPr/>
            <p:nvPr/>
          </p:nvCxnSpPr>
          <p:spPr>
            <a:xfrm>
              <a:off x="2262061" y="3039399"/>
              <a:ext cx="0" cy="37928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6CBFE961-D6DA-4913-8CE7-2DF853B97D50}"/>
                </a:ext>
              </a:extLst>
            </p:cNvPr>
            <p:cNvSpPr/>
            <p:nvPr/>
          </p:nvSpPr>
          <p:spPr>
            <a:xfrm>
              <a:off x="2162488" y="3266043"/>
              <a:ext cx="199143" cy="34563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08C2D4F-3566-45D7-99A6-C537B7F5D0D2}"/>
                </a:ext>
              </a:extLst>
            </p:cNvPr>
            <p:cNvSpPr/>
            <p:nvPr/>
          </p:nvSpPr>
          <p:spPr>
            <a:xfrm>
              <a:off x="2207175" y="3247601"/>
              <a:ext cx="102082" cy="10208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ko-KR" altLang="en-US" sz="2700">
                <a:solidFill>
                  <a:prstClr val="white"/>
                </a:solidFill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FD01B3-1CBE-4EF8-A9E3-FB76BECBB0A4}"/>
              </a:ext>
            </a:extLst>
          </p:cNvPr>
          <p:cNvSpPr/>
          <p:nvPr/>
        </p:nvSpPr>
        <p:spPr>
          <a:xfrm flipH="1">
            <a:off x="5816171" y="2027583"/>
            <a:ext cx="2134991" cy="4056953"/>
          </a:xfrm>
          <a:custGeom>
            <a:avLst/>
            <a:gdLst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1028700 w 3600450"/>
              <a:gd name="connsiteY2" fmla="*/ 1533525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295525 w 3600450"/>
              <a:gd name="connsiteY3" fmla="*/ 190500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1657350 w 3600450"/>
              <a:gd name="connsiteY3" fmla="*/ 1895475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1543050 w 4505325"/>
              <a:gd name="connsiteY2" fmla="*/ 21145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2495550 w 4505325"/>
              <a:gd name="connsiteY4" fmla="*/ 866775 h 3324225"/>
              <a:gd name="connsiteX5" fmla="*/ 4505325 w 4505325"/>
              <a:gd name="connsiteY5" fmla="*/ 0 h 332422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2028825 w 3971925"/>
              <a:gd name="connsiteY3" fmla="*/ 154305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1724025 w 3971925"/>
              <a:gd name="connsiteY3" fmla="*/ 156210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495550 w 3162300"/>
              <a:gd name="connsiteY4" fmla="*/ 819150 h 3276600"/>
              <a:gd name="connsiteX5" fmla="*/ 3162300 w 3162300"/>
              <a:gd name="connsiteY5" fmla="*/ 0 h 3276600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247900 w 3162300"/>
              <a:gd name="connsiteY4" fmla="*/ 781050 h 3276600"/>
              <a:gd name="connsiteX5" fmla="*/ 3162300 w 3162300"/>
              <a:gd name="connsiteY5" fmla="*/ 0 h 3276600"/>
              <a:gd name="connsiteX0" fmla="*/ 1409700 w 3324225"/>
              <a:gd name="connsiteY0" fmla="*/ 3114675 h 3114675"/>
              <a:gd name="connsiteX1" fmla="*/ 0 w 3324225"/>
              <a:gd name="connsiteY1" fmla="*/ 2838450 h 3114675"/>
              <a:gd name="connsiteX2" fmla="*/ 571500 w 3324225"/>
              <a:gd name="connsiteY2" fmla="*/ 1790700 h 3114675"/>
              <a:gd name="connsiteX3" fmla="*/ 1724025 w 3324225"/>
              <a:gd name="connsiteY3" fmla="*/ 1447800 h 3114675"/>
              <a:gd name="connsiteX4" fmla="*/ 2247900 w 3324225"/>
              <a:gd name="connsiteY4" fmla="*/ 619125 h 3114675"/>
              <a:gd name="connsiteX5" fmla="*/ 3324225 w 3324225"/>
              <a:gd name="connsiteY5" fmla="*/ 0 h 3114675"/>
              <a:gd name="connsiteX0" fmla="*/ 1409700 w 3324225"/>
              <a:gd name="connsiteY0" fmla="*/ 3114675 h 3116337"/>
              <a:gd name="connsiteX1" fmla="*/ 0 w 3324225"/>
              <a:gd name="connsiteY1" fmla="*/ 2838450 h 3116337"/>
              <a:gd name="connsiteX2" fmla="*/ 571500 w 3324225"/>
              <a:gd name="connsiteY2" fmla="*/ 1790700 h 3116337"/>
              <a:gd name="connsiteX3" fmla="*/ 1724025 w 3324225"/>
              <a:gd name="connsiteY3" fmla="*/ 1447800 h 3116337"/>
              <a:gd name="connsiteX4" fmla="*/ 2247900 w 3324225"/>
              <a:gd name="connsiteY4" fmla="*/ 619125 h 3116337"/>
              <a:gd name="connsiteX5" fmla="*/ 3324225 w 3324225"/>
              <a:gd name="connsiteY5" fmla="*/ 0 h 3116337"/>
              <a:gd name="connsiteX0" fmla="*/ 1463442 w 3377967"/>
              <a:gd name="connsiteY0" fmla="*/ 3114675 h 3116337"/>
              <a:gd name="connsiteX1" fmla="*/ 53742 w 3377967"/>
              <a:gd name="connsiteY1" fmla="*/ 2838450 h 3116337"/>
              <a:gd name="connsiteX2" fmla="*/ 625242 w 3377967"/>
              <a:gd name="connsiteY2" fmla="*/ 1790700 h 3116337"/>
              <a:gd name="connsiteX3" fmla="*/ 1777767 w 3377967"/>
              <a:gd name="connsiteY3" fmla="*/ 1447800 h 3116337"/>
              <a:gd name="connsiteX4" fmla="*/ 2301642 w 3377967"/>
              <a:gd name="connsiteY4" fmla="*/ 619125 h 3116337"/>
              <a:gd name="connsiteX5" fmla="*/ 3377967 w 3377967"/>
              <a:gd name="connsiteY5" fmla="*/ 0 h 3116337"/>
              <a:gd name="connsiteX0" fmla="*/ 1463442 w 3377967"/>
              <a:gd name="connsiteY0" fmla="*/ 3114675 h 3118177"/>
              <a:gd name="connsiteX1" fmla="*/ 53742 w 3377967"/>
              <a:gd name="connsiteY1" fmla="*/ 2838450 h 3118177"/>
              <a:gd name="connsiteX2" fmla="*/ 625242 w 3377967"/>
              <a:gd name="connsiteY2" fmla="*/ 1790700 h 3118177"/>
              <a:gd name="connsiteX3" fmla="*/ 1777767 w 3377967"/>
              <a:gd name="connsiteY3" fmla="*/ 1447800 h 3118177"/>
              <a:gd name="connsiteX4" fmla="*/ 2301642 w 3377967"/>
              <a:gd name="connsiteY4" fmla="*/ 619125 h 3118177"/>
              <a:gd name="connsiteX5" fmla="*/ 3377967 w 3377967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652654 w 3567179"/>
              <a:gd name="connsiteY0" fmla="*/ 3114675 h 3115660"/>
              <a:gd name="connsiteX1" fmla="*/ 52454 w 3567179"/>
              <a:gd name="connsiteY1" fmla="*/ 2562225 h 3115660"/>
              <a:gd name="connsiteX2" fmla="*/ 814454 w 3567179"/>
              <a:gd name="connsiteY2" fmla="*/ 1790700 h 3115660"/>
              <a:gd name="connsiteX3" fmla="*/ 1966979 w 3567179"/>
              <a:gd name="connsiteY3" fmla="*/ 1447800 h 3115660"/>
              <a:gd name="connsiteX4" fmla="*/ 2490854 w 3567179"/>
              <a:gd name="connsiteY4" fmla="*/ 619125 h 3115660"/>
              <a:gd name="connsiteX5" fmla="*/ 3567179 w 356717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952249 w 3552449"/>
              <a:gd name="connsiteY3" fmla="*/ 14478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418849 w 3552449"/>
              <a:gd name="connsiteY3" fmla="*/ 11049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418849 w 3552449"/>
              <a:gd name="connsiteY3" fmla="*/ 11049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418849 w 3552449"/>
              <a:gd name="connsiteY3" fmla="*/ 11049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88711 w 3603236"/>
              <a:gd name="connsiteY0" fmla="*/ 3114675 h 3115660"/>
              <a:gd name="connsiteX1" fmla="*/ 88511 w 3603236"/>
              <a:gd name="connsiteY1" fmla="*/ 2562225 h 3115660"/>
              <a:gd name="connsiteX2" fmla="*/ 1174361 w 3603236"/>
              <a:gd name="connsiteY2" fmla="*/ 2028825 h 3115660"/>
              <a:gd name="connsiteX3" fmla="*/ 1469636 w 3603236"/>
              <a:gd name="connsiteY3" fmla="*/ 1104900 h 3115660"/>
              <a:gd name="connsiteX4" fmla="*/ 2526911 w 3603236"/>
              <a:gd name="connsiteY4" fmla="*/ 619125 h 3115660"/>
              <a:gd name="connsiteX5" fmla="*/ 3603236 w 3603236"/>
              <a:gd name="connsiteY5" fmla="*/ 0 h 3115660"/>
              <a:gd name="connsiteX0" fmla="*/ 1688711 w 3603236"/>
              <a:gd name="connsiteY0" fmla="*/ 3114675 h 3115660"/>
              <a:gd name="connsiteX1" fmla="*/ 88511 w 3603236"/>
              <a:gd name="connsiteY1" fmla="*/ 2562225 h 3115660"/>
              <a:gd name="connsiteX2" fmla="*/ 1174361 w 3603236"/>
              <a:gd name="connsiteY2" fmla="*/ 2028825 h 3115660"/>
              <a:gd name="connsiteX3" fmla="*/ 1088636 w 3603236"/>
              <a:gd name="connsiteY3" fmla="*/ 942975 h 3115660"/>
              <a:gd name="connsiteX4" fmla="*/ 2526911 w 3603236"/>
              <a:gd name="connsiteY4" fmla="*/ 619125 h 3115660"/>
              <a:gd name="connsiteX5" fmla="*/ 3603236 w 3603236"/>
              <a:gd name="connsiteY5" fmla="*/ 0 h 3115660"/>
              <a:gd name="connsiteX0" fmla="*/ 1688711 w 3603236"/>
              <a:gd name="connsiteY0" fmla="*/ 3114675 h 3115660"/>
              <a:gd name="connsiteX1" fmla="*/ 88511 w 3603236"/>
              <a:gd name="connsiteY1" fmla="*/ 2562225 h 3115660"/>
              <a:gd name="connsiteX2" fmla="*/ 1174361 w 3603236"/>
              <a:gd name="connsiteY2" fmla="*/ 2028825 h 3115660"/>
              <a:gd name="connsiteX3" fmla="*/ 1088636 w 3603236"/>
              <a:gd name="connsiteY3" fmla="*/ 942975 h 3115660"/>
              <a:gd name="connsiteX4" fmla="*/ 2098286 w 3603236"/>
              <a:gd name="connsiteY4" fmla="*/ 695325 h 3115660"/>
              <a:gd name="connsiteX5" fmla="*/ 3603236 w 3603236"/>
              <a:gd name="connsiteY5" fmla="*/ 0 h 31156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2098286 w 2707886"/>
              <a:gd name="connsiteY4" fmla="*/ 508101 h 2928436"/>
              <a:gd name="connsiteX5" fmla="*/ 2707886 w 2707886"/>
              <a:gd name="connsiteY5" fmla="*/ 0 h 2928436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1879211 w 2707886"/>
              <a:gd name="connsiteY4" fmla="*/ 508101 h 2928436"/>
              <a:gd name="connsiteX5" fmla="*/ 2707886 w 2707886"/>
              <a:gd name="connsiteY5" fmla="*/ 0 h 2928436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1879211 w 2707886"/>
              <a:gd name="connsiteY4" fmla="*/ 508101 h 2928436"/>
              <a:gd name="connsiteX5" fmla="*/ 2707886 w 2707886"/>
              <a:gd name="connsiteY5" fmla="*/ 0 h 2928436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1879211 w 2707886"/>
              <a:gd name="connsiteY4" fmla="*/ 508101 h 2928436"/>
              <a:gd name="connsiteX5" fmla="*/ 2707886 w 2707886"/>
              <a:gd name="connsiteY5" fmla="*/ 0 h 2928436"/>
              <a:gd name="connsiteX0" fmla="*/ 1479161 w 2707886"/>
              <a:gd name="connsiteY0" fmla="*/ 4242268 h 4242487"/>
              <a:gd name="connsiteX1" fmla="*/ 88511 w 2707886"/>
              <a:gd name="connsiteY1" fmla="*/ 2375001 h 4242487"/>
              <a:gd name="connsiteX2" fmla="*/ 1174361 w 2707886"/>
              <a:gd name="connsiteY2" fmla="*/ 1841601 h 4242487"/>
              <a:gd name="connsiteX3" fmla="*/ 1088636 w 2707886"/>
              <a:gd name="connsiteY3" fmla="*/ 755751 h 4242487"/>
              <a:gd name="connsiteX4" fmla="*/ 1879211 w 2707886"/>
              <a:gd name="connsiteY4" fmla="*/ 508101 h 4242487"/>
              <a:gd name="connsiteX5" fmla="*/ 2707886 w 2707886"/>
              <a:gd name="connsiteY5" fmla="*/ 0 h 4242487"/>
              <a:gd name="connsiteX0" fmla="*/ 1659357 w 2888082"/>
              <a:gd name="connsiteY0" fmla="*/ 4242268 h 4242528"/>
              <a:gd name="connsiteX1" fmla="*/ 78207 w 2888082"/>
              <a:gd name="connsiteY1" fmla="*/ 2643941 h 4242528"/>
              <a:gd name="connsiteX2" fmla="*/ 1354557 w 2888082"/>
              <a:gd name="connsiteY2" fmla="*/ 1841601 h 4242528"/>
              <a:gd name="connsiteX3" fmla="*/ 1268832 w 2888082"/>
              <a:gd name="connsiteY3" fmla="*/ 755751 h 4242528"/>
              <a:gd name="connsiteX4" fmla="*/ 2059407 w 2888082"/>
              <a:gd name="connsiteY4" fmla="*/ 508101 h 4242528"/>
              <a:gd name="connsiteX5" fmla="*/ 2888082 w 2888082"/>
              <a:gd name="connsiteY5" fmla="*/ 0 h 4242528"/>
              <a:gd name="connsiteX0" fmla="*/ 1624989 w 2853714"/>
              <a:gd name="connsiteY0" fmla="*/ 4242268 h 4242528"/>
              <a:gd name="connsiteX1" fmla="*/ 43839 w 2853714"/>
              <a:gd name="connsiteY1" fmla="*/ 2643941 h 4242528"/>
              <a:gd name="connsiteX2" fmla="*/ 1320189 w 2853714"/>
              <a:gd name="connsiteY2" fmla="*/ 1841601 h 4242528"/>
              <a:gd name="connsiteX3" fmla="*/ 1234464 w 2853714"/>
              <a:gd name="connsiteY3" fmla="*/ 755751 h 4242528"/>
              <a:gd name="connsiteX4" fmla="*/ 2025039 w 2853714"/>
              <a:gd name="connsiteY4" fmla="*/ 508101 h 4242528"/>
              <a:gd name="connsiteX5" fmla="*/ 2853714 w 2853714"/>
              <a:gd name="connsiteY5" fmla="*/ 0 h 4242528"/>
              <a:gd name="connsiteX0" fmla="*/ 1624989 w 2853714"/>
              <a:gd name="connsiteY0" fmla="*/ 4242268 h 4242546"/>
              <a:gd name="connsiteX1" fmla="*/ 43839 w 2853714"/>
              <a:gd name="connsiteY1" fmla="*/ 2643941 h 4242546"/>
              <a:gd name="connsiteX2" fmla="*/ 1320189 w 2853714"/>
              <a:gd name="connsiteY2" fmla="*/ 1841601 h 4242546"/>
              <a:gd name="connsiteX3" fmla="*/ 1234464 w 2853714"/>
              <a:gd name="connsiteY3" fmla="*/ 755751 h 4242546"/>
              <a:gd name="connsiteX4" fmla="*/ 2025039 w 2853714"/>
              <a:gd name="connsiteY4" fmla="*/ 508101 h 4242546"/>
              <a:gd name="connsiteX5" fmla="*/ 2853714 w 2853714"/>
              <a:gd name="connsiteY5" fmla="*/ 0 h 4242546"/>
              <a:gd name="connsiteX0" fmla="*/ 1644039 w 2853714"/>
              <a:gd name="connsiteY0" fmla="*/ 4242268 h 4242546"/>
              <a:gd name="connsiteX1" fmla="*/ 43839 w 2853714"/>
              <a:gd name="connsiteY1" fmla="*/ 2643941 h 4242546"/>
              <a:gd name="connsiteX2" fmla="*/ 1320189 w 2853714"/>
              <a:gd name="connsiteY2" fmla="*/ 1841601 h 4242546"/>
              <a:gd name="connsiteX3" fmla="*/ 1234464 w 2853714"/>
              <a:gd name="connsiteY3" fmla="*/ 755751 h 4242546"/>
              <a:gd name="connsiteX4" fmla="*/ 2025039 w 2853714"/>
              <a:gd name="connsiteY4" fmla="*/ 508101 h 4242546"/>
              <a:gd name="connsiteX5" fmla="*/ 2853714 w 2853714"/>
              <a:gd name="connsiteY5" fmla="*/ 0 h 424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3714" h="4242546">
                <a:moveTo>
                  <a:pt x="1644039" y="4242268"/>
                </a:moveTo>
                <a:cubicBezTo>
                  <a:pt x="1136039" y="4264493"/>
                  <a:pt x="218464" y="2949488"/>
                  <a:pt x="43839" y="2643941"/>
                </a:cubicBezTo>
                <a:cubicBezTo>
                  <a:pt x="-241911" y="2068644"/>
                  <a:pt x="948714" y="2105126"/>
                  <a:pt x="1320189" y="1841601"/>
                </a:cubicBezTo>
                <a:cubicBezTo>
                  <a:pt x="1675789" y="1546326"/>
                  <a:pt x="907439" y="993876"/>
                  <a:pt x="1234464" y="755751"/>
                </a:cubicBezTo>
                <a:cubicBezTo>
                  <a:pt x="1437664" y="622401"/>
                  <a:pt x="1650389" y="539060"/>
                  <a:pt x="2025039" y="508101"/>
                </a:cubicBezTo>
                <a:cubicBezTo>
                  <a:pt x="2345714" y="466329"/>
                  <a:pt x="2599714" y="549275"/>
                  <a:pt x="2853714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742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A63B63-FB4C-410D-9AF7-2D7C734B43B1}"/>
              </a:ext>
            </a:extLst>
          </p:cNvPr>
          <p:cNvGrpSpPr/>
          <p:nvPr/>
        </p:nvGrpSpPr>
        <p:grpSpPr>
          <a:xfrm rot="19591271">
            <a:off x="5390020" y="1203176"/>
            <a:ext cx="459368" cy="1057220"/>
            <a:chOff x="6231659" y="1257727"/>
            <a:chExt cx="1207366" cy="2078880"/>
          </a:xfrm>
        </p:grpSpPr>
        <p:sp>
          <p:nvSpPr>
            <p:cNvPr id="44" name="Chord 43">
              <a:extLst>
                <a:ext uri="{FF2B5EF4-FFF2-40B4-BE49-F238E27FC236}">
                  <a16:creationId xmlns:a16="http://schemas.microsoft.com/office/drawing/2014/main" id="{F05E6309-9C2A-4838-8B82-4DC92AB6CFF2}"/>
                </a:ext>
              </a:extLst>
            </p:cNvPr>
            <p:cNvSpPr/>
            <p:nvPr/>
          </p:nvSpPr>
          <p:spPr>
            <a:xfrm rot="14400000">
              <a:off x="6524625" y="1638300"/>
              <a:ext cx="914400" cy="914400"/>
            </a:xfrm>
            <a:prstGeom prst="chor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65C3AD8-EAD6-4DA4-96BF-E21DFCB49846}"/>
                </a:ext>
              </a:extLst>
            </p:cNvPr>
            <p:cNvSpPr/>
            <p:nvPr/>
          </p:nvSpPr>
          <p:spPr>
            <a:xfrm rot="1072930">
              <a:off x="6905486" y="2083358"/>
              <a:ext cx="341803" cy="1253249"/>
            </a:xfrm>
            <a:prstGeom prst="roundRect">
              <a:avLst>
                <a:gd name="adj" fmla="val 2990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D437D43-28A3-49A6-ADDB-16475F5CC999}"/>
                </a:ext>
              </a:extLst>
            </p:cNvPr>
            <p:cNvSpPr/>
            <p:nvPr/>
          </p:nvSpPr>
          <p:spPr>
            <a:xfrm rot="2245720">
              <a:off x="6719738" y="1466521"/>
              <a:ext cx="91440" cy="9144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01AE38A-D5C6-48AD-8492-2BA72EEBD4A4}"/>
                </a:ext>
              </a:extLst>
            </p:cNvPr>
            <p:cNvSpPr/>
            <p:nvPr/>
          </p:nvSpPr>
          <p:spPr>
            <a:xfrm rot="18420000">
              <a:off x="6037697" y="1451689"/>
              <a:ext cx="892749" cy="504825"/>
            </a:xfrm>
            <a:custGeom>
              <a:avLst/>
              <a:gdLst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14" fmla="*/ 211695 w 890175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2750"/>
                <a:gd name="connsiteY0" fmla="*/ 0 h 504825"/>
                <a:gd name="connsiteX1" fmla="*/ 678580 w 892750"/>
                <a:gd name="connsiteY1" fmla="*/ 0 h 504825"/>
                <a:gd name="connsiteX2" fmla="*/ 743708 w 892750"/>
                <a:gd name="connsiteY2" fmla="*/ 13149 h 504825"/>
                <a:gd name="connsiteX3" fmla="*/ 832756 w 892750"/>
                <a:gd name="connsiteY3" fmla="*/ 102198 h 504825"/>
                <a:gd name="connsiteX4" fmla="*/ 845905 w 892750"/>
                <a:gd name="connsiteY4" fmla="*/ 167325 h 504825"/>
                <a:gd name="connsiteX5" fmla="*/ 845905 w 892750"/>
                <a:gd name="connsiteY5" fmla="*/ 155726 h 504825"/>
                <a:gd name="connsiteX6" fmla="*/ 890854 w 892750"/>
                <a:gd name="connsiteY6" fmla="*/ 430285 h 504825"/>
                <a:gd name="connsiteX7" fmla="*/ 816313 w 892750"/>
                <a:gd name="connsiteY7" fmla="*/ 504825 h 504825"/>
                <a:gd name="connsiteX8" fmla="*/ 74114 w 892750"/>
                <a:gd name="connsiteY8" fmla="*/ 504825 h 504825"/>
                <a:gd name="connsiteX9" fmla="*/ 679 w 892750"/>
                <a:gd name="connsiteY9" fmla="*/ 431389 h 504825"/>
                <a:gd name="connsiteX10" fmla="*/ 45049 w 892750"/>
                <a:gd name="connsiteY10" fmla="*/ 160357 h 504825"/>
                <a:gd name="connsiteX11" fmla="*/ 45049 w 892750"/>
                <a:gd name="connsiteY11" fmla="*/ 167325 h 504825"/>
                <a:gd name="connsiteX12" fmla="*/ 58198 w 892750"/>
                <a:gd name="connsiteY12" fmla="*/ 102197 h 504825"/>
                <a:gd name="connsiteX13" fmla="*/ 147247 w 892750"/>
                <a:gd name="connsiteY13" fmla="*/ 13149 h 504825"/>
                <a:gd name="connsiteX14" fmla="*/ 212374 w 892750"/>
                <a:gd name="connsiteY14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2750" h="504825">
                  <a:moveTo>
                    <a:pt x="212374" y="0"/>
                  </a:moveTo>
                  <a:lnTo>
                    <a:pt x="678580" y="0"/>
                  </a:lnTo>
                  <a:lnTo>
                    <a:pt x="743708" y="13149"/>
                  </a:lnTo>
                  <a:cubicBezTo>
                    <a:pt x="783746" y="30084"/>
                    <a:pt x="815821" y="62159"/>
                    <a:pt x="832756" y="102198"/>
                  </a:cubicBezTo>
                  <a:lnTo>
                    <a:pt x="845905" y="167325"/>
                  </a:lnTo>
                  <a:lnTo>
                    <a:pt x="845905" y="155726"/>
                  </a:lnTo>
                  <a:lnTo>
                    <a:pt x="890854" y="430285"/>
                  </a:lnTo>
                  <a:cubicBezTo>
                    <a:pt x="902688" y="468233"/>
                    <a:pt x="856881" y="503559"/>
                    <a:pt x="816313" y="504825"/>
                  </a:cubicBezTo>
                  <a:lnTo>
                    <a:pt x="74114" y="504825"/>
                  </a:lnTo>
                  <a:cubicBezTo>
                    <a:pt x="41776" y="501307"/>
                    <a:pt x="-6283" y="461108"/>
                    <a:pt x="679" y="431389"/>
                  </a:cubicBezTo>
                  <a:lnTo>
                    <a:pt x="45049" y="160357"/>
                  </a:lnTo>
                  <a:lnTo>
                    <a:pt x="45049" y="167325"/>
                  </a:lnTo>
                  <a:lnTo>
                    <a:pt x="58198" y="102197"/>
                  </a:lnTo>
                  <a:cubicBezTo>
                    <a:pt x="75133" y="62159"/>
                    <a:pt x="107208" y="30084"/>
                    <a:pt x="147247" y="13149"/>
                  </a:cubicBezTo>
                  <a:lnTo>
                    <a:pt x="21237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698C76-08A7-4B04-BDD1-32731BBA4715}"/>
              </a:ext>
            </a:extLst>
          </p:cNvPr>
          <p:cNvGrpSpPr/>
          <p:nvPr/>
        </p:nvGrpSpPr>
        <p:grpSpPr>
          <a:xfrm>
            <a:off x="1206601" y="4708522"/>
            <a:ext cx="6144773" cy="2167833"/>
            <a:chOff x="3960971" y="2777942"/>
            <a:chExt cx="4267200" cy="1310664"/>
          </a:xfrm>
        </p:grpSpPr>
        <p:sp>
          <p:nvSpPr>
            <p:cNvPr id="49" name="Freeform: Shape 35">
              <a:extLst>
                <a:ext uri="{FF2B5EF4-FFF2-40B4-BE49-F238E27FC236}">
                  <a16:creationId xmlns:a16="http://schemas.microsoft.com/office/drawing/2014/main" id="{43E1E110-0525-4759-87AD-4D8068E694F6}"/>
                </a:ext>
              </a:extLst>
            </p:cNvPr>
            <p:cNvSpPr/>
            <p:nvPr/>
          </p:nvSpPr>
          <p:spPr>
            <a:xfrm>
              <a:off x="4033932" y="3469638"/>
              <a:ext cx="4104504" cy="543410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  <a:gd name="connsiteX0" fmla="*/ 3874770 w 4077652"/>
                <a:gd name="connsiteY0" fmla="*/ 165396 h 731180"/>
                <a:gd name="connsiteX1" fmla="*/ 2042160 w 4077652"/>
                <a:gd name="connsiteY1" fmla="*/ 397806 h 731180"/>
                <a:gd name="connsiteX2" fmla="*/ 2042160 w 4077652"/>
                <a:gd name="connsiteY2" fmla="*/ 392091 h 731180"/>
                <a:gd name="connsiteX3" fmla="*/ 203835 w 4077652"/>
                <a:gd name="connsiteY3" fmla="*/ 156824 h 731180"/>
                <a:gd name="connsiteX4" fmla="*/ 0 w 4077652"/>
                <a:gd name="connsiteY4" fmla="*/ 682604 h 731180"/>
                <a:gd name="connsiteX5" fmla="*/ 1772602 w 4077652"/>
                <a:gd name="connsiteY5" fmla="*/ 454004 h 731180"/>
                <a:gd name="connsiteX6" fmla="*/ 2036445 w 4077652"/>
                <a:gd name="connsiteY6" fmla="*/ 722609 h 731180"/>
                <a:gd name="connsiteX7" fmla="*/ 2036445 w 4077652"/>
                <a:gd name="connsiteY7" fmla="*/ 731181 h 731180"/>
                <a:gd name="connsiteX8" fmla="*/ 2305050 w 4077652"/>
                <a:gd name="connsiteY8" fmla="*/ 462576 h 731180"/>
                <a:gd name="connsiteX9" fmla="*/ 4077652 w 4077652"/>
                <a:gd name="connsiteY9" fmla="*/ 691176 h 731180"/>
                <a:gd name="connsiteX10" fmla="*/ 3874770 w 4077652"/>
                <a:gd name="connsiteY10" fmla="*/ 165396 h 731180"/>
                <a:gd name="connsiteX0" fmla="*/ 3874770 w 4077652"/>
                <a:gd name="connsiteY0" fmla="*/ 153654 h 719439"/>
                <a:gd name="connsiteX1" fmla="*/ 2042160 w 4077652"/>
                <a:gd name="connsiteY1" fmla="*/ 386064 h 719439"/>
                <a:gd name="connsiteX2" fmla="*/ 2042160 w 4077652"/>
                <a:gd name="connsiteY2" fmla="*/ 380349 h 719439"/>
                <a:gd name="connsiteX3" fmla="*/ 203835 w 4077652"/>
                <a:gd name="connsiteY3" fmla="*/ 145082 h 719439"/>
                <a:gd name="connsiteX4" fmla="*/ 0 w 4077652"/>
                <a:gd name="connsiteY4" fmla="*/ 670862 h 719439"/>
                <a:gd name="connsiteX5" fmla="*/ 1772602 w 4077652"/>
                <a:gd name="connsiteY5" fmla="*/ 442262 h 719439"/>
                <a:gd name="connsiteX6" fmla="*/ 2036445 w 4077652"/>
                <a:gd name="connsiteY6" fmla="*/ 710867 h 719439"/>
                <a:gd name="connsiteX7" fmla="*/ 2036445 w 4077652"/>
                <a:gd name="connsiteY7" fmla="*/ 719439 h 719439"/>
                <a:gd name="connsiteX8" fmla="*/ 2305050 w 4077652"/>
                <a:gd name="connsiteY8" fmla="*/ 450834 h 719439"/>
                <a:gd name="connsiteX9" fmla="*/ 4077652 w 4077652"/>
                <a:gd name="connsiteY9" fmla="*/ 679434 h 719439"/>
                <a:gd name="connsiteX10" fmla="*/ 3874770 w 4077652"/>
                <a:gd name="connsiteY10" fmla="*/ 153654 h 719439"/>
                <a:gd name="connsiteX0" fmla="*/ 3897535 w 4100417"/>
                <a:gd name="connsiteY0" fmla="*/ 139748 h 705533"/>
                <a:gd name="connsiteX1" fmla="*/ 2064925 w 4100417"/>
                <a:gd name="connsiteY1" fmla="*/ 372158 h 705533"/>
                <a:gd name="connsiteX2" fmla="*/ 2064925 w 4100417"/>
                <a:gd name="connsiteY2" fmla="*/ 366443 h 705533"/>
                <a:gd name="connsiteX3" fmla="*/ 226600 w 4100417"/>
                <a:gd name="connsiteY3" fmla="*/ 131176 h 705533"/>
                <a:gd name="connsiteX4" fmla="*/ 22765 w 4100417"/>
                <a:gd name="connsiteY4" fmla="*/ 656956 h 705533"/>
                <a:gd name="connsiteX5" fmla="*/ 1795367 w 4100417"/>
                <a:gd name="connsiteY5" fmla="*/ 428356 h 705533"/>
                <a:gd name="connsiteX6" fmla="*/ 2059210 w 4100417"/>
                <a:gd name="connsiteY6" fmla="*/ 696961 h 705533"/>
                <a:gd name="connsiteX7" fmla="*/ 2059210 w 4100417"/>
                <a:gd name="connsiteY7" fmla="*/ 705533 h 705533"/>
                <a:gd name="connsiteX8" fmla="*/ 2327815 w 4100417"/>
                <a:gd name="connsiteY8" fmla="*/ 436928 h 705533"/>
                <a:gd name="connsiteX9" fmla="*/ 4100417 w 4100417"/>
                <a:gd name="connsiteY9" fmla="*/ 665528 h 705533"/>
                <a:gd name="connsiteX10" fmla="*/ 3897535 w 4100417"/>
                <a:gd name="connsiteY10" fmla="*/ 139748 h 705533"/>
                <a:gd name="connsiteX0" fmla="*/ 3897535 w 4100417"/>
                <a:gd name="connsiteY0" fmla="*/ 139748 h 705533"/>
                <a:gd name="connsiteX1" fmla="*/ 2064925 w 4100417"/>
                <a:gd name="connsiteY1" fmla="*/ 372158 h 705533"/>
                <a:gd name="connsiteX2" fmla="*/ 2064925 w 4100417"/>
                <a:gd name="connsiteY2" fmla="*/ 366443 h 705533"/>
                <a:gd name="connsiteX3" fmla="*/ 226600 w 4100417"/>
                <a:gd name="connsiteY3" fmla="*/ 131176 h 705533"/>
                <a:gd name="connsiteX4" fmla="*/ 22765 w 4100417"/>
                <a:gd name="connsiteY4" fmla="*/ 656956 h 705533"/>
                <a:gd name="connsiteX5" fmla="*/ 1795367 w 4100417"/>
                <a:gd name="connsiteY5" fmla="*/ 428356 h 705533"/>
                <a:gd name="connsiteX6" fmla="*/ 2059210 w 4100417"/>
                <a:gd name="connsiteY6" fmla="*/ 696961 h 705533"/>
                <a:gd name="connsiteX7" fmla="*/ 2059210 w 4100417"/>
                <a:gd name="connsiteY7" fmla="*/ 705533 h 705533"/>
                <a:gd name="connsiteX8" fmla="*/ 2327815 w 4100417"/>
                <a:gd name="connsiteY8" fmla="*/ 436928 h 705533"/>
                <a:gd name="connsiteX9" fmla="*/ 4100417 w 4100417"/>
                <a:gd name="connsiteY9" fmla="*/ 665528 h 705533"/>
                <a:gd name="connsiteX10" fmla="*/ 3897535 w 4100417"/>
                <a:gd name="connsiteY10" fmla="*/ 139748 h 705533"/>
                <a:gd name="connsiteX0" fmla="*/ 3897535 w 4100417"/>
                <a:gd name="connsiteY0" fmla="*/ 139748 h 705533"/>
                <a:gd name="connsiteX1" fmla="*/ 2064925 w 4100417"/>
                <a:gd name="connsiteY1" fmla="*/ 372158 h 705533"/>
                <a:gd name="connsiteX2" fmla="*/ 2064925 w 4100417"/>
                <a:gd name="connsiteY2" fmla="*/ 366443 h 705533"/>
                <a:gd name="connsiteX3" fmla="*/ 226600 w 4100417"/>
                <a:gd name="connsiteY3" fmla="*/ 131176 h 705533"/>
                <a:gd name="connsiteX4" fmla="*/ 22765 w 4100417"/>
                <a:gd name="connsiteY4" fmla="*/ 656956 h 705533"/>
                <a:gd name="connsiteX5" fmla="*/ 1795367 w 4100417"/>
                <a:gd name="connsiteY5" fmla="*/ 428356 h 705533"/>
                <a:gd name="connsiteX6" fmla="*/ 2059210 w 4100417"/>
                <a:gd name="connsiteY6" fmla="*/ 696961 h 705533"/>
                <a:gd name="connsiteX7" fmla="*/ 2059210 w 4100417"/>
                <a:gd name="connsiteY7" fmla="*/ 705533 h 705533"/>
                <a:gd name="connsiteX8" fmla="*/ 2327815 w 4100417"/>
                <a:gd name="connsiteY8" fmla="*/ 436928 h 705533"/>
                <a:gd name="connsiteX9" fmla="*/ 4100417 w 4100417"/>
                <a:gd name="connsiteY9" fmla="*/ 665528 h 705533"/>
                <a:gd name="connsiteX10" fmla="*/ 3897535 w 4100417"/>
                <a:gd name="connsiteY10" fmla="*/ 139748 h 705533"/>
                <a:gd name="connsiteX0" fmla="*/ 3897535 w 4100417"/>
                <a:gd name="connsiteY0" fmla="*/ 139748 h 705533"/>
                <a:gd name="connsiteX1" fmla="*/ 2064925 w 4100417"/>
                <a:gd name="connsiteY1" fmla="*/ 372158 h 705533"/>
                <a:gd name="connsiteX2" fmla="*/ 2064925 w 4100417"/>
                <a:gd name="connsiteY2" fmla="*/ 366443 h 705533"/>
                <a:gd name="connsiteX3" fmla="*/ 226600 w 4100417"/>
                <a:gd name="connsiteY3" fmla="*/ 131176 h 705533"/>
                <a:gd name="connsiteX4" fmla="*/ 22765 w 4100417"/>
                <a:gd name="connsiteY4" fmla="*/ 656956 h 705533"/>
                <a:gd name="connsiteX5" fmla="*/ 1795367 w 4100417"/>
                <a:gd name="connsiteY5" fmla="*/ 428356 h 705533"/>
                <a:gd name="connsiteX6" fmla="*/ 2059210 w 4100417"/>
                <a:gd name="connsiteY6" fmla="*/ 696961 h 705533"/>
                <a:gd name="connsiteX7" fmla="*/ 2059210 w 4100417"/>
                <a:gd name="connsiteY7" fmla="*/ 705533 h 705533"/>
                <a:gd name="connsiteX8" fmla="*/ 2327815 w 4100417"/>
                <a:gd name="connsiteY8" fmla="*/ 436928 h 705533"/>
                <a:gd name="connsiteX9" fmla="*/ 4100417 w 4100417"/>
                <a:gd name="connsiteY9" fmla="*/ 665528 h 705533"/>
                <a:gd name="connsiteX10" fmla="*/ 3897535 w 4100417"/>
                <a:gd name="connsiteY10" fmla="*/ 139748 h 705533"/>
                <a:gd name="connsiteX0" fmla="*/ 3897535 w 4100417"/>
                <a:gd name="connsiteY0" fmla="*/ 254978 h 820763"/>
                <a:gd name="connsiteX1" fmla="*/ 2064925 w 4100417"/>
                <a:gd name="connsiteY1" fmla="*/ 487388 h 820763"/>
                <a:gd name="connsiteX2" fmla="*/ 2064925 w 4100417"/>
                <a:gd name="connsiteY2" fmla="*/ 309195 h 820763"/>
                <a:gd name="connsiteX3" fmla="*/ 226600 w 4100417"/>
                <a:gd name="connsiteY3" fmla="*/ 246406 h 820763"/>
                <a:gd name="connsiteX4" fmla="*/ 22765 w 4100417"/>
                <a:gd name="connsiteY4" fmla="*/ 772186 h 820763"/>
                <a:gd name="connsiteX5" fmla="*/ 1795367 w 4100417"/>
                <a:gd name="connsiteY5" fmla="*/ 543586 h 820763"/>
                <a:gd name="connsiteX6" fmla="*/ 2059210 w 4100417"/>
                <a:gd name="connsiteY6" fmla="*/ 812191 h 820763"/>
                <a:gd name="connsiteX7" fmla="*/ 2059210 w 4100417"/>
                <a:gd name="connsiteY7" fmla="*/ 820763 h 820763"/>
                <a:gd name="connsiteX8" fmla="*/ 2327815 w 4100417"/>
                <a:gd name="connsiteY8" fmla="*/ 552158 h 820763"/>
                <a:gd name="connsiteX9" fmla="*/ 4100417 w 4100417"/>
                <a:gd name="connsiteY9" fmla="*/ 780758 h 820763"/>
                <a:gd name="connsiteX10" fmla="*/ 3897535 w 4100417"/>
                <a:gd name="connsiteY10" fmla="*/ 254978 h 820763"/>
                <a:gd name="connsiteX0" fmla="*/ 3897535 w 4100417"/>
                <a:gd name="connsiteY0" fmla="*/ 254978 h 820763"/>
                <a:gd name="connsiteX1" fmla="*/ 2064925 w 4100417"/>
                <a:gd name="connsiteY1" fmla="*/ 487388 h 820763"/>
                <a:gd name="connsiteX2" fmla="*/ 2064925 w 4100417"/>
                <a:gd name="connsiteY2" fmla="*/ 309195 h 820763"/>
                <a:gd name="connsiteX3" fmla="*/ 226600 w 4100417"/>
                <a:gd name="connsiteY3" fmla="*/ 246406 h 820763"/>
                <a:gd name="connsiteX4" fmla="*/ 22765 w 4100417"/>
                <a:gd name="connsiteY4" fmla="*/ 772186 h 820763"/>
                <a:gd name="connsiteX5" fmla="*/ 1795367 w 4100417"/>
                <a:gd name="connsiteY5" fmla="*/ 543586 h 820763"/>
                <a:gd name="connsiteX6" fmla="*/ 2059210 w 4100417"/>
                <a:gd name="connsiteY6" fmla="*/ 812191 h 820763"/>
                <a:gd name="connsiteX7" fmla="*/ 2059210 w 4100417"/>
                <a:gd name="connsiteY7" fmla="*/ 820763 h 820763"/>
                <a:gd name="connsiteX8" fmla="*/ 2327815 w 4100417"/>
                <a:gd name="connsiteY8" fmla="*/ 552158 h 820763"/>
                <a:gd name="connsiteX9" fmla="*/ 4100417 w 4100417"/>
                <a:gd name="connsiteY9" fmla="*/ 780758 h 820763"/>
                <a:gd name="connsiteX10" fmla="*/ 3897535 w 4100417"/>
                <a:gd name="connsiteY10" fmla="*/ 254978 h 820763"/>
                <a:gd name="connsiteX0" fmla="*/ 3897535 w 4100417"/>
                <a:gd name="connsiteY0" fmla="*/ 148746 h 714531"/>
                <a:gd name="connsiteX1" fmla="*/ 2064925 w 4100417"/>
                <a:gd name="connsiteY1" fmla="*/ 381156 h 714531"/>
                <a:gd name="connsiteX2" fmla="*/ 2064925 w 4100417"/>
                <a:gd name="connsiteY2" fmla="*/ 390440 h 714531"/>
                <a:gd name="connsiteX3" fmla="*/ 226600 w 4100417"/>
                <a:gd name="connsiteY3" fmla="*/ 140174 h 714531"/>
                <a:gd name="connsiteX4" fmla="*/ 22765 w 4100417"/>
                <a:gd name="connsiteY4" fmla="*/ 665954 h 714531"/>
                <a:gd name="connsiteX5" fmla="*/ 1795367 w 4100417"/>
                <a:gd name="connsiteY5" fmla="*/ 437354 h 714531"/>
                <a:gd name="connsiteX6" fmla="*/ 2059210 w 4100417"/>
                <a:gd name="connsiteY6" fmla="*/ 705959 h 714531"/>
                <a:gd name="connsiteX7" fmla="*/ 2059210 w 4100417"/>
                <a:gd name="connsiteY7" fmla="*/ 714531 h 714531"/>
                <a:gd name="connsiteX8" fmla="*/ 2327815 w 4100417"/>
                <a:gd name="connsiteY8" fmla="*/ 445926 h 714531"/>
                <a:gd name="connsiteX9" fmla="*/ 4100417 w 4100417"/>
                <a:gd name="connsiteY9" fmla="*/ 674526 h 714531"/>
                <a:gd name="connsiteX10" fmla="*/ 3897535 w 4100417"/>
                <a:gd name="connsiteY10" fmla="*/ 148746 h 714531"/>
                <a:gd name="connsiteX0" fmla="*/ 3897535 w 4100417"/>
                <a:gd name="connsiteY0" fmla="*/ 148746 h 714531"/>
                <a:gd name="connsiteX1" fmla="*/ 2064925 w 4100417"/>
                <a:gd name="connsiteY1" fmla="*/ 381156 h 714531"/>
                <a:gd name="connsiteX2" fmla="*/ 2064925 w 4100417"/>
                <a:gd name="connsiteY2" fmla="*/ 382941 h 714531"/>
                <a:gd name="connsiteX3" fmla="*/ 226600 w 4100417"/>
                <a:gd name="connsiteY3" fmla="*/ 140174 h 714531"/>
                <a:gd name="connsiteX4" fmla="*/ 22765 w 4100417"/>
                <a:gd name="connsiteY4" fmla="*/ 665954 h 714531"/>
                <a:gd name="connsiteX5" fmla="*/ 1795367 w 4100417"/>
                <a:gd name="connsiteY5" fmla="*/ 437354 h 714531"/>
                <a:gd name="connsiteX6" fmla="*/ 2059210 w 4100417"/>
                <a:gd name="connsiteY6" fmla="*/ 705959 h 714531"/>
                <a:gd name="connsiteX7" fmla="*/ 2059210 w 4100417"/>
                <a:gd name="connsiteY7" fmla="*/ 714531 h 714531"/>
                <a:gd name="connsiteX8" fmla="*/ 2327815 w 4100417"/>
                <a:gd name="connsiteY8" fmla="*/ 445926 h 714531"/>
                <a:gd name="connsiteX9" fmla="*/ 4100417 w 4100417"/>
                <a:gd name="connsiteY9" fmla="*/ 674526 h 714531"/>
                <a:gd name="connsiteX10" fmla="*/ 3897535 w 4100417"/>
                <a:gd name="connsiteY10" fmla="*/ 148746 h 714531"/>
                <a:gd name="connsiteX0" fmla="*/ 3976713 w 4100417"/>
                <a:gd name="connsiteY0" fmla="*/ 156842 h 707629"/>
                <a:gd name="connsiteX1" fmla="*/ 2064925 w 4100417"/>
                <a:gd name="connsiteY1" fmla="*/ 374254 h 707629"/>
                <a:gd name="connsiteX2" fmla="*/ 2064925 w 4100417"/>
                <a:gd name="connsiteY2" fmla="*/ 376039 h 707629"/>
                <a:gd name="connsiteX3" fmla="*/ 226600 w 4100417"/>
                <a:gd name="connsiteY3" fmla="*/ 133272 h 707629"/>
                <a:gd name="connsiteX4" fmla="*/ 22765 w 4100417"/>
                <a:gd name="connsiteY4" fmla="*/ 659052 h 707629"/>
                <a:gd name="connsiteX5" fmla="*/ 1795367 w 4100417"/>
                <a:gd name="connsiteY5" fmla="*/ 430452 h 707629"/>
                <a:gd name="connsiteX6" fmla="*/ 2059210 w 4100417"/>
                <a:gd name="connsiteY6" fmla="*/ 699057 h 707629"/>
                <a:gd name="connsiteX7" fmla="*/ 2059210 w 4100417"/>
                <a:gd name="connsiteY7" fmla="*/ 707629 h 707629"/>
                <a:gd name="connsiteX8" fmla="*/ 2327815 w 4100417"/>
                <a:gd name="connsiteY8" fmla="*/ 439024 h 707629"/>
                <a:gd name="connsiteX9" fmla="*/ 4100417 w 4100417"/>
                <a:gd name="connsiteY9" fmla="*/ 667624 h 707629"/>
                <a:gd name="connsiteX10" fmla="*/ 3976713 w 4100417"/>
                <a:gd name="connsiteY10" fmla="*/ 156842 h 707629"/>
                <a:gd name="connsiteX0" fmla="*/ 3961867 w 4100417"/>
                <a:gd name="connsiteY0" fmla="*/ 156842 h 707629"/>
                <a:gd name="connsiteX1" fmla="*/ 2064925 w 4100417"/>
                <a:gd name="connsiteY1" fmla="*/ 374254 h 707629"/>
                <a:gd name="connsiteX2" fmla="*/ 2064925 w 4100417"/>
                <a:gd name="connsiteY2" fmla="*/ 376039 h 707629"/>
                <a:gd name="connsiteX3" fmla="*/ 226600 w 4100417"/>
                <a:gd name="connsiteY3" fmla="*/ 133272 h 707629"/>
                <a:gd name="connsiteX4" fmla="*/ 22765 w 4100417"/>
                <a:gd name="connsiteY4" fmla="*/ 659052 h 707629"/>
                <a:gd name="connsiteX5" fmla="*/ 1795367 w 4100417"/>
                <a:gd name="connsiteY5" fmla="*/ 430452 h 707629"/>
                <a:gd name="connsiteX6" fmla="*/ 2059210 w 4100417"/>
                <a:gd name="connsiteY6" fmla="*/ 699057 h 707629"/>
                <a:gd name="connsiteX7" fmla="*/ 2059210 w 4100417"/>
                <a:gd name="connsiteY7" fmla="*/ 707629 h 707629"/>
                <a:gd name="connsiteX8" fmla="*/ 2327815 w 4100417"/>
                <a:gd name="connsiteY8" fmla="*/ 439024 h 707629"/>
                <a:gd name="connsiteX9" fmla="*/ 4100417 w 4100417"/>
                <a:gd name="connsiteY9" fmla="*/ 667624 h 707629"/>
                <a:gd name="connsiteX10" fmla="*/ 3961867 w 4100417"/>
                <a:gd name="connsiteY10" fmla="*/ 156842 h 707629"/>
                <a:gd name="connsiteX0" fmla="*/ 4045994 w 4100417"/>
                <a:gd name="connsiteY0" fmla="*/ 202705 h 700998"/>
                <a:gd name="connsiteX1" fmla="*/ 2064925 w 4100417"/>
                <a:gd name="connsiteY1" fmla="*/ 367623 h 700998"/>
                <a:gd name="connsiteX2" fmla="*/ 2064925 w 4100417"/>
                <a:gd name="connsiteY2" fmla="*/ 369408 h 700998"/>
                <a:gd name="connsiteX3" fmla="*/ 226600 w 4100417"/>
                <a:gd name="connsiteY3" fmla="*/ 126641 h 700998"/>
                <a:gd name="connsiteX4" fmla="*/ 22765 w 4100417"/>
                <a:gd name="connsiteY4" fmla="*/ 652421 h 700998"/>
                <a:gd name="connsiteX5" fmla="*/ 1795367 w 4100417"/>
                <a:gd name="connsiteY5" fmla="*/ 423821 h 700998"/>
                <a:gd name="connsiteX6" fmla="*/ 2059210 w 4100417"/>
                <a:gd name="connsiteY6" fmla="*/ 692426 h 700998"/>
                <a:gd name="connsiteX7" fmla="*/ 2059210 w 4100417"/>
                <a:gd name="connsiteY7" fmla="*/ 700998 h 700998"/>
                <a:gd name="connsiteX8" fmla="*/ 2327815 w 4100417"/>
                <a:gd name="connsiteY8" fmla="*/ 432393 h 700998"/>
                <a:gd name="connsiteX9" fmla="*/ 4100417 w 4100417"/>
                <a:gd name="connsiteY9" fmla="*/ 660993 h 700998"/>
                <a:gd name="connsiteX10" fmla="*/ 4045994 w 4100417"/>
                <a:gd name="connsiteY10" fmla="*/ 202705 h 700998"/>
                <a:gd name="connsiteX0" fmla="*/ 4045994 w 4178399"/>
                <a:gd name="connsiteY0" fmla="*/ 202705 h 700998"/>
                <a:gd name="connsiteX1" fmla="*/ 2064925 w 4178399"/>
                <a:gd name="connsiteY1" fmla="*/ 367623 h 700998"/>
                <a:gd name="connsiteX2" fmla="*/ 2064925 w 4178399"/>
                <a:gd name="connsiteY2" fmla="*/ 369408 h 700998"/>
                <a:gd name="connsiteX3" fmla="*/ 226600 w 4178399"/>
                <a:gd name="connsiteY3" fmla="*/ 126641 h 700998"/>
                <a:gd name="connsiteX4" fmla="*/ 22765 w 4178399"/>
                <a:gd name="connsiteY4" fmla="*/ 652421 h 700998"/>
                <a:gd name="connsiteX5" fmla="*/ 1795367 w 4178399"/>
                <a:gd name="connsiteY5" fmla="*/ 423821 h 700998"/>
                <a:gd name="connsiteX6" fmla="*/ 2059210 w 4178399"/>
                <a:gd name="connsiteY6" fmla="*/ 692426 h 700998"/>
                <a:gd name="connsiteX7" fmla="*/ 2059210 w 4178399"/>
                <a:gd name="connsiteY7" fmla="*/ 700998 h 700998"/>
                <a:gd name="connsiteX8" fmla="*/ 2327815 w 4178399"/>
                <a:gd name="connsiteY8" fmla="*/ 432393 h 700998"/>
                <a:gd name="connsiteX9" fmla="*/ 4100417 w 4178399"/>
                <a:gd name="connsiteY9" fmla="*/ 660993 h 700998"/>
                <a:gd name="connsiteX10" fmla="*/ 4045994 w 4178399"/>
                <a:gd name="connsiteY10" fmla="*/ 202705 h 700998"/>
                <a:gd name="connsiteX0" fmla="*/ 3867842 w 4100417"/>
                <a:gd name="connsiteY0" fmla="*/ 156841 h 707628"/>
                <a:gd name="connsiteX1" fmla="*/ 2064925 w 4100417"/>
                <a:gd name="connsiteY1" fmla="*/ 374253 h 707628"/>
                <a:gd name="connsiteX2" fmla="*/ 2064925 w 4100417"/>
                <a:gd name="connsiteY2" fmla="*/ 376038 h 707628"/>
                <a:gd name="connsiteX3" fmla="*/ 226600 w 4100417"/>
                <a:gd name="connsiteY3" fmla="*/ 133271 h 707628"/>
                <a:gd name="connsiteX4" fmla="*/ 22765 w 4100417"/>
                <a:gd name="connsiteY4" fmla="*/ 659051 h 707628"/>
                <a:gd name="connsiteX5" fmla="*/ 1795367 w 4100417"/>
                <a:gd name="connsiteY5" fmla="*/ 430451 h 707628"/>
                <a:gd name="connsiteX6" fmla="*/ 2059210 w 4100417"/>
                <a:gd name="connsiteY6" fmla="*/ 699056 h 707628"/>
                <a:gd name="connsiteX7" fmla="*/ 2059210 w 4100417"/>
                <a:gd name="connsiteY7" fmla="*/ 707628 h 707628"/>
                <a:gd name="connsiteX8" fmla="*/ 2327815 w 4100417"/>
                <a:gd name="connsiteY8" fmla="*/ 439023 h 707628"/>
                <a:gd name="connsiteX9" fmla="*/ 4100417 w 4100417"/>
                <a:gd name="connsiteY9" fmla="*/ 667623 h 707628"/>
                <a:gd name="connsiteX10" fmla="*/ 3867842 w 4100417"/>
                <a:gd name="connsiteY10" fmla="*/ 156841 h 707628"/>
                <a:gd name="connsiteX0" fmla="*/ 3867842 w 4104504"/>
                <a:gd name="connsiteY0" fmla="*/ 156841 h 707628"/>
                <a:gd name="connsiteX1" fmla="*/ 2064925 w 4104504"/>
                <a:gd name="connsiteY1" fmla="*/ 374253 h 707628"/>
                <a:gd name="connsiteX2" fmla="*/ 2064925 w 4104504"/>
                <a:gd name="connsiteY2" fmla="*/ 376038 h 707628"/>
                <a:gd name="connsiteX3" fmla="*/ 226600 w 4104504"/>
                <a:gd name="connsiteY3" fmla="*/ 133271 h 707628"/>
                <a:gd name="connsiteX4" fmla="*/ 22765 w 4104504"/>
                <a:gd name="connsiteY4" fmla="*/ 659051 h 707628"/>
                <a:gd name="connsiteX5" fmla="*/ 1795367 w 4104504"/>
                <a:gd name="connsiteY5" fmla="*/ 430451 h 707628"/>
                <a:gd name="connsiteX6" fmla="*/ 2059210 w 4104504"/>
                <a:gd name="connsiteY6" fmla="*/ 699056 h 707628"/>
                <a:gd name="connsiteX7" fmla="*/ 2059210 w 4104504"/>
                <a:gd name="connsiteY7" fmla="*/ 707628 h 707628"/>
                <a:gd name="connsiteX8" fmla="*/ 2327815 w 4104504"/>
                <a:gd name="connsiteY8" fmla="*/ 439023 h 707628"/>
                <a:gd name="connsiteX9" fmla="*/ 4100417 w 4104504"/>
                <a:gd name="connsiteY9" fmla="*/ 667623 h 707628"/>
                <a:gd name="connsiteX10" fmla="*/ 3867842 w 4104504"/>
                <a:gd name="connsiteY10" fmla="*/ 156841 h 707628"/>
                <a:gd name="connsiteX0" fmla="*/ 3867842 w 4104504"/>
                <a:gd name="connsiteY0" fmla="*/ 156841 h 707628"/>
                <a:gd name="connsiteX1" fmla="*/ 2064925 w 4104504"/>
                <a:gd name="connsiteY1" fmla="*/ 374253 h 707628"/>
                <a:gd name="connsiteX2" fmla="*/ 2064925 w 4104504"/>
                <a:gd name="connsiteY2" fmla="*/ 376038 h 707628"/>
                <a:gd name="connsiteX3" fmla="*/ 226600 w 4104504"/>
                <a:gd name="connsiteY3" fmla="*/ 133271 h 707628"/>
                <a:gd name="connsiteX4" fmla="*/ 22765 w 4104504"/>
                <a:gd name="connsiteY4" fmla="*/ 659051 h 707628"/>
                <a:gd name="connsiteX5" fmla="*/ 1795367 w 4104504"/>
                <a:gd name="connsiteY5" fmla="*/ 430451 h 707628"/>
                <a:gd name="connsiteX6" fmla="*/ 2059210 w 4104504"/>
                <a:gd name="connsiteY6" fmla="*/ 699056 h 707628"/>
                <a:gd name="connsiteX7" fmla="*/ 2059210 w 4104504"/>
                <a:gd name="connsiteY7" fmla="*/ 707628 h 707628"/>
                <a:gd name="connsiteX8" fmla="*/ 2327815 w 4104504"/>
                <a:gd name="connsiteY8" fmla="*/ 439023 h 707628"/>
                <a:gd name="connsiteX9" fmla="*/ 4100417 w 4104504"/>
                <a:gd name="connsiteY9" fmla="*/ 667623 h 707628"/>
                <a:gd name="connsiteX10" fmla="*/ 3867842 w 4104504"/>
                <a:gd name="connsiteY10" fmla="*/ 156841 h 707628"/>
                <a:gd name="connsiteX0" fmla="*/ 3867842 w 4104504"/>
                <a:gd name="connsiteY0" fmla="*/ 156841 h 707628"/>
                <a:gd name="connsiteX1" fmla="*/ 2064925 w 4104504"/>
                <a:gd name="connsiteY1" fmla="*/ 374253 h 707628"/>
                <a:gd name="connsiteX2" fmla="*/ 2064925 w 4104504"/>
                <a:gd name="connsiteY2" fmla="*/ 376038 h 707628"/>
                <a:gd name="connsiteX3" fmla="*/ 226600 w 4104504"/>
                <a:gd name="connsiteY3" fmla="*/ 133271 h 707628"/>
                <a:gd name="connsiteX4" fmla="*/ 22765 w 4104504"/>
                <a:gd name="connsiteY4" fmla="*/ 659051 h 707628"/>
                <a:gd name="connsiteX5" fmla="*/ 1795367 w 4104504"/>
                <a:gd name="connsiteY5" fmla="*/ 430451 h 707628"/>
                <a:gd name="connsiteX6" fmla="*/ 2059210 w 4104504"/>
                <a:gd name="connsiteY6" fmla="*/ 699056 h 707628"/>
                <a:gd name="connsiteX7" fmla="*/ 2059210 w 4104504"/>
                <a:gd name="connsiteY7" fmla="*/ 707628 h 707628"/>
                <a:gd name="connsiteX8" fmla="*/ 2327815 w 4104504"/>
                <a:gd name="connsiteY8" fmla="*/ 439023 h 707628"/>
                <a:gd name="connsiteX9" fmla="*/ 4100417 w 4104504"/>
                <a:gd name="connsiteY9" fmla="*/ 667623 h 707628"/>
                <a:gd name="connsiteX10" fmla="*/ 3867842 w 4104504"/>
                <a:gd name="connsiteY10" fmla="*/ 156841 h 70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504" h="707628">
                  <a:moveTo>
                    <a:pt x="3867842" y="156841"/>
                  </a:moveTo>
                  <a:cubicBezTo>
                    <a:pt x="3541134" y="68259"/>
                    <a:pt x="2355762" y="-242317"/>
                    <a:pt x="2064925" y="374253"/>
                  </a:cubicBezTo>
                  <a:cubicBezTo>
                    <a:pt x="2064925" y="372348"/>
                    <a:pt x="2104515" y="370444"/>
                    <a:pt x="2064925" y="376038"/>
                  </a:cubicBezTo>
                  <a:cubicBezTo>
                    <a:pt x="1787027" y="-235891"/>
                    <a:pt x="566960" y="86102"/>
                    <a:pt x="226600" y="133271"/>
                  </a:cubicBezTo>
                  <a:cubicBezTo>
                    <a:pt x="-113760" y="180440"/>
                    <a:pt x="33242" y="349488"/>
                    <a:pt x="22765" y="659051"/>
                  </a:cubicBezTo>
                  <a:lnTo>
                    <a:pt x="1795367" y="430451"/>
                  </a:lnTo>
                  <a:cubicBezTo>
                    <a:pt x="1795367" y="577136"/>
                    <a:pt x="1913477" y="696198"/>
                    <a:pt x="2059210" y="699056"/>
                  </a:cubicBezTo>
                  <a:lnTo>
                    <a:pt x="2059210" y="707628"/>
                  </a:lnTo>
                  <a:cubicBezTo>
                    <a:pt x="2207800" y="707628"/>
                    <a:pt x="2327815" y="587613"/>
                    <a:pt x="2327815" y="439023"/>
                  </a:cubicBezTo>
                  <a:lnTo>
                    <a:pt x="4100417" y="667623"/>
                  </a:lnTo>
                  <a:cubicBezTo>
                    <a:pt x="4091845" y="358061"/>
                    <a:pt x="4174659" y="239330"/>
                    <a:pt x="3867842" y="15684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742"/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36">
              <a:extLst>
                <a:ext uri="{FF2B5EF4-FFF2-40B4-BE49-F238E27FC236}">
                  <a16:creationId xmlns:a16="http://schemas.microsoft.com/office/drawing/2014/main" id="{F43B4F3A-A1E9-459A-8FDE-9BF7E290320E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742"/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38">
              <a:extLst>
                <a:ext uri="{FF2B5EF4-FFF2-40B4-BE49-F238E27FC236}">
                  <a16:creationId xmlns:a16="http://schemas.microsoft.com/office/drawing/2014/main" id="{EF410491-612D-4688-91F3-7F2419E00498}"/>
                </a:ext>
              </a:extLst>
            </p:cNvPr>
            <p:cNvSpPr/>
            <p:nvPr/>
          </p:nvSpPr>
          <p:spPr>
            <a:xfrm rot="21335567">
              <a:off x="4052794" y="2777942"/>
              <a:ext cx="2032905" cy="1059250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742"/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2" name="Freeform: Shape 55">
              <a:extLst>
                <a:ext uri="{FF2B5EF4-FFF2-40B4-BE49-F238E27FC236}">
                  <a16:creationId xmlns:a16="http://schemas.microsoft.com/office/drawing/2014/main" id="{64D2CD49-A49A-43DA-B2ED-977A5B280B4C}"/>
                </a:ext>
              </a:extLst>
            </p:cNvPr>
            <p:cNvSpPr/>
            <p:nvPr/>
          </p:nvSpPr>
          <p:spPr>
            <a:xfrm rot="264433" flipH="1">
              <a:off x="6090750" y="2795219"/>
              <a:ext cx="2032905" cy="1059250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742"/>
              <a:endParaRPr lang="en-US"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943414" y="3312877"/>
            <a:ext cx="4997649" cy="1815882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defTabSz="913742"/>
            <a:r>
              <a:rPr lang="en-US" sz="2800" spc="-20" dirty="0">
                <a:solidFill>
                  <a:srgbClr val="000000"/>
                </a:solidFill>
                <a:latin typeface="#9Slide03 SFU Futura_03" panose="00000400000000000000" pitchFamily="2" charset="0"/>
                <a:ea typeface="MS Mincho"/>
              </a:rPr>
              <a:t>-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được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tổ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chức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lãnh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thổ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nông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nghiệp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ở </a:t>
            </a:r>
            <a:r>
              <a:rPr lang="en-US" sz="28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Việt</a:t>
            </a:r>
            <a:r>
              <a:rPr lang="en-US" sz="2800" spc="-2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Nam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nghiệp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26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4">
            <a:extLst>
              <a:ext uri="{FF2B5EF4-FFF2-40B4-BE49-F238E27FC236}">
                <a16:creationId xmlns:a16="http://schemas.microsoft.com/office/drawing/2014/main" id="{88BA7BE1-55B2-2FA2-4DC2-B0C308FA3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23603" indent="-23984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59380" indent="-191877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3134" indent="-191877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26886" indent="-191877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0649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94412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78175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61938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 b="0" baseline="30000">
                <a:solidFill>
                  <a:srgbClr val="003366"/>
                </a:solidFill>
              </a:rPr>
              <a:t>1www.themegallery.com</a:t>
            </a:r>
          </a:p>
        </p:txBody>
      </p:sp>
      <p:sp>
        <p:nvSpPr>
          <p:cNvPr id="54275" name="Slide Number Placeholder 5">
            <a:extLst>
              <a:ext uri="{FF2B5EF4-FFF2-40B4-BE49-F238E27FC236}">
                <a16:creationId xmlns:a16="http://schemas.microsoft.com/office/drawing/2014/main" id="{8F55CC3B-A010-2AFD-1DB1-2BC60AF1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0507" y="5240338"/>
            <a:ext cx="457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23603" indent="-23984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59380" indent="-191877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3134" indent="-191877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26886" indent="-191877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0649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94412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78175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61938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F5AB4D0-C7C1-4767-A707-715E7ED09665}" type="slidenum">
              <a:rPr lang="en-US" altLang="en-US" sz="800" b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800" b="0">
              <a:solidFill>
                <a:srgbClr val="FFFFFF"/>
              </a:solidFill>
            </a:endParaRPr>
          </a:p>
        </p:txBody>
      </p:sp>
      <p:pic>
        <p:nvPicPr>
          <p:cNvPr id="54277" name="Hình ảnh 7" descr="Ảnh có chứa văn bản, ký hiệu&#10;&#10;Mô tả được tạo tự động">
            <a:extLst>
              <a:ext uri="{FF2B5EF4-FFF2-40B4-BE49-F238E27FC236}">
                <a16:creationId xmlns:a16="http://schemas.microsoft.com/office/drawing/2014/main" id="{E77C3F99-9D8F-3499-EA53-E23C3970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65541"/>
            <a:ext cx="1085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Hộp Văn bản 8">
            <a:extLst>
              <a:ext uri="{FF2B5EF4-FFF2-40B4-BE49-F238E27FC236}">
                <a16:creationId xmlns:a16="http://schemas.microsoft.com/office/drawing/2014/main" id="{F4C58593-3D41-4BBB-8E94-4F9A00E9A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637" y="1867049"/>
            <a:ext cx="6753225" cy="88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25603" rIns="51206" bIns="2560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1684">
              <a:spcBef>
                <a:spcPct val="0"/>
              </a:spcBef>
              <a:buClrTx/>
              <a:buNone/>
            </a:pPr>
            <a:r>
              <a:rPr lang="vi-VN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 1, 2: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vi-VN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nhóm điền kết quả vào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</a:t>
            </a:r>
            <a:r>
              <a:rPr lang="vi-VN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 nhân</a:t>
            </a:r>
            <a:endParaRPr lang="en-US" alt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9" name="Hộp Văn bản 6">
            <a:extLst>
              <a:ext uri="{FF2B5EF4-FFF2-40B4-BE49-F238E27FC236}">
                <a16:creationId xmlns:a16="http://schemas.microsoft.com/office/drawing/2014/main" id="{41363773-6733-5820-DF6F-08A656BB1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13" y="4276851"/>
            <a:ext cx="6546057" cy="88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25603" rIns="51206" bIns="2560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1684">
              <a:spcBef>
                <a:spcPct val="0"/>
              </a:spcBef>
              <a:buClrTx/>
              <a:buNone/>
            </a:pP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 PHT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altLang="en-US" sz="2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80" name="Hình ảnh 4">
            <a:extLst>
              <a:ext uri="{FF2B5EF4-FFF2-40B4-BE49-F238E27FC236}">
                <a16:creationId xmlns:a16="http://schemas.microsoft.com/office/drawing/2014/main" id="{50267375-84DD-459F-7044-C199D8394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92538"/>
            <a:ext cx="12573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00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2652"/>
            <a:ext cx="7406640" cy="135636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HOẠT ĐỘNG TRẠM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9564" y="1704412"/>
            <a:ext cx="2235516" cy="4343400"/>
          </a:xfrm>
          <a:prstGeom prst="rect">
            <a:avLst/>
          </a:prstGeom>
          <a:ln w="28575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dash"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480" y="1712032"/>
            <a:ext cx="3365863" cy="44627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820" y="1712032"/>
            <a:ext cx="2667000" cy="439688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91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16D8B-C7F2-DAE3-F6AA-52AE6A90B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5B535587-1C8F-64F5-22D4-A7CCE602E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960" y="1073150"/>
            <a:ext cx="685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1748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500" b="1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8CEFEA-9D1B-42DC-8EDE-AF34233999AB}"/>
              </a:ext>
            </a:extLst>
          </p:cNvPr>
          <p:cNvSpPr/>
          <p:nvPr/>
        </p:nvSpPr>
        <p:spPr>
          <a:xfrm>
            <a:off x="3019310" y="159775"/>
            <a:ext cx="3514725" cy="72731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EA1409-B2F7-EEBD-E097-4D460B5E75B3}"/>
              </a:ext>
            </a:extLst>
          </p:cNvPr>
          <p:cNvSpPr/>
          <p:nvPr/>
        </p:nvSpPr>
        <p:spPr>
          <a:xfrm>
            <a:off x="632556" y="1391619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6E5026-4081-ABCC-9966-6EBB4DC98289}"/>
              </a:ext>
            </a:extLst>
          </p:cNvPr>
          <p:cNvSpPr/>
          <p:nvPr/>
        </p:nvSpPr>
        <p:spPr>
          <a:xfrm>
            <a:off x="6290406" y="1371600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DBBABF-AD7D-9350-3A00-16FF91E52FC0}"/>
              </a:ext>
            </a:extLst>
          </p:cNvPr>
          <p:cNvSpPr/>
          <p:nvPr/>
        </p:nvSpPr>
        <p:spPr>
          <a:xfrm>
            <a:off x="632556" y="3197173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E38938-348F-A352-6E96-62285904D5EC}"/>
              </a:ext>
            </a:extLst>
          </p:cNvPr>
          <p:cNvSpPr/>
          <p:nvPr/>
        </p:nvSpPr>
        <p:spPr>
          <a:xfrm>
            <a:off x="6290406" y="3177154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DEE2BC9-6092-D2FC-A013-66E7381D63C2}"/>
              </a:ext>
            </a:extLst>
          </p:cNvPr>
          <p:cNvGrpSpPr>
            <a:grpSpLocks/>
          </p:cNvGrpSpPr>
          <p:nvPr/>
        </p:nvGrpSpPr>
        <p:grpSpPr bwMode="auto">
          <a:xfrm>
            <a:off x="2747963" y="1585914"/>
            <a:ext cx="1270398" cy="677862"/>
            <a:chOff x="3639409" y="3484516"/>
            <a:chExt cx="1694591" cy="67679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B46A3B1-E74F-EE69-FF8E-975C736BFA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CDAE568-8865-2E65-4046-24691E7D84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D8838C-C4F0-BDFF-3061-E976C9FAAFFF}"/>
              </a:ext>
            </a:extLst>
          </p:cNvPr>
          <p:cNvGrpSpPr/>
          <p:nvPr/>
        </p:nvGrpSpPr>
        <p:grpSpPr>
          <a:xfrm flipH="1">
            <a:off x="5091145" y="1537185"/>
            <a:ext cx="1352462" cy="676796"/>
            <a:chOff x="3639409" y="3484516"/>
            <a:chExt cx="1803282" cy="676796"/>
          </a:xfrm>
          <a:solidFill>
            <a:schemeClr val="accent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1CD22A0-01F2-6221-34C9-4AF09759F7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899EFDD-E5CD-28CD-01FE-D32CD2C115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0A16EB2-B14C-6DFF-F233-503DBC4C4FC9}"/>
              </a:ext>
            </a:extLst>
          </p:cNvPr>
          <p:cNvSpPr/>
          <p:nvPr/>
        </p:nvSpPr>
        <p:spPr>
          <a:xfrm>
            <a:off x="632556" y="5007290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37BEE4-F24F-CE55-DF6E-919E7BF78FFB}"/>
              </a:ext>
            </a:extLst>
          </p:cNvPr>
          <p:cNvSpPr/>
          <p:nvPr/>
        </p:nvSpPr>
        <p:spPr>
          <a:xfrm>
            <a:off x="6290406" y="4987271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E2AF15-1784-130C-804F-2B26F3F97B3E}"/>
              </a:ext>
            </a:extLst>
          </p:cNvPr>
          <p:cNvGrpSpPr/>
          <p:nvPr/>
        </p:nvGrpSpPr>
        <p:grpSpPr>
          <a:xfrm>
            <a:off x="2726641" y="5212624"/>
            <a:ext cx="1270944" cy="676796"/>
            <a:chOff x="3639409" y="3484516"/>
            <a:chExt cx="1694591" cy="676796"/>
          </a:xfrm>
          <a:solidFill>
            <a:srgbClr val="00B05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3A55F49-27CB-7532-3F6A-2E4A742EC5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55C8266-E245-BEF6-704E-A6C345B16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C0CF3C-9D01-D489-5E9F-247AA376D883}"/>
              </a:ext>
            </a:extLst>
          </p:cNvPr>
          <p:cNvGrpSpPr/>
          <p:nvPr/>
        </p:nvGrpSpPr>
        <p:grpSpPr>
          <a:xfrm flipH="1">
            <a:off x="5091145" y="5261422"/>
            <a:ext cx="1352462" cy="676796"/>
            <a:chOff x="3639409" y="3484516"/>
            <a:chExt cx="1803282" cy="676796"/>
          </a:xfrm>
          <a:solidFill>
            <a:srgbClr val="00B05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6FD8BE3-F6B5-FDE6-F7DD-FEF10BA08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2EFD60D-A964-EB88-6313-1D3D217D2B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0D25B9-4298-C55C-00AC-ECAD7DEF0DDD}"/>
              </a:ext>
            </a:extLst>
          </p:cNvPr>
          <p:cNvGrpSpPr/>
          <p:nvPr/>
        </p:nvGrpSpPr>
        <p:grpSpPr>
          <a:xfrm>
            <a:off x="2726641" y="3402507"/>
            <a:ext cx="1270944" cy="676796"/>
            <a:chOff x="3639409" y="3484516"/>
            <a:chExt cx="1694591" cy="676796"/>
          </a:xfrm>
          <a:solidFill>
            <a:srgbClr val="C00000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0C635F-F09B-FA16-409C-6C6F02ADE2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C69A048-3F00-B991-B5EE-7326488436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F411E1-8B3B-F8DB-7348-5B380B92BD54}"/>
              </a:ext>
            </a:extLst>
          </p:cNvPr>
          <p:cNvGrpSpPr/>
          <p:nvPr/>
        </p:nvGrpSpPr>
        <p:grpSpPr>
          <a:xfrm flipH="1">
            <a:off x="5091145" y="3451305"/>
            <a:ext cx="1352462" cy="676796"/>
            <a:chOff x="3639409" y="3484516"/>
            <a:chExt cx="1803282" cy="676796"/>
          </a:xfrm>
          <a:solidFill>
            <a:srgbClr val="DA172C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7EE020D-AC2A-3CF3-C4CB-C3098862A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90EC9AE-0485-3968-0D5C-D8867B2AFC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41A1C0-273A-9F80-EA37-5BCBB01C44A1}"/>
              </a:ext>
            </a:extLst>
          </p:cNvPr>
          <p:cNvSpPr/>
          <p:nvPr/>
        </p:nvSpPr>
        <p:spPr>
          <a:xfrm>
            <a:off x="632556" y="188428"/>
            <a:ext cx="1710594" cy="59548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vi-VN" sz="2000" b="1" dirty="0">
                <a:solidFill>
                  <a:prstClr val="white"/>
                </a:solidFill>
                <a:cs typeface="Arial" panose="020B0604020202020204" pitchFamily="34" charset="0"/>
              </a:rPr>
              <a:t>Lượt </a:t>
            </a:r>
            <a:r>
              <a:rPr lang="en-US" sz="2000" b="1" dirty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edia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159775"/>
            <a:ext cx="1996666" cy="984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611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ABD4B45D-2100-B612-604B-4C1BFF4E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960" y="1073150"/>
            <a:ext cx="685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1820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500" b="1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B2F17D-3ADB-A000-ACC4-D5D2117216F7}"/>
              </a:ext>
            </a:extLst>
          </p:cNvPr>
          <p:cNvSpPr/>
          <p:nvPr/>
        </p:nvSpPr>
        <p:spPr>
          <a:xfrm>
            <a:off x="683224" y="317373"/>
            <a:ext cx="3514725" cy="72731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2DB7BA-1D4A-4086-2A99-DD301DEDF0F3}"/>
              </a:ext>
            </a:extLst>
          </p:cNvPr>
          <p:cNvSpPr/>
          <p:nvPr/>
        </p:nvSpPr>
        <p:spPr>
          <a:xfrm>
            <a:off x="632556" y="1391619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5BF666-D02B-E383-983F-1A2C3E7B7A4B}"/>
              </a:ext>
            </a:extLst>
          </p:cNvPr>
          <p:cNvSpPr/>
          <p:nvPr/>
        </p:nvSpPr>
        <p:spPr>
          <a:xfrm>
            <a:off x="6290406" y="1371600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AA5DFC-68A6-8AD8-BD76-C3A9C490E799}"/>
              </a:ext>
            </a:extLst>
          </p:cNvPr>
          <p:cNvSpPr/>
          <p:nvPr/>
        </p:nvSpPr>
        <p:spPr>
          <a:xfrm>
            <a:off x="632556" y="3197173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D72327-1F57-E157-702F-EB560AF6B6BE}"/>
              </a:ext>
            </a:extLst>
          </p:cNvPr>
          <p:cNvSpPr/>
          <p:nvPr/>
        </p:nvSpPr>
        <p:spPr>
          <a:xfrm>
            <a:off x="6290406" y="3177154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C6BEE3-D657-DCD9-2A58-DD9B0433BF9D}"/>
              </a:ext>
            </a:extLst>
          </p:cNvPr>
          <p:cNvGrpSpPr>
            <a:grpSpLocks/>
          </p:cNvGrpSpPr>
          <p:nvPr/>
        </p:nvGrpSpPr>
        <p:grpSpPr bwMode="auto">
          <a:xfrm>
            <a:off x="2747963" y="1585914"/>
            <a:ext cx="1270398" cy="677862"/>
            <a:chOff x="3639409" y="3484516"/>
            <a:chExt cx="1694591" cy="67679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24F62B-496D-D1B1-8586-590FFD0EE7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F7F3CC-766B-678D-1ACC-F434627EE0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63237D-9DCB-E07C-D43A-5D4235A6D62E}"/>
              </a:ext>
            </a:extLst>
          </p:cNvPr>
          <p:cNvGrpSpPr/>
          <p:nvPr/>
        </p:nvGrpSpPr>
        <p:grpSpPr>
          <a:xfrm flipH="1">
            <a:off x="5091145" y="1537185"/>
            <a:ext cx="1352462" cy="676796"/>
            <a:chOff x="3639409" y="3484516"/>
            <a:chExt cx="1803282" cy="676796"/>
          </a:xfrm>
          <a:solidFill>
            <a:schemeClr val="accent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A5546C1-3CE5-90DF-2AD6-102CD2AAEB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4376DFA-A5DF-32C3-8439-989506201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AB91B39-C36E-2711-2942-2DEE860E3A4F}"/>
              </a:ext>
            </a:extLst>
          </p:cNvPr>
          <p:cNvSpPr/>
          <p:nvPr/>
        </p:nvSpPr>
        <p:spPr>
          <a:xfrm>
            <a:off x="632556" y="5007290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F9A071-C4D8-74FC-F130-C9B2E7505A45}"/>
              </a:ext>
            </a:extLst>
          </p:cNvPr>
          <p:cNvSpPr/>
          <p:nvPr/>
        </p:nvSpPr>
        <p:spPr>
          <a:xfrm>
            <a:off x="6290406" y="4987271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57BEFF-A67B-F216-D75D-EE5C01BAD39E}"/>
              </a:ext>
            </a:extLst>
          </p:cNvPr>
          <p:cNvGrpSpPr/>
          <p:nvPr/>
        </p:nvGrpSpPr>
        <p:grpSpPr>
          <a:xfrm>
            <a:off x="2726641" y="5212624"/>
            <a:ext cx="1270944" cy="676796"/>
            <a:chOff x="3639409" y="3484516"/>
            <a:chExt cx="1694591" cy="676796"/>
          </a:xfrm>
          <a:solidFill>
            <a:srgbClr val="00B05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EDA9B43-8475-5F92-1BB4-1482DB9E80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D9D1245-D5A1-0E49-81FF-C5138A5149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C7E9755-26EB-9AD2-39FA-164AC858EBCA}"/>
              </a:ext>
            </a:extLst>
          </p:cNvPr>
          <p:cNvGrpSpPr/>
          <p:nvPr/>
        </p:nvGrpSpPr>
        <p:grpSpPr>
          <a:xfrm flipH="1">
            <a:off x="5091145" y="5261422"/>
            <a:ext cx="1352462" cy="676796"/>
            <a:chOff x="3639409" y="3484516"/>
            <a:chExt cx="1803282" cy="676796"/>
          </a:xfrm>
          <a:solidFill>
            <a:srgbClr val="00B05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D76DBC8-4FDC-35FB-FC5E-BEC2F41F69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F580165-8B41-F12A-E5F2-DD9D3B9F04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BF799FFC-49D4-7F47-8229-7F5BD4522EC5}"/>
              </a:ext>
            </a:extLst>
          </p:cNvPr>
          <p:cNvSpPr/>
          <p:nvPr/>
        </p:nvSpPr>
        <p:spPr>
          <a:xfrm>
            <a:off x="3355187" y="2346325"/>
            <a:ext cx="363141" cy="97948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endParaRPr lang="en-US" sz="20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2F6D9506-A0FE-4B07-3D7A-E4713766DC53}"/>
              </a:ext>
            </a:extLst>
          </p:cNvPr>
          <p:cNvSpPr/>
          <p:nvPr/>
        </p:nvSpPr>
        <p:spPr>
          <a:xfrm>
            <a:off x="3355187" y="4211828"/>
            <a:ext cx="363141" cy="97948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endParaRPr lang="en-US" sz="15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7DF01-3750-E4F3-E97E-433F4FDF17AF}"/>
              </a:ext>
            </a:extLst>
          </p:cNvPr>
          <p:cNvGrpSpPr/>
          <p:nvPr/>
        </p:nvGrpSpPr>
        <p:grpSpPr>
          <a:xfrm>
            <a:off x="387717" y="949116"/>
            <a:ext cx="539386" cy="4696424"/>
            <a:chOff x="516954" y="949116"/>
            <a:chExt cx="719181" cy="4696424"/>
          </a:xfrm>
          <a:solidFill>
            <a:srgbClr val="FFFF00"/>
          </a:solidFill>
        </p:grpSpPr>
        <p:sp>
          <p:nvSpPr>
            <p:cNvPr id="4" name="Arrow: U-Turn 3">
              <a:extLst>
                <a:ext uri="{FF2B5EF4-FFF2-40B4-BE49-F238E27FC236}">
                  <a16:creationId xmlns:a16="http://schemas.microsoft.com/office/drawing/2014/main" id="{2A17717E-BE74-32E3-EFB3-7B330F1BC4F9}"/>
                </a:ext>
              </a:extLst>
            </p:cNvPr>
            <p:cNvSpPr/>
            <p:nvPr/>
          </p:nvSpPr>
          <p:spPr>
            <a:xfrm>
              <a:off x="516954" y="949116"/>
              <a:ext cx="719181" cy="4513544"/>
            </a:xfrm>
            <a:prstGeom prst="uturnArrow">
              <a:avLst>
                <a:gd name="adj1" fmla="val 25000"/>
                <a:gd name="adj2" fmla="val 19873"/>
                <a:gd name="adj3" fmla="val 11298"/>
                <a:gd name="adj4" fmla="val 40322"/>
                <a:gd name="adj5" fmla="val 8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15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9AF97E-4401-8984-DBB2-C7D296A86012}"/>
                </a:ext>
              </a:extLst>
            </p:cNvPr>
            <p:cNvSpPr/>
            <p:nvPr/>
          </p:nvSpPr>
          <p:spPr>
            <a:xfrm>
              <a:off x="516954" y="5462660"/>
              <a:ext cx="274320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15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Arrow: Down 34">
            <a:extLst>
              <a:ext uri="{FF2B5EF4-FFF2-40B4-BE49-F238E27FC236}">
                <a16:creationId xmlns:a16="http://schemas.microsoft.com/office/drawing/2014/main" id="{B767D5F2-88B7-1349-45E4-230A5FC9E6EE}"/>
              </a:ext>
            </a:extLst>
          </p:cNvPr>
          <p:cNvSpPr/>
          <p:nvPr/>
        </p:nvSpPr>
        <p:spPr>
          <a:xfrm flipH="1">
            <a:off x="5543570" y="2346325"/>
            <a:ext cx="363141" cy="97948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endParaRPr lang="en-US" sz="20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3611EA8F-A748-60F4-C2D7-52CDD029A22E}"/>
              </a:ext>
            </a:extLst>
          </p:cNvPr>
          <p:cNvSpPr/>
          <p:nvPr/>
        </p:nvSpPr>
        <p:spPr>
          <a:xfrm flipH="1">
            <a:off x="5543570" y="4211828"/>
            <a:ext cx="363141" cy="97948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endParaRPr lang="en-US" sz="20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6CFD78-756F-E8DD-045A-14C10E80BB95}"/>
              </a:ext>
            </a:extLst>
          </p:cNvPr>
          <p:cNvGrpSpPr/>
          <p:nvPr/>
        </p:nvGrpSpPr>
        <p:grpSpPr>
          <a:xfrm flipH="1">
            <a:off x="8334750" y="949116"/>
            <a:ext cx="539386" cy="4696424"/>
            <a:chOff x="516954" y="949116"/>
            <a:chExt cx="719181" cy="4696424"/>
          </a:xfrm>
          <a:solidFill>
            <a:srgbClr val="FFFF00"/>
          </a:solidFill>
        </p:grpSpPr>
        <p:sp>
          <p:nvSpPr>
            <p:cNvPr id="46" name="Arrow: U-Turn 45">
              <a:extLst>
                <a:ext uri="{FF2B5EF4-FFF2-40B4-BE49-F238E27FC236}">
                  <a16:creationId xmlns:a16="http://schemas.microsoft.com/office/drawing/2014/main" id="{173AFA2A-A819-8C27-BADD-E9703C9B9749}"/>
                </a:ext>
              </a:extLst>
            </p:cNvPr>
            <p:cNvSpPr/>
            <p:nvPr/>
          </p:nvSpPr>
          <p:spPr>
            <a:xfrm>
              <a:off x="516954" y="949116"/>
              <a:ext cx="719181" cy="4513544"/>
            </a:xfrm>
            <a:prstGeom prst="uturnArrow">
              <a:avLst>
                <a:gd name="adj1" fmla="val 25000"/>
                <a:gd name="adj2" fmla="val 19873"/>
                <a:gd name="adj3" fmla="val 11298"/>
                <a:gd name="adj4" fmla="val 40322"/>
                <a:gd name="adj5" fmla="val 8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15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9869DFA-AE15-F5B8-7647-298072D11DC5}"/>
                </a:ext>
              </a:extLst>
            </p:cNvPr>
            <p:cNvSpPr/>
            <p:nvPr/>
          </p:nvSpPr>
          <p:spPr>
            <a:xfrm>
              <a:off x="516954" y="5462660"/>
              <a:ext cx="274320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15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378" name="TextBox 11">
            <a:extLst>
              <a:ext uri="{FF2B5EF4-FFF2-40B4-BE49-F238E27FC236}">
                <a16:creationId xmlns:a16="http://schemas.microsoft.com/office/drawing/2014/main" id="{92764324-E64E-33B5-C51F-A1857548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661" y="498476"/>
            <a:ext cx="5300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182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092D6C"/>
                </a:solidFill>
                <a:latin typeface="Arial" panose="020B0604020202020204" pitchFamily="34" charset="0"/>
                <a:ea typeface="#9Slide03 Roboto Condensed Bold"/>
                <a:cs typeface="Arial" panose="020B0604020202020204" pitchFamily="34" charset="0"/>
              </a:rPr>
              <a:t>DI CHUYỂN PHT THEO SƠ ĐỒ SAU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516D22-5A22-604D-BE87-610DB1CE1D90}"/>
              </a:ext>
            </a:extLst>
          </p:cNvPr>
          <p:cNvGrpSpPr/>
          <p:nvPr/>
        </p:nvGrpSpPr>
        <p:grpSpPr>
          <a:xfrm>
            <a:off x="2726641" y="3402507"/>
            <a:ext cx="1270944" cy="676796"/>
            <a:chOff x="3639409" y="3484516"/>
            <a:chExt cx="1694591" cy="676796"/>
          </a:xfrm>
          <a:solidFill>
            <a:schemeClr val="accent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08903DE-9F6F-3A5D-9DC0-D896BE7025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388368C-8929-EEF0-40F3-5E797779B1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9B2D66-48C1-1C4D-E363-EF67A4E22D20}"/>
              </a:ext>
            </a:extLst>
          </p:cNvPr>
          <p:cNvGrpSpPr/>
          <p:nvPr/>
        </p:nvGrpSpPr>
        <p:grpSpPr>
          <a:xfrm flipH="1">
            <a:off x="5091145" y="3451305"/>
            <a:ext cx="1352462" cy="676796"/>
            <a:chOff x="3639409" y="3484516"/>
            <a:chExt cx="1803282" cy="676796"/>
          </a:xfrm>
          <a:solidFill>
            <a:srgbClr val="DA172C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724840E-1AAD-B1CC-3057-C8A1D9646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7CBAE3F-967C-E45C-F549-39BA080A0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0727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2058" y="249493"/>
            <a:ext cx="5521542" cy="848277"/>
            <a:chOff x="2699792" y="44624"/>
            <a:chExt cx="6264696" cy="848277"/>
          </a:xfrm>
        </p:grpSpPr>
        <p:sp>
          <p:nvSpPr>
            <p:cNvPr id="4" name="Chevron 3"/>
            <p:cNvSpPr/>
            <p:nvPr/>
          </p:nvSpPr>
          <p:spPr>
            <a:xfrm>
              <a:off x="2699792" y="44624"/>
              <a:ext cx="5048944" cy="792088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 sz="6000">
                <a:solidFill>
                  <a:prstClr val="black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5" name="Chevron 4"/>
            <p:cNvSpPr/>
            <p:nvPr/>
          </p:nvSpPr>
          <p:spPr>
            <a:xfrm>
              <a:off x="3339480" y="44624"/>
              <a:ext cx="5048944" cy="792088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 sz="6000">
                <a:solidFill>
                  <a:prstClr val="black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6" name="Chevron 5"/>
            <p:cNvSpPr/>
            <p:nvPr/>
          </p:nvSpPr>
          <p:spPr>
            <a:xfrm>
              <a:off x="3915544" y="44624"/>
              <a:ext cx="5048944" cy="792088"/>
            </a:xfrm>
            <a:prstGeom prst="chevron">
              <a:avLst/>
            </a:prstGeom>
            <a:solidFill>
              <a:srgbClr val="FF7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 sz="6000">
                <a:solidFill>
                  <a:prstClr val="black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58399" y="123460"/>
              <a:ext cx="48130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46"/>
              <a:r>
                <a:rPr lang="en-US" sz="4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KHỞI ĐỘNG</a:t>
              </a:r>
              <a:endParaRPr lang="vi-VN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833695" y="1937170"/>
            <a:ext cx="2700869" cy="3785652"/>
          </a:xfrm>
          <a:prstGeom prst="rect">
            <a:avLst/>
          </a:prstGeom>
          <a:noFill/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CON SỐ MAY MẮN</a:t>
            </a:r>
            <a:endParaRPr lang="vi-VN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620" y="1113956"/>
            <a:ext cx="6076949" cy="550920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91430" tIns="45720" rIns="91430" bIns="45720" rtlCol="0">
            <a:spAutoFit/>
          </a:bodyPr>
          <a:lstStyle/>
          <a:p>
            <a:pPr marL="285467" indent="-285467" algn="just" defTabSz="913546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 defTabSz="913546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 CHƠI.</a:t>
            </a:r>
          </a:p>
          <a:p>
            <a:pPr algn="just" defTabSz="913546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9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 defTabSz="913546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 defTabSz="913546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 defTabSz="913546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 defTabSz="913546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4648200"/>
            <a:ext cx="2646294" cy="2520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ướng dẫn mới về cách trình bày văn bản hành chính">
            <a:extLst>
              <a:ext uri="{FF2B5EF4-FFF2-40B4-BE49-F238E27FC236}">
                <a16:creationId xmlns:a16="http://schemas.microsoft.com/office/drawing/2014/main" id="{32F347C6-3DEC-4B9C-84BC-18C1BE0B9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0" b="95482" l="3797" r="98312">
                        <a14:foregroundMark x1="19831" y1="36446" x2="19831" y2="36446"/>
                        <a14:foregroundMark x1="13080" y1="32229" x2="13080" y2="32229"/>
                        <a14:foregroundMark x1="11603" y1="40361" x2="10549" y2="43373"/>
                        <a14:foregroundMark x1="9494" y1="48494" x2="9705" y2="50000"/>
                        <a14:foregroundMark x1="9705" y1="56024" x2="10127" y2="58735"/>
                        <a14:foregroundMark x1="5485" y1="67771" x2="5485" y2="67771"/>
                        <a14:foregroundMark x1="6751" y1="47892" x2="6751" y2="47892"/>
                        <a14:foregroundMark x1="8650" y1="37952" x2="9705" y2="35241"/>
                        <a14:foregroundMark x1="14557" y1="29217" x2="15401" y2="29217"/>
                        <a14:foregroundMark x1="24262" y1="25904" x2="24262" y2="25904"/>
                        <a14:foregroundMark x1="44515" y1="29518" x2="44515" y2="29518"/>
                        <a14:foregroundMark x1="45359" y1="34940" x2="45359" y2="34940"/>
                        <a14:foregroundMark x1="34388" y1="29819" x2="34388" y2="29819"/>
                        <a14:foregroundMark x1="27848" y1="30723" x2="27848" y2="30723"/>
                        <a14:foregroundMark x1="24895" y1="56928" x2="24895" y2="56928"/>
                        <a14:foregroundMark x1="39662" y1="54518" x2="39662" y2="54518"/>
                        <a14:foregroundMark x1="38186" y1="49096" x2="38186" y2="49096"/>
                        <a14:foregroundMark x1="6751" y1="66566" x2="6751" y2="66566"/>
                        <a14:foregroundMark x1="5696" y1="51506" x2="5696" y2="51506"/>
                        <a14:foregroundMark x1="5274" y1="46386" x2="5274" y2="46386"/>
                        <a14:foregroundMark x1="4852" y1="54518" x2="4852" y2="54518"/>
                        <a14:foregroundMark x1="6751" y1="63855" x2="6751" y2="63855"/>
                        <a14:foregroundMark x1="10549" y1="93072" x2="10549" y2="93072"/>
                        <a14:foregroundMark x1="25105" y1="93976" x2="25105" y2="93976"/>
                        <a14:foregroundMark x1="24051" y1="74699" x2="24051" y2="74699"/>
                        <a14:foregroundMark x1="21941" y1="65663" x2="21941" y2="65663"/>
                        <a14:foregroundMark x1="20253" y1="51807" x2="20253" y2="51807"/>
                        <a14:foregroundMark x1="9283" y1="60241" x2="9283" y2="60241"/>
                        <a14:foregroundMark x1="8439" y1="76807" x2="8439" y2="76807"/>
                        <a14:foregroundMark x1="7806" y1="84940" x2="7806" y2="84940"/>
                        <a14:foregroundMark x1="12447" y1="95482" x2="12447" y2="95482"/>
                        <a14:foregroundMark x1="17089" y1="89759" x2="17089" y2="89759"/>
                        <a14:foregroundMark x1="19409" y1="94578" x2="19409" y2="94578"/>
                        <a14:foregroundMark x1="18354" y1="92771" x2="18354" y2="92771"/>
                        <a14:foregroundMark x1="28692" y1="90361" x2="28692" y2="90361"/>
                        <a14:foregroundMark x1="33966" y1="87651" x2="33966" y2="87651"/>
                        <a14:foregroundMark x1="40084" y1="87048" x2="40084" y2="87048"/>
                        <a14:foregroundMark x1="37764" y1="84337" x2="36498" y2="85241"/>
                        <a14:foregroundMark x1="31435" y1="83735" x2="29958" y2="83735"/>
                        <a14:foregroundMark x1="23207" y1="83133" x2="23207" y2="83133"/>
                        <a14:foregroundMark x1="24262" y1="68373" x2="24262" y2="68373"/>
                        <a14:foregroundMark x1="28481" y1="69880" x2="28903" y2="71084"/>
                        <a14:foregroundMark x1="20886" y1="49398" x2="20886" y2="49398"/>
                        <a14:foregroundMark x1="22152" y1="43072" x2="22152" y2="43072"/>
                        <a14:foregroundMark x1="25105" y1="43373" x2="25105" y2="43373"/>
                        <a14:foregroundMark x1="35865" y1="43373" x2="35865" y2="43373"/>
                        <a14:foregroundMark x1="37553" y1="43373" x2="37553" y2="43373"/>
                        <a14:foregroundMark x1="41983" y1="43072" x2="42616" y2="44880"/>
                        <a14:foregroundMark x1="45359" y1="50000" x2="45359" y2="50000"/>
                        <a14:foregroundMark x1="46203" y1="53012" x2="46203" y2="53012"/>
                        <a14:foregroundMark x1="44515" y1="46084" x2="44515" y2="46084"/>
                        <a14:foregroundMark x1="43460" y1="43072" x2="43460" y2="43072"/>
                        <a14:foregroundMark x1="44937" y1="44880" x2="44937" y2="44880"/>
                        <a14:foregroundMark x1="32278" y1="43675" x2="32278" y2="43675"/>
                        <a14:foregroundMark x1="27004" y1="43675" x2="27004" y2="43675"/>
                        <a14:foregroundMark x1="25105" y1="42470" x2="25105" y2="42470"/>
                        <a14:foregroundMark x1="19831" y1="45181" x2="19831" y2="45181"/>
                        <a14:foregroundMark x1="24895" y1="89157" x2="24895" y2="89157"/>
                        <a14:foregroundMark x1="32911" y1="89157" x2="32911" y2="89157"/>
                        <a14:foregroundMark x1="36498" y1="89157" x2="36498" y2="89157"/>
                        <a14:foregroundMark x1="38608" y1="90361" x2="38608" y2="90361"/>
                        <a14:foregroundMark x1="36709" y1="85241" x2="36709" y2="85241"/>
                        <a14:foregroundMark x1="35443" y1="84337" x2="35443" y2="84337"/>
                        <a14:foregroundMark x1="32911" y1="85843" x2="32278" y2="86145"/>
                        <a14:foregroundMark x1="29114" y1="87651" x2="29114" y2="87651"/>
                        <a14:foregroundMark x1="25527" y1="87349" x2="25527" y2="87349"/>
                        <a14:foregroundMark x1="21730" y1="79217" x2="21730" y2="79217"/>
                        <a14:foregroundMark x1="22785" y1="71386" x2="22785" y2="71386"/>
                        <a14:foregroundMark x1="21097" y1="65060" x2="21097" y2="65060"/>
                        <a14:foregroundMark x1="21097" y1="59940" x2="21097" y2="59940"/>
                        <a14:foregroundMark x1="20886" y1="59639" x2="20886" y2="59639"/>
                        <a14:foregroundMark x1="20253" y1="52108" x2="20253" y2="52108"/>
                        <a14:foregroundMark x1="21941" y1="54217" x2="21941" y2="54217"/>
                        <a14:foregroundMark x1="22785" y1="57229" x2="23840" y2="59940"/>
                        <a14:foregroundMark x1="24684" y1="61747" x2="24684" y2="61747"/>
                        <a14:foregroundMark x1="35232" y1="58434" x2="35232" y2="58434"/>
                        <a14:foregroundMark x1="93671" y1="71084" x2="93671" y2="71084"/>
                        <a14:foregroundMark x1="98312" y1="83434" x2="98312" y2="83434"/>
                        <a14:foregroundMark x1="31857" y1="47289" x2="31857" y2="47289"/>
                        <a14:foregroundMark x1="33966" y1="58133" x2="33966" y2="58133"/>
                        <a14:foregroundMark x1="44304" y1="56325" x2="44304" y2="56325"/>
                        <a14:foregroundMark x1="29958" y1="68072" x2="29958" y2="68072"/>
                        <a14:foregroundMark x1="33966" y1="76205" x2="33966" y2="76205"/>
                        <a14:foregroundMark x1="45781" y1="15964" x2="45781" y2="15964"/>
                        <a14:foregroundMark x1="32700" y1="9940" x2="32700" y2="9940"/>
                        <a14:foregroundMark x1="19198" y1="15060" x2="19198" y2="15060"/>
                        <a14:foregroundMark x1="38397" y1="52108" x2="38397" y2="52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677" y="-64420"/>
            <a:ext cx="2154924" cy="20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Nhóm 1">
            <a:extLst>
              <a:ext uri="{FF2B5EF4-FFF2-40B4-BE49-F238E27FC236}">
                <a16:creationId xmlns:a16="http://schemas.microsoft.com/office/drawing/2014/main" id="{F6C749D4-1A5F-4AD0-B9EF-8D1C8DE8D19F}"/>
              </a:ext>
            </a:extLst>
          </p:cNvPr>
          <p:cNvGrpSpPr/>
          <p:nvPr/>
        </p:nvGrpSpPr>
        <p:grpSpPr>
          <a:xfrm>
            <a:off x="-53340" y="0"/>
            <a:ext cx="9197340" cy="6858000"/>
            <a:chOff x="-14068" y="0"/>
            <a:chExt cx="12206068" cy="6858000"/>
          </a:xfrm>
        </p:grpSpPr>
        <p:grpSp>
          <p:nvGrpSpPr>
            <p:cNvPr id="14" name="Nhóm 2">
              <a:extLst>
                <a:ext uri="{FF2B5EF4-FFF2-40B4-BE49-F238E27FC236}">
                  <a16:creationId xmlns:a16="http://schemas.microsoft.com/office/drawing/2014/main" id="{A9E1AFA7-6D16-4E64-8062-41C7B5B7AA8D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16" name="Đường nối Thẳng 4">
                <a:extLst>
                  <a:ext uri="{FF2B5EF4-FFF2-40B4-BE49-F238E27FC236}">
                    <a16:creationId xmlns:a16="http://schemas.microsoft.com/office/drawing/2014/main" id="{4715597B-03DC-407C-BD59-7D9DB309CF0E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Đường nối Thẳng 5">
                <a:extLst>
                  <a:ext uri="{FF2B5EF4-FFF2-40B4-BE49-F238E27FC236}">
                    <a16:creationId xmlns:a16="http://schemas.microsoft.com/office/drawing/2014/main" id="{F1694524-D6E3-4086-A36E-246500E1A1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6">
                <a:extLst>
                  <a:ext uri="{FF2B5EF4-FFF2-40B4-BE49-F238E27FC236}">
                    <a16:creationId xmlns:a16="http://schemas.microsoft.com/office/drawing/2014/main" id="{C0829115-B97F-4E8C-AC37-77ACC4071102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Đường nối Thẳng 3">
              <a:extLst>
                <a:ext uri="{FF2B5EF4-FFF2-40B4-BE49-F238E27FC236}">
                  <a16:creationId xmlns:a16="http://schemas.microsoft.com/office/drawing/2014/main" id="{62573CCE-B915-4262-848A-BCE5C732E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7703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>
            <a:extLst>
              <a:ext uri="{FF2B5EF4-FFF2-40B4-BE49-F238E27FC236}">
                <a16:creationId xmlns:a16="http://schemas.microsoft.com/office/drawing/2014/main" id="{0915251A-F5DE-BE88-C11A-2E6242E2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960" y="1073150"/>
            <a:ext cx="685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1896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500" b="1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5A2863-F9AB-8BFA-6775-08EDA5910B1D}"/>
              </a:ext>
            </a:extLst>
          </p:cNvPr>
          <p:cNvSpPr/>
          <p:nvPr/>
        </p:nvSpPr>
        <p:spPr>
          <a:xfrm>
            <a:off x="632556" y="188428"/>
            <a:ext cx="1710594" cy="59548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vi-VN" sz="2000" b="1" dirty="0">
                <a:solidFill>
                  <a:prstClr val="white"/>
                </a:solidFill>
                <a:cs typeface="Arial" panose="020B0604020202020204" pitchFamily="34" charset="0"/>
              </a:rPr>
              <a:t>Lượt 2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F2932B-A6E8-5D8F-E1C0-AF62FE5B4816}"/>
              </a:ext>
            </a:extLst>
          </p:cNvPr>
          <p:cNvSpPr/>
          <p:nvPr/>
        </p:nvSpPr>
        <p:spPr>
          <a:xfrm>
            <a:off x="632556" y="1391619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srgbClr val="092D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92D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F43B51-4007-1083-5C64-1735B9F57B66}"/>
              </a:ext>
            </a:extLst>
          </p:cNvPr>
          <p:cNvSpPr/>
          <p:nvPr/>
        </p:nvSpPr>
        <p:spPr>
          <a:xfrm>
            <a:off x="6290406" y="1371600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srgbClr val="092D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92D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DE4C8C-DF28-AC67-10A3-DA2EB08213F6}"/>
              </a:ext>
            </a:extLst>
          </p:cNvPr>
          <p:cNvSpPr/>
          <p:nvPr/>
        </p:nvSpPr>
        <p:spPr>
          <a:xfrm>
            <a:off x="632556" y="3197173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A782E6-AB0F-13DD-C5E7-FC3BEEC48E52}"/>
              </a:ext>
            </a:extLst>
          </p:cNvPr>
          <p:cNvSpPr/>
          <p:nvPr/>
        </p:nvSpPr>
        <p:spPr>
          <a:xfrm>
            <a:off x="6290406" y="3135257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D71F82-FFED-EB15-ECFD-E676EC7EDDA4}"/>
              </a:ext>
            </a:extLst>
          </p:cNvPr>
          <p:cNvGrpSpPr>
            <a:grpSpLocks/>
          </p:cNvGrpSpPr>
          <p:nvPr/>
        </p:nvGrpSpPr>
        <p:grpSpPr bwMode="auto">
          <a:xfrm>
            <a:off x="2747963" y="1585914"/>
            <a:ext cx="1270398" cy="677862"/>
            <a:chOff x="3639409" y="3484516"/>
            <a:chExt cx="1694591" cy="67679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48A8A6C-212D-E193-4F27-4E10B8735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6B25377-4B82-F70F-FAEC-9153C6CD15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3B94C9-3A99-1DBF-76DC-C5D1520E51EC}"/>
              </a:ext>
            </a:extLst>
          </p:cNvPr>
          <p:cNvGrpSpPr/>
          <p:nvPr/>
        </p:nvGrpSpPr>
        <p:grpSpPr>
          <a:xfrm flipH="1">
            <a:off x="5091145" y="1537185"/>
            <a:ext cx="1352462" cy="676796"/>
            <a:chOff x="3639409" y="3484516"/>
            <a:chExt cx="1803282" cy="676796"/>
          </a:xfrm>
          <a:solidFill>
            <a:srgbClr val="F5C064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92EFBD1-C693-84E7-73DD-AC2451D1B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DDE3CAA-1EE6-8D6B-FD77-60DD32081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37E05C0-B86B-F398-7B50-7547755623C7}"/>
              </a:ext>
            </a:extLst>
          </p:cNvPr>
          <p:cNvSpPr/>
          <p:nvPr/>
        </p:nvSpPr>
        <p:spPr>
          <a:xfrm>
            <a:off x="632556" y="5007290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4F4238A-A69E-85EB-878C-C487323CA443}"/>
              </a:ext>
            </a:extLst>
          </p:cNvPr>
          <p:cNvSpPr/>
          <p:nvPr/>
        </p:nvSpPr>
        <p:spPr>
          <a:xfrm>
            <a:off x="6290406" y="4987271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01159-0AD3-FEB9-325D-9A3143B9713B}"/>
              </a:ext>
            </a:extLst>
          </p:cNvPr>
          <p:cNvGrpSpPr/>
          <p:nvPr/>
        </p:nvGrpSpPr>
        <p:grpSpPr>
          <a:xfrm>
            <a:off x="2726641" y="5212624"/>
            <a:ext cx="1270944" cy="676796"/>
            <a:chOff x="3639409" y="3484516"/>
            <a:chExt cx="1694591" cy="676796"/>
          </a:xfrm>
          <a:solidFill>
            <a:srgbClr val="C0000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4FED296-BB9C-1712-AE93-DF21CA0717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8E9A9DF-CF48-A493-6942-3B8C70148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9512B8A-60D6-FFA7-9649-8D93D4E7F2C9}"/>
              </a:ext>
            </a:extLst>
          </p:cNvPr>
          <p:cNvGrpSpPr/>
          <p:nvPr/>
        </p:nvGrpSpPr>
        <p:grpSpPr>
          <a:xfrm flipH="1">
            <a:off x="5091145" y="5261422"/>
            <a:ext cx="1352462" cy="676796"/>
            <a:chOff x="3639409" y="3484516"/>
            <a:chExt cx="1803282" cy="676796"/>
          </a:xfrm>
          <a:solidFill>
            <a:srgbClr val="051636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E55C9F6-19B6-2A71-0E24-6E20A9083E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1948898-24A4-E18A-9C78-305564B95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46474C-5F91-81CD-97DF-60D013210EF0}"/>
              </a:ext>
            </a:extLst>
          </p:cNvPr>
          <p:cNvGrpSpPr/>
          <p:nvPr/>
        </p:nvGrpSpPr>
        <p:grpSpPr>
          <a:xfrm>
            <a:off x="2726641" y="3402507"/>
            <a:ext cx="1270944" cy="676796"/>
            <a:chOff x="3639409" y="3484516"/>
            <a:chExt cx="1694591" cy="676796"/>
          </a:xfrm>
          <a:solidFill>
            <a:schemeClr val="accent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C9E3D14-D995-503F-E24E-EF22CB21C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1789E0A-FD9C-118E-93A1-BA0BBF2A4E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4A81CF-8998-F0A0-B6A3-92FA4AC6857B}"/>
              </a:ext>
            </a:extLst>
          </p:cNvPr>
          <p:cNvGrpSpPr/>
          <p:nvPr/>
        </p:nvGrpSpPr>
        <p:grpSpPr>
          <a:xfrm flipH="1">
            <a:off x="5091145" y="3451305"/>
            <a:ext cx="1352462" cy="676796"/>
            <a:chOff x="3639409" y="3484516"/>
            <a:chExt cx="1803282" cy="676796"/>
          </a:xfrm>
          <a:solidFill>
            <a:srgbClr val="FFFF00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C9C2D6B-2B8F-1AA4-9D0D-90B5A269DA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75D0A2-2538-2BCD-5D8B-9D4A83CA1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9467BF-A2F6-08E9-CA65-9006BC81363C}"/>
              </a:ext>
            </a:extLst>
          </p:cNvPr>
          <p:cNvSpPr/>
          <p:nvPr/>
        </p:nvSpPr>
        <p:spPr>
          <a:xfrm>
            <a:off x="2832518" y="251883"/>
            <a:ext cx="3514725" cy="72731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1150" y="188428"/>
            <a:ext cx="2482850" cy="895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2230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>
            <a:extLst>
              <a:ext uri="{FF2B5EF4-FFF2-40B4-BE49-F238E27FC236}">
                <a16:creationId xmlns:a16="http://schemas.microsoft.com/office/drawing/2014/main" id="{6B92A38B-11F0-C2FB-6FC8-60D1C5914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960" y="1073150"/>
            <a:ext cx="685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1976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500" b="1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A19595-2096-557C-1813-7CF4DCAEEDF1}"/>
              </a:ext>
            </a:extLst>
          </p:cNvPr>
          <p:cNvSpPr/>
          <p:nvPr/>
        </p:nvSpPr>
        <p:spPr>
          <a:xfrm>
            <a:off x="87209" y="97899"/>
            <a:ext cx="2141647" cy="68602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vi-VN" sz="2000" b="1" dirty="0">
                <a:solidFill>
                  <a:prstClr val="white"/>
                </a:solidFill>
                <a:cs typeface="Arial" panose="020B0604020202020204" pitchFamily="34" charset="0"/>
              </a:rPr>
              <a:t>Lượt 3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333D2D-91A6-5AD5-15A3-7D22909AEFCE}"/>
              </a:ext>
            </a:extLst>
          </p:cNvPr>
          <p:cNvSpPr/>
          <p:nvPr/>
        </p:nvSpPr>
        <p:spPr>
          <a:xfrm>
            <a:off x="632556" y="1391619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6B529D-5734-5DCE-1732-5861D2C2968B}"/>
              </a:ext>
            </a:extLst>
          </p:cNvPr>
          <p:cNvSpPr/>
          <p:nvPr/>
        </p:nvSpPr>
        <p:spPr>
          <a:xfrm>
            <a:off x="6290406" y="1371600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AD14EC-E5E6-9CAF-09E3-B2AA0C294A26}"/>
              </a:ext>
            </a:extLst>
          </p:cNvPr>
          <p:cNvSpPr/>
          <p:nvPr/>
        </p:nvSpPr>
        <p:spPr>
          <a:xfrm>
            <a:off x="632556" y="3197173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1DED7-19F5-7629-142D-9F6D599A981F}"/>
              </a:ext>
            </a:extLst>
          </p:cNvPr>
          <p:cNvSpPr/>
          <p:nvPr/>
        </p:nvSpPr>
        <p:spPr>
          <a:xfrm>
            <a:off x="6290406" y="3200400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B2F341-BE7E-A674-E1AC-079680D64EDA}"/>
              </a:ext>
            </a:extLst>
          </p:cNvPr>
          <p:cNvGrpSpPr>
            <a:grpSpLocks/>
          </p:cNvGrpSpPr>
          <p:nvPr/>
        </p:nvGrpSpPr>
        <p:grpSpPr bwMode="auto">
          <a:xfrm>
            <a:off x="2747963" y="1585914"/>
            <a:ext cx="1270398" cy="677862"/>
            <a:chOff x="3639409" y="3484516"/>
            <a:chExt cx="1694591" cy="676796"/>
          </a:xfrm>
          <a:solidFill>
            <a:srgbClr val="C00000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B1511AA-71A6-FB1D-8161-4730C264BE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5E16C43-5FBD-21FC-0768-D2FB0A596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white"/>
                  </a:solidFill>
                  <a:cs typeface="Arial" panose="020B0604020202020204" pitchFamily="34" charset="0"/>
                </a:rPr>
                <a:t>2</a:t>
              </a:r>
              <a:endPara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E6A44D-8317-4ED2-A412-F51BC7777D4A}"/>
              </a:ext>
            </a:extLst>
          </p:cNvPr>
          <p:cNvGrpSpPr/>
          <p:nvPr/>
        </p:nvGrpSpPr>
        <p:grpSpPr>
          <a:xfrm flipH="1">
            <a:off x="5091145" y="1537185"/>
            <a:ext cx="1352462" cy="676796"/>
            <a:chOff x="3639409" y="3484516"/>
            <a:chExt cx="1803282" cy="676796"/>
          </a:xfrm>
          <a:solidFill>
            <a:srgbClr val="F5C064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928CF2E-4694-255E-2DA6-8EABE8442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56D3D6-DBC4-B0E9-C98E-5C3975CB8A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white"/>
                  </a:solidFill>
                  <a:cs typeface="Arial" panose="020B0604020202020204" pitchFamily="34" charset="0"/>
                </a:rPr>
                <a:t>2</a:t>
              </a:r>
              <a:endPara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5A2FF02-2316-CCC7-C0A0-29DAE97563AD}"/>
              </a:ext>
            </a:extLst>
          </p:cNvPr>
          <p:cNvSpPr/>
          <p:nvPr/>
        </p:nvSpPr>
        <p:spPr>
          <a:xfrm>
            <a:off x="632556" y="5007290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C3369A7-F0CF-C7B7-3DFA-778BE3392AEB}"/>
              </a:ext>
            </a:extLst>
          </p:cNvPr>
          <p:cNvSpPr/>
          <p:nvPr/>
        </p:nvSpPr>
        <p:spPr>
          <a:xfrm>
            <a:off x="6290406" y="4987271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C6858A-7B72-E545-2389-624CBCBA218D}"/>
              </a:ext>
            </a:extLst>
          </p:cNvPr>
          <p:cNvGrpSpPr/>
          <p:nvPr/>
        </p:nvGrpSpPr>
        <p:grpSpPr>
          <a:xfrm>
            <a:off x="2726641" y="5212624"/>
            <a:ext cx="1270944" cy="676796"/>
            <a:chOff x="3639409" y="3484516"/>
            <a:chExt cx="1694591" cy="676796"/>
          </a:xfrm>
          <a:solidFill>
            <a:srgbClr val="FFFF0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8BC4E7D-6552-BB6F-ABB3-A2CC2E54EC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6FC7C40-E3A5-5644-8490-97876ABC26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black"/>
                  </a:solidFill>
                  <a:cs typeface="Arial" panose="020B0604020202020204" pitchFamily="34" charset="0"/>
                </a:rPr>
                <a:t>1</a:t>
              </a:r>
              <a:endPara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9ED2A0-0A50-D876-F0AD-9FD15BE30781}"/>
              </a:ext>
            </a:extLst>
          </p:cNvPr>
          <p:cNvGrpSpPr/>
          <p:nvPr/>
        </p:nvGrpSpPr>
        <p:grpSpPr>
          <a:xfrm flipH="1">
            <a:off x="5091145" y="5261422"/>
            <a:ext cx="1352462" cy="676796"/>
            <a:chOff x="3639409" y="3484516"/>
            <a:chExt cx="1803282" cy="676796"/>
          </a:xfrm>
          <a:solidFill>
            <a:srgbClr val="FFFF0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DAA609C-8BCB-C2F1-1560-DA2E6E543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6D5C427-C145-3887-58E0-D8F589874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black"/>
                  </a:solidFill>
                  <a:cs typeface="Arial" panose="020B0604020202020204" pitchFamily="34" charset="0"/>
                </a:rPr>
                <a:t>1</a:t>
              </a:r>
              <a:endPara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7B5827-B227-91DA-C10B-2E576B5C0513}"/>
              </a:ext>
            </a:extLst>
          </p:cNvPr>
          <p:cNvGrpSpPr/>
          <p:nvPr/>
        </p:nvGrpSpPr>
        <p:grpSpPr>
          <a:xfrm>
            <a:off x="2726641" y="3402507"/>
            <a:ext cx="1270944" cy="676796"/>
            <a:chOff x="3639409" y="3484516"/>
            <a:chExt cx="1694591" cy="676796"/>
          </a:xfrm>
          <a:solidFill>
            <a:srgbClr val="00B050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5346129-8970-C5F6-C531-A08838B46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7042470-26E5-B9B8-50AB-BC491F03B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white"/>
                  </a:solidFill>
                  <a:cs typeface="Arial" panose="020B0604020202020204" pitchFamily="34" charset="0"/>
                </a:rPr>
                <a:t>3</a:t>
              </a:r>
              <a:endPara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296834-67A0-8684-B8D1-BF7CE12DA8E4}"/>
              </a:ext>
            </a:extLst>
          </p:cNvPr>
          <p:cNvGrpSpPr/>
          <p:nvPr/>
        </p:nvGrpSpPr>
        <p:grpSpPr>
          <a:xfrm flipH="1">
            <a:off x="5091145" y="3451305"/>
            <a:ext cx="1352462" cy="676796"/>
            <a:chOff x="3639409" y="3484516"/>
            <a:chExt cx="1803282" cy="676796"/>
          </a:xfrm>
          <a:solidFill>
            <a:srgbClr val="DA172C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A2D89B0-C3F9-C24E-931D-B10017699B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3F792F3-1941-E91C-4A73-17AFE4607E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white"/>
                  </a:solidFill>
                  <a:cs typeface="Arial" panose="020B0604020202020204" pitchFamily="34" charset="0"/>
                </a:rPr>
                <a:t>3</a:t>
              </a:r>
              <a:endPara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C6E3D4-AC96-84A0-A49D-15C61EFEF93A}"/>
              </a:ext>
            </a:extLst>
          </p:cNvPr>
          <p:cNvSpPr/>
          <p:nvPr/>
        </p:nvSpPr>
        <p:spPr>
          <a:xfrm>
            <a:off x="2726666" y="108144"/>
            <a:ext cx="3514725" cy="72731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4 Minute Countdown Timer with Music for Kids">
            <a:hlinkClick r:id="" action="ppaction://media"/>
            <a:extLst>
              <a:ext uri="{FF2B5EF4-FFF2-40B4-BE49-F238E27FC236}">
                <a16:creationId xmlns:a16="http://schemas.microsoft.com/office/drawing/2014/main" id="{E31C7ABA-1E87-7A1B-DF54-589334ABBE7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600" y="49046"/>
            <a:ext cx="2343973" cy="1318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25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10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05B521-E582-6ACC-ECA3-B259DCF9A173}"/>
              </a:ext>
            </a:extLst>
          </p:cNvPr>
          <p:cNvSpPr txBox="1"/>
          <p:nvPr/>
        </p:nvSpPr>
        <p:spPr>
          <a:xfrm>
            <a:off x="3574153" y="466696"/>
            <a:ext cx="2247900" cy="390260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 defTabSz="512056"/>
            <a:r>
              <a:rPr lang="en-US" sz="2200" b="1" dirty="0">
                <a:solidFill>
                  <a:srgbClr val="FF0000"/>
                </a:solidFill>
                <a:latin typeface="Times New Roman"/>
              </a:rPr>
              <a:t>TRANG TRẠI</a:t>
            </a:r>
            <a:endParaRPr lang="vi-VN" sz="22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8C4E0B98-9385-1EE6-D221-74BDB9E4793E}"/>
              </a:ext>
            </a:extLst>
          </p:cNvPr>
          <p:cNvSpPr/>
          <p:nvPr/>
        </p:nvSpPr>
        <p:spPr>
          <a:xfrm>
            <a:off x="86340" y="5867400"/>
            <a:ext cx="1094760" cy="928154"/>
          </a:xfrm>
          <a:custGeom>
            <a:avLst/>
            <a:gdLst/>
            <a:ahLst/>
            <a:cxnLst/>
            <a:rect l="l" t="t" r="r" b="b"/>
            <a:pathLst>
              <a:path w="4793068" h="3485868">
                <a:moveTo>
                  <a:pt x="0" y="0"/>
                </a:moveTo>
                <a:lnTo>
                  <a:pt x="4793068" y="0"/>
                </a:lnTo>
                <a:lnTo>
                  <a:pt x="4793068" y="3485868"/>
                </a:lnTo>
                <a:lnTo>
                  <a:pt x="0" y="3485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0E799719-039B-276C-5F80-50E8FCAB81D3}"/>
              </a:ext>
            </a:extLst>
          </p:cNvPr>
          <p:cNvSpPr/>
          <p:nvPr/>
        </p:nvSpPr>
        <p:spPr>
          <a:xfrm>
            <a:off x="35104" y="-324474"/>
            <a:ext cx="1197232" cy="1582341"/>
          </a:xfrm>
          <a:custGeom>
            <a:avLst/>
            <a:gdLst/>
            <a:ahLst/>
            <a:cxnLst/>
            <a:rect l="l" t="t" r="r" b="b"/>
            <a:pathLst>
              <a:path w="2394463" h="2373511">
                <a:moveTo>
                  <a:pt x="0" y="0"/>
                </a:moveTo>
                <a:lnTo>
                  <a:pt x="2394463" y="0"/>
                </a:lnTo>
                <a:lnTo>
                  <a:pt x="2394463" y="2373511"/>
                </a:lnTo>
                <a:lnTo>
                  <a:pt x="0" y="2373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56"/>
            <a:endParaRPr lang="en-US">
              <a:solidFill>
                <a:prstClr val="black"/>
              </a:solidFill>
              <a:sym typeface="+mn-lt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6FE2BEE6-655C-3A4F-9482-CECA61662A91}"/>
              </a:ext>
            </a:extLst>
          </p:cNvPr>
          <p:cNvSpPr/>
          <p:nvPr/>
        </p:nvSpPr>
        <p:spPr>
          <a:xfrm>
            <a:off x="8117694" y="5867400"/>
            <a:ext cx="1056016" cy="990731"/>
          </a:xfrm>
          <a:custGeom>
            <a:avLst/>
            <a:gdLst/>
            <a:ahLst/>
            <a:cxnLst/>
            <a:rect l="l" t="t" r="r" b="b"/>
            <a:pathLst>
              <a:path w="2721011" h="2710807">
                <a:moveTo>
                  <a:pt x="0" y="0"/>
                </a:moveTo>
                <a:lnTo>
                  <a:pt x="2721011" y="0"/>
                </a:lnTo>
                <a:lnTo>
                  <a:pt x="2721011" y="2710807"/>
                </a:lnTo>
                <a:lnTo>
                  <a:pt x="0" y="2710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56">
              <a:defRPr/>
            </a:pPr>
            <a:endParaRPr lang="en-US">
              <a:solidFill>
                <a:prstClr val="black"/>
              </a:solidFill>
              <a:latin typeface="Cambria"/>
              <a:ea typeface="Cambria"/>
              <a:sym typeface="+mn-lt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49ED8D0-0DF9-6EE4-CC32-7E9FFB48F5F0}"/>
              </a:ext>
            </a:extLst>
          </p:cNvPr>
          <p:cNvSpPr/>
          <p:nvPr/>
        </p:nvSpPr>
        <p:spPr>
          <a:xfrm>
            <a:off x="8117694" y="27094"/>
            <a:ext cx="1008325" cy="996561"/>
          </a:xfrm>
          <a:custGeom>
            <a:avLst/>
            <a:gdLst/>
            <a:ahLst/>
            <a:cxnLst/>
            <a:rect l="l" t="t" r="r" b="b"/>
            <a:pathLst>
              <a:path w="2016649" h="1494841">
                <a:moveTo>
                  <a:pt x="0" y="0"/>
                </a:moveTo>
                <a:lnTo>
                  <a:pt x="2016650" y="0"/>
                </a:lnTo>
                <a:lnTo>
                  <a:pt x="2016650" y="1494841"/>
                </a:lnTo>
                <a:lnTo>
                  <a:pt x="0" y="1494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56"/>
            <a:endParaRPr lang="en-US">
              <a:solidFill>
                <a:prstClr val="black"/>
              </a:solidFill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346" y="1524000"/>
            <a:ext cx="7764653" cy="44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1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KẾT QUẢ TRẠM TRANG TRẠI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1640985"/>
              </p:ext>
            </p:extLst>
          </p:nvPr>
        </p:nvGraphicFramePr>
        <p:xfrm>
          <a:off x="452120" y="670242"/>
          <a:ext cx="8534400" cy="6223975"/>
        </p:xfrm>
        <a:graphic>
          <a:graphicData uri="http://schemas.openxmlformats.org/drawingml/2006/table">
            <a:tbl>
              <a:tblPr firstRow="1" firstCol="1" bandRow="1"/>
              <a:tblGrid>
                <a:gridCol w="815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9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8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Quan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niệm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thức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tổ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chức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xuất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trong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nông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nghiệp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mà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tư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liệu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xuất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thuộc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quyền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sở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hữu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trừ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đất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đai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hoặc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quyền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sử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dụng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một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người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chủ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độc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lập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xuất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được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tiến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hành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với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quy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mô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ruộng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đất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và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các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yếu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tố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xuất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tập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trung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đủ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lớn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Phương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thức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tổ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chức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quản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lí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xuất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tiến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bộ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và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trình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kĩ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thuật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Hoạt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tự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chủ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để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xuất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ra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các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loại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phẩm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hàng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hoá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phù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hợp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với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yêu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cầu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thị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trường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32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Vai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trò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hát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huy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được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lợi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thế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mở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rộng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quy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mô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xuất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nông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nghiệp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hàng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hoả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nâng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năng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suất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hiệu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quả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và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sức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cạnh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tranh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28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6401634"/>
              </p:ext>
            </p:extLst>
          </p:nvPr>
        </p:nvGraphicFramePr>
        <p:xfrm>
          <a:off x="189771" y="736600"/>
          <a:ext cx="8954229" cy="6278345"/>
        </p:xfrm>
        <a:graphic>
          <a:graphicData uri="http://schemas.openxmlformats.org/drawingml/2006/table">
            <a:tbl>
              <a:tblPr firstRow="1" firstCol="1" bandRow="1"/>
              <a:tblGrid>
                <a:gridCol w="1039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4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91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Được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bắt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đầu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phát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triển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gắn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liền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với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nền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kinh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tế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xuất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hàng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hoá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endParaRPr lang="en-US" sz="2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lượng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23771 </a:t>
                      </a:r>
                      <a:r>
                        <a:rPr lang="en-US" sz="26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trang</a:t>
                      </a:r>
                      <a:r>
                        <a:rPr lang="en-US" sz="2600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trại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(2021).</a:t>
                      </a:r>
                      <a:endParaRPr lang="en-US" sz="2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Trong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các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trang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trại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nông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nghiệp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trang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trại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chăn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nuôi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chiếm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tỉ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trọng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lớn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nhất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chiếm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57.8%),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tiếp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đến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là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trang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trại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trồng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trọt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(27,4%).</a:t>
                      </a:r>
                      <a:endParaRPr lang="en-US" sz="2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Tập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trung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nhiều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nhất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ở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Đồng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bằng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sông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Hồng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Đồng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bằng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sông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Cửu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Long…</a:t>
                      </a:r>
                      <a:endParaRPr lang="en-US" sz="26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4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hướng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Tập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trung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vào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những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cây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con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đặc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thù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có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giá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trị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kinh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tế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Ứng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dụng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công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nghệ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phẩm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chất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lượng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an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toàn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gắn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với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tiêu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chuẩn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quy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định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và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truy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xuất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nguồn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gốc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rõ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ràng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en-US" sz="26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Sự</a:t>
                      </a:r>
                      <a:r>
                        <a:rPr lang="en-US" sz="2600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liên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kết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được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thực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hiện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theo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chuỗi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giá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trị</a:t>
                      </a:r>
                      <a:r>
                        <a:rPr lang="en-US" sz="2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53" y="127000"/>
            <a:ext cx="835183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02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80999"/>
            <a:ext cx="4114800" cy="236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46" y="380998"/>
            <a:ext cx="3778770" cy="236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6" y="3657600"/>
            <a:ext cx="3819235" cy="245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399"/>
            <a:ext cx="3664262" cy="253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7000" y="2743200"/>
            <a:ext cx="3733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Trang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trại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trồng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trọt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781300" y="6112822"/>
            <a:ext cx="3733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Trang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trại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chăn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nuôi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0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8">
            <a:extLst>
              <a:ext uri="{FF2B5EF4-FFF2-40B4-BE49-F238E27FC236}">
                <a16:creationId xmlns:a16="http://schemas.microsoft.com/office/drawing/2014/main" id="{8C4E0B98-9385-1EE6-D221-74BDB9E4793E}"/>
              </a:ext>
            </a:extLst>
          </p:cNvPr>
          <p:cNvSpPr/>
          <p:nvPr/>
        </p:nvSpPr>
        <p:spPr>
          <a:xfrm>
            <a:off x="86340" y="5867400"/>
            <a:ext cx="1094760" cy="928154"/>
          </a:xfrm>
          <a:custGeom>
            <a:avLst/>
            <a:gdLst/>
            <a:ahLst/>
            <a:cxnLst/>
            <a:rect l="l" t="t" r="r" b="b"/>
            <a:pathLst>
              <a:path w="4793068" h="3485868">
                <a:moveTo>
                  <a:pt x="0" y="0"/>
                </a:moveTo>
                <a:lnTo>
                  <a:pt x="4793068" y="0"/>
                </a:lnTo>
                <a:lnTo>
                  <a:pt x="4793068" y="3485868"/>
                </a:lnTo>
                <a:lnTo>
                  <a:pt x="0" y="3485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0E799719-039B-276C-5F80-50E8FCAB81D3}"/>
              </a:ext>
            </a:extLst>
          </p:cNvPr>
          <p:cNvSpPr/>
          <p:nvPr/>
        </p:nvSpPr>
        <p:spPr>
          <a:xfrm>
            <a:off x="152400" y="-109023"/>
            <a:ext cx="1197232" cy="1582341"/>
          </a:xfrm>
          <a:custGeom>
            <a:avLst/>
            <a:gdLst/>
            <a:ahLst/>
            <a:cxnLst/>
            <a:rect l="l" t="t" r="r" b="b"/>
            <a:pathLst>
              <a:path w="2394463" h="2373511">
                <a:moveTo>
                  <a:pt x="0" y="0"/>
                </a:moveTo>
                <a:lnTo>
                  <a:pt x="2394463" y="0"/>
                </a:lnTo>
                <a:lnTo>
                  <a:pt x="2394463" y="2373511"/>
                </a:lnTo>
                <a:lnTo>
                  <a:pt x="0" y="2373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56"/>
            <a:endParaRPr lang="en-US">
              <a:solidFill>
                <a:prstClr val="black"/>
              </a:solidFill>
              <a:sym typeface="+mn-lt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6FE2BEE6-655C-3A4F-9482-CECA61662A91}"/>
              </a:ext>
            </a:extLst>
          </p:cNvPr>
          <p:cNvSpPr/>
          <p:nvPr/>
        </p:nvSpPr>
        <p:spPr>
          <a:xfrm>
            <a:off x="7813204" y="5050926"/>
            <a:ext cx="1360506" cy="1807205"/>
          </a:xfrm>
          <a:custGeom>
            <a:avLst/>
            <a:gdLst/>
            <a:ahLst/>
            <a:cxnLst/>
            <a:rect l="l" t="t" r="r" b="b"/>
            <a:pathLst>
              <a:path w="2721011" h="2710807">
                <a:moveTo>
                  <a:pt x="0" y="0"/>
                </a:moveTo>
                <a:lnTo>
                  <a:pt x="2721011" y="0"/>
                </a:lnTo>
                <a:lnTo>
                  <a:pt x="2721011" y="2710807"/>
                </a:lnTo>
                <a:lnTo>
                  <a:pt x="0" y="2710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56">
              <a:defRPr/>
            </a:pPr>
            <a:endParaRPr lang="en-US">
              <a:solidFill>
                <a:prstClr val="black"/>
              </a:solidFill>
              <a:latin typeface="Cambria"/>
              <a:ea typeface="Cambria"/>
              <a:sym typeface="+mn-lt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49ED8D0-0DF9-6EE4-CC32-7E9FFB48F5F0}"/>
              </a:ext>
            </a:extLst>
          </p:cNvPr>
          <p:cNvSpPr/>
          <p:nvPr/>
        </p:nvSpPr>
        <p:spPr>
          <a:xfrm>
            <a:off x="8117694" y="-12031"/>
            <a:ext cx="1008325" cy="996561"/>
          </a:xfrm>
          <a:custGeom>
            <a:avLst/>
            <a:gdLst/>
            <a:ahLst/>
            <a:cxnLst/>
            <a:rect l="l" t="t" r="r" b="b"/>
            <a:pathLst>
              <a:path w="2016649" h="1494841">
                <a:moveTo>
                  <a:pt x="0" y="0"/>
                </a:moveTo>
                <a:lnTo>
                  <a:pt x="2016650" y="0"/>
                </a:lnTo>
                <a:lnTo>
                  <a:pt x="2016650" y="1494841"/>
                </a:lnTo>
                <a:lnTo>
                  <a:pt x="0" y="1494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56"/>
            <a:endParaRPr lang="en-US">
              <a:solidFill>
                <a:prstClr val="black"/>
              </a:solidFill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5397" y="598188"/>
            <a:ext cx="7353300" cy="53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KẾT QUẢ TRẠM VÙNG CHUYÊN CANH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345670"/>
              </p:ext>
            </p:extLst>
          </p:nvPr>
        </p:nvGraphicFramePr>
        <p:xfrm>
          <a:off x="304800" y="1345696"/>
          <a:ext cx="8534400" cy="5283704"/>
        </p:xfrm>
        <a:graphic>
          <a:graphicData uri="http://schemas.openxmlformats.org/drawingml/2006/table">
            <a:tbl>
              <a:tblPr firstRow="1" firstCol="1" bandRow="1"/>
              <a:tblGrid>
                <a:gridCol w="815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5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Vùng</a:t>
                      </a:r>
                      <a:r>
                        <a:rPr lang="en-US" sz="20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chuyên</a:t>
                      </a:r>
                      <a:r>
                        <a:rPr lang="en-US" sz="20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canh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25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Quan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niệm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Vùng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tập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trung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phát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triển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hoặc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vài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loại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cây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trồng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vật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nuôi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phù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hợp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với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điều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kiện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sinh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thái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nông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nghiệp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điều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kiện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kinh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tế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-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xã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hội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nhằm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tạo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ra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khối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lượng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hàng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hoá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lớn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gắn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với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công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nghiệp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chế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biến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đáp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ứng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nhu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cầu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thị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trường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mang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lại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hiệu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quả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cao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en-US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9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Vai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trò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Có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ý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nghĩa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to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lớn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trong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nền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nông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nghiệp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sản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xuất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hàng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hoá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tăng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cường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sử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dụng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máy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móc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vật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tư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lớn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áp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dụng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tiến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bộ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khoa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học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-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công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nghệ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nâng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cao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hiệu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quả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sản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xuất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endParaRPr lang="en-US" sz="2400" dirty="0" smtClean="0">
                        <a:effectLst/>
                      </a:endParaRPr>
                    </a:p>
                    <a:p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Đội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ngũ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lao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động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được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nâng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lên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về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trình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độ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và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chuyên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môn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hoá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en-US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82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48736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KẾT QUẢ TRẠM VÙNG CHUYÊN CANH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5830454"/>
              </p:ext>
            </p:extLst>
          </p:nvPr>
        </p:nvGraphicFramePr>
        <p:xfrm>
          <a:off x="76200" y="1066800"/>
          <a:ext cx="8686800" cy="5334000"/>
        </p:xfrm>
        <a:graphic>
          <a:graphicData uri="http://schemas.openxmlformats.org/drawingml/2006/table">
            <a:tbl>
              <a:tblPr firstRow="1" firstCol="1" bandRow="1"/>
              <a:tblGrid>
                <a:gridCol w="100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78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4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vùng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chuyên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canh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quy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mô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lớn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vùng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chuyên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nghiệp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Tây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Nam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Bộ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vùng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chuyên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lương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 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ĐBSH, ĐBSCL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Có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vùng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chuyên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canh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với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quy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mô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nhỏ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hơn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nằm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trong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vùng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sinh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thái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nông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nghiệp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hoặc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địa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phương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cấp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tỉnh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có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mức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độ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chuyên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môn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hoá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sâu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về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sản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phẩm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chính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91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hướng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Phát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triển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vùng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sản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xuất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hàng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hoá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vùng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chuyên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nông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nghiệp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hữu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cơ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vùng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chăn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nuôi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tập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trung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an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toàn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quả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.</a:t>
                      </a: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Đảm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bảo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ninh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lương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quốc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gia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thích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ứng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với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biến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đổi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khí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hậu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62" marR="54862" marT="79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24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tc16-trailer-nhịp-sống-ở-vùng-chuyên-canh-rau-cần-hoàng-lương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20039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4" action="ppaction://hlinksldjump"/>
          </p:cNvPr>
          <p:cNvSpPr/>
          <p:nvPr/>
        </p:nvSpPr>
        <p:spPr>
          <a:xfrm>
            <a:off x="624149" y="1386666"/>
            <a:ext cx="1455309" cy="1356563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8-Point Star 4">
            <a:hlinkClick r:id="rId5" action="ppaction://hlinksldjump"/>
          </p:cNvPr>
          <p:cNvSpPr/>
          <p:nvPr/>
        </p:nvSpPr>
        <p:spPr>
          <a:xfrm>
            <a:off x="1928376" y="3071148"/>
            <a:ext cx="1672157" cy="2051295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" name="8-Point Star 5">
            <a:hlinkClick r:id="rId6" action="ppaction://hlinksldjump"/>
          </p:cNvPr>
          <p:cNvSpPr/>
          <p:nvPr/>
        </p:nvSpPr>
        <p:spPr>
          <a:xfrm>
            <a:off x="6067697" y="1229741"/>
            <a:ext cx="1352008" cy="1416673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8-Point Star 6">
            <a:hlinkClick r:id="rId7" action="ppaction://hlinksldjump"/>
          </p:cNvPr>
          <p:cNvSpPr/>
          <p:nvPr/>
        </p:nvSpPr>
        <p:spPr>
          <a:xfrm>
            <a:off x="457224" y="4708462"/>
            <a:ext cx="1622243" cy="1920938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" name="8-Point Star 7">
            <a:hlinkClick r:id="rId8" action="ppaction://hlinksldjump" tooltip="slide 8"/>
          </p:cNvPr>
          <p:cNvSpPr/>
          <p:nvPr/>
        </p:nvSpPr>
        <p:spPr>
          <a:xfrm>
            <a:off x="4430381" y="3063037"/>
            <a:ext cx="1641051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8-Point Star 8">
            <a:hlinkClick r:id="rId9" action="ppaction://hlinksldjump"/>
          </p:cNvPr>
          <p:cNvSpPr/>
          <p:nvPr/>
        </p:nvSpPr>
        <p:spPr>
          <a:xfrm>
            <a:off x="3239260" y="4724400"/>
            <a:ext cx="1665287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8-Point Star 9">
            <a:hlinkClick r:id="rId10" action="ppaction://hlinksldjump"/>
          </p:cNvPr>
          <p:cNvSpPr/>
          <p:nvPr/>
        </p:nvSpPr>
        <p:spPr>
          <a:xfrm>
            <a:off x="3304174" y="1143000"/>
            <a:ext cx="1420226" cy="1590152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8-Point Star 10">
            <a:hlinkClick r:id="rId11" action="ppaction://hlinksldjump"/>
          </p:cNvPr>
          <p:cNvSpPr/>
          <p:nvPr/>
        </p:nvSpPr>
        <p:spPr>
          <a:xfrm>
            <a:off x="6743700" y="3125326"/>
            <a:ext cx="1600200" cy="1920938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hevron 3">
            <a:hlinkClick r:id="rId12" action="ppaction://hlinksldjump"/>
          </p:cNvPr>
          <p:cNvSpPr/>
          <p:nvPr/>
        </p:nvSpPr>
        <p:spPr>
          <a:xfrm>
            <a:off x="7181308" y="6239423"/>
            <a:ext cx="1657892" cy="448224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8-Point Star 8">
            <a:hlinkClick r:id="rId13" action="ppaction://hlinksldjump"/>
            <a:extLst>
              <a:ext uri="{FF2B5EF4-FFF2-40B4-BE49-F238E27FC236}">
                <a16:creationId xmlns:a16="http://schemas.microsoft.com/office/drawing/2014/main" id="{594C8A80-A0AE-8B4C-AD60-87F88D0DCB6E}"/>
              </a:ext>
            </a:extLst>
          </p:cNvPr>
          <p:cNvSpPr/>
          <p:nvPr/>
        </p:nvSpPr>
        <p:spPr>
          <a:xfrm>
            <a:off x="5516191" y="4707996"/>
            <a:ext cx="1665287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98750E-66C0-3A01-6D46-4E70D5A643C7}"/>
              </a:ext>
            </a:extLst>
          </p:cNvPr>
          <p:cNvSpPr txBox="1"/>
          <p:nvPr/>
        </p:nvSpPr>
        <p:spPr>
          <a:xfrm>
            <a:off x="1201935" y="279367"/>
            <a:ext cx="6606106" cy="769441"/>
          </a:xfrm>
          <a:prstGeom prst="rect">
            <a:avLst/>
          </a:prstGeom>
          <a:noFill/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SỐ MAY MẮN</a:t>
            </a:r>
            <a:endParaRPr lang="vi-V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y2mate.com - Kho nhạc nền lễ Tốt nghiệp tổ chức sự kiện nhạc lễ trao giải thưởng  playlist.mp3">
            <a:hlinkClick r:id="" action="ppaction://media"/>
            <a:extLst>
              <a:ext uri="{FF2B5EF4-FFF2-40B4-BE49-F238E27FC236}">
                <a16:creationId xmlns:a16="http://schemas.microsoft.com/office/drawing/2014/main" id="{40C29BE2-0BAC-FD65-1A94-E3B9A901F7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298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9336" y="228600"/>
            <a:ext cx="609600" cy="812800"/>
          </a:xfrm>
          <a:prstGeom prst="rect">
            <a:avLst/>
          </a:prstGeom>
        </p:spPr>
      </p:pic>
      <p:grpSp>
        <p:nvGrpSpPr>
          <p:cNvPr id="15" name="Nhóm 1">
            <a:extLst>
              <a:ext uri="{FF2B5EF4-FFF2-40B4-BE49-F238E27FC236}">
                <a16:creationId xmlns:a16="http://schemas.microsoft.com/office/drawing/2014/main" id="{F6C749D4-1A5F-4AD0-B9EF-8D1C8DE8D19F}"/>
              </a:ext>
            </a:extLst>
          </p:cNvPr>
          <p:cNvGrpSpPr/>
          <p:nvPr/>
        </p:nvGrpSpPr>
        <p:grpSpPr>
          <a:xfrm>
            <a:off x="-53340" y="0"/>
            <a:ext cx="9197340" cy="6858000"/>
            <a:chOff x="-14068" y="0"/>
            <a:chExt cx="12206068" cy="6858000"/>
          </a:xfrm>
        </p:grpSpPr>
        <p:grpSp>
          <p:nvGrpSpPr>
            <p:cNvPr id="16" name="Nhóm 2">
              <a:extLst>
                <a:ext uri="{FF2B5EF4-FFF2-40B4-BE49-F238E27FC236}">
                  <a16:creationId xmlns:a16="http://schemas.microsoft.com/office/drawing/2014/main" id="{A9E1AFA7-6D16-4E64-8062-41C7B5B7AA8D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18" name="Đường nối Thẳng 4">
                <a:extLst>
                  <a:ext uri="{FF2B5EF4-FFF2-40B4-BE49-F238E27FC236}">
                    <a16:creationId xmlns:a16="http://schemas.microsoft.com/office/drawing/2014/main" id="{4715597B-03DC-407C-BD59-7D9DB309CF0E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Đường nối Thẳng 5">
                <a:extLst>
                  <a:ext uri="{FF2B5EF4-FFF2-40B4-BE49-F238E27FC236}">
                    <a16:creationId xmlns:a16="http://schemas.microsoft.com/office/drawing/2014/main" id="{F1694524-D6E3-4086-A36E-246500E1A1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Đường nối Thẳng 6">
                <a:extLst>
                  <a:ext uri="{FF2B5EF4-FFF2-40B4-BE49-F238E27FC236}">
                    <a16:creationId xmlns:a16="http://schemas.microsoft.com/office/drawing/2014/main" id="{C0829115-B97F-4E8C-AC37-77ACC4071102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Đường nối Thẳng 3">
              <a:extLst>
                <a:ext uri="{FF2B5EF4-FFF2-40B4-BE49-F238E27FC236}">
                  <a16:creationId xmlns:a16="http://schemas.microsoft.com/office/drawing/2014/main" id="{62573CCE-B915-4262-848A-BCE5C732E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2391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2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05B521-E582-6ACC-ECA3-B259DCF9A173}"/>
              </a:ext>
            </a:extLst>
          </p:cNvPr>
          <p:cNvSpPr txBox="1"/>
          <p:nvPr/>
        </p:nvSpPr>
        <p:spPr>
          <a:xfrm>
            <a:off x="3200400" y="121842"/>
            <a:ext cx="2247900" cy="728814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 defTabSz="512056"/>
            <a:r>
              <a:rPr lang="en-US" sz="2200" b="1" dirty="0">
                <a:solidFill>
                  <a:srgbClr val="FF0000"/>
                </a:solidFill>
                <a:latin typeface="Times New Roman"/>
              </a:rPr>
              <a:t>VÙNG NÔNG NGHIỆP</a:t>
            </a:r>
            <a:endParaRPr lang="vi-VN" sz="22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8C4E0B98-9385-1EE6-D221-74BDB9E4793E}"/>
              </a:ext>
            </a:extLst>
          </p:cNvPr>
          <p:cNvSpPr/>
          <p:nvPr/>
        </p:nvSpPr>
        <p:spPr>
          <a:xfrm>
            <a:off x="86340" y="5867400"/>
            <a:ext cx="1094760" cy="928154"/>
          </a:xfrm>
          <a:custGeom>
            <a:avLst/>
            <a:gdLst/>
            <a:ahLst/>
            <a:cxnLst/>
            <a:rect l="l" t="t" r="r" b="b"/>
            <a:pathLst>
              <a:path w="4793068" h="3485868">
                <a:moveTo>
                  <a:pt x="0" y="0"/>
                </a:moveTo>
                <a:lnTo>
                  <a:pt x="4793068" y="0"/>
                </a:lnTo>
                <a:lnTo>
                  <a:pt x="4793068" y="3485868"/>
                </a:lnTo>
                <a:lnTo>
                  <a:pt x="0" y="3485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0E799719-039B-276C-5F80-50E8FCAB81D3}"/>
              </a:ext>
            </a:extLst>
          </p:cNvPr>
          <p:cNvSpPr/>
          <p:nvPr/>
        </p:nvSpPr>
        <p:spPr>
          <a:xfrm>
            <a:off x="152400" y="-109023"/>
            <a:ext cx="1197232" cy="1582341"/>
          </a:xfrm>
          <a:custGeom>
            <a:avLst/>
            <a:gdLst/>
            <a:ahLst/>
            <a:cxnLst/>
            <a:rect l="l" t="t" r="r" b="b"/>
            <a:pathLst>
              <a:path w="2394463" h="2373511">
                <a:moveTo>
                  <a:pt x="0" y="0"/>
                </a:moveTo>
                <a:lnTo>
                  <a:pt x="2394463" y="0"/>
                </a:lnTo>
                <a:lnTo>
                  <a:pt x="2394463" y="2373511"/>
                </a:lnTo>
                <a:lnTo>
                  <a:pt x="0" y="2373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56"/>
            <a:endParaRPr lang="en-US">
              <a:solidFill>
                <a:prstClr val="black"/>
              </a:solidFill>
              <a:sym typeface="+mn-lt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6FE2BEE6-655C-3A4F-9482-CECA61662A91}"/>
              </a:ext>
            </a:extLst>
          </p:cNvPr>
          <p:cNvSpPr/>
          <p:nvPr/>
        </p:nvSpPr>
        <p:spPr>
          <a:xfrm>
            <a:off x="7813204" y="5050926"/>
            <a:ext cx="1360506" cy="1807205"/>
          </a:xfrm>
          <a:custGeom>
            <a:avLst/>
            <a:gdLst/>
            <a:ahLst/>
            <a:cxnLst/>
            <a:rect l="l" t="t" r="r" b="b"/>
            <a:pathLst>
              <a:path w="2721011" h="2710807">
                <a:moveTo>
                  <a:pt x="0" y="0"/>
                </a:moveTo>
                <a:lnTo>
                  <a:pt x="2721011" y="0"/>
                </a:lnTo>
                <a:lnTo>
                  <a:pt x="2721011" y="2710807"/>
                </a:lnTo>
                <a:lnTo>
                  <a:pt x="0" y="2710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56">
              <a:defRPr/>
            </a:pPr>
            <a:endParaRPr lang="en-US">
              <a:solidFill>
                <a:prstClr val="black"/>
              </a:solidFill>
              <a:latin typeface="Cambria"/>
              <a:ea typeface="Cambria"/>
              <a:sym typeface="+mn-lt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49ED8D0-0DF9-6EE4-CC32-7E9FFB48F5F0}"/>
              </a:ext>
            </a:extLst>
          </p:cNvPr>
          <p:cNvSpPr/>
          <p:nvPr/>
        </p:nvSpPr>
        <p:spPr>
          <a:xfrm>
            <a:off x="8117694" y="-12031"/>
            <a:ext cx="1008325" cy="996561"/>
          </a:xfrm>
          <a:custGeom>
            <a:avLst/>
            <a:gdLst/>
            <a:ahLst/>
            <a:cxnLst/>
            <a:rect l="l" t="t" r="r" b="b"/>
            <a:pathLst>
              <a:path w="2016649" h="1494841">
                <a:moveTo>
                  <a:pt x="0" y="0"/>
                </a:moveTo>
                <a:lnTo>
                  <a:pt x="2016650" y="0"/>
                </a:lnTo>
                <a:lnTo>
                  <a:pt x="2016650" y="1494841"/>
                </a:lnTo>
                <a:lnTo>
                  <a:pt x="0" y="1494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56"/>
            <a:endParaRPr lang="en-US">
              <a:solidFill>
                <a:prstClr val="black"/>
              </a:solidFill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9632" y="798884"/>
            <a:ext cx="6270368" cy="613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KẾT QUẢ TRẠM VÙNG NÔNG NGHIỆP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871661"/>
              </p:ext>
            </p:extLst>
          </p:nvPr>
        </p:nvGraphicFramePr>
        <p:xfrm>
          <a:off x="457200" y="1143001"/>
          <a:ext cx="8382000" cy="5632046"/>
        </p:xfrm>
        <a:graphic>
          <a:graphicData uri="http://schemas.openxmlformats.org/drawingml/2006/table">
            <a:tbl>
              <a:tblPr firstRow="1" firstCol="1" bandRow="1"/>
              <a:tblGrid>
                <a:gridCol w="100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1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dung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Vùng</a:t>
                      </a:r>
                      <a:r>
                        <a:rPr lang="en-US" sz="24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nông</a:t>
                      </a:r>
                      <a:r>
                        <a:rPr lang="en-US" sz="24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nghiệp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0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Quan niệm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TCLT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60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Vai trò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Nhằm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khai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tốt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điều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KT-XH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phát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triển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bố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xuất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nghiệp</a:t>
                      </a:r>
                      <a:endParaRPr lang="en-US" sz="24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vụ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nhu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thị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quốc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tế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60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Hiện trạng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ta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vùng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nghiệp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vùng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kiện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nghiệp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nghiệp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2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7200"/>
            <a:ext cx="35814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092052"/>
              </p:ext>
            </p:extLst>
          </p:nvPr>
        </p:nvGraphicFramePr>
        <p:xfrm>
          <a:off x="0" y="380998"/>
          <a:ext cx="5562600" cy="6835140"/>
        </p:xfrm>
        <a:graphic>
          <a:graphicData uri="http://schemas.openxmlformats.org/drawingml/2006/table">
            <a:tbl>
              <a:tblPr firstRow="1" firstCol="1" bandRow="1"/>
              <a:tblGrid>
                <a:gridCol w="1018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Vùng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nông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nghiệp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Điều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kiện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sinh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thái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sản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phẩm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chính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TDMNBB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8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đồi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núi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CN,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núi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thấp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feralit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KH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nhiệt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mùa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đông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lạnh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phân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hóa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theo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cao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CN: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chè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dược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liệu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ăn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quả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chăn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nuôi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trâu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bò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,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lợn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6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ĐBSH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18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bằng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phẳng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phù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KH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nhiệt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mùa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đông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lạnh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Sx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lúa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gạo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rau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;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chăn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nuôi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lợn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cầm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bò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sữa</a:t>
                      </a:r>
                      <a:endParaRPr lang="en-US" sz="1800" baseline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Thủy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sản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6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BTB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8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Vùng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biển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rộng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ở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phía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Đông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: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đồi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núi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dải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đb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ven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biển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công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nghiệp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: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mía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cao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cà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phê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Chăn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nuôi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bò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Thủy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sản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DHMT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Đồng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bằng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ven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biển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hẹp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vùng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biển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giàu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hải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sản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hậu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: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hán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vào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mùa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</a:t>
                      </a:r>
                      <a:endParaRPr lang="en-US" sz="1800" baseline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CN: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mía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lạc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chăn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nuôi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bò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cừu</a:t>
                      </a:r>
                      <a:endParaRPr lang="en-US" sz="1800" baseline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Thủy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sản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86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22" y="457200"/>
            <a:ext cx="359751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303377"/>
              </p:ext>
            </p:extLst>
          </p:nvPr>
        </p:nvGraphicFramePr>
        <p:xfrm>
          <a:off x="76200" y="263144"/>
          <a:ext cx="5410222" cy="6589776"/>
        </p:xfrm>
        <a:graphic>
          <a:graphicData uri="http://schemas.openxmlformats.org/drawingml/2006/table">
            <a:tbl>
              <a:tblPr firstRow="1" firstCol="1" bandRow="1"/>
              <a:tblGrid>
                <a:gridCol w="1308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1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Tây</a:t>
                      </a:r>
                      <a:r>
                        <a:rPr lang="en-US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Nguyên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Cao </a:t>
                      </a:r>
                      <a:r>
                        <a:rPr lang="en-US" sz="20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nguyên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bazan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rộng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lớn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hậu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phân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mùa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mưa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rõ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rệt</a:t>
                      </a:r>
                      <a:endParaRPr lang="en-US" sz="2000" baseline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CN: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cà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phê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cao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chè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Rau,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hoa</a:t>
                      </a:r>
                      <a:endParaRPr lang="en-US" sz="2000" baseline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Nuôi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bò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sữa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bò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thịt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3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Đông</a:t>
                      </a:r>
                      <a:r>
                        <a:rPr lang="en-US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Nam </a:t>
                      </a:r>
                      <a:r>
                        <a:rPr lang="en-US" sz="14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Bộ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khá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bằng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phẳng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bazan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xám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phù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sa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cổ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hậu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mùa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kéo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dài</a:t>
                      </a:r>
                      <a:endParaRPr lang="en-US" sz="2000" baseline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CN: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cao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tiêu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điều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cà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phê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đậu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tương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mía</a:t>
                      </a:r>
                      <a:endParaRPr lang="en-US" sz="2000" baseline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Chăn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nuôi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bò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Thủy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sản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35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ĐBSCL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20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Đồng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bằng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châu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thổ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rộng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lớn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phù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sa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ngọt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mặn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phèn</a:t>
                      </a:r>
                      <a:endParaRPr lang="en-US" sz="2000" baseline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Vùng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biển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rộng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ngư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trường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lớn</a:t>
                      </a:r>
                      <a:endParaRPr lang="en-US" sz="2000" baseline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Nuôi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thủy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sản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vịt</a:t>
                      </a:r>
                      <a:endParaRPr lang="en-US" sz="2000" baseline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Vùng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trồng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lúa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ăn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quả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nhiệt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đới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20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CN: </a:t>
                      </a:r>
                      <a:r>
                        <a:rPr lang="en-US" sz="20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mía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5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571BFC7E-A2EC-1074-29F5-7BE5ADAD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26"/>
            <a:ext cx="9144000" cy="1035050"/>
          </a:xfrm>
        </p:spPr>
        <p:txBody>
          <a:bodyPr/>
          <a:lstStyle/>
          <a:p>
            <a:pPr defTabSz="1022787"/>
            <a:r>
              <a:rPr lang="vi-VN" altLang="ko-KR" dirty="0">
                <a:solidFill>
                  <a:srgbClr val="404040"/>
                </a:solidFill>
                <a:highlight>
                  <a:srgbClr val="FFFF00"/>
                </a:highlight>
              </a:rPr>
              <a:t>HOẠT ĐỘNG </a:t>
            </a:r>
            <a:r>
              <a:rPr lang="en-US" altLang="ko-KR" dirty="0">
                <a:solidFill>
                  <a:srgbClr val="404040"/>
                </a:solidFill>
                <a:highlight>
                  <a:srgbClr val="FFFF00"/>
                </a:highlight>
                <a:ea typeface="Gulim" panose="020B0600000101010101" pitchFamily="34" charset="-127"/>
              </a:rPr>
              <a:t>LUYỆN TẬP</a:t>
            </a:r>
            <a:endParaRPr lang="ko-KR" altLang="en-US" dirty="0">
              <a:solidFill>
                <a:srgbClr val="404040"/>
              </a:solidFill>
              <a:highlight>
                <a:srgbClr val="FFFF00"/>
              </a:highlight>
              <a:ea typeface="Gulim" panose="020B0600000101010101" pitchFamily="34" charset="-127"/>
            </a:endParaRPr>
          </a:p>
        </p:txBody>
      </p:sp>
      <p:sp>
        <p:nvSpPr>
          <p:cNvPr id="78851" name="TextBox 13">
            <a:extLst>
              <a:ext uri="{FF2B5EF4-FFF2-40B4-BE49-F238E27FC236}">
                <a16:creationId xmlns:a16="http://schemas.microsoft.com/office/drawing/2014/main" id="{C9A90075-3508-3E23-1F4B-72B6D194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950" y="952500"/>
            <a:ext cx="6946107" cy="4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25603" rIns="51206" bIns="25603">
            <a:spAutoFit/>
          </a:bodyPr>
          <a:lstStyle>
            <a:lvl1pPr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latinLnBrk="1"/>
            <a:r>
              <a:rPr lang="en-US" altLang="ko-KR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GAME </a:t>
            </a:r>
            <a:r>
              <a:rPr lang="vi-VN" altLang="ko-KR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PLICKERS</a:t>
            </a:r>
            <a:endParaRPr lang="en-US" altLang="ko-KR" sz="24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78852" name="Group 17">
            <a:extLst>
              <a:ext uri="{FF2B5EF4-FFF2-40B4-BE49-F238E27FC236}">
                <a16:creationId xmlns:a16="http://schemas.microsoft.com/office/drawing/2014/main" id="{3048BA26-DBD9-095D-3ABE-AC8E5864AF0D}"/>
              </a:ext>
            </a:extLst>
          </p:cNvPr>
          <p:cNvGrpSpPr>
            <a:grpSpLocks/>
          </p:cNvGrpSpPr>
          <p:nvPr/>
        </p:nvGrpSpPr>
        <p:grpSpPr bwMode="auto">
          <a:xfrm>
            <a:off x="6309146" y="4105296"/>
            <a:ext cx="2519363" cy="1772526"/>
            <a:chOff x="3779911" y="3327771"/>
            <a:chExt cx="1584177" cy="1328858"/>
          </a:xfrm>
        </p:grpSpPr>
        <p:sp>
          <p:nvSpPr>
            <p:cNvPr id="19" name="Text Placeholder 17">
              <a:extLst>
                <a:ext uri="{FF2B5EF4-FFF2-40B4-BE49-F238E27FC236}">
                  <a16:creationId xmlns:a16="http://schemas.microsoft.com/office/drawing/2014/main" id="{3FD01932-892E-6FB4-DCBD-D8C73F6652F8}"/>
                </a:ext>
              </a:extLst>
            </p:cNvPr>
            <p:cNvSpPr txBox="1">
              <a:spLocks/>
            </p:cNvSpPr>
            <p:nvPr/>
          </p:nvSpPr>
          <p:spPr>
            <a:xfrm>
              <a:off x="3779911" y="3327771"/>
              <a:ext cx="1584177" cy="24636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4095">
                <a:buNone/>
                <a:defRPr/>
              </a:pPr>
              <a:r>
                <a:rPr lang="en-US" sz="1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Bước</a:t>
              </a: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3</a:t>
              </a:r>
            </a:p>
          </p:txBody>
        </p:sp>
        <p:sp>
          <p:nvSpPr>
            <p:cNvPr id="78864" name="Text Placeholder 18">
              <a:extLst>
                <a:ext uri="{FF2B5EF4-FFF2-40B4-BE49-F238E27FC236}">
                  <a16:creationId xmlns:a16="http://schemas.microsoft.com/office/drawing/2014/main" id="{2ACB69EF-F64D-8791-522B-56203E844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602556"/>
              <a:ext cx="1584177" cy="249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latinLnBrk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en-US" sz="1300" b="1">
                  <a:solidFill>
                    <a:srgbClr val="1CBB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8865" name="TextBox 20">
              <a:extLst>
                <a:ext uri="{FF2B5EF4-FFF2-40B4-BE49-F238E27FC236}">
                  <a16:creationId xmlns:a16="http://schemas.microsoft.com/office/drawing/2014/main" id="{E2C207E3-A293-EF11-E8C4-E3DFF24FA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860579"/>
              <a:ext cx="1584177" cy="79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latinLnBrk="1"/>
              <a:r>
                <a:rPr lang="en-US" altLang="ko-KR" sz="21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GV dùng điện thoại quét đáp án, công bố kết quả  </a:t>
              </a:r>
            </a:p>
          </p:txBody>
        </p:sp>
      </p:grpSp>
      <p:grpSp>
        <p:nvGrpSpPr>
          <p:cNvPr id="78853" name="Group 21">
            <a:extLst>
              <a:ext uri="{FF2B5EF4-FFF2-40B4-BE49-F238E27FC236}">
                <a16:creationId xmlns:a16="http://schemas.microsoft.com/office/drawing/2014/main" id="{D5CFDF62-DFCE-8D9F-C729-4D9B51ADD7E0}"/>
              </a:ext>
            </a:extLst>
          </p:cNvPr>
          <p:cNvGrpSpPr>
            <a:grpSpLocks/>
          </p:cNvGrpSpPr>
          <p:nvPr/>
        </p:nvGrpSpPr>
        <p:grpSpPr bwMode="auto">
          <a:xfrm>
            <a:off x="3257573" y="4105277"/>
            <a:ext cx="2519363" cy="1919704"/>
            <a:chOff x="3779590" y="3327771"/>
            <a:chExt cx="1584498" cy="1912880"/>
          </a:xfrm>
        </p:grpSpPr>
        <p:sp>
          <p:nvSpPr>
            <p:cNvPr id="23" name="Text Placeholder 17">
              <a:extLst>
                <a:ext uri="{FF2B5EF4-FFF2-40B4-BE49-F238E27FC236}">
                  <a16:creationId xmlns:a16="http://schemas.microsoft.com/office/drawing/2014/main" id="{367ABAEA-9FD1-7BC5-3521-4379045F69DA}"/>
                </a:ext>
              </a:extLst>
            </p:cNvPr>
            <p:cNvSpPr txBox="1">
              <a:spLocks/>
            </p:cNvSpPr>
            <p:nvPr/>
          </p:nvSpPr>
          <p:spPr>
            <a:xfrm>
              <a:off x="3779590" y="3327771"/>
              <a:ext cx="1584498" cy="24677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4095">
                <a:buNone/>
                <a:defRPr/>
              </a:pPr>
              <a:r>
                <a:rPr lang="vi-VN" sz="1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Bướ</a:t>
              </a: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c 2</a:t>
              </a:r>
            </a:p>
          </p:txBody>
        </p:sp>
        <p:sp>
          <p:nvSpPr>
            <p:cNvPr id="78862" name="TextBox 24">
              <a:extLst>
                <a:ext uri="{FF2B5EF4-FFF2-40B4-BE49-F238E27FC236}">
                  <a16:creationId xmlns:a16="http://schemas.microsoft.com/office/drawing/2014/main" id="{E07F5C7D-06AE-09E4-9F02-6B9D09F67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860579"/>
              <a:ext cx="1584177" cy="138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latinLnBrk="1"/>
              <a:r>
                <a:rPr lang="en-US" altLang="ko-KR" sz="21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GV chiếu câu hỏi, HS trả lời bằng thẻ plickers cá nhân </a:t>
              </a:r>
            </a:p>
          </p:txBody>
        </p:sp>
      </p:grpSp>
      <p:grpSp>
        <p:nvGrpSpPr>
          <p:cNvPr id="78854" name="Group 25">
            <a:extLst>
              <a:ext uri="{FF2B5EF4-FFF2-40B4-BE49-F238E27FC236}">
                <a16:creationId xmlns:a16="http://schemas.microsoft.com/office/drawing/2014/main" id="{0EEFA85D-33A1-06DF-802C-70F70C34F7B9}"/>
              </a:ext>
            </a:extLst>
          </p:cNvPr>
          <p:cNvGrpSpPr>
            <a:grpSpLocks/>
          </p:cNvGrpSpPr>
          <p:nvPr/>
        </p:nvGrpSpPr>
        <p:grpSpPr bwMode="auto">
          <a:xfrm>
            <a:off x="746546" y="4187849"/>
            <a:ext cx="1833563" cy="2095591"/>
            <a:chOff x="3779911" y="3327771"/>
            <a:chExt cx="1584177" cy="1571285"/>
          </a:xfrm>
        </p:grpSpPr>
        <p:sp>
          <p:nvSpPr>
            <p:cNvPr id="27" name="Text Placeholder 17">
              <a:extLst>
                <a:ext uri="{FF2B5EF4-FFF2-40B4-BE49-F238E27FC236}">
                  <a16:creationId xmlns:a16="http://schemas.microsoft.com/office/drawing/2014/main" id="{B91F52D0-4570-BFE3-977F-05EBD3BC25F1}"/>
                </a:ext>
              </a:extLst>
            </p:cNvPr>
            <p:cNvSpPr txBox="1">
              <a:spLocks/>
            </p:cNvSpPr>
            <p:nvPr/>
          </p:nvSpPr>
          <p:spPr>
            <a:xfrm>
              <a:off x="3779911" y="3327771"/>
              <a:ext cx="1584177" cy="246396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4095">
                <a:buNone/>
                <a:defRPr/>
              </a:pPr>
              <a:r>
                <a:rPr lang="en-US" sz="1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Bước</a:t>
              </a: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1</a:t>
              </a:r>
            </a:p>
          </p:txBody>
        </p:sp>
        <p:sp>
          <p:nvSpPr>
            <p:cNvPr id="78859" name="Text Placeholder 18">
              <a:extLst>
                <a:ext uri="{FF2B5EF4-FFF2-40B4-BE49-F238E27FC236}">
                  <a16:creationId xmlns:a16="http://schemas.microsoft.com/office/drawing/2014/main" id="{686121CA-B6F7-C333-8520-D0B24CBD11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595241"/>
              <a:ext cx="1584177" cy="249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latinLnBrk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en-US" sz="1300" b="1">
                  <a:solidFill>
                    <a:srgbClr val="1CBB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 bị</a:t>
              </a:r>
            </a:p>
          </p:txBody>
        </p:sp>
        <p:sp>
          <p:nvSpPr>
            <p:cNvPr id="78860" name="TextBox 28">
              <a:extLst>
                <a:ext uri="{FF2B5EF4-FFF2-40B4-BE49-F238E27FC236}">
                  <a16:creationId xmlns:a16="http://schemas.microsoft.com/office/drawing/2014/main" id="{D1183DAF-2DC1-39DB-22E6-8A54E2424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860579"/>
              <a:ext cx="1584177" cy="1038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latinLnBrk="1"/>
              <a:r>
                <a:rPr lang="en-US" altLang="ko-KR" sz="21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ko-KR" sz="21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GV chuẩn bị</a:t>
              </a:r>
              <a:r>
                <a:rPr lang="en-US" altLang="ko-KR" sz="21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điện thoại có kết nối wifi/4G </a:t>
              </a:r>
              <a:endParaRPr lang="ko-KR" altLang="en-US" sz="21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Chỗ dành sẵn cho Hình ảnh 3">
            <a:extLst>
              <a:ext uri="{FF2B5EF4-FFF2-40B4-BE49-F238E27FC236}">
                <a16:creationId xmlns:a16="http://schemas.microsoft.com/office/drawing/2014/main" id="{114ADF75-D1B0-D377-10F8-D7CCE0946AD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4389" r="4389"/>
          <a:stretch>
            <a:fillRect/>
          </a:stretch>
        </p:blipFill>
        <p:spPr>
          <a:xfrm>
            <a:off x="457202" y="1600246"/>
            <a:ext cx="2412207" cy="2390775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D9F7EC5-76F0-4668-81F3-ADF58C7F539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5157" r="5157"/>
          <a:stretch>
            <a:fillRect/>
          </a:stretch>
        </p:blipFill>
        <p:spPr>
          <a:xfrm>
            <a:off x="3307559" y="1600246"/>
            <a:ext cx="2412207" cy="2390775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A553022-5A5A-2B24-5B3C-BFCA0609B982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l="6132" r="6132"/>
          <a:stretch>
            <a:fillRect/>
          </a:stretch>
        </p:blipFill>
        <p:spPr>
          <a:xfrm>
            <a:off x="6000752" y="1571671"/>
            <a:ext cx="2412207" cy="2390775"/>
          </a:xfrm>
        </p:spPr>
      </p:pic>
    </p:spTree>
    <p:extLst>
      <p:ext uri="{BB962C8B-B14F-4D97-AF65-F5344CB8AC3E}">
        <p14:creationId xmlns:p14="http://schemas.microsoft.com/office/powerpoint/2010/main" val="169828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36761"/>
            <a:ext cx="9144000" cy="1035373"/>
          </a:xfrm>
          <a:solidFill>
            <a:srgbClr val="FFC000"/>
          </a:solidFill>
        </p:spPr>
        <p:txBody>
          <a:bodyPr/>
          <a:lstStyle/>
          <a:p>
            <a:r>
              <a:rPr lang="en-US" dirty="0" smtClean="0"/>
              <a:t>VẬN DỤNG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998612"/>
            <a:ext cx="9067800" cy="24303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/>
              <a:t>Viết một báo cáo ngắn về một hình thức tổ chức lãnh thổ nông nghiệp ở địa phương em.</a:t>
            </a:r>
            <a:endParaRPr lang="en-US" sz="3200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4343400"/>
            <a:ext cx="4029805" cy="2408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49464-EB03-877D-CEA0-D3C07A857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48400" y="4724400"/>
            <a:ext cx="2413000" cy="16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75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5135" y="1371600"/>
            <a:ext cx="6213732" cy="4114800"/>
          </a:xfrm>
          <a:custGeom>
            <a:avLst/>
            <a:gdLst/>
            <a:ahLst/>
            <a:cxnLst/>
            <a:rect l="l" t="t" r="r" b="b"/>
            <a:pathLst>
              <a:path w="12427463" h="8229600">
                <a:moveTo>
                  <a:pt x="0" y="0"/>
                </a:moveTo>
                <a:lnTo>
                  <a:pt x="12427462" y="0"/>
                </a:lnTo>
                <a:lnTo>
                  <a:pt x="12427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77285" y="1062154"/>
            <a:ext cx="1157145" cy="1641340"/>
          </a:xfrm>
          <a:custGeom>
            <a:avLst/>
            <a:gdLst/>
            <a:ahLst/>
            <a:cxnLst/>
            <a:rect l="l" t="t" r="r" b="b"/>
            <a:pathLst>
              <a:path w="2314290" h="3282680">
                <a:moveTo>
                  <a:pt x="0" y="0"/>
                </a:moveTo>
                <a:lnTo>
                  <a:pt x="2314290" y="0"/>
                </a:lnTo>
                <a:lnTo>
                  <a:pt x="2314290" y="3282681"/>
                </a:lnTo>
                <a:lnTo>
                  <a:pt x="0" y="3282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6657237" y="3429000"/>
            <a:ext cx="1746647" cy="2571750"/>
          </a:xfrm>
          <a:custGeom>
            <a:avLst/>
            <a:gdLst/>
            <a:ahLst/>
            <a:cxnLst/>
            <a:rect l="l" t="t" r="r" b="b"/>
            <a:pathLst>
              <a:path w="3493294" h="5143500">
                <a:moveTo>
                  <a:pt x="3493293" y="0"/>
                </a:moveTo>
                <a:lnTo>
                  <a:pt x="0" y="0"/>
                </a:lnTo>
                <a:lnTo>
                  <a:pt x="0" y="5143500"/>
                </a:lnTo>
                <a:lnTo>
                  <a:pt x="3493293" y="5143500"/>
                </a:lnTo>
                <a:lnTo>
                  <a:pt x="349329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0" y="3865729"/>
            <a:ext cx="1585484" cy="1796582"/>
          </a:xfrm>
          <a:custGeom>
            <a:avLst/>
            <a:gdLst/>
            <a:ahLst/>
            <a:cxnLst/>
            <a:rect l="l" t="t" r="r" b="b"/>
            <a:pathLst>
              <a:path w="3170967" h="3593164">
                <a:moveTo>
                  <a:pt x="3170967" y="0"/>
                </a:moveTo>
                <a:lnTo>
                  <a:pt x="0" y="0"/>
                </a:lnTo>
                <a:lnTo>
                  <a:pt x="0" y="3593164"/>
                </a:lnTo>
                <a:lnTo>
                  <a:pt x="3170967" y="3593164"/>
                </a:lnTo>
                <a:lnTo>
                  <a:pt x="31709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866859" y="1135403"/>
            <a:ext cx="1008325" cy="747421"/>
          </a:xfrm>
          <a:custGeom>
            <a:avLst/>
            <a:gdLst/>
            <a:ahLst/>
            <a:cxnLst/>
            <a:rect l="l" t="t" r="r" b="b"/>
            <a:pathLst>
              <a:path w="2016649" h="1494841">
                <a:moveTo>
                  <a:pt x="0" y="0"/>
                </a:moveTo>
                <a:lnTo>
                  <a:pt x="2016650" y="0"/>
                </a:lnTo>
                <a:lnTo>
                  <a:pt x="2016650" y="1494841"/>
                </a:lnTo>
                <a:lnTo>
                  <a:pt x="0" y="14948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EF257-6E26-9102-63DC-3F91A288414E}"/>
              </a:ext>
            </a:extLst>
          </p:cNvPr>
          <p:cNvSpPr/>
          <p:nvPr/>
        </p:nvSpPr>
        <p:spPr>
          <a:xfrm>
            <a:off x="2106525" y="2277977"/>
            <a:ext cx="4671061" cy="210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Cambria"/>
                <a:cs typeface="Arial" panose="020B0604020202020204" pitchFamily="34" charset="0"/>
                <a:sym typeface="Arial"/>
              </a:rPr>
              <a:t>TRÂN TRỌNG CẢM ƠN</a:t>
            </a:r>
          </a:p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Cambria"/>
                <a:cs typeface="Arial" panose="020B0604020202020204" pitchFamily="34" charset="0"/>
                <a:sym typeface="Arial"/>
              </a:rPr>
              <a:t>QUÍ THẦY CÔ GIÁO </a:t>
            </a:r>
          </a:p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Cambria"/>
                <a:cs typeface="Arial" panose="020B0604020202020204" pitchFamily="34" charset="0"/>
                <a:sym typeface="Arial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107740980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4" action="ppaction://hlinksldjump"/>
          </p:cNvPr>
          <p:cNvSpPr/>
          <p:nvPr/>
        </p:nvSpPr>
        <p:spPr>
          <a:xfrm>
            <a:off x="-23281" y="17156"/>
            <a:ext cx="1600200" cy="1816956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0943" y="1539164"/>
            <a:ext cx="8201265" cy="2378224"/>
            <a:chOff x="3124200" y="914400"/>
            <a:chExt cx="6805131" cy="2378224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3124200" y="914400"/>
              <a:ext cx="6629400" cy="2378224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77330" y="1325940"/>
              <a:ext cx="6552001" cy="120032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3546"/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khẩu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gạo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75988" y="4115063"/>
            <a:ext cx="7353156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9BC5D4"/>
            </a:solidFill>
          </a:ln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Long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 descr="A picture containing plant&#10;&#10;Description automatically generated">
            <a:extLst>
              <a:ext uri="{FF2B5EF4-FFF2-40B4-BE49-F238E27FC236}">
                <a16:creationId xmlns:a16="http://schemas.microsoft.com/office/drawing/2014/main" id="{45FC8498-A37F-4758-B798-808DD8B58D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5" y="5252914"/>
            <a:ext cx="1028700" cy="1605086"/>
          </a:xfrm>
          <a:prstGeom prst="rect">
            <a:avLst/>
          </a:prstGeom>
        </p:spPr>
      </p:pic>
      <p:pic>
        <p:nvPicPr>
          <p:cNvPr id="38" name="Picture 37" descr="A picture containing plant&#10;&#10;Description automatically generated">
            <a:extLst>
              <a:ext uri="{FF2B5EF4-FFF2-40B4-BE49-F238E27FC236}">
                <a16:creationId xmlns:a16="http://schemas.microsoft.com/office/drawing/2014/main" id="{45FC8498-A37F-4758-B798-808DD8B58D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74" y="5284870"/>
            <a:ext cx="1028700" cy="1605086"/>
          </a:xfrm>
          <a:prstGeom prst="rect">
            <a:avLst/>
          </a:prstGeom>
        </p:spPr>
      </p:pic>
      <p:pic>
        <p:nvPicPr>
          <p:cNvPr id="39" name="Picture 38" descr="A picture containing plant&#10;&#10;Description automatically generated">
            <a:extLst>
              <a:ext uri="{FF2B5EF4-FFF2-40B4-BE49-F238E27FC236}">
                <a16:creationId xmlns:a16="http://schemas.microsoft.com/office/drawing/2014/main" id="{45FC8498-A37F-4758-B798-808DD8B58D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04" y="5284870"/>
            <a:ext cx="1028700" cy="1605086"/>
          </a:xfrm>
          <a:prstGeom prst="rect">
            <a:avLst/>
          </a:prstGeom>
        </p:spPr>
      </p:pic>
      <p:pic>
        <p:nvPicPr>
          <p:cNvPr id="40" name="Picture 39" descr="A picture containing plant&#10;&#10;Description automatically generated">
            <a:extLst>
              <a:ext uri="{FF2B5EF4-FFF2-40B4-BE49-F238E27FC236}">
                <a16:creationId xmlns:a16="http://schemas.microsoft.com/office/drawing/2014/main" id="{45FC8498-A37F-4758-B798-808DD8B58D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44" y="5284870"/>
            <a:ext cx="1028700" cy="1605086"/>
          </a:xfrm>
          <a:prstGeom prst="rect">
            <a:avLst/>
          </a:prstGeom>
        </p:spPr>
      </p:pic>
      <p:pic>
        <p:nvPicPr>
          <p:cNvPr id="41" name="Picture 4" descr="Oryza Sativa Rice Google Images Download - Logo Bông Lúa Vàng - Free  Transparent PNG Clipart Images Download">
            <a:extLst>
              <a:ext uri="{FF2B5EF4-FFF2-40B4-BE49-F238E27FC236}">
                <a16:creationId xmlns:a16="http://schemas.microsoft.com/office/drawing/2014/main" id="{B0F8CE56-9BD8-4C3E-AE05-06260CB38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1924" l="10000" r="90000">
                        <a14:foregroundMark x1="31310" y1="88144" x2="53810" y2="91924"/>
                        <a14:foregroundMark x1="53810" y1="91924" x2="62024" y2="87973"/>
                        <a14:foregroundMark x1="62024" y1="87973" x2="64881" y2="82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86" t="11079" r="19045" b="5527"/>
          <a:stretch/>
        </p:blipFill>
        <p:spPr bwMode="auto">
          <a:xfrm>
            <a:off x="3152695" y="4709386"/>
            <a:ext cx="3857708" cy="213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07D6FF-AAB1-A3FB-0484-3E5AA9E861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/>
          </a:blip>
          <a:srcRect l="3908" t="7178" r="53468" b="14173"/>
          <a:stretch/>
        </p:blipFill>
        <p:spPr>
          <a:xfrm>
            <a:off x="1576931" y="5253654"/>
            <a:ext cx="2004481" cy="1760942"/>
          </a:xfrm>
          <a:prstGeom prst="rect">
            <a:avLst/>
          </a:prstGeom>
        </p:spPr>
      </p:pic>
      <p:pic>
        <p:nvPicPr>
          <p:cNvPr id="102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37" y="6134507"/>
            <a:ext cx="17367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52695" y="102385"/>
            <a:ext cx="4303920" cy="10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48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8-Point Star 444">
            <a:hlinkClick r:id="rId4" action="ppaction://hlinksldjump"/>
          </p:cNvPr>
          <p:cNvSpPr/>
          <p:nvPr/>
        </p:nvSpPr>
        <p:spPr>
          <a:xfrm>
            <a:off x="26663" y="116632"/>
            <a:ext cx="1535991" cy="1981200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93077" y="1668114"/>
            <a:ext cx="7898524" cy="2478048"/>
            <a:chOff x="2362200" y="1047750"/>
            <a:chExt cx="7848872" cy="2478048"/>
          </a:xfrm>
          <a:solidFill>
            <a:srgbClr val="509116"/>
          </a:solidFill>
        </p:grpSpPr>
        <p:sp>
          <p:nvSpPr>
            <p:cNvPr id="453" name="Horizontal Scroll 452"/>
            <p:cNvSpPr/>
            <p:nvPr/>
          </p:nvSpPr>
          <p:spPr>
            <a:xfrm>
              <a:off x="2362200" y="1047750"/>
              <a:ext cx="7848872" cy="2228850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2516955" y="1402140"/>
              <a:ext cx="7549419" cy="21236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3546"/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Tỉnh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594854" y="4496039"/>
            <a:ext cx="4584888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Kiên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giang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37" name="Picture 36" descr="A picture containing plate, invertebrate, arthropod&#10;&#10;Description automatically generated">
            <a:extLst>
              <a:ext uri="{FF2B5EF4-FFF2-40B4-BE49-F238E27FC236}">
                <a16:creationId xmlns:a16="http://schemas.microsoft.com/office/drawing/2014/main" id="{ADE83B8C-41B9-49F6-8CAD-1C5A04256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4" y="4200182"/>
            <a:ext cx="1466819" cy="1955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 descr="A picture containing arthropod, invertebrate&#10;&#10;Description automatically generated">
            <a:extLst>
              <a:ext uri="{FF2B5EF4-FFF2-40B4-BE49-F238E27FC236}">
                <a16:creationId xmlns:a16="http://schemas.microsoft.com/office/drawing/2014/main" id="{D295A541-D9DB-4FEE-8E85-5B7C27F58E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45" y="3897217"/>
            <a:ext cx="1353973" cy="2505741"/>
          </a:xfrm>
          <a:prstGeom prst="rect">
            <a:avLst/>
          </a:prstGeom>
        </p:spPr>
      </p:pic>
      <p:pic>
        <p:nvPicPr>
          <p:cNvPr id="39" name="Picture 38" descr="A close up of a plant&#10;&#10;Description automatically generated with medium confidence">
            <a:extLst>
              <a:ext uri="{FF2B5EF4-FFF2-40B4-BE49-F238E27FC236}">
                <a16:creationId xmlns:a16="http://schemas.microsoft.com/office/drawing/2014/main" id="{02135627-9062-4EAD-A5F3-4D3DA4EC87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95506"/>
            <a:ext cx="1188744" cy="2675808"/>
          </a:xfrm>
          <a:prstGeom prst="rect">
            <a:avLst/>
          </a:prstGeom>
        </p:spPr>
      </p:pic>
      <p:pic>
        <p:nvPicPr>
          <p:cNvPr id="40" name="Picture 39" descr="A close up of a plant&#10;&#10;Description automatically generated with medium confidence">
            <a:extLst>
              <a:ext uri="{FF2B5EF4-FFF2-40B4-BE49-F238E27FC236}">
                <a16:creationId xmlns:a16="http://schemas.microsoft.com/office/drawing/2014/main" id="{D9DED3B2-E10F-4449-AF46-E89160E633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88" y="4207718"/>
            <a:ext cx="1082428" cy="2675808"/>
          </a:xfrm>
          <a:prstGeom prst="rect">
            <a:avLst/>
          </a:prstGeom>
        </p:spPr>
      </p:pic>
      <p:sp>
        <p:nvSpPr>
          <p:cNvPr id="33" name="Chevron 32">
            <a:hlinkClick r:id="rId9" action="ppaction://hlinksldjump"/>
          </p:cNvPr>
          <p:cNvSpPr/>
          <p:nvPr/>
        </p:nvSpPr>
        <p:spPr>
          <a:xfrm>
            <a:off x="6982774" y="6239423"/>
            <a:ext cx="1657892" cy="448224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52695" y="102385"/>
            <a:ext cx="4303920" cy="10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44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4" action="ppaction://hlinksldjump"/>
          </p:cNvPr>
          <p:cNvSpPr/>
          <p:nvPr/>
        </p:nvSpPr>
        <p:spPr>
          <a:xfrm>
            <a:off x="26663" y="76200"/>
            <a:ext cx="1535991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47800" y="1143000"/>
            <a:ext cx="7391399" cy="2796064"/>
            <a:chOff x="2362200" y="1548656"/>
            <a:chExt cx="7848872" cy="2331469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2362200" y="1548656"/>
              <a:ext cx="7848872" cy="2035696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>
                <a:solidFill>
                  <a:prstClr val="white"/>
                </a:solidFill>
                <a:latin typeface="#9Slide03 Oswald" panose="0000050000000000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43200" y="1955353"/>
              <a:ext cx="7272808" cy="19247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3546"/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Tỉnh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nào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có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diện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tích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trồng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rau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lớn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nhất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cả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nước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?</a:t>
              </a:r>
              <a:endParaRPr lang="vi-V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710265" y="4062675"/>
            <a:ext cx="3952333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A992473-D1F0-81B1-33CD-42BB45858B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24493" y="4862263"/>
            <a:ext cx="2343150" cy="19960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9F35C3-7353-C053-C119-B1C843BE92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2343150" y="4862263"/>
            <a:ext cx="2343150" cy="19960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C28850-32E4-28B7-E781-E9DCAAEB7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4514850" y="4862263"/>
            <a:ext cx="2343150" cy="19960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D494E6C-1F84-B31F-0085-ED5CDB21F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6800850" y="4862263"/>
            <a:ext cx="2343150" cy="1996099"/>
          </a:xfrm>
          <a:prstGeom prst="rect">
            <a:avLst/>
          </a:prstGeom>
        </p:spPr>
      </p:pic>
      <p:sp>
        <p:nvSpPr>
          <p:cNvPr id="33" name="Chevron 32">
            <a:hlinkClick r:id="rId7" action="ppaction://hlinksldjump"/>
          </p:cNvPr>
          <p:cNvSpPr/>
          <p:nvPr/>
        </p:nvSpPr>
        <p:spPr>
          <a:xfrm>
            <a:off x="7181308" y="6239423"/>
            <a:ext cx="1657892" cy="448224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9F35C3-7353-C053-C119-B1C843BE92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2495550" y="5014663"/>
            <a:ext cx="2343150" cy="1996099"/>
          </a:xfrm>
          <a:prstGeom prst="rect">
            <a:avLst/>
          </a:prstGeom>
        </p:spPr>
      </p:pic>
      <p:pic>
        <p:nvPicPr>
          <p:cNvPr id="13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52695" y="102385"/>
            <a:ext cx="4303920" cy="10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77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4" action="ppaction://hlinksldjump"/>
          </p:cNvPr>
          <p:cNvSpPr/>
          <p:nvPr/>
        </p:nvSpPr>
        <p:spPr>
          <a:xfrm>
            <a:off x="26" y="-116323"/>
            <a:ext cx="1535991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86028" y="774041"/>
            <a:ext cx="6029427" cy="2731160"/>
            <a:chOff x="2171564" y="1329848"/>
            <a:chExt cx="7850930" cy="2035696"/>
          </a:xfrm>
        </p:grpSpPr>
        <p:sp>
          <p:nvSpPr>
            <p:cNvPr id="4" name="Horizontal Scroll 3"/>
            <p:cNvSpPr/>
            <p:nvPr/>
          </p:nvSpPr>
          <p:spPr>
            <a:xfrm>
              <a:off x="2171564" y="1329848"/>
              <a:ext cx="7848872" cy="2035696"/>
            </a:xfrm>
            <a:prstGeom prst="horizontalScroll">
              <a:avLst/>
            </a:prstGeom>
            <a:solidFill>
              <a:srgbClr val="50911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33662" y="1749515"/>
              <a:ext cx="7488832" cy="1078200"/>
            </a:xfrm>
            <a:prstGeom prst="rect">
              <a:avLst/>
            </a:prstGeom>
            <a:solidFill>
              <a:srgbClr val="50911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3546"/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ta?</a:t>
              </a:r>
              <a:endParaRPr lang="vi-VN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15113" y="3645412"/>
            <a:ext cx="6333543" cy="14465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Long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A108A07-18B7-43C5-8BF5-D861853D4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92430" y="5128020"/>
            <a:ext cx="1865203" cy="1632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2" descr="Image result for bưởi da xanh bến t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58" y="5082572"/>
            <a:ext cx="2510342" cy="1658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EE8E6A7-9237-4EDB-BC59-1F5E460B1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702" y="4983732"/>
            <a:ext cx="1883950" cy="1760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Chevron 31">
            <a:hlinkClick r:id="rId8" action="ppaction://hlinksldjump"/>
          </p:cNvPr>
          <p:cNvSpPr/>
          <p:nvPr/>
        </p:nvSpPr>
        <p:spPr>
          <a:xfrm>
            <a:off x="7403421" y="6239423"/>
            <a:ext cx="1657892" cy="448224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2695" y="102385"/>
            <a:ext cx="4303920" cy="10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03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4" action="ppaction://hlinksldjump"/>
          </p:cNvPr>
          <p:cNvSpPr/>
          <p:nvPr/>
        </p:nvSpPr>
        <p:spPr>
          <a:xfrm>
            <a:off x="26663" y="116632"/>
            <a:ext cx="1535991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1" y="4392042"/>
            <a:ext cx="5474879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628674" y="1196880"/>
            <a:ext cx="6981926" cy="2632955"/>
            <a:chOff x="2438400" y="1314271"/>
            <a:chExt cx="7848872" cy="2083181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2438400" y="1314271"/>
              <a:ext cx="7848872" cy="2035696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 sz="4800">
                <a:solidFill>
                  <a:prstClr val="white"/>
                </a:solidFill>
                <a:latin typeface="#9Slide03 Oswald" panose="000005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42359" y="1717224"/>
              <a:ext cx="7182036" cy="168022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3546"/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E4B8B48-40E0-A9CB-2AF5-6142081219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16" y="4867558"/>
            <a:ext cx="2314275" cy="19907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3675FA-3973-9C95-C35C-9282D6EF29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2286001" y="4867558"/>
            <a:ext cx="2314275" cy="19907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16B1F4-D9F6-D1DF-94C7-38748C9DA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4572050" y="4867558"/>
            <a:ext cx="2314275" cy="19907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EB3AD8-A42E-0003-70AE-CC9BB0F4A8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6858050" y="4867558"/>
            <a:ext cx="2314275" cy="1990775"/>
          </a:xfrm>
          <a:prstGeom prst="rect">
            <a:avLst/>
          </a:prstGeom>
        </p:spPr>
      </p:pic>
      <p:sp>
        <p:nvSpPr>
          <p:cNvPr id="35" name="Chevron 34">
            <a:hlinkClick r:id="rId7" action="ppaction://hlinksldjump"/>
          </p:cNvPr>
          <p:cNvSpPr/>
          <p:nvPr/>
        </p:nvSpPr>
        <p:spPr>
          <a:xfrm>
            <a:off x="7181308" y="6239423"/>
            <a:ext cx="1657892" cy="448224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8600" y="0"/>
            <a:ext cx="4303920" cy="10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16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4" action="ppaction://hlinksldjump"/>
          </p:cNvPr>
          <p:cNvSpPr/>
          <p:nvPr/>
        </p:nvSpPr>
        <p:spPr>
          <a:xfrm>
            <a:off x="26663" y="116632"/>
            <a:ext cx="1535991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599" y="4530676"/>
            <a:ext cx="5474879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86056" y="1414910"/>
            <a:ext cx="7696200" cy="3429000"/>
            <a:chOff x="2438400" y="725489"/>
            <a:chExt cx="7848872" cy="2713007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2438400" y="725489"/>
              <a:ext cx="7848872" cy="2713007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 sz="4800">
                <a:solidFill>
                  <a:prstClr val="white"/>
                </a:solidFill>
                <a:latin typeface="#9Slide03 Oswald" panose="000005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15795" y="970368"/>
              <a:ext cx="7182036" cy="60877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3546"/>
              <a:endParaRPr lang="vi-VN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E4B8B48-40E0-A9CB-2AF5-6142081219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16" y="4867558"/>
            <a:ext cx="2314275" cy="19907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3675FA-3973-9C95-C35C-9282D6EF29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2286001" y="4867558"/>
            <a:ext cx="2314275" cy="19907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16B1F4-D9F6-D1DF-94C7-38748C9DA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2438400" y="4867558"/>
            <a:ext cx="4447925" cy="19907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EB3AD8-A42E-0003-70AE-CC9BB0F4A8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6858050" y="4867558"/>
            <a:ext cx="2314275" cy="1990775"/>
          </a:xfrm>
          <a:prstGeom prst="rect">
            <a:avLst/>
          </a:prstGeom>
        </p:spPr>
      </p:pic>
      <p:sp>
        <p:nvSpPr>
          <p:cNvPr id="35" name="Chevron 34">
            <a:hlinkClick r:id="rId7" action="ppaction://hlinksldjump"/>
          </p:cNvPr>
          <p:cNvSpPr/>
          <p:nvPr/>
        </p:nvSpPr>
        <p:spPr>
          <a:xfrm>
            <a:off x="7181308" y="6239423"/>
            <a:ext cx="1657892" cy="448224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 defTabSz="913546"/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9617" y="-149242"/>
            <a:ext cx="4303920" cy="10819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18931" y="1719267"/>
            <a:ext cx="6104213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trội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Long so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92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11.xml><?xml version="1.0" encoding="utf-8"?>
<a:theme xmlns:a="http://schemas.openxmlformats.org/drawingml/2006/main" name="10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12.xml><?xml version="1.0" encoding="utf-8"?>
<a:theme xmlns:a="http://schemas.openxmlformats.org/drawingml/2006/main" name="11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4.xml><?xml version="1.0" encoding="utf-8"?>
<a:theme xmlns:a="http://schemas.openxmlformats.org/drawingml/2006/main" name="3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5.xml><?xml version="1.0" encoding="utf-8"?>
<a:theme xmlns:a="http://schemas.openxmlformats.org/drawingml/2006/main" name="4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6.xml><?xml version="1.0" encoding="utf-8"?>
<a:theme xmlns:a="http://schemas.openxmlformats.org/drawingml/2006/main" name="5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7.xml><?xml version="1.0" encoding="utf-8"?>
<a:theme xmlns:a="http://schemas.openxmlformats.org/drawingml/2006/main" name="6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8.xml><?xml version="1.0" encoding="utf-8"?>
<a:theme xmlns:a="http://schemas.openxmlformats.org/drawingml/2006/main" name="7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9.xml><?xml version="1.0" encoding="utf-8"?>
<a:theme xmlns:a="http://schemas.openxmlformats.org/drawingml/2006/main" name="8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</TotalTime>
  <Words>1455</Words>
  <Application>Microsoft Office PowerPoint</Application>
  <PresentationFormat>On-screen Show (4:3)</PresentationFormat>
  <Paragraphs>245</Paragraphs>
  <Slides>36</Slides>
  <Notes>12</Notes>
  <HiddenSlides>0</HiddenSlides>
  <MMClips>14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36</vt:i4>
      </vt:variant>
    </vt:vector>
  </HeadingPairs>
  <TitlesOfParts>
    <vt:vector size="82" baseType="lpstr">
      <vt:lpstr>Malgun Gothic</vt:lpstr>
      <vt:lpstr>SimSun</vt:lpstr>
      <vt:lpstr>#9Slide02 Noi dung dai</vt:lpstr>
      <vt:lpstr>#9Slide02 Tieu de dai</vt:lpstr>
      <vt:lpstr>#9Slide02 Tieu de rat dai 01</vt:lpstr>
      <vt:lpstr>#9Slide02 Tieu de rat dai 02</vt:lpstr>
      <vt:lpstr>#9Slide03 Bebas Neue Bold</vt:lpstr>
      <vt:lpstr>#9Slide03 Oswald</vt:lpstr>
      <vt:lpstr>#9Slide03 Roboto Condensed Bold</vt:lpstr>
      <vt:lpstr>#9Slide03 SFU Futura_03</vt:lpstr>
      <vt:lpstr>#9Slide07 IcielBaliho Script</vt:lpstr>
      <vt:lpstr>Arial</vt:lpstr>
      <vt:lpstr>Calibri</vt:lpstr>
      <vt:lpstr>Cambria</vt:lpstr>
      <vt:lpstr>Corbel</vt:lpstr>
      <vt:lpstr>Gulim</vt:lpstr>
      <vt:lpstr>Hind Vadodara Light</vt:lpstr>
      <vt:lpstr>MS Mincho</vt:lpstr>
      <vt:lpstr>Tahoma</vt:lpstr>
      <vt:lpstr>Teko Light</vt:lpstr>
      <vt:lpstr>Times New Roman</vt:lpstr>
      <vt:lpstr>Verdana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Basis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HOẠT ĐỘNG TRẠM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QUẢ TRẠM TRANG TRẠI</vt:lpstr>
      <vt:lpstr>PowerPoint Presentation</vt:lpstr>
      <vt:lpstr>PowerPoint Presentation</vt:lpstr>
      <vt:lpstr>PowerPoint Presentation</vt:lpstr>
      <vt:lpstr>KẾT QUẢ TRẠM VÙNG CHUYÊN CANH</vt:lpstr>
      <vt:lpstr>KẾT QUẢ TRẠM VÙNG CHUYÊN CANH</vt:lpstr>
      <vt:lpstr>PowerPoint Presentation</vt:lpstr>
      <vt:lpstr>PowerPoint Presentation</vt:lpstr>
      <vt:lpstr>KẾT QUẢ TRẠM VÙNG NÔNG NGHIỆP</vt:lpstr>
      <vt:lpstr>PowerPoint Presentation</vt:lpstr>
      <vt:lpstr>PowerPoint Presentation</vt:lpstr>
      <vt:lpstr>HOẠT ĐỘNG LUYỆN TẬP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122</cp:revision>
  <cp:lastPrinted>2024-12-04T14:57:44Z</cp:lastPrinted>
  <dcterms:created xsi:type="dcterms:W3CDTF">2024-11-24T05:14:33Z</dcterms:created>
  <dcterms:modified xsi:type="dcterms:W3CDTF">2024-12-13T06:04:17Z</dcterms:modified>
</cp:coreProperties>
</file>