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01" r:id="rId2"/>
    <p:sldId id="336" r:id="rId3"/>
    <p:sldId id="285" r:id="rId4"/>
    <p:sldId id="286" r:id="rId5"/>
    <p:sldId id="273" r:id="rId6"/>
    <p:sldId id="305" r:id="rId7"/>
    <p:sldId id="302" r:id="rId8"/>
    <p:sldId id="303" r:id="rId9"/>
    <p:sldId id="304" r:id="rId10"/>
    <p:sldId id="334" r:id="rId11"/>
    <p:sldId id="308" r:id="rId12"/>
    <p:sldId id="309" r:id="rId13"/>
    <p:sldId id="317" r:id="rId14"/>
    <p:sldId id="312" r:id="rId15"/>
    <p:sldId id="335" r:id="rId16"/>
    <p:sldId id="294" r:id="rId17"/>
    <p:sldId id="331" r:id="rId18"/>
    <p:sldId id="269" r:id="rId19"/>
    <p:sldId id="296" r:id="rId20"/>
    <p:sldId id="295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6296"/>
  </p:normalViewPr>
  <p:slideViewPr>
    <p:cSldViewPr snapToGrid="0" snapToObjects="1">
      <p:cViewPr varScale="1">
        <p:scale>
          <a:sx n="69" d="100"/>
          <a:sy n="69" d="100"/>
        </p:scale>
        <p:origin x="-7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0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10/23/2024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=""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=""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80" y="-3047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64182" y="3914757"/>
            <a:ext cx="68449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32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vi-VN" sz="32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:Le </a:t>
            </a:r>
            <a:r>
              <a:rPr lang="vi-VN" sz="32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 Bich Thuy</a:t>
            </a:r>
          </a:p>
          <a:p>
            <a:pPr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10A3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4182" y="2196543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Sở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Giáo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Tạo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Định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THPT </a:t>
            </a:r>
            <a:r>
              <a:rPr lang="en-US" sz="2800" dirty="0" err="1">
                <a:solidFill>
                  <a:srgbClr val="FF0000"/>
                </a:solidFill>
              </a:rPr>
              <a:t>Xuân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Diệu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8286" y="445874"/>
            <a:ext cx="5819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Unscramble the sentences.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219" y="1063753"/>
            <a:ext cx="1148785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/>
              <a:t>1. photos,/overheats./it/When/I/edit    _________________________________________________</a:t>
            </a:r>
          </a:p>
          <a:p>
            <a:r>
              <a:rPr lang="en-US" sz="3400" dirty="0"/>
              <a:t>2. when/crashes/games./I/play/It    ________________________________________________</a:t>
            </a:r>
          </a:p>
          <a:p>
            <a:r>
              <a:rPr lang="en-US" sz="3400" dirty="0"/>
              <a:t>3. the/disconnects/when/internet./I/use/It   _________________________________________________</a:t>
            </a:r>
          </a:p>
          <a:p>
            <a:r>
              <a:rPr lang="en-US" sz="3400" dirty="0"/>
              <a:t>4. you/We/when/let/it's/will/fixed./know   _________________________________________________</a:t>
            </a:r>
          </a:p>
          <a:p>
            <a:r>
              <a:rPr lang="en-US" sz="3400" dirty="0"/>
              <a:t>5. ready./call/I’ll/it’s/you/when </a:t>
            </a:r>
          </a:p>
          <a:p>
            <a:r>
              <a:rPr lang="en-US" sz="3400" dirty="0"/>
              <a:t>_________________________________________________</a:t>
            </a:r>
          </a:p>
        </p:txBody>
      </p:sp>
      <p:sp>
        <p:nvSpPr>
          <p:cNvPr id="4" name="Rectangle 3"/>
          <p:cNvSpPr/>
          <p:nvPr/>
        </p:nvSpPr>
        <p:spPr>
          <a:xfrm>
            <a:off x="865962" y="1581182"/>
            <a:ext cx="5661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 I edit photos, it overheats.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5963" y="2621782"/>
            <a:ext cx="5037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crashes when I play games.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9164" y="3661716"/>
            <a:ext cx="6568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disconnects when I use the internet.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5376" y="4694104"/>
            <a:ext cx="6249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will let you know when it's fixed.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6303" y="5741239"/>
            <a:ext cx="4635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I'll call you when it's ready.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25932CE-1678-4891-ABAF-715274549143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42274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8286" y="283646"/>
            <a:ext cx="65113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Join the sentences using </a:t>
            </a:r>
            <a:r>
              <a:rPr lang="en-US" sz="3600" b="1" i="1" u="sng" dirty="0">
                <a:solidFill>
                  <a:srgbClr val="0070C0"/>
                </a:solidFill>
              </a:rPr>
              <a:t>when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to make two new sentences.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219" y="1579943"/>
            <a:ext cx="114878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The computer didn't restart. I pressed the restart button.</a:t>
            </a:r>
          </a:p>
          <a:p>
            <a:r>
              <a:rPr lang="en-US" sz="2800" i="1" dirty="0"/>
              <a:t>when-clause first: _______________________________________________________________</a:t>
            </a:r>
          </a:p>
          <a:p>
            <a:r>
              <a:rPr lang="en-US" sz="2800" i="1" dirty="0"/>
              <a:t>when-clause last: _______________________________________________________________ </a:t>
            </a:r>
            <a:r>
              <a:rPr lang="en-US" sz="3200" dirty="0"/>
              <a:t>2. We have the battery for the camera. We'll call you.</a:t>
            </a:r>
          </a:p>
          <a:p>
            <a:r>
              <a:rPr lang="en-US" sz="2800" i="1" dirty="0"/>
              <a:t>when-clause first: _______________________________________________________________ when-clause last: _______________________________________________________________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362" y="2386453"/>
            <a:ext cx="10879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When I pressed the restart button, the computer didn't restart.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6850" y="3264038"/>
            <a:ext cx="1058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computer didn't restart when I pressed the restart button.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0761" y="4552686"/>
            <a:ext cx="9676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When we have the battery for the camera, we'll call you.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9249" y="5459767"/>
            <a:ext cx="9469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We'll call you when we have the battery for the camera.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48EEC9D-B101-4002-8EB6-57EBCEB0E376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28318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8286" y="283646"/>
            <a:ext cx="65113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Join the sentences using </a:t>
            </a:r>
            <a:r>
              <a:rPr lang="en-US" sz="3600" b="1" i="1" u="sng" dirty="0">
                <a:solidFill>
                  <a:srgbClr val="0070C0"/>
                </a:solidFill>
              </a:rPr>
              <a:t>when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to make two new sentences.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219" y="1579943"/>
            <a:ext cx="114878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3. The camera disconnected. I tried to copy photos to my laptop.</a:t>
            </a:r>
          </a:p>
          <a:p>
            <a:r>
              <a:rPr lang="en-US" sz="2800" i="1" dirty="0"/>
              <a:t>when-clause first: _______________________________________________________________</a:t>
            </a:r>
          </a:p>
          <a:p>
            <a:r>
              <a:rPr lang="en-US" sz="2800" i="1" dirty="0"/>
              <a:t>when-clause last: _______________________________________________________________ </a:t>
            </a:r>
            <a:r>
              <a:rPr lang="en-US" sz="3200" dirty="0"/>
              <a:t>4. My laptop crashed. I played games.</a:t>
            </a:r>
          </a:p>
          <a:p>
            <a:r>
              <a:rPr lang="en-US" sz="2800" i="1" dirty="0"/>
              <a:t>when-clause first: _______________________________________________________________ when-clause last: _______________________________________________________________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839" y="2408004"/>
            <a:ext cx="11736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When I tried to copy photos to my laptop, the camera disconnected.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839" y="3242061"/>
            <a:ext cx="11438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camera disconnected when I tried to copy photos to my laptop.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0761" y="4552686"/>
            <a:ext cx="7299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When I played games, my laptop crashed.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9249" y="5459767"/>
            <a:ext cx="7062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My laptop crashed when I played games.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5490B2-1D1A-44C8-A2E3-7C7FFC0D33D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10677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00846" y="436741"/>
            <a:ext cx="8592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b. Combine the two sentences using </a:t>
            </a:r>
            <a:r>
              <a:rPr lang="en-US" sz="3200" b="1" i="1" dirty="0">
                <a:solidFill>
                  <a:srgbClr val="0070C0"/>
                </a:solidFill>
              </a:rPr>
              <a:t>when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006" y="1250061"/>
            <a:ext cx="114789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/>
              <a:t>1.   I charged my phone. It crashed. </a:t>
            </a:r>
          </a:p>
          <a:p>
            <a:r>
              <a:rPr lang="en-US" sz="3400" dirty="0"/>
              <a:t>_________________________________________________</a:t>
            </a:r>
          </a:p>
          <a:p>
            <a:r>
              <a:rPr lang="en-US" sz="3400" dirty="0"/>
              <a:t>2.   I disconnect the screen. It restarts. </a:t>
            </a:r>
          </a:p>
          <a:p>
            <a:r>
              <a:rPr lang="en-US" sz="3400" dirty="0"/>
              <a:t>_________________________________________________ </a:t>
            </a:r>
          </a:p>
          <a:p>
            <a:r>
              <a:rPr lang="en-US" sz="3400" dirty="0"/>
              <a:t>3.   I took my phone to the store. They asked for my receipt. </a:t>
            </a:r>
          </a:p>
          <a:p>
            <a:r>
              <a:rPr lang="en-US" sz="3400" dirty="0"/>
              <a:t>_________________________________________________ </a:t>
            </a:r>
          </a:p>
          <a:p>
            <a:r>
              <a:rPr lang="en-US" sz="3400" dirty="0"/>
              <a:t>4.   My phone crashed. I tried to play a new game. </a:t>
            </a:r>
          </a:p>
          <a:p>
            <a:r>
              <a:rPr lang="en-US" sz="3400" dirty="0"/>
              <a:t>_________________________________________________ </a:t>
            </a:r>
          </a:p>
          <a:p>
            <a:r>
              <a:rPr lang="en-US" sz="3400" dirty="0"/>
              <a:t>5.   Remember your receipt. Take your laptop to the store. </a:t>
            </a:r>
          </a:p>
          <a:p>
            <a:r>
              <a:rPr lang="en-US" sz="3400" dirty="0"/>
              <a:t>_________________________________________________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9031" y="1727387"/>
            <a:ext cx="6499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 I charged my phone, it crashed.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9032" y="2761456"/>
            <a:ext cx="7012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 I disconnect the screen, it restarts.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6323" y="3802250"/>
            <a:ext cx="1053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 I took my phone to the store, they asked for my receipt.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2233" y="4849390"/>
            <a:ext cx="8816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My phone crashed when I tried to play a new game.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9395" y="5881775"/>
            <a:ext cx="10712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Remember your receipt when you take your laptop to the store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3659DE-38A0-412C-BB69-8EFE07B2791D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B71E71E-D29C-4A98-A988-C0366170293B}"/>
              </a:ext>
            </a:extLst>
          </p:cNvPr>
          <p:cNvSpPr txBox="1"/>
          <p:nvPr/>
        </p:nvSpPr>
        <p:spPr>
          <a:xfrm>
            <a:off x="0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17</a:t>
            </a:r>
          </a:p>
        </p:txBody>
      </p:sp>
    </p:spTree>
    <p:extLst>
      <p:ext uri="{BB962C8B-B14F-4D97-AF65-F5344CB8AC3E}">
        <p14:creationId xmlns:p14="http://schemas.microsoft.com/office/powerpoint/2010/main" val="27152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3395" y="404160"/>
            <a:ext cx="8942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d. In pairs: Talk about your devices 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using when-clauses.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696" y="2661389"/>
            <a:ext cx="11488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When I do my homework, my laptop disconnects.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108E6E-8D54-44A4-8E15-C2CA0598124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28503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730" y="790327"/>
            <a:ext cx="4433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Consolidation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560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2480" y="1854692"/>
            <a:ext cx="86055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When-clauses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Talking about your devices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98A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B8CFC3-23E7-4103-AB36-A27E908F2F1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991" y="823758"/>
            <a:ext cx="2892750" cy="92333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Wrap-up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572" y="-347019"/>
            <a:ext cx="14119795" cy="79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8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3: SHOPPING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</a:t>
            </a:r>
            <a:r>
              <a:rPr lang="en-US" sz="3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6346"/>
            <a:ext cx="12088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Make 10 sentences, using 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when-clause</a:t>
            </a: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</a:rPr>
              <a:t> on page 17.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Prepare </a:t>
            </a: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the next lesson – Pronunciation on page 25 </a:t>
            </a:r>
            <a:r>
              <a:rPr lang="en-US" sz="3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626" y="607307"/>
            <a:ext cx="11262343" cy="1306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2162F6-5C72-4BE8-B72F-51930684FD3D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849" y="-855619"/>
            <a:ext cx="14246879" cy="9497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0" y="725386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3HIGHSCHOOL\E10_SMART_WORLD\4. IMAGES\shutterstock_570154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6"/>
            <a:ext cx="121920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033" y="1377713"/>
            <a:ext cx="8281987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650" y="998326"/>
            <a:ext cx="5590505" cy="537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650" y="436351"/>
            <a:ext cx="42386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D1-TRACK 3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21097" y="502719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EECA26D-D6A0-4873-B5F0-664ADE3C8DB2}"/>
              </a:ext>
            </a:extLst>
          </p:cNvPr>
          <p:cNvSpPr/>
          <p:nvPr/>
        </p:nvSpPr>
        <p:spPr>
          <a:xfrm>
            <a:off x="4301541" y="5112911"/>
            <a:ext cx="3760631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00FF"/>
                </a:solidFill>
              </a:rPr>
              <a:t>It overheats when I do my homework.</a:t>
            </a:r>
          </a:p>
        </p:txBody>
      </p:sp>
    </p:spTree>
    <p:extLst>
      <p:ext uri="{BB962C8B-B14F-4D97-AF65-F5344CB8AC3E}">
        <p14:creationId xmlns:p14="http://schemas.microsoft.com/office/powerpoint/2010/main" val="32765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353" y="1489210"/>
            <a:ext cx="5183013" cy="498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5235" y="4147159"/>
            <a:ext cx="545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itchFamily="2" charset="2"/>
              </a:rPr>
              <a:t> to connect 2 clauses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DD3ABD8-967B-4629-AEE4-142EB4C9A73E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235" y="1345391"/>
            <a:ext cx="664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1. What is the when- clause?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197" y="3266114"/>
            <a:ext cx="7525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2. How is the when- clause used?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235" y="2219794"/>
            <a:ext cx="605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itchFamily="2" charset="2"/>
              </a:rPr>
              <a:t> when I do my homework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06" y="1098481"/>
            <a:ext cx="11742188" cy="461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926DC0-9ADD-4234-9F31-0AD584092DB5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4402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46090" y="642843"/>
            <a:ext cx="8191423" cy="121364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When-clause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946" y="1932090"/>
            <a:ext cx="89916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EAAAE5-7623-42E7-9A4B-DC912237975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41500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46090" y="642843"/>
            <a:ext cx="8191423" cy="121364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When-clause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03" y="1409995"/>
            <a:ext cx="11114138" cy="480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9CD7BC-98A7-4B39-877D-44B6069323F2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31887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710</Words>
  <Application>Microsoft Office PowerPoint</Application>
  <PresentationFormat>Custom</PresentationFormat>
  <Paragraphs>108</Paragraphs>
  <Slides>20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Admin</cp:lastModifiedBy>
  <cp:revision>182</cp:revision>
  <dcterms:created xsi:type="dcterms:W3CDTF">2022-02-12T14:14:43Z</dcterms:created>
  <dcterms:modified xsi:type="dcterms:W3CDTF">2024-12-11T12:39:40Z</dcterms:modified>
</cp:coreProperties>
</file>