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  <p:sldMasterId id="2147483702" r:id="rId4"/>
    <p:sldMasterId id="2147483714" r:id="rId5"/>
    <p:sldMasterId id="2147483726" r:id="rId6"/>
  </p:sldMasterIdLst>
  <p:notesMasterIdLst>
    <p:notesMasterId r:id="rId41"/>
  </p:notesMasterIdLst>
  <p:sldIdLst>
    <p:sldId id="637" r:id="rId7"/>
    <p:sldId id="631" r:id="rId8"/>
    <p:sldId id="256" r:id="rId9"/>
    <p:sldId id="261" r:id="rId10"/>
    <p:sldId id="258" r:id="rId11"/>
    <p:sldId id="323" r:id="rId12"/>
    <p:sldId id="324" r:id="rId13"/>
    <p:sldId id="264" r:id="rId14"/>
    <p:sldId id="326" r:id="rId15"/>
    <p:sldId id="328" r:id="rId16"/>
    <p:sldId id="327" r:id="rId17"/>
    <p:sldId id="325" r:id="rId18"/>
    <p:sldId id="345" r:id="rId19"/>
    <p:sldId id="632" r:id="rId20"/>
    <p:sldId id="634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1" r:id="rId29"/>
    <p:sldId id="342" r:id="rId30"/>
    <p:sldId id="635" r:id="rId31"/>
    <p:sldId id="268" r:id="rId32"/>
    <p:sldId id="615" r:id="rId33"/>
    <p:sldId id="616" r:id="rId34"/>
    <p:sldId id="620" r:id="rId35"/>
    <p:sldId id="618" r:id="rId36"/>
    <p:sldId id="621" r:id="rId37"/>
    <p:sldId id="619" r:id="rId38"/>
    <p:sldId id="617" r:id="rId39"/>
    <p:sldId id="346" r:id="rId40"/>
  </p:sldIdLst>
  <p:sldSz cx="18288000" cy="10287000"/>
  <p:notesSz cx="6858000" cy="9144000"/>
  <p:embeddedFontLst>
    <p:embeddedFont>
      <p:font typeface="MS Mincho" pitchFamily="49" charset="-128"/>
      <p:regular r:id="rId42"/>
    </p:embeddedFont>
    <p:embeddedFont>
      <p:font typeface="MS PGothic" pitchFamily="34" charset="-128"/>
      <p:regular r:id="rId43"/>
    </p:embeddedFont>
    <p:embeddedFont>
      <p:font typeface="Calibri Light" pitchFamily="34" charset="0"/>
      <p:regular r:id="rId44"/>
      <p:italic r:id="rId45"/>
    </p:embeddedFont>
    <p:embeddedFont>
      <p:font typeface="Wendy One" charset="0"/>
      <p:regular r:id="rId46"/>
    </p:embeddedFont>
    <p:embeddedFont>
      <p:font typeface="Cambria" pitchFamily="18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Bebas Neue" charset="0"/>
      <p:regular r:id="rId55"/>
    </p:embeddedFont>
    <p:embeddedFont>
      <p:font typeface="Baloo 2" charset="-93"/>
      <p:regular r:id="rId56"/>
      <p:bold r:id="rId57"/>
    </p:embeddedFont>
    <p:embeddedFont>
      <p:font typeface="#9Slide03 FS Neusa Bold" charset="0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C65"/>
    <a:srgbClr val="FFFFFF"/>
    <a:srgbClr val="FFDEA7"/>
    <a:srgbClr val="FFFFCC"/>
    <a:srgbClr val="008D8A"/>
    <a:srgbClr val="00CAAB"/>
    <a:srgbClr val="9B3F23"/>
    <a:srgbClr val="0063EB"/>
    <a:srgbClr val="FC4F3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512BAA5-861C-4A33-BDAC-563FEA5D7815}">
  <a:tblStyle styleId="{D512BAA5-861C-4A33-BDAC-563FEA5D78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738" y="-9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1748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89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53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6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26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157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22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103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c0c9c99c4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c0c9c99c4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20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0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8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36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10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c0c9c99c4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c0c9c99c4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685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92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2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44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468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19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422F4-EF68-4A5A-82C4-809E92A37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68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07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c0c9c99c4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c0c9c99c4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076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2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c18f89b8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1c18f89b81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1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1" name="Google Shape;11;p2"/>
          <p:cNvSpPr/>
          <p:nvPr/>
        </p:nvSpPr>
        <p:spPr>
          <a:xfrm flipH="1">
            <a:off x="422305" y="88979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" name="Google Shape;12;p2"/>
          <p:cNvSpPr/>
          <p:nvPr/>
        </p:nvSpPr>
        <p:spPr>
          <a:xfrm>
            <a:off x="12029677" y="237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" name="Google Shape;13;p2"/>
          <p:cNvSpPr/>
          <p:nvPr/>
        </p:nvSpPr>
        <p:spPr>
          <a:xfrm>
            <a:off x="312675" y="7592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" name="Google Shape;14;p2"/>
          <p:cNvSpPr/>
          <p:nvPr/>
        </p:nvSpPr>
        <p:spPr>
          <a:xfrm flipH="1">
            <a:off x="169275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" name="Google Shape;15;p2"/>
          <p:cNvSpPr/>
          <p:nvPr/>
        </p:nvSpPr>
        <p:spPr>
          <a:xfrm>
            <a:off x="16994027" y="1503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209550" y="2269700"/>
            <a:ext cx="11053200" cy="4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209550" y="6945250"/>
            <a:ext cx="110532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34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8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68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15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80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 rot="10800000" flipH="1">
            <a:off x="12356650" y="7583118"/>
            <a:ext cx="6400196" cy="355714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6927000" y="3144300"/>
            <a:ext cx="99348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>
            <a:off x="6927000" y="4827900"/>
            <a:ext cx="9934800" cy="23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flipH="1">
            <a:off x="-69046" y="1"/>
            <a:ext cx="6400196" cy="578327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70" name="Google Shape;170;p9"/>
          <p:cNvGrpSpPr/>
          <p:nvPr/>
        </p:nvGrpSpPr>
        <p:grpSpPr>
          <a:xfrm rot="830957">
            <a:off x="17111637" y="7323909"/>
            <a:ext cx="544318" cy="2435570"/>
            <a:chOff x="1450284" y="750796"/>
            <a:chExt cx="690841" cy="3092147"/>
          </a:xfrm>
        </p:grpSpPr>
        <p:sp>
          <p:nvSpPr>
            <p:cNvPr id="171" name="Google Shape;171;p9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3657399" y="12"/>
            <a:ext cx="10973042" cy="1009148"/>
            <a:chOff x="1828699" y="733756"/>
            <a:chExt cx="5486521" cy="504574"/>
          </a:xfrm>
        </p:grpSpPr>
        <p:sp>
          <p:nvSpPr>
            <p:cNvPr id="177" name="Google Shape;177;p9"/>
            <p:cNvSpPr/>
            <p:nvPr/>
          </p:nvSpPr>
          <p:spPr>
            <a:xfrm>
              <a:off x="1882927" y="754317"/>
              <a:ext cx="322740" cy="319785"/>
            </a:xfrm>
            <a:custGeom>
              <a:avLst/>
              <a:gdLst/>
              <a:ahLst/>
              <a:cxnLst/>
              <a:rect l="l" t="t" r="r" b="b"/>
              <a:pathLst>
                <a:path w="5023" h="4977" extrusionOk="0">
                  <a:moveTo>
                    <a:pt x="663" y="0"/>
                  </a:moveTo>
                  <a:cubicBezTo>
                    <a:pt x="434" y="1438"/>
                    <a:pt x="206" y="2899"/>
                    <a:pt x="1" y="4337"/>
                  </a:cubicBezTo>
                  <a:cubicBezTo>
                    <a:pt x="845" y="3721"/>
                    <a:pt x="1690" y="3127"/>
                    <a:pt x="2534" y="2488"/>
                  </a:cubicBezTo>
                  <a:cubicBezTo>
                    <a:pt x="3150" y="3333"/>
                    <a:pt x="3790" y="4155"/>
                    <a:pt x="4429" y="4976"/>
                  </a:cubicBezTo>
                  <a:cubicBezTo>
                    <a:pt x="4634" y="3538"/>
                    <a:pt x="4817" y="2077"/>
                    <a:pt x="5022" y="639"/>
                  </a:cubicBezTo>
                  <a:cubicBezTo>
                    <a:pt x="3561" y="434"/>
                    <a:pt x="2123" y="229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2220251" y="802699"/>
              <a:ext cx="318307" cy="313938"/>
            </a:xfrm>
            <a:custGeom>
              <a:avLst/>
              <a:gdLst/>
              <a:ahLst/>
              <a:cxnLst/>
              <a:rect l="l" t="t" r="r" b="b"/>
              <a:pathLst>
                <a:path w="4954" h="4886" extrusionOk="0">
                  <a:moveTo>
                    <a:pt x="571" y="1"/>
                  </a:moveTo>
                  <a:cubicBezTo>
                    <a:pt x="388" y="1439"/>
                    <a:pt x="206" y="2899"/>
                    <a:pt x="0" y="4337"/>
                  </a:cubicBezTo>
                  <a:cubicBezTo>
                    <a:pt x="845" y="3721"/>
                    <a:pt x="1667" y="3082"/>
                    <a:pt x="2488" y="2443"/>
                  </a:cubicBezTo>
                  <a:cubicBezTo>
                    <a:pt x="3150" y="3265"/>
                    <a:pt x="3789" y="4086"/>
                    <a:pt x="4451" y="4885"/>
                  </a:cubicBezTo>
                  <a:cubicBezTo>
                    <a:pt x="4611" y="3447"/>
                    <a:pt x="4794" y="1986"/>
                    <a:pt x="4954" y="548"/>
                  </a:cubicBezTo>
                  <a:cubicBezTo>
                    <a:pt x="3493" y="366"/>
                    <a:pt x="2032" y="183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2559053" y="843756"/>
              <a:ext cx="312396" cy="309504"/>
            </a:xfrm>
            <a:custGeom>
              <a:avLst/>
              <a:gdLst/>
              <a:ahLst/>
              <a:cxnLst/>
              <a:rect l="l" t="t" r="r" b="b"/>
              <a:pathLst>
                <a:path w="4862" h="4817" extrusionOk="0">
                  <a:moveTo>
                    <a:pt x="502" y="1"/>
                  </a:moveTo>
                  <a:cubicBezTo>
                    <a:pt x="320" y="1439"/>
                    <a:pt x="160" y="2899"/>
                    <a:pt x="0" y="4360"/>
                  </a:cubicBezTo>
                  <a:cubicBezTo>
                    <a:pt x="822" y="3698"/>
                    <a:pt x="1643" y="3059"/>
                    <a:pt x="2442" y="2420"/>
                  </a:cubicBezTo>
                  <a:cubicBezTo>
                    <a:pt x="3104" y="3219"/>
                    <a:pt x="3766" y="4018"/>
                    <a:pt x="4451" y="4817"/>
                  </a:cubicBezTo>
                  <a:cubicBezTo>
                    <a:pt x="4588" y="3379"/>
                    <a:pt x="4725" y="1918"/>
                    <a:pt x="4862" y="457"/>
                  </a:cubicBezTo>
                  <a:cubicBezTo>
                    <a:pt x="3401" y="320"/>
                    <a:pt x="1963" y="160"/>
                    <a:pt x="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2897791" y="878966"/>
              <a:ext cx="308091" cy="305135"/>
            </a:xfrm>
            <a:custGeom>
              <a:avLst/>
              <a:gdLst/>
              <a:ahLst/>
              <a:cxnLst/>
              <a:rect l="l" t="t" r="r" b="b"/>
              <a:pathLst>
                <a:path w="4795" h="4749" extrusionOk="0">
                  <a:moveTo>
                    <a:pt x="412" y="0"/>
                  </a:moveTo>
                  <a:cubicBezTo>
                    <a:pt x="275" y="1438"/>
                    <a:pt x="138" y="2899"/>
                    <a:pt x="1" y="4360"/>
                  </a:cubicBezTo>
                  <a:cubicBezTo>
                    <a:pt x="800" y="3698"/>
                    <a:pt x="1621" y="3036"/>
                    <a:pt x="2420" y="2374"/>
                  </a:cubicBezTo>
                  <a:cubicBezTo>
                    <a:pt x="3082" y="3173"/>
                    <a:pt x="3767" y="3949"/>
                    <a:pt x="4452" y="4748"/>
                  </a:cubicBezTo>
                  <a:cubicBezTo>
                    <a:pt x="4566" y="3287"/>
                    <a:pt x="4680" y="1826"/>
                    <a:pt x="4794" y="366"/>
                  </a:cubicBezTo>
                  <a:cubicBezTo>
                    <a:pt x="3333" y="252"/>
                    <a:pt x="1872" y="137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236593" y="906852"/>
              <a:ext cx="303657" cy="299224"/>
            </a:xfrm>
            <a:custGeom>
              <a:avLst/>
              <a:gdLst/>
              <a:ahLst/>
              <a:cxnLst/>
              <a:rect l="l" t="t" r="r" b="b"/>
              <a:pathLst>
                <a:path w="4726" h="4657" extrusionOk="0">
                  <a:moveTo>
                    <a:pt x="343" y="0"/>
                  </a:moveTo>
                  <a:cubicBezTo>
                    <a:pt x="229" y="1461"/>
                    <a:pt x="114" y="2922"/>
                    <a:pt x="0" y="4360"/>
                  </a:cubicBezTo>
                  <a:cubicBezTo>
                    <a:pt x="799" y="3698"/>
                    <a:pt x="1598" y="3013"/>
                    <a:pt x="2397" y="2351"/>
                  </a:cubicBezTo>
                  <a:cubicBezTo>
                    <a:pt x="3082" y="3127"/>
                    <a:pt x="3767" y="3903"/>
                    <a:pt x="4474" y="4657"/>
                  </a:cubicBezTo>
                  <a:cubicBezTo>
                    <a:pt x="4565" y="3219"/>
                    <a:pt x="4634" y="1758"/>
                    <a:pt x="4725" y="297"/>
                  </a:cubicBezTo>
                  <a:cubicBezTo>
                    <a:pt x="3264" y="206"/>
                    <a:pt x="1804" y="114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576808" y="928826"/>
              <a:ext cx="297810" cy="294855"/>
            </a:xfrm>
            <a:custGeom>
              <a:avLst/>
              <a:gdLst/>
              <a:ahLst/>
              <a:cxnLst/>
              <a:rect l="l" t="t" r="r" b="b"/>
              <a:pathLst>
                <a:path w="4635" h="4589" extrusionOk="0">
                  <a:moveTo>
                    <a:pt x="252" y="1"/>
                  </a:moveTo>
                  <a:cubicBezTo>
                    <a:pt x="161" y="1461"/>
                    <a:pt x="92" y="2922"/>
                    <a:pt x="1" y="4383"/>
                  </a:cubicBezTo>
                  <a:cubicBezTo>
                    <a:pt x="777" y="3675"/>
                    <a:pt x="1576" y="2991"/>
                    <a:pt x="2329" y="2306"/>
                  </a:cubicBezTo>
                  <a:cubicBezTo>
                    <a:pt x="3037" y="3059"/>
                    <a:pt x="3744" y="3835"/>
                    <a:pt x="4475" y="4588"/>
                  </a:cubicBezTo>
                  <a:cubicBezTo>
                    <a:pt x="4520" y="3128"/>
                    <a:pt x="4589" y="1667"/>
                    <a:pt x="4634" y="206"/>
                  </a:cubicBezTo>
                  <a:cubicBezTo>
                    <a:pt x="3174" y="160"/>
                    <a:pt x="1713" y="69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917088" y="943475"/>
              <a:ext cx="293377" cy="290486"/>
            </a:xfrm>
            <a:custGeom>
              <a:avLst/>
              <a:gdLst/>
              <a:ahLst/>
              <a:cxnLst/>
              <a:rect l="l" t="t" r="r" b="b"/>
              <a:pathLst>
                <a:path w="4566" h="4521" extrusionOk="0">
                  <a:moveTo>
                    <a:pt x="160" y="1"/>
                  </a:moveTo>
                  <a:cubicBezTo>
                    <a:pt x="114" y="1462"/>
                    <a:pt x="46" y="2922"/>
                    <a:pt x="0" y="4383"/>
                  </a:cubicBezTo>
                  <a:cubicBezTo>
                    <a:pt x="776" y="3698"/>
                    <a:pt x="1530" y="2991"/>
                    <a:pt x="2306" y="2283"/>
                  </a:cubicBezTo>
                  <a:cubicBezTo>
                    <a:pt x="3013" y="3037"/>
                    <a:pt x="3744" y="3767"/>
                    <a:pt x="4474" y="4520"/>
                  </a:cubicBezTo>
                  <a:cubicBezTo>
                    <a:pt x="4497" y="3059"/>
                    <a:pt x="4520" y="1599"/>
                    <a:pt x="4565" y="138"/>
                  </a:cubicBezTo>
                  <a:cubicBezTo>
                    <a:pt x="3082" y="115"/>
                    <a:pt x="1621" y="6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257303" y="953756"/>
              <a:ext cx="287530" cy="284574"/>
            </a:xfrm>
            <a:custGeom>
              <a:avLst/>
              <a:gdLst/>
              <a:ahLst/>
              <a:cxnLst/>
              <a:rect l="l" t="t" r="r" b="b"/>
              <a:pathLst>
                <a:path w="4475" h="4429" extrusionOk="0">
                  <a:moveTo>
                    <a:pt x="69" y="1"/>
                  </a:moveTo>
                  <a:cubicBezTo>
                    <a:pt x="46" y="1461"/>
                    <a:pt x="24" y="2922"/>
                    <a:pt x="1" y="4383"/>
                  </a:cubicBezTo>
                  <a:cubicBezTo>
                    <a:pt x="754" y="3653"/>
                    <a:pt x="1507" y="2945"/>
                    <a:pt x="2260" y="2215"/>
                  </a:cubicBezTo>
                  <a:cubicBezTo>
                    <a:pt x="2991" y="2945"/>
                    <a:pt x="3721" y="3698"/>
                    <a:pt x="4475" y="4429"/>
                  </a:cubicBezTo>
                  <a:cubicBezTo>
                    <a:pt x="4475" y="2968"/>
                    <a:pt x="4475" y="1507"/>
                    <a:pt x="4475" y="46"/>
                  </a:cubicBezTo>
                  <a:cubicBezTo>
                    <a:pt x="3014" y="23"/>
                    <a:pt x="1553" y="23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4597583" y="953756"/>
              <a:ext cx="287466" cy="284574"/>
            </a:xfrm>
            <a:custGeom>
              <a:avLst/>
              <a:gdLst/>
              <a:ahLst/>
              <a:cxnLst/>
              <a:rect l="l" t="t" r="r" b="b"/>
              <a:pathLst>
                <a:path w="4474" h="4429" extrusionOk="0">
                  <a:moveTo>
                    <a:pt x="4383" y="1"/>
                  </a:moveTo>
                  <a:cubicBezTo>
                    <a:pt x="2922" y="23"/>
                    <a:pt x="1461" y="23"/>
                    <a:pt x="0" y="46"/>
                  </a:cubicBezTo>
                  <a:cubicBezTo>
                    <a:pt x="0" y="1507"/>
                    <a:pt x="0" y="2968"/>
                    <a:pt x="0" y="4429"/>
                  </a:cubicBezTo>
                  <a:cubicBezTo>
                    <a:pt x="753" y="3698"/>
                    <a:pt x="1484" y="2945"/>
                    <a:pt x="2214" y="2215"/>
                  </a:cubicBezTo>
                  <a:cubicBezTo>
                    <a:pt x="2968" y="2945"/>
                    <a:pt x="3721" y="3653"/>
                    <a:pt x="4474" y="4383"/>
                  </a:cubicBezTo>
                  <a:cubicBezTo>
                    <a:pt x="4451" y="2922"/>
                    <a:pt x="4428" y="1461"/>
                    <a:pt x="4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31951" y="943475"/>
              <a:ext cx="293377" cy="290486"/>
            </a:xfrm>
            <a:custGeom>
              <a:avLst/>
              <a:gdLst/>
              <a:ahLst/>
              <a:cxnLst/>
              <a:rect l="l" t="t" r="r" b="b"/>
              <a:pathLst>
                <a:path w="4566" h="4521" extrusionOk="0">
                  <a:moveTo>
                    <a:pt x="4406" y="1"/>
                  </a:moveTo>
                  <a:cubicBezTo>
                    <a:pt x="2945" y="69"/>
                    <a:pt x="1461" y="115"/>
                    <a:pt x="0" y="138"/>
                  </a:cubicBezTo>
                  <a:cubicBezTo>
                    <a:pt x="23" y="1599"/>
                    <a:pt x="69" y="3059"/>
                    <a:pt x="92" y="4520"/>
                  </a:cubicBezTo>
                  <a:cubicBezTo>
                    <a:pt x="822" y="3767"/>
                    <a:pt x="1553" y="3037"/>
                    <a:pt x="2260" y="2283"/>
                  </a:cubicBezTo>
                  <a:cubicBezTo>
                    <a:pt x="3013" y="2991"/>
                    <a:pt x="3789" y="3698"/>
                    <a:pt x="4565" y="4383"/>
                  </a:cubicBezTo>
                  <a:cubicBezTo>
                    <a:pt x="4497" y="2922"/>
                    <a:pt x="4451" y="1462"/>
                    <a:pt x="4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266319" y="928826"/>
              <a:ext cx="299224" cy="294855"/>
            </a:xfrm>
            <a:custGeom>
              <a:avLst/>
              <a:gdLst/>
              <a:ahLst/>
              <a:cxnLst/>
              <a:rect l="l" t="t" r="r" b="b"/>
              <a:pathLst>
                <a:path w="4657" h="4589" extrusionOk="0">
                  <a:moveTo>
                    <a:pt x="4406" y="1"/>
                  </a:moveTo>
                  <a:cubicBezTo>
                    <a:pt x="2945" y="69"/>
                    <a:pt x="1484" y="160"/>
                    <a:pt x="1" y="206"/>
                  </a:cubicBezTo>
                  <a:cubicBezTo>
                    <a:pt x="69" y="1667"/>
                    <a:pt x="115" y="3128"/>
                    <a:pt x="183" y="4588"/>
                  </a:cubicBezTo>
                  <a:cubicBezTo>
                    <a:pt x="891" y="3835"/>
                    <a:pt x="1598" y="3059"/>
                    <a:pt x="2306" y="2306"/>
                  </a:cubicBezTo>
                  <a:cubicBezTo>
                    <a:pt x="3082" y="2991"/>
                    <a:pt x="3858" y="3675"/>
                    <a:pt x="4657" y="4383"/>
                  </a:cubicBezTo>
                  <a:cubicBezTo>
                    <a:pt x="4566" y="2922"/>
                    <a:pt x="4474" y="1461"/>
                    <a:pt x="4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5602166" y="906852"/>
              <a:ext cx="302180" cy="300702"/>
            </a:xfrm>
            <a:custGeom>
              <a:avLst/>
              <a:gdLst/>
              <a:ahLst/>
              <a:cxnLst/>
              <a:rect l="l" t="t" r="r" b="b"/>
              <a:pathLst>
                <a:path w="4703" h="4680" extrusionOk="0">
                  <a:moveTo>
                    <a:pt x="4383" y="0"/>
                  </a:moveTo>
                  <a:cubicBezTo>
                    <a:pt x="2922" y="114"/>
                    <a:pt x="1461" y="206"/>
                    <a:pt x="1" y="297"/>
                  </a:cubicBezTo>
                  <a:cubicBezTo>
                    <a:pt x="69" y="1758"/>
                    <a:pt x="160" y="3219"/>
                    <a:pt x="252" y="4679"/>
                  </a:cubicBezTo>
                  <a:cubicBezTo>
                    <a:pt x="959" y="3903"/>
                    <a:pt x="1644" y="3127"/>
                    <a:pt x="2329" y="2351"/>
                  </a:cubicBezTo>
                  <a:cubicBezTo>
                    <a:pt x="3128" y="3013"/>
                    <a:pt x="3904" y="3698"/>
                    <a:pt x="4703" y="4360"/>
                  </a:cubicBezTo>
                  <a:cubicBezTo>
                    <a:pt x="4611" y="2922"/>
                    <a:pt x="4497" y="1461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936534" y="878966"/>
              <a:ext cx="308091" cy="305135"/>
            </a:xfrm>
            <a:custGeom>
              <a:avLst/>
              <a:gdLst/>
              <a:ahLst/>
              <a:cxnLst/>
              <a:rect l="l" t="t" r="r" b="b"/>
              <a:pathLst>
                <a:path w="4795" h="4749" extrusionOk="0">
                  <a:moveTo>
                    <a:pt x="4383" y="0"/>
                  </a:moveTo>
                  <a:cubicBezTo>
                    <a:pt x="2922" y="137"/>
                    <a:pt x="1462" y="252"/>
                    <a:pt x="1" y="366"/>
                  </a:cubicBezTo>
                  <a:cubicBezTo>
                    <a:pt x="115" y="1826"/>
                    <a:pt x="206" y="3287"/>
                    <a:pt x="320" y="4748"/>
                  </a:cubicBezTo>
                  <a:cubicBezTo>
                    <a:pt x="1028" y="3949"/>
                    <a:pt x="1690" y="3173"/>
                    <a:pt x="2375" y="2374"/>
                  </a:cubicBezTo>
                  <a:cubicBezTo>
                    <a:pt x="3173" y="3036"/>
                    <a:pt x="3972" y="3698"/>
                    <a:pt x="4794" y="4360"/>
                  </a:cubicBezTo>
                  <a:cubicBezTo>
                    <a:pt x="4657" y="2899"/>
                    <a:pt x="4520" y="1438"/>
                    <a:pt x="4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6269489" y="843756"/>
              <a:ext cx="313873" cy="309504"/>
            </a:xfrm>
            <a:custGeom>
              <a:avLst/>
              <a:gdLst/>
              <a:ahLst/>
              <a:cxnLst/>
              <a:rect l="l" t="t" r="r" b="b"/>
              <a:pathLst>
                <a:path w="4885" h="4817" extrusionOk="0">
                  <a:moveTo>
                    <a:pt x="4383" y="1"/>
                  </a:moveTo>
                  <a:cubicBezTo>
                    <a:pt x="2922" y="160"/>
                    <a:pt x="1461" y="320"/>
                    <a:pt x="0" y="457"/>
                  </a:cubicBezTo>
                  <a:cubicBezTo>
                    <a:pt x="137" y="1918"/>
                    <a:pt x="297" y="3379"/>
                    <a:pt x="434" y="4817"/>
                  </a:cubicBezTo>
                  <a:cubicBezTo>
                    <a:pt x="1096" y="4018"/>
                    <a:pt x="1758" y="3219"/>
                    <a:pt x="2420" y="2420"/>
                  </a:cubicBezTo>
                  <a:cubicBezTo>
                    <a:pt x="3241" y="3059"/>
                    <a:pt x="4063" y="3721"/>
                    <a:pt x="4885" y="4360"/>
                  </a:cubicBezTo>
                  <a:cubicBezTo>
                    <a:pt x="4725" y="2899"/>
                    <a:pt x="4542" y="1439"/>
                    <a:pt x="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6603857" y="802699"/>
              <a:ext cx="318307" cy="315351"/>
            </a:xfrm>
            <a:custGeom>
              <a:avLst/>
              <a:gdLst/>
              <a:ahLst/>
              <a:cxnLst/>
              <a:rect l="l" t="t" r="r" b="b"/>
              <a:pathLst>
                <a:path w="4954" h="4908" extrusionOk="0">
                  <a:moveTo>
                    <a:pt x="4360" y="1"/>
                  </a:moveTo>
                  <a:cubicBezTo>
                    <a:pt x="2899" y="183"/>
                    <a:pt x="1461" y="366"/>
                    <a:pt x="0" y="548"/>
                  </a:cubicBezTo>
                  <a:cubicBezTo>
                    <a:pt x="160" y="1986"/>
                    <a:pt x="320" y="3447"/>
                    <a:pt x="502" y="4908"/>
                  </a:cubicBezTo>
                  <a:cubicBezTo>
                    <a:pt x="1164" y="4086"/>
                    <a:pt x="1803" y="3265"/>
                    <a:pt x="2443" y="2443"/>
                  </a:cubicBezTo>
                  <a:cubicBezTo>
                    <a:pt x="3287" y="3082"/>
                    <a:pt x="4109" y="3721"/>
                    <a:pt x="4953" y="4337"/>
                  </a:cubicBezTo>
                  <a:cubicBezTo>
                    <a:pt x="4748" y="2899"/>
                    <a:pt x="4565" y="1439"/>
                    <a:pt x="4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6936748" y="754317"/>
              <a:ext cx="322740" cy="319785"/>
            </a:xfrm>
            <a:custGeom>
              <a:avLst/>
              <a:gdLst/>
              <a:ahLst/>
              <a:cxnLst/>
              <a:rect l="l" t="t" r="r" b="b"/>
              <a:pathLst>
                <a:path w="5023" h="4977" extrusionOk="0">
                  <a:moveTo>
                    <a:pt x="4360" y="0"/>
                  </a:moveTo>
                  <a:cubicBezTo>
                    <a:pt x="2899" y="229"/>
                    <a:pt x="1439" y="434"/>
                    <a:pt x="1" y="639"/>
                  </a:cubicBezTo>
                  <a:cubicBezTo>
                    <a:pt x="183" y="2077"/>
                    <a:pt x="389" y="3538"/>
                    <a:pt x="594" y="4976"/>
                  </a:cubicBezTo>
                  <a:cubicBezTo>
                    <a:pt x="1233" y="4155"/>
                    <a:pt x="1872" y="3333"/>
                    <a:pt x="2489" y="2511"/>
                  </a:cubicBezTo>
                  <a:cubicBezTo>
                    <a:pt x="3333" y="3127"/>
                    <a:pt x="4178" y="3744"/>
                    <a:pt x="5022" y="4337"/>
                  </a:cubicBezTo>
                  <a:cubicBezTo>
                    <a:pt x="4794" y="2899"/>
                    <a:pt x="4588" y="1461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828699" y="733756"/>
              <a:ext cx="5486521" cy="230345"/>
            </a:xfrm>
            <a:custGeom>
              <a:avLst/>
              <a:gdLst/>
              <a:ahLst/>
              <a:cxnLst/>
              <a:rect l="l" t="t" r="r" b="b"/>
              <a:pathLst>
                <a:path w="85390" h="3585" extrusionOk="0">
                  <a:moveTo>
                    <a:pt x="137" y="1"/>
                  </a:moveTo>
                  <a:cubicBezTo>
                    <a:pt x="69" y="1"/>
                    <a:pt x="23" y="24"/>
                    <a:pt x="0" y="92"/>
                  </a:cubicBezTo>
                  <a:cubicBezTo>
                    <a:pt x="0" y="161"/>
                    <a:pt x="46" y="206"/>
                    <a:pt x="91" y="229"/>
                  </a:cubicBezTo>
                  <a:cubicBezTo>
                    <a:pt x="14220" y="2466"/>
                    <a:pt x="28463" y="3584"/>
                    <a:pt x="42683" y="3584"/>
                  </a:cubicBezTo>
                  <a:cubicBezTo>
                    <a:pt x="56926" y="3584"/>
                    <a:pt x="71147" y="2466"/>
                    <a:pt x="85298" y="229"/>
                  </a:cubicBezTo>
                  <a:cubicBezTo>
                    <a:pt x="85344" y="206"/>
                    <a:pt x="85390" y="161"/>
                    <a:pt x="85390" y="92"/>
                  </a:cubicBezTo>
                  <a:cubicBezTo>
                    <a:pt x="85367" y="24"/>
                    <a:pt x="85321" y="1"/>
                    <a:pt x="85253" y="1"/>
                  </a:cubicBezTo>
                  <a:cubicBezTo>
                    <a:pt x="71135" y="2238"/>
                    <a:pt x="56915" y="3356"/>
                    <a:pt x="42695" y="3356"/>
                  </a:cubicBezTo>
                  <a:cubicBezTo>
                    <a:pt x="28475" y="3356"/>
                    <a:pt x="14254" y="2238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94" name="Google Shape;194;p9"/>
          <p:cNvGrpSpPr/>
          <p:nvPr/>
        </p:nvGrpSpPr>
        <p:grpSpPr>
          <a:xfrm rot="1442705">
            <a:off x="474036" y="604417"/>
            <a:ext cx="893864" cy="948734"/>
            <a:chOff x="3165575" y="3715675"/>
            <a:chExt cx="793140" cy="841826"/>
          </a:xfrm>
        </p:grpSpPr>
        <p:sp>
          <p:nvSpPr>
            <p:cNvPr id="195" name="Google Shape;195;p9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9988596">
            <a:off x="432258" y="2059668"/>
            <a:ext cx="420564" cy="1777284"/>
            <a:chOff x="870986" y="1085678"/>
            <a:chExt cx="705492" cy="2981379"/>
          </a:xfrm>
        </p:grpSpPr>
        <p:sp>
          <p:nvSpPr>
            <p:cNvPr id="202" name="Google Shape;202;p9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05" name="Google Shape;205;p9"/>
          <p:cNvSpPr/>
          <p:nvPr/>
        </p:nvSpPr>
        <p:spPr>
          <a:xfrm>
            <a:off x="16828227" y="1819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6" name="Google Shape;206;p9"/>
          <p:cNvSpPr/>
          <p:nvPr/>
        </p:nvSpPr>
        <p:spPr>
          <a:xfrm flipH="1">
            <a:off x="17820025" y="10562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7" name="Google Shape;207;p9"/>
          <p:cNvSpPr/>
          <p:nvPr/>
        </p:nvSpPr>
        <p:spPr>
          <a:xfrm flipH="1">
            <a:off x="17383778" y="6098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8" name="Google Shape;208;p9"/>
          <p:cNvSpPr/>
          <p:nvPr/>
        </p:nvSpPr>
        <p:spPr>
          <a:xfrm flipH="1">
            <a:off x="9887275" y="904172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1" name="Google Shape;11;p2"/>
          <p:cNvSpPr/>
          <p:nvPr/>
        </p:nvSpPr>
        <p:spPr>
          <a:xfrm flipH="1">
            <a:off x="422305" y="88979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" name="Google Shape;12;p2"/>
          <p:cNvSpPr/>
          <p:nvPr/>
        </p:nvSpPr>
        <p:spPr>
          <a:xfrm>
            <a:off x="12029677" y="237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" name="Google Shape;13;p2"/>
          <p:cNvSpPr/>
          <p:nvPr/>
        </p:nvSpPr>
        <p:spPr>
          <a:xfrm>
            <a:off x="312675" y="7592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" name="Google Shape;14;p2"/>
          <p:cNvSpPr/>
          <p:nvPr/>
        </p:nvSpPr>
        <p:spPr>
          <a:xfrm flipH="1">
            <a:off x="169275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" name="Google Shape;15;p2"/>
          <p:cNvSpPr/>
          <p:nvPr/>
        </p:nvSpPr>
        <p:spPr>
          <a:xfrm>
            <a:off x="16994027" y="1503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209550" y="2269700"/>
            <a:ext cx="11053200" cy="4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209550" y="6945250"/>
            <a:ext cx="110532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376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44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8" name="Google Shape;978;p3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9" name="Google Shape;979;p32"/>
          <p:cNvSpPr/>
          <p:nvPr/>
        </p:nvSpPr>
        <p:spPr>
          <a:xfrm flipH="1">
            <a:off x="381155" y="92082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0" name="Google Shape;980;p32"/>
          <p:cNvSpPr/>
          <p:nvPr/>
        </p:nvSpPr>
        <p:spPr>
          <a:xfrm>
            <a:off x="15513577" y="415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1" name="Google Shape;981;p32"/>
          <p:cNvSpPr/>
          <p:nvPr/>
        </p:nvSpPr>
        <p:spPr>
          <a:xfrm>
            <a:off x="527377" y="7537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2" name="Google Shape;982;p32"/>
          <p:cNvSpPr/>
          <p:nvPr/>
        </p:nvSpPr>
        <p:spPr>
          <a:xfrm flipH="1">
            <a:off x="17130255" y="830177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3" name="Google Shape;983;p32"/>
          <p:cNvSpPr/>
          <p:nvPr/>
        </p:nvSpPr>
        <p:spPr>
          <a:xfrm>
            <a:off x="16990677" y="24395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4" name="Google Shape;984;p32"/>
          <p:cNvSpPr/>
          <p:nvPr/>
        </p:nvSpPr>
        <p:spPr>
          <a:xfrm>
            <a:off x="2205477" y="9495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985" name="Google Shape;985;p32"/>
          <p:cNvGrpSpPr/>
          <p:nvPr/>
        </p:nvGrpSpPr>
        <p:grpSpPr>
          <a:xfrm rot="1189197">
            <a:off x="337250" y="258830"/>
            <a:ext cx="491044" cy="2075132"/>
            <a:chOff x="870986" y="1085678"/>
            <a:chExt cx="705492" cy="2981379"/>
          </a:xfrm>
        </p:grpSpPr>
        <p:sp>
          <p:nvSpPr>
            <p:cNvPr id="986" name="Google Shape;986;p32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989" name="Google Shape;989;p32"/>
          <p:cNvGrpSpPr/>
          <p:nvPr/>
        </p:nvGrpSpPr>
        <p:grpSpPr>
          <a:xfrm rot="-1441342">
            <a:off x="16713056" y="480245"/>
            <a:ext cx="893880" cy="948750"/>
            <a:chOff x="3165575" y="3715675"/>
            <a:chExt cx="793140" cy="841826"/>
          </a:xfrm>
        </p:grpSpPr>
        <p:sp>
          <p:nvSpPr>
            <p:cNvPr id="990" name="Google Shape;990;p32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996" name="Google Shape;996;p32"/>
          <p:cNvSpPr/>
          <p:nvPr/>
        </p:nvSpPr>
        <p:spPr>
          <a:xfrm>
            <a:off x="17505577" y="6683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7" name="Google Shape;997;p32"/>
          <p:cNvSpPr/>
          <p:nvPr/>
        </p:nvSpPr>
        <p:spPr>
          <a:xfrm>
            <a:off x="1711727" y="3394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8" name="Google Shape;998;p32"/>
          <p:cNvSpPr/>
          <p:nvPr/>
        </p:nvSpPr>
        <p:spPr>
          <a:xfrm flipH="1">
            <a:off x="33163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9" name="Google Shape;999;p32"/>
          <p:cNvSpPr/>
          <p:nvPr/>
        </p:nvSpPr>
        <p:spPr>
          <a:xfrm>
            <a:off x="413451" y="3089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0" name="Google Shape;1000;p32"/>
          <p:cNvSpPr/>
          <p:nvPr/>
        </p:nvSpPr>
        <p:spPr>
          <a:xfrm>
            <a:off x="11608527" y="672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1673778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3"/>
          <p:cNvSpPr/>
          <p:nvPr/>
        </p:nvSpPr>
        <p:spPr>
          <a:xfrm rot="5400000">
            <a:off x="127848" y="-127882"/>
            <a:ext cx="3045312" cy="330107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3" name="Google Shape;1003;p33"/>
          <p:cNvSpPr/>
          <p:nvPr/>
        </p:nvSpPr>
        <p:spPr>
          <a:xfrm rot="10800000" flipH="1">
            <a:off x="14533909" y="7964001"/>
            <a:ext cx="3754086" cy="232299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004" name="Google Shape;1004;p33"/>
          <p:cNvGrpSpPr/>
          <p:nvPr/>
        </p:nvGrpSpPr>
        <p:grpSpPr>
          <a:xfrm rot="293269">
            <a:off x="17022489" y="6185753"/>
            <a:ext cx="537246" cy="3751726"/>
            <a:chOff x="1435635" y="337718"/>
            <a:chExt cx="515498" cy="3599101"/>
          </a:xfrm>
        </p:grpSpPr>
        <p:sp>
          <p:nvSpPr>
            <p:cNvPr id="1005" name="Google Shape;1005;p33"/>
            <p:cNvSpPr/>
            <p:nvPr/>
          </p:nvSpPr>
          <p:spPr>
            <a:xfrm>
              <a:off x="1435635" y="918494"/>
              <a:ext cx="371122" cy="3018325"/>
            </a:xfrm>
            <a:custGeom>
              <a:avLst/>
              <a:gdLst/>
              <a:ahLst/>
              <a:cxnLst/>
              <a:rect l="l" t="t" r="r" b="b"/>
              <a:pathLst>
                <a:path w="5776" h="46976" extrusionOk="0">
                  <a:moveTo>
                    <a:pt x="4120" y="0"/>
                  </a:moveTo>
                  <a:cubicBezTo>
                    <a:pt x="2912" y="0"/>
                    <a:pt x="1391" y="10429"/>
                    <a:pt x="685" y="23374"/>
                  </a:cubicBezTo>
                  <a:cubicBezTo>
                    <a:pt x="1" y="36339"/>
                    <a:pt x="434" y="46907"/>
                    <a:pt x="1644" y="46975"/>
                  </a:cubicBezTo>
                  <a:cubicBezTo>
                    <a:pt x="1648" y="46975"/>
                    <a:pt x="1652" y="46975"/>
                    <a:pt x="1656" y="46975"/>
                  </a:cubicBezTo>
                  <a:cubicBezTo>
                    <a:pt x="2864" y="46975"/>
                    <a:pt x="4408" y="36525"/>
                    <a:pt x="5091" y="23602"/>
                  </a:cubicBezTo>
                  <a:cubicBezTo>
                    <a:pt x="5775" y="10637"/>
                    <a:pt x="5365" y="46"/>
                    <a:pt x="4132" y="1"/>
                  </a:cubicBezTo>
                  <a:cubicBezTo>
                    <a:pt x="4128" y="0"/>
                    <a:pt x="4124" y="0"/>
                    <a:pt x="4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1589647" y="805603"/>
              <a:ext cx="184854" cy="498921"/>
            </a:xfrm>
            <a:custGeom>
              <a:avLst/>
              <a:gdLst/>
              <a:ahLst/>
              <a:cxnLst/>
              <a:rect l="l" t="t" r="r" b="b"/>
              <a:pathLst>
                <a:path w="2877" h="7765" extrusionOk="0">
                  <a:moveTo>
                    <a:pt x="1119" y="0"/>
                  </a:moveTo>
                  <a:lnTo>
                    <a:pt x="0" y="7304"/>
                  </a:lnTo>
                  <a:cubicBezTo>
                    <a:pt x="0" y="7304"/>
                    <a:pt x="594" y="7715"/>
                    <a:pt x="1415" y="7761"/>
                  </a:cubicBezTo>
                  <a:cubicBezTo>
                    <a:pt x="1468" y="7764"/>
                    <a:pt x="1520" y="7765"/>
                    <a:pt x="1571" y="7765"/>
                  </a:cubicBezTo>
                  <a:cubicBezTo>
                    <a:pt x="2335" y="7765"/>
                    <a:pt x="2876" y="7464"/>
                    <a:pt x="2876" y="7464"/>
                  </a:cubicBezTo>
                  <a:lnTo>
                    <a:pt x="2557" y="91"/>
                  </a:lnTo>
                  <a:lnTo>
                    <a:pt x="1826" y="46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1450284" y="337718"/>
              <a:ext cx="500848" cy="541520"/>
            </a:xfrm>
            <a:custGeom>
              <a:avLst/>
              <a:gdLst/>
              <a:ahLst/>
              <a:cxnLst/>
              <a:rect l="l" t="t" r="r" b="b"/>
              <a:pathLst>
                <a:path w="7795" h="8428" extrusionOk="0">
                  <a:moveTo>
                    <a:pt x="4406" y="1"/>
                  </a:moveTo>
                  <a:cubicBezTo>
                    <a:pt x="4406" y="1"/>
                    <a:pt x="1" y="8218"/>
                    <a:pt x="3950" y="8423"/>
                  </a:cubicBezTo>
                  <a:cubicBezTo>
                    <a:pt x="3996" y="8426"/>
                    <a:pt x="4041" y="8427"/>
                    <a:pt x="4085" y="8427"/>
                  </a:cubicBezTo>
                  <a:cubicBezTo>
                    <a:pt x="7794" y="8427"/>
                    <a:pt x="4406" y="1"/>
                    <a:pt x="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008" name="Google Shape;1008;p33"/>
          <p:cNvGrpSpPr/>
          <p:nvPr/>
        </p:nvGrpSpPr>
        <p:grpSpPr>
          <a:xfrm rot="510022">
            <a:off x="518960" y="571664"/>
            <a:ext cx="695440" cy="3111940"/>
            <a:chOff x="1450284" y="750796"/>
            <a:chExt cx="690841" cy="3092147"/>
          </a:xfrm>
        </p:grpSpPr>
        <p:sp>
          <p:nvSpPr>
            <p:cNvPr id="1009" name="Google Shape;1009;p33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014" name="Google Shape;1014;p33"/>
          <p:cNvSpPr/>
          <p:nvPr/>
        </p:nvSpPr>
        <p:spPr>
          <a:xfrm rot="10800000" flipH="1">
            <a:off x="16964277" y="40509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5" name="Google Shape;1015;p33"/>
          <p:cNvSpPr/>
          <p:nvPr/>
        </p:nvSpPr>
        <p:spPr>
          <a:xfrm rot="10800000">
            <a:off x="17352328" y="27495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6" name="Google Shape;1016;p33"/>
          <p:cNvSpPr/>
          <p:nvPr/>
        </p:nvSpPr>
        <p:spPr>
          <a:xfrm rot="10800000" flipH="1">
            <a:off x="439951" y="8303123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7" name="Google Shape;1017;p33"/>
          <p:cNvSpPr/>
          <p:nvPr/>
        </p:nvSpPr>
        <p:spPr>
          <a:xfrm rot="10800000">
            <a:off x="954751" y="961492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8" name="Google Shape;1018;p33"/>
          <p:cNvSpPr/>
          <p:nvPr/>
        </p:nvSpPr>
        <p:spPr>
          <a:xfrm rot="10800000">
            <a:off x="12132225" y="1236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9" name="Google Shape;1019;p33"/>
          <p:cNvSpPr/>
          <p:nvPr/>
        </p:nvSpPr>
        <p:spPr>
          <a:xfrm rot="10800000">
            <a:off x="10443275" y="93626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0" name="Google Shape;1020;p33"/>
          <p:cNvSpPr/>
          <p:nvPr/>
        </p:nvSpPr>
        <p:spPr>
          <a:xfrm rot="10800000">
            <a:off x="5952375" y="4051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1" name="Google Shape;1021;p33"/>
          <p:cNvSpPr/>
          <p:nvPr/>
        </p:nvSpPr>
        <p:spPr>
          <a:xfrm rot="10800000">
            <a:off x="6531225" y="96415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327080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8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00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4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1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2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94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25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72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44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70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5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7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0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BLANK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/>
          <p:nvPr/>
        </p:nvSpPr>
        <p:spPr>
          <a:xfrm flipH="1">
            <a:off x="12926000" y="4545776"/>
            <a:ext cx="5361988" cy="5812320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58" name="Google Shape;258;p13"/>
          <p:cNvSpPr/>
          <p:nvPr/>
        </p:nvSpPr>
        <p:spPr>
          <a:xfrm flipH="1">
            <a:off x="-69191" y="1"/>
            <a:ext cx="3754086" cy="232299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59" name="Google Shape;259;p13"/>
          <p:cNvGrpSpPr/>
          <p:nvPr/>
        </p:nvGrpSpPr>
        <p:grpSpPr>
          <a:xfrm rot="-1441342">
            <a:off x="16646756" y="604395"/>
            <a:ext cx="893880" cy="948750"/>
            <a:chOff x="3165575" y="3715675"/>
            <a:chExt cx="793140" cy="841826"/>
          </a:xfrm>
        </p:grpSpPr>
        <p:sp>
          <p:nvSpPr>
            <p:cNvPr id="260" name="Google Shape;260;p13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66" name="Google Shape;266;p13"/>
          <p:cNvSpPr/>
          <p:nvPr/>
        </p:nvSpPr>
        <p:spPr>
          <a:xfrm>
            <a:off x="553001" y="8512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7" name="Google Shape;267;p13"/>
          <p:cNvSpPr/>
          <p:nvPr/>
        </p:nvSpPr>
        <p:spPr>
          <a:xfrm flipH="1">
            <a:off x="1087551" y="391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8" name="Google Shape;268;p13"/>
          <p:cNvSpPr/>
          <p:nvPr/>
        </p:nvSpPr>
        <p:spPr>
          <a:xfrm flipH="1">
            <a:off x="409555" y="7594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9" name="Google Shape;269;p13"/>
          <p:cNvSpPr/>
          <p:nvPr/>
        </p:nvSpPr>
        <p:spPr>
          <a:xfrm>
            <a:off x="479027" y="9117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0" name="Google Shape;270;p13"/>
          <p:cNvSpPr/>
          <p:nvPr/>
        </p:nvSpPr>
        <p:spPr>
          <a:xfrm>
            <a:off x="1686318" y="96557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1" name="Google Shape;271;p13"/>
          <p:cNvSpPr/>
          <p:nvPr/>
        </p:nvSpPr>
        <p:spPr>
          <a:xfrm>
            <a:off x="16972168" y="22092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2" name="Google Shape;272;p13"/>
          <p:cNvSpPr/>
          <p:nvPr/>
        </p:nvSpPr>
        <p:spPr>
          <a:xfrm>
            <a:off x="17572827" y="391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1440000" y="3892076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6000" y="2748726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440000" y="4563476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6924000" y="3892076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4" hasCustomPrompt="1"/>
          </p:nvPr>
        </p:nvSpPr>
        <p:spPr>
          <a:xfrm>
            <a:off x="8250000" y="2748726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5"/>
          </p:nvPr>
        </p:nvSpPr>
        <p:spPr>
          <a:xfrm>
            <a:off x="6924000" y="4563476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6"/>
          </p:nvPr>
        </p:nvSpPr>
        <p:spPr>
          <a:xfrm>
            <a:off x="1440000" y="7040050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 hasCustomPrompt="1"/>
          </p:nvPr>
        </p:nvSpPr>
        <p:spPr>
          <a:xfrm>
            <a:off x="2766000" y="58971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1440000" y="7711500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/>
          </p:nvPr>
        </p:nvSpPr>
        <p:spPr>
          <a:xfrm>
            <a:off x="6924000" y="7040050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8250000" y="58971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4"/>
          </p:nvPr>
        </p:nvSpPr>
        <p:spPr>
          <a:xfrm>
            <a:off x="6924000" y="7711500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36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6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8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9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59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1" name="Google Shape;11;p2"/>
          <p:cNvSpPr/>
          <p:nvPr/>
        </p:nvSpPr>
        <p:spPr>
          <a:xfrm flipH="1">
            <a:off x="422305" y="88979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" name="Google Shape;12;p2"/>
          <p:cNvSpPr/>
          <p:nvPr/>
        </p:nvSpPr>
        <p:spPr>
          <a:xfrm>
            <a:off x="12029677" y="237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" name="Google Shape;13;p2"/>
          <p:cNvSpPr/>
          <p:nvPr/>
        </p:nvSpPr>
        <p:spPr>
          <a:xfrm>
            <a:off x="312675" y="75920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" name="Google Shape;14;p2"/>
          <p:cNvSpPr/>
          <p:nvPr/>
        </p:nvSpPr>
        <p:spPr>
          <a:xfrm flipH="1">
            <a:off x="169275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" name="Google Shape;15;p2"/>
          <p:cNvSpPr/>
          <p:nvPr/>
        </p:nvSpPr>
        <p:spPr>
          <a:xfrm>
            <a:off x="16994027" y="1503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209550" y="2269700"/>
            <a:ext cx="11053200" cy="4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209550" y="6945250"/>
            <a:ext cx="110532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158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 rot="10800000" flipH="1">
            <a:off x="12356650" y="7583118"/>
            <a:ext cx="6400196" cy="355714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6927000" y="3144300"/>
            <a:ext cx="99348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>
            <a:off x="6927000" y="4827900"/>
            <a:ext cx="9934800" cy="23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flipH="1">
            <a:off x="-69046" y="1"/>
            <a:ext cx="6400196" cy="578327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70" name="Google Shape;170;p9"/>
          <p:cNvGrpSpPr/>
          <p:nvPr/>
        </p:nvGrpSpPr>
        <p:grpSpPr>
          <a:xfrm rot="830957">
            <a:off x="17111637" y="7323909"/>
            <a:ext cx="544318" cy="2435570"/>
            <a:chOff x="1450284" y="750796"/>
            <a:chExt cx="690841" cy="3092147"/>
          </a:xfrm>
        </p:grpSpPr>
        <p:sp>
          <p:nvSpPr>
            <p:cNvPr id="171" name="Google Shape;171;p9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3657399" y="12"/>
            <a:ext cx="10973042" cy="1009148"/>
            <a:chOff x="1828699" y="733756"/>
            <a:chExt cx="5486521" cy="504574"/>
          </a:xfrm>
        </p:grpSpPr>
        <p:sp>
          <p:nvSpPr>
            <p:cNvPr id="177" name="Google Shape;177;p9"/>
            <p:cNvSpPr/>
            <p:nvPr/>
          </p:nvSpPr>
          <p:spPr>
            <a:xfrm>
              <a:off x="1882927" y="754317"/>
              <a:ext cx="322740" cy="319785"/>
            </a:xfrm>
            <a:custGeom>
              <a:avLst/>
              <a:gdLst/>
              <a:ahLst/>
              <a:cxnLst/>
              <a:rect l="l" t="t" r="r" b="b"/>
              <a:pathLst>
                <a:path w="5023" h="4977" extrusionOk="0">
                  <a:moveTo>
                    <a:pt x="663" y="0"/>
                  </a:moveTo>
                  <a:cubicBezTo>
                    <a:pt x="434" y="1438"/>
                    <a:pt x="206" y="2899"/>
                    <a:pt x="1" y="4337"/>
                  </a:cubicBezTo>
                  <a:cubicBezTo>
                    <a:pt x="845" y="3721"/>
                    <a:pt x="1690" y="3127"/>
                    <a:pt x="2534" y="2488"/>
                  </a:cubicBezTo>
                  <a:cubicBezTo>
                    <a:pt x="3150" y="3333"/>
                    <a:pt x="3790" y="4155"/>
                    <a:pt x="4429" y="4976"/>
                  </a:cubicBezTo>
                  <a:cubicBezTo>
                    <a:pt x="4634" y="3538"/>
                    <a:pt x="4817" y="2077"/>
                    <a:pt x="5022" y="639"/>
                  </a:cubicBezTo>
                  <a:cubicBezTo>
                    <a:pt x="3561" y="434"/>
                    <a:pt x="2123" y="229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2220251" y="802699"/>
              <a:ext cx="318307" cy="313938"/>
            </a:xfrm>
            <a:custGeom>
              <a:avLst/>
              <a:gdLst/>
              <a:ahLst/>
              <a:cxnLst/>
              <a:rect l="l" t="t" r="r" b="b"/>
              <a:pathLst>
                <a:path w="4954" h="4886" extrusionOk="0">
                  <a:moveTo>
                    <a:pt x="571" y="1"/>
                  </a:moveTo>
                  <a:cubicBezTo>
                    <a:pt x="388" y="1439"/>
                    <a:pt x="206" y="2899"/>
                    <a:pt x="0" y="4337"/>
                  </a:cubicBezTo>
                  <a:cubicBezTo>
                    <a:pt x="845" y="3721"/>
                    <a:pt x="1667" y="3082"/>
                    <a:pt x="2488" y="2443"/>
                  </a:cubicBezTo>
                  <a:cubicBezTo>
                    <a:pt x="3150" y="3265"/>
                    <a:pt x="3789" y="4086"/>
                    <a:pt x="4451" y="4885"/>
                  </a:cubicBezTo>
                  <a:cubicBezTo>
                    <a:pt x="4611" y="3447"/>
                    <a:pt x="4794" y="1986"/>
                    <a:pt x="4954" y="548"/>
                  </a:cubicBezTo>
                  <a:cubicBezTo>
                    <a:pt x="3493" y="366"/>
                    <a:pt x="2032" y="183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2559053" y="843756"/>
              <a:ext cx="312396" cy="309504"/>
            </a:xfrm>
            <a:custGeom>
              <a:avLst/>
              <a:gdLst/>
              <a:ahLst/>
              <a:cxnLst/>
              <a:rect l="l" t="t" r="r" b="b"/>
              <a:pathLst>
                <a:path w="4862" h="4817" extrusionOk="0">
                  <a:moveTo>
                    <a:pt x="502" y="1"/>
                  </a:moveTo>
                  <a:cubicBezTo>
                    <a:pt x="320" y="1439"/>
                    <a:pt x="160" y="2899"/>
                    <a:pt x="0" y="4360"/>
                  </a:cubicBezTo>
                  <a:cubicBezTo>
                    <a:pt x="822" y="3698"/>
                    <a:pt x="1643" y="3059"/>
                    <a:pt x="2442" y="2420"/>
                  </a:cubicBezTo>
                  <a:cubicBezTo>
                    <a:pt x="3104" y="3219"/>
                    <a:pt x="3766" y="4018"/>
                    <a:pt x="4451" y="4817"/>
                  </a:cubicBezTo>
                  <a:cubicBezTo>
                    <a:pt x="4588" y="3379"/>
                    <a:pt x="4725" y="1918"/>
                    <a:pt x="4862" y="457"/>
                  </a:cubicBezTo>
                  <a:cubicBezTo>
                    <a:pt x="3401" y="320"/>
                    <a:pt x="1963" y="160"/>
                    <a:pt x="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2897791" y="878966"/>
              <a:ext cx="308091" cy="305135"/>
            </a:xfrm>
            <a:custGeom>
              <a:avLst/>
              <a:gdLst/>
              <a:ahLst/>
              <a:cxnLst/>
              <a:rect l="l" t="t" r="r" b="b"/>
              <a:pathLst>
                <a:path w="4795" h="4749" extrusionOk="0">
                  <a:moveTo>
                    <a:pt x="412" y="0"/>
                  </a:moveTo>
                  <a:cubicBezTo>
                    <a:pt x="275" y="1438"/>
                    <a:pt x="138" y="2899"/>
                    <a:pt x="1" y="4360"/>
                  </a:cubicBezTo>
                  <a:cubicBezTo>
                    <a:pt x="800" y="3698"/>
                    <a:pt x="1621" y="3036"/>
                    <a:pt x="2420" y="2374"/>
                  </a:cubicBezTo>
                  <a:cubicBezTo>
                    <a:pt x="3082" y="3173"/>
                    <a:pt x="3767" y="3949"/>
                    <a:pt x="4452" y="4748"/>
                  </a:cubicBezTo>
                  <a:cubicBezTo>
                    <a:pt x="4566" y="3287"/>
                    <a:pt x="4680" y="1826"/>
                    <a:pt x="4794" y="366"/>
                  </a:cubicBezTo>
                  <a:cubicBezTo>
                    <a:pt x="3333" y="252"/>
                    <a:pt x="1872" y="137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236593" y="906852"/>
              <a:ext cx="303657" cy="299224"/>
            </a:xfrm>
            <a:custGeom>
              <a:avLst/>
              <a:gdLst/>
              <a:ahLst/>
              <a:cxnLst/>
              <a:rect l="l" t="t" r="r" b="b"/>
              <a:pathLst>
                <a:path w="4726" h="4657" extrusionOk="0">
                  <a:moveTo>
                    <a:pt x="343" y="0"/>
                  </a:moveTo>
                  <a:cubicBezTo>
                    <a:pt x="229" y="1461"/>
                    <a:pt x="114" y="2922"/>
                    <a:pt x="0" y="4360"/>
                  </a:cubicBezTo>
                  <a:cubicBezTo>
                    <a:pt x="799" y="3698"/>
                    <a:pt x="1598" y="3013"/>
                    <a:pt x="2397" y="2351"/>
                  </a:cubicBezTo>
                  <a:cubicBezTo>
                    <a:pt x="3082" y="3127"/>
                    <a:pt x="3767" y="3903"/>
                    <a:pt x="4474" y="4657"/>
                  </a:cubicBezTo>
                  <a:cubicBezTo>
                    <a:pt x="4565" y="3219"/>
                    <a:pt x="4634" y="1758"/>
                    <a:pt x="4725" y="297"/>
                  </a:cubicBezTo>
                  <a:cubicBezTo>
                    <a:pt x="3264" y="206"/>
                    <a:pt x="1804" y="114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576808" y="928826"/>
              <a:ext cx="297810" cy="294855"/>
            </a:xfrm>
            <a:custGeom>
              <a:avLst/>
              <a:gdLst/>
              <a:ahLst/>
              <a:cxnLst/>
              <a:rect l="l" t="t" r="r" b="b"/>
              <a:pathLst>
                <a:path w="4635" h="4589" extrusionOk="0">
                  <a:moveTo>
                    <a:pt x="252" y="1"/>
                  </a:moveTo>
                  <a:cubicBezTo>
                    <a:pt x="161" y="1461"/>
                    <a:pt x="92" y="2922"/>
                    <a:pt x="1" y="4383"/>
                  </a:cubicBezTo>
                  <a:cubicBezTo>
                    <a:pt x="777" y="3675"/>
                    <a:pt x="1576" y="2991"/>
                    <a:pt x="2329" y="2306"/>
                  </a:cubicBezTo>
                  <a:cubicBezTo>
                    <a:pt x="3037" y="3059"/>
                    <a:pt x="3744" y="3835"/>
                    <a:pt x="4475" y="4588"/>
                  </a:cubicBezTo>
                  <a:cubicBezTo>
                    <a:pt x="4520" y="3128"/>
                    <a:pt x="4589" y="1667"/>
                    <a:pt x="4634" y="206"/>
                  </a:cubicBezTo>
                  <a:cubicBezTo>
                    <a:pt x="3174" y="160"/>
                    <a:pt x="1713" y="69"/>
                    <a:pt x="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917088" y="943475"/>
              <a:ext cx="293377" cy="290486"/>
            </a:xfrm>
            <a:custGeom>
              <a:avLst/>
              <a:gdLst/>
              <a:ahLst/>
              <a:cxnLst/>
              <a:rect l="l" t="t" r="r" b="b"/>
              <a:pathLst>
                <a:path w="4566" h="4521" extrusionOk="0">
                  <a:moveTo>
                    <a:pt x="160" y="1"/>
                  </a:moveTo>
                  <a:cubicBezTo>
                    <a:pt x="114" y="1462"/>
                    <a:pt x="46" y="2922"/>
                    <a:pt x="0" y="4383"/>
                  </a:cubicBezTo>
                  <a:cubicBezTo>
                    <a:pt x="776" y="3698"/>
                    <a:pt x="1530" y="2991"/>
                    <a:pt x="2306" y="2283"/>
                  </a:cubicBezTo>
                  <a:cubicBezTo>
                    <a:pt x="3013" y="3037"/>
                    <a:pt x="3744" y="3767"/>
                    <a:pt x="4474" y="4520"/>
                  </a:cubicBezTo>
                  <a:cubicBezTo>
                    <a:pt x="4497" y="3059"/>
                    <a:pt x="4520" y="1599"/>
                    <a:pt x="4565" y="138"/>
                  </a:cubicBezTo>
                  <a:cubicBezTo>
                    <a:pt x="3082" y="115"/>
                    <a:pt x="1621" y="6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257303" y="953756"/>
              <a:ext cx="287530" cy="284574"/>
            </a:xfrm>
            <a:custGeom>
              <a:avLst/>
              <a:gdLst/>
              <a:ahLst/>
              <a:cxnLst/>
              <a:rect l="l" t="t" r="r" b="b"/>
              <a:pathLst>
                <a:path w="4475" h="4429" extrusionOk="0">
                  <a:moveTo>
                    <a:pt x="69" y="1"/>
                  </a:moveTo>
                  <a:cubicBezTo>
                    <a:pt x="46" y="1461"/>
                    <a:pt x="24" y="2922"/>
                    <a:pt x="1" y="4383"/>
                  </a:cubicBezTo>
                  <a:cubicBezTo>
                    <a:pt x="754" y="3653"/>
                    <a:pt x="1507" y="2945"/>
                    <a:pt x="2260" y="2215"/>
                  </a:cubicBezTo>
                  <a:cubicBezTo>
                    <a:pt x="2991" y="2945"/>
                    <a:pt x="3721" y="3698"/>
                    <a:pt x="4475" y="4429"/>
                  </a:cubicBezTo>
                  <a:cubicBezTo>
                    <a:pt x="4475" y="2968"/>
                    <a:pt x="4475" y="1507"/>
                    <a:pt x="4475" y="46"/>
                  </a:cubicBezTo>
                  <a:cubicBezTo>
                    <a:pt x="3014" y="23"/>
                    <a:pt x="1553" y="23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4597583" y="953756"/>
              <a:ext cx="287466" cy="284574"/>
            </a:xfrm>
            <a:custGeom>
              <a:avLst/>
              <a:gdLst/>
              <a:ahLst/>
              <a:cxnLst/>
              <a:rect l="l" t="t" r="r" b="b"/>
              <a:pathLst>
                <a:path w="4474" h="4429" extrusionOk="0">
                  <a:moveTo>
                    <a:pt x="4383" y="1"/>
                  </a:moveTo>
                  <a:cubicBezTo>
                    <a:pt x="2922" y="23"/>
                    <a:pt x="1461" y="23"/>
                    <a:pt x="0" y="46"/>
                  </a:cubicBezTo>
                  <a:cubicBezTo>
                    <a:pt x="0" y="1507"/>
                    <a:pt x="0" y="2968"/>
                    <a:pt x="0" y="4429"/>
                  </a:cubicBezTo>
                  <a:cubicBezTo>
                    <a:pt x="753" y="3698"/>
                    <a:pt x="1484" y="2945"/>
                    <a:pt x="2214" y="2215"/>
                  </a:cubicBezTo>
                  <a:cubicBezTo>
                    <a:pt x="2968" y="2945"/>
                    <a:pt x="3721" y="3653"/>
                    <a:pt x="4474" y="4383"/>
                  </a:cubicBezTo>
                  <a:cubicBezTo>
                    <a:pt x="4451" y="2922"/>
                    <a:pt x="4428" y="1461"/>
                    <a:pt x="4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31951" y="943475"/>
              <a:ext cx="293377" cy="290486"/>
            </a:xfrm>
            <a:custGeom>
              <a:avLst/>
              <a:gdLst/>
              <a:ahLst/>
              <a:cxnLst/>
              <a:rect l="l" t="t" r="r" b="b"/>
              <a:pathLst>
                <a:path w="4566" h="4521" extrusionOk="0">
                  <a:moveTo>
                    <a:pt x="4406" y="1"/>
                  </a:moveTo>
                  <a:cubicBezTo>
                    <a:pt x="2945" y="69"/>
                    <a:pt x="1461" y="115"/>
                    <a:pt x="0" y="138"/>
                  </a:cubicBezTo>
                  <a:cubicBezTo>
                    <a:pt x="23" y="1599"/>
                    <a:pt x="69" y="3059"/>
                    <a:pt x="92" y="4520"/>
                  </a:cubicBezTo>
                  <a:cubicBezTo>
                    <a:pt x="822" y="3767"/>
                    <a:pt x="1553" y="3037"/>
                    <a:pt x="2260" y="2283"/>
                  </a:cubicBezTo>
                  <a:cubicBezTo>
                    <a:pt x="3013" y="2991"/>
                    <a:pt x="3789" y="3698"/>
                    <a:pt x="4565" y="4383"/>
                  </a:cubicBezTo>
                  <a:cubicBezTo>
                    <a:pt x="4497" y="2922"/>
                    <a:pt x="4451" y="1462"/>
                    <a:pt x="4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266319" y="928826"/>
              <a:ext cx="299224" cy="294855"/>
            </a:xfrm>
            <a:custGeom>
              <a:avLst/>
              <a:gdLst/>
              <a:ahLst/>
              <a:cxnLst/>
              <a:rect l="l" t="t" r="r" b="b"/>
              <a:pathLst>
                <a:path w="4657" h="4589" extrusionOk="0">
                  <a:moveTo>
                    <a:pt x="4406" y="1"/>
                  </a:moveTo>
                  <a:cubicBezTo>
                    <a:pt x="2945" y="69"/>
                    <a:pt x="1484" y="160"/>
                    <a:pt x="1" y="206"/>
                  </a:cubicBezTo>
                  <a:cubicBezTo>
                    <a:pt x="69" y="1667"/>
                    <a:pt x="115" y="3128"/>
                    <a:pt x="183" y="4588"/>
                  </a:cubicBezTo>
                  <a:cubicBezTo>
                    <a:pt x="891" y="3835"/>
                    <a:pt x="1598" y="3059"/>
                    <a:pt x="2306" y="2306"/>
                  </a:cubicBezTo>
                  <a:cubicBezTo>
                    <a:pt x="3082" y="2991"/>
                    <a:pt x="3858" y="3675"/>
                    <a:pt x="4657" y="4383"/>
                  </a:cubicBezTo>
                  <a:cubicBezTo>
                    <a:pt x="4566" y="2922"/>
                    <a:pt x="4474" y="1461"/>
                    <a:pt x="4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5602166" y="906852"/>
              <a:ext cx="302180" cy="300702"/>
            </a:xfrm>
            <a:custGeom>
              <a:avLst/>
              <a:gdLst/>
              <a:ahLst/>
              <a:cxnLst/>
              <a:rect l="l" t="t" r="r" b="b"/>
              <a:pathLst>
                <a:path w="4703" h="4680" extrusionOk="0">
                  <a:moveTo>
                    <a:pt x="4383" y="0"/>
                  </a:moveTo>
                  <a:cubicBezTo>
                    <a:pt x="2922" y="114"/>
                    <a:pt x="1461" y="206"/>
                    <a:pt x="1" y="297"/>
                  </a:cubicBezTo>
                  <a:cubicBezTo>
                    <a:pt x="69" y="1758"/>
                    <a:pt x="160" y="3219"/>
                    <a:pt x="252" y="4679"/>
                  </a:cubicBezTo>
                  <a:cubicBezTo>
                    <a:pt x="959" y="3903"/>
                    <a:pt x="1644" y="3127"/>
                    <a:pt x="2329" y="2351"/>
                  </a:cubicBezTo>
                  <a:cubicBezTo>
                    <a:pt x="3128" y="3013"/>
                    <a:pt x="3904" y="3698"/>
                    <a:pt x="4703" y="4360"/>
                  </a:cubicBezTo>
                  <a:cubicBezTo>
                    <a:pt x="4611" y="2922"/>
                    <a:pt x="4497" y="1461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936534" y="878966"/>
              <a:ext cx="308091" cy="305135"/>
            </a:xfrm>
            <a:custGeom>
              <a:avLst/>
              <a:gdLst/>
              <a:ahLst/>
              <a:cxnLst/>
              <a:rect l="l" t="t" r="r" b="b"/>
              <a:pathLst>
                <a:path w="4795" h="4749" extrusionOk="0">
                  <a:moveTo>
                    <a:pt x="4383" y="0"/>
                  </a:moveTo>
                  <a:cubicBezTo>
                    <a:pt x="2922" y="137"/>
                    <a:pt x="1462" y="252"/>
                    <a:pt x="1" y="366"/>
                  </a:cubicBezTo>
                  <a:cubicBezTo>
                    <a:pt x="115" y="1826"/>
                    <a:pt x="206" y="3287"/>
                    <a:pt x="320" y="4748"/>
                  </a:cubicBezTo>
                  <a:cubicBezTo>
                    <a:pt x="1028" y="3949"/>
                    <a:pt x="1690" y="3173"/>
                    <a:pt x="2375" y="2374"/>
                  </a:cubicBezTo>
                  <a:cubicBezTo>
                    <a:pt x="3173" y="3036"/>
                    <a:pt x="3972" y="3698"/>
                    <a:pt x="4794" y="4360"/>
                  </a:cubicBezTo>
                  <a:cubicBezTo>
                    <a:pt x="4657" y="2899"/>
                    <a:pt x="4520" y="1438"/>
                    <a:pt x="4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6269489" y="843756"/>
              <a:ext cx="313873" cy="309504"/>
            </a:xfrm>
            <a:custGeom>
              <a:avLst/>
              <a:gdLst/>
              <a:ahLst/>
              <a:cxnLst/>
              <a:rect l="l" t="t" r="r" b="b"/>
              <a:pathLst>
                <a:path w="4885" h="4817" extrusionOk="0">
                  <a:moveTo>
                    <a:pt x="4383" y="1"/>
                  </a:moveTo>
                  <a:cubicBezTo>
                    <a:pt x="2922" y="160"/>
                    <a:pt x="1461" y="320"/>
                    <a:pt x="0" y="457"/>
                  </a:cubicBezTo>
                  <a:cubicBezTo>
                    <a:pt x="137" y="1918"/>
                    <a:pt x="297" y="3379"/>
                    <a:pt x="434" y="4817"/>
                  </a:cubicBezTo>
                  <a:cubicBezTo>
                    <a:pt x="1096" y="4018"/>
                    <a:pt x="1758" y="3219"/>
                    <a:pt x="2420" y="2420"/>
                  </a:cubicBezTo>
                  <a:cubicBezTo>
                    <a:pt x="3241" y="3059"/>
                    <a:pt x="4063" y="3721"/>
                    <a:pt x="4885" y="4360"/>
                  </a:cubicBezTo>
                  <a:cubicBezTo>
                    <a:pt x="4725" y="2899"/>
                    <a:pt x="4542" y="1439"/>
                    <a:pt x="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6603857" y="802699"/>
              <a:ext cx="318307" cy="315351"/>
            </a:xfrm>
            <a:custGeom>
              <a:avLst/>
              <a:gdLst/>
              <a:ahLst/>
              <a:cxnLst/>
              <a:rect l="l" t="t" r="r" b="b"/>
              <a:pathLst>
                <a:path w="4954" h="4908" extrusionOk="0">
                  <a:moveTo>
                    <a:pt x="4360" y="1"/>
                  </a:moveTo>
                  <a:cubicBezTo>
                    <a:pt x="2899" y="183"/>
                    <a:pt x="1461" y="366"/>
                    <a:pt x="0" y="548"/>
                  </a:cubicBezTo>
                  <a:cubicBezTo>
                    <a:pt x="160" y="1986"/>
                    <a:pt x="320" y="3447"/>
                    <a:pt x="502" y="4908"/>
                  </a:cubicBezTo>
                  <a:cubicBezTo>
                    <a:pt x="1164" y="4086"/>
                    <a:pt x="1803" y="3265"/>
                    <a:pt x="2443" y="2443"/>
                  </a:cubicBezTo>
                  <a:cubicBezTo>
                    <a:pt x="3287" y="3082"/>
                    <a:pt x="4109" y="3721"/>
                    <a:pt x="4953" y="4337"/>
                  </a:cubicBezTo>
                  <a:cubicBezTo>
                    <a:pt x="4748" y="2899"/>
                    <a:pt x="4565" y="1439"/>
                    <a:pt x="4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6936748" y="754317"/>
              <a:ext cx="322740" cy="319785"/>
            </a:xfrm>
            <a:custGeom>
              <a:avLst/>
              <a:gdLst/>
              <a:ahLst/>
              <a:cxnLst/>
              <a:rect l="l" t="t" r="r" b="b"/>
              <a:pathLst>
                <a:path w="5023" h="4977" extrusionOk="0">
                  <a:moveTo>
                    <a:pt x="4360" y="0"/>
                  </a:moveTo>
                  <a:cubicBezTo>
                    <a:pt x="2899" y="229"/>
                    <a:pt x="1439" y="434"/>
                    <a:pt x="1" y="639"/>
                  </a:cubicBezTo>
                  <a:cubicBezTo>
                    <a:pt x="183" y="2077"/>
                    <a:pt x="389" y="3538"/>
                    <a:pt x="594" y="4976"/>
                  </a:cubicBezTo>
                  <a:cubicBezTo>
                    <a:pt x="1233" y="4155"/>
                    <a:pt x="1872" y="3333"/>
                    <a:pt x="2489" y="2511"/>
                  </a:cubicBezTo>
                  <a:cubicBezTo>
                    <a:pt x="3333" y="3127"/>
                    <a:pt x="4178" y="3744"/>
                    <a:pt x="5022" y="4337"/>
                  </a:cubicBezTo>
                  <a:cubicBezTo>
                    <a:pt x="4794" y="2899"/>
                    <a:pt x="4588" y="1461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828699" y="733756"/>
              <a:ext cx="5486521" cy="230345"/>
            </a:xfrm>
            <a:custGeom>
              <a:avLst/>
              <a:gdLst/>
              <a:ahLst/>
              <a:cxnLst/>
              <a:rect l="l" t="t" r="r" b="b"/>
              <a:pathLst>
                <a:path w="85390" h="3585" extrusionOk="0">
                  <a:moveTo>
                    <a:pt x="137" y="1"/>
                  </a:moveTo>
                  <a:cubicBezTo>
                    <a:pt x="69" y="1"/>
                    <a:pt x="23" y="24"/>
                    <a:pt x="0" y="92"/>
                  </a:cubicBezTo>
                  <a:cubicBezTo>
                    <a:pt x="0" y="161"/>
                    <a:pt x="46" y="206"/>
                    <a:pt x="91" y="229"/>
                  </a:cubicBezTo>
                  <a:cubicBezTo>
                    <a:pt x="14220" y="2466"/>
                    <a:pt x="28463" y="3584"/>
                    <a:pt x="42683" y="3584"/>
                  </a:cubicBezTo>
                  <a:cubicBezTo>
                    <a:pt x="56926" y="3584"/>
                    <a:pt x="71147" y="2466"/>
                    <a:pt x="85298" y="229"/>
                  </a:cubicBezTo>
                  <a:cubicBezTo>
                    <a:pt x="85344" y="206"/>
                    <a:pt x="85390" y="161"/>
                    <a:pt x="85390" y="92"/>
                  </a:cubicBezTo>
                  <a:cubicBezTo>
                    <a:pt x="85367" y="24"/>
                    <a:pt x="85321" y="1"/>
                    <a:pt x="85253" y="1"/>
                  </a:cubicBezTo>
                  <a:cubicBezTo>
                    <a:pt x="71135" y="2238"/>
                    <a:pt x="56915" y="3356"/>
                    <a:pt x="42695" y="3356"/>
                  </a:cubicBezTo>
                  <a:cubicBezTo>
                    <a:pt x="28475" y="3356"/>
                    <a:pt x="14254" y="2238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94" name="Google Shape;194;p9"/>
          <p:cNvGrpSpPr/>
          <p:nvPr/>
        </p:nvGrpSpPr>
        <p:grpSpPr>
          <a:xfrm rot="1442705">
            <a:off x="474036" y="604417"/>
            <a:ext cx="893864" cy="948734"/>
            <a:chOff x="3165575" y="3715675"/>
            <a:chExt cx="793140" cy="841826"/>
          </a:xfrm>
        </p:grpSpPr>
        <p:sp>
          <p:nvSpPr>
            <p:cNvPr id="195" name="Google Shape;195;p9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9988596">
            <a:off x="432258" y="2059668"/>
            <a:ext cx="420564" cy="1777284"/>
            <a:chOff x="870986" y="1085678"/>
            <a:chExt cx="705492" cy="2981379"/>
          </a:xfrm>
        </p:grpSpPr>
        <p:sp>
          <p:nvSpPr>
            <p:cNvPr id="202" name="Google Shape;202;p9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05" name="Google Shape;205;p9"/>
          <p:cNvSpPr/>
          <p:nvPr/>
        </p:nvSpPr>
        <p:spPr>
          <a:xfrm>
            <a:off x="16828227" y="1819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6" name="Google Shape;206;p9"/>
          <p:cNvSpPr/>
          <p:nvPr/>
        </p:nvSpPr>
        <p:spPr>
          <a:xfrm flipH="1">
            <a:off x="17820025" y="10562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7" name="Google Shape;207;p9"/>
          <p:cNvSpPr/>
          <p:nvPr/>
        </p:nvSpPr>
        <p:spPr>
          <a:xfrm flipH="1">
            <a:off x="17383778" y="6098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08" name="Google Shape;208;p9"/>
          <p:cNvSpPr/>
          <p:nvPr/>
        </p:nvSpPr>
        <p:spPr>
          <a:xfrm flipH="1">
            <a:off x="9887275" y="904172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78101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23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/>
          <p:nvPr/>
        </p:nvSpPr>
        <p:spPr>
          <a:xfrm flipH="1">
            <a:off x="12926000" y="4545776"/>
            <a:ext cx="5361988" cy="5812320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58" name="Google Shape;258;p13"/>
          <p:cNvSpPr/>
          <p:nvPr/>
        </p:nvSpPr>
        <p:spPr>
          <a:xfrm flipH="1">
            <a:off x="-69191" y="1"/>
            <a:ext cx="3754086" cy="232299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59" name="Google Shape;259;p13"/>
          <p:cNvGrpSpPr/>
          <p:nvPr/>
        </p:nvGrpSpPr>
        <p:grpSpPr>
          <a:xfrm rot="-1441342">
            <a:off x="16646756" y="604395"/>
            <a:ext cx="893880" cy="948750"/>
            <a:chOff x="3165575" y="3715675"/>
            <a:chExt cx="793140" cy="841826"/>
          </a:xfrm>
        </p:grpSpPr>
        <p:sp>
          <p:nvSpPr>
            <p:cNvPr id="260" name="Google Shape;260;p13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66" name="Google Shape;266;p13"/>
          <p:cNvSpPr/>
          <p:nvPr/>
        </p:nvSpPr>
        <p:spPr>
          <a:xfrm>
            <a:off x="553001" y="8512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7" name="Google Shape;267;p13"/>
          <p:cNvSpPr/>
          <p:nvPr/>
        </p:nvSpPr>
        <p:spPr>
          <a:xfrm flipH="1">
            <a:off x="1087551" y="391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8" name="Google Shape;268;p13"/>
          <p:cNvSpPr/>
          <p:nvPr/>
        </p:nvSpPr>
        <p:spPr>
          <a:xfrm flipH="1">
            <a:off x="409555" y="7594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69" name="Google Shape;269;p13"/>
          <p:cNvSpPr/>
          <p:nvPr/>
        </p:nvSpPr>
        <p:spPr>
          <a:xfrm>
            <a:off x="479027" y="9117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0" name="Google Shape;270;p13"/>
          <p:cNvSpPr/>
          <p:nvPr/>
        </p:nvSpPr>
        <p:spPr>
          <a:xfrm>
            <a:off x="1686318" y="96557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1" name="Google Shape;271;p13"/>
          <p:cNvSpPr/>
          <p:nvPr/>
        </p:nvSpPr>
        <p:spPr>
          <a:xfrm>
            <a:off x="16972168" y="22092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2" name="Google Shape;272;p13"/>
          <p:cNvSpPr/>
          <p:nvPr/>
        </p:nvSpPr>
        <p:spPr>
          <a:xfrm>
            <a:off x="17572827" y="391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1440000" y="3892076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6000" y="2748726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440000" y="4563476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6924000" y="3892076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4" hasCustomPrompt="1"/>
          </p:nvPr>
        </p:nvSpPr>
        <p:spPr>
          <a:xfrm>
            <a:off x="8250000" y="2748726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5"/>
          </p:nvPr>
        </p:nvSpPr>
        <p:spPr>
          <a:xfrm>
            <a:off x="6924000" y="4563476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6"/>
          </p:nvPr>
        </p:nvSpPr>
        <p:spPr>
          <a:xfrm>
            <a:off x="1440000" y="7040050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 hasCustomPrompt="1"/>
          </p:nvPr>
        </p:nvSpPr>
        <p:spPr>
          <a:xfrm>
            <a:off x="2766000" y="58971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1440000" y="7711500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/>
          </p:nvPr>
        </p:nvSpPr>
        <p:spPr>
          <a:xfrm>
            <a:off x="6924000" y="7040050"/>
            <a:ext cx="44400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8250000" y="58971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4"/>
          </p:nvPr>
        </p:nvSpPr>
        <p:spPr>
          <a:xfrm>
            <a:off x="6924000" y="7711500"/>
            <a:ext cx="4440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41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CUSTOM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>
            <a:spLocks noGrp="1"/>
          </p:cNvSpPr>
          <p:nvPr>
            <p:ph type="title"/>
          </p:nvPr>
        </p:nvSpPr>
        <p:spPr>
          <a:xfrm>
            <a:off x="4789200" y="2635294"/>
            <a:ext cx="8709600" cy="2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89200" y="5404776"/>
            <a:ext cx="8709600" cy="1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/>
          <p:nvPr/>
        </p:nvSpPr>
        <p:spPr>
          <a:xfrm rot="5400000">
            <a:off x="207414" y="-207348"/>
            <a:ext cx="4937680" cy="535237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90" name="Google Shape;290;p14"/>
          <p:cNvSpPr/>
          <p:nvPr/>
        </p:nvSpPr>
        <p:spPr>
          <a:xfrm rot="10800000" flipH="1">
            <a:off x="11679502" y="6186046"/>
            <a:ext cx="6828324" cy="422480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91" name="Google Shape;291;p14"/>
          <p:cNvGrpSpPr/>
          <p:nvPr/>
        </p:nvGrpSpPr>
        <p:grpSpPr>
          <a:xfrm flipH="1">
            <a:off x="865564" y="961808"/>
            <a:ext cx="583028" cy="4070584"/>
            <a:chOff x="1435635" y="337718"/>
            <a:chExt cx="515498" cy="3599101"/>
          </a:xfrm>
        </p:grpSpPr>
        <p:sp>
          <p:nvSpPr>
            <p:cNvPr id="292" name="Google Shape;292;p14"/>
            <p:cNvSpPr/>
            <p:nvPr/>
          </p:nvSpPr>
          <p:spPr>
            <a:xfrm>
              <a:off x="1435635" y="918494"/>
              <a:ext cx="371122" cy="3018325"/>
            </a:xfrm>
            <a:custGeom>
              <a:avLst/>
              <a:gdLst/>
              <a:ahLst/>
              <a:cxnLst/>
              <a:rect l="l" t="t" r="r" b="b"/>
              <a:pathLst>
                <a:path w="5776" h="46976" extrusionOk="0">
                  <a:moveTo>
                    <a:pt x="4120" y="0"/>
                  </a:moveTo>
                  <a:cubicBezTo>
                    <a:pt x="2912" y="0"/>
                    <a:pt x="1391" y="10429"/>
                    <a:pt x="685" y="23374"/>
                  </a:cubicBezTo>
                  <a:cubicBezTo>
                    <a:pt x="1" y="36339"/>
                    <a:pt x="434" y="46907"/>
                    <a:pt x="1644" y="46975"/>
                  </a:cubicBezTo>
                  <a:cubicBezTo>
                    <a:pt x="1648" y="46975"/>
                    <a:pt x="1652" y="46975"/>
                    <a:pt x="1656" y="46975"/>
                  </a:cubicBezTo>
                  <a:cubicBezTo>
                    <a:pt x="2864" y="46975"/>
                    <a:pt x="4408" y="36525"/>
                    <a:pt x="5091" y="23602"/>
                  </a:cubicBezTo>
                  <a:cubicBezTo>
                    <a:pt x="5775" y="10637"/>
                    <a:pt x="5365" y="46"/>
                    <a:pt x="4132" y="1"/>
                  </a:cubicBezTo>
                  <a:cubicBezTo>
                    <a:pt x="4128" y="0"/>
                    <a:pt x="4124" y="0"/>
                    <a:pt x="4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1589647" y="805603"/>
              <a:ext cx="184854" cy="498921"/>
            </a:xfrm>
            <a:custGeom>
              <a:avLst/>
              <a:gdLst/>
              <a:ahLst/>
              <a:cxnLst/>
              <a:rect l="l" t="t" r="r" b="b"/>
              <a:pathLst>
                <a:path w="2877" h="7765" extrusionOk="0">
                  <a:moveTo>
                    <a:pt x="1119" y="0"/>
                  </a:moveTo>
                  <a:lnTo>
                    <a:pt x="0" y="7304"/>
                  </a:lnTo>
                  <a:cubicBezTo>
                    <a:pt x="0" y="7304"/>
                    <a:pt x="594" y="7715"/>
                    <a:pt x="1415" y="7761"/>
                  </a:cubicBezTo>
                  <a:cubicBezTo>
                    <a:pt x="1468" y="7764"/>
                    <a:pt x="1520" y="7765"/>
                    <a:pt x="1571" y="7765"/>
                  </a:cubicBezTo>
                  <a:cubicBezTo>
                    <a:pt x="2335" y="7765"/>
                    <a:pt x="2876" y="7464"/>
                    <a:pt x="2876" y="7464"/>
                  </a:cubicBezTo>
                  <a:lnTo>
                    <a:pt x="2557" y="91"/>
                  </a:lnTo>
                  <a:lnTo>
                    <a:pt x="1826" y="46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1450284" y="337718"/>
              <a:ext cx="500848" cy="541520"/>
            </a:xfrm>
            <a:custGeom>
              <a:avLst/>
              <a:gdLst/>
              <a:ahLst/>
              <a:cxnLst/>
              <a:rect l="l" t="t" r="r" b="b"/>
              <a:pathLst>
                <a:path w="7795" h="8428" extrusionOk="0">
                  <a:moveTo>
                    <a:pt x="4406" y="1"/>
                  </a:moveTo>
                  <a:cubicBezTo>
                    <a:pt x="4406" y="1"/>
                    <a:pt x="1" y="8218"/>
                    <a:pt x="3950" y="8423"/>
                  </a:cubicBezTo>
                  <a:cubicBezTo>
                    <a:pt x="3996" y="8426"/>
                    <a:pt x="4041" y="8427"/>
                    <a:pt x="4085" y="8427"/>
                  </a:cubicBezTo>
                  <a:cubicBezTo>
                    <a:pt x="7794" y="8427"/>
                    <a:pt x="4406" y="1"/>
                    <a:pt x="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95" name="Google Shape;295;p14"/>
          <p:cNvSpPr/>
          <p:nvPr/>
        </p:nvSpPr>
        <p:spPr>
          <a:xfrm>
            <a:off x="218227" y="23023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96" name="Google Shape;296;p14"/>
          <p:cNvSpPr/>
          <p:nvPr/>
        </p:nvSpPr>
        <p:spPr>
          <a:xfrm>
            <a:off x="266018" y="7825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97" name="Google Shape;297;p14"/>
          <p:cNvGrpSpPr/>
          <p:nvPr/>
        </p:nvGrpSpPr>
        <p:grpSpPr>
          <a:xfrm rot="-1441342">
            <a:off x="300180" y="7887545"/>
            <a:ext cx="893880" cy="948750"/>
            <a:chOff x="3165575" y="3715675"/>
            <a:chExt cx="793140" cy="841826"/>
          </a:xfrm>
        </p:grpSpPr>
        <p:sp>
          <p:nvSpPr>
            <p:cNvPr id="298" name="Google Shape;298;p14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04" name="Google Shape;304;p14"/>
          <p:cNvSpPr/>
          <p:nvPr/>
        </p:nvSpPr>
        <p:spPr>
          <a:xfrm>
            <a:off x="10828792" y="199132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305" name="Google Shape;305;p14"/>
          <p:cNvGrpSpPr/>
          <p:nvPr/>
        </p:nvGrpSpPr>
        <p:grpSpPr>
          <a:xfrm rot="830976">
            <a:off x="16486321" y="6227143"/>
            <a:ext cx="750946" cy="3360422"/>
            <a:chOff x="1450284" y="750796"/>
            <a:chExt cx="690841" cy="3092147"/>
          </a:xfrm>
        </p:grpSpPr>
        <p:sp>
          <p:nvSpPr>
            <p:cNvPr id="306" name="Google Shape;306;p14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11" name="Google Shape;311;p14"/>
          <p:cNvSpPr/>
          <p:nvPr/>
        </p:nvSpPr>
        <p:spPr>
          <a:xfrm flipH="1">
            <a:off x="14042705" y="93016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2" name="Google Shape;312;p14"/>
          <p:cNvSpPr/>
          <p:nvPr/>
        </p:nvSpPr>
        <p:spPr>
          <a:xfrm>
            <a:off x="17562051" y="79211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3" name="Google Shape;313;p14"/>
          <p:cNvSpPr/>
          <p:nvPr/>
        </p:nvSpPr>
        <p:spPr>
          <a:xfrm>
            <a:off x="17318992" y="95411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4" name="Google Shape;314;p14"/>
          <p:cNvSpPr/>
          <p:nvPr/>
        </p:nvSpPr>
        <p:spPr>
          <a:xfrm>
            <a:off x="16865977" y="6571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5" name="Google Shape;315;p14"/>
          <p:cNvSpPr/>
          <p:nvPr/>
        </p:nvSpPr>
        <p:spPr>
          <a:xfrm flipH="1">
            <a:off x="17161677" y="23023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6" name="Google Shape;316;p14"/>
          <p:cNvSpPr/>
          <p:nvPr/>
        </p:nvSpPr>
        <p:spPr>
          <a:xfrm flipH="1">
            <a:off x="14673804" y="199132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7" name="Google Shape;317;p14"/>
          <p:cNvSpPr/>
          <p:nvPr/>
        </p:nvSpPr>
        <p:spPr>
          <a:xfrm flipH="1">
            <a:off x="556855" y="586877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8" name="Google Shape;318;p14"/>
          <p:cNvSpPr/>
          <p:nvPr/>
        </p:nvSpPr>
        <p:spPr>
          <a:xfrm>
            <a:off x="17075177" y="4387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9" name="Google Shape;319;p14"/>
          <p:cNvSpPr/>
          <p:nvPr/>
        </p:nvSpPr>
        <p:spPr>
          <a:xfrm>
            <a:off x="4638342" y="96286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0" name="Google Shape;320;p14"/>
          <p:cNvSpPr/>
          <p:nvPr/>
        </p:nvSpPr>
        <p:spPr>
          <a:xfrm>
            <a:off x="7563051" y="1991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1" name="Google Shape;321;p14"/>
          <p:cNvSpPr/>
          <p:nvPr/>
        </p:nvSpPr>
        <p:spPr>
          <a:xfrm flipH="1">
            <a:off x="1712055" y="162025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2" name="Google Shape;322;p14"/>
          <p:cNvSpPr/>
          <p:nvPr/>
        </p:nvSpPr>
        <p:spPr>
          <a:xfrm>
            <a:off x="1513801" y="9366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>
            <a:spLocks noGrp="1"/>
          </p:cNvSpPr>
          <p:nvPr>
            <p:ph type="title"/>
          </p:nvPr>
        </p:nvSpPr>
        <p:spPr>
          <a:xfrm>
            <a:off x="4789200" y="2635294"/>
            <a:ext cx="8709600" cy="2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89200" y="5404776"/>
            <a:ext cx="8709600" cy="1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/>
          <p:nvPr/>
        </p:nvSpPr>
        <p:spPr>
          <a:xfrm rot="5400000">
            <a:off x="207414" y="-207348"/>
            <a:ext cx="4937680" cy="535237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90" name="Google Shape;290;p14"/>
          <p:cNvSpPr/>
          <p:nvPr/>
        </p:nvSpPr>
        <p:spPr>
          <a:xfrm rot="10800000" flipH="1">
            <a:off x="11679502" y="6186046"/>
            <a:ext cx="6828324" cy="422480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91" name="Google Shape;291;p14"/>
          <p:cNvGrpSpPr/>
          <p:nvPr/>
        </p:nvGrpSpPr>
        <p:grpSpPr>
          <a:xfrm flipH="1">
            <a:off x="865564" y="961808"/>
            <a:ext cx="583028" cy="4070584"/>
            <a:chOff x="1435635" y="337718"/>
            <a:chExt cx="515498" cy="3599101"/>
          </a:xfrm>
        </p:grpSpPr>
        <p:sp>
          <p:nvSpPr>
            <p:cNvPr id="292" name="Google Shape;292;p14"/>
            <p:cNvSpPr/>
            <p:nvPr/>
          </p:nvSpPr>
          <p:spPr>
            <a:xfrm>
              <a:off x="1435635" y="918494"/>
              <a:ext cx="371122" cy="3018325"/>
            </a:xfrm>
            <a:custGeom>
              <a:avLst/>
              <a:gdLst/>
              <a:ahLst/>
              <a:cxnLst/>
              <a:rect l="l" t="t" r="r" b="b"/>
              <a:pathLst>
                <a:path w="5776" h="46976" extrusionOk="0">
                  <a:moveTo>
                    <a:pt x="4120" y="0"/>
                  </a:moveTo>
                  <a:cubicBezTo>
                    <a:pt x="2912" y="0"/>
                    <a:pt x="1391" y="10429"/>
                    <a:pt x="685" y="23374"/>
                  </a:cubicBezTo>
                  <a:cubicBezTo>
                    <a:pt x="1" y="36339"/>
                    <a:pt x="434" y="46907"/>
                    <a:pt x="1644" y="46975"/>
                  </a:cubicBezTo>
                  <a:cubicBezTo>
                    <a:pt x="1648" y="46975"/>
                    <a:pt x="1652" y="46975"/>
                    <a:pt x="1656" y="46975"/>
                  </a:cubicBezTo>
                  <a:cubicBezTo>
                    <a:pt x="2864" y="46975"/>
                    <a:pt x="4408" y="36525"/>
                    <a:pt x="5091" y="23602"/>
                  </a:cubicBezTo>
                  <a:cubicBezTo>
                    <a:pt x="5775" y="10637"/>
                    <a:pt x="5365" y="46"/>
                    <a:pt x="4132" y="1"/>
                  </a:cubicBezTo>
                  <a:cubicBezTo>
                    <a:pt x="4128" y="0"/>
                    <a:pt x="4124" y="0"/>
                    <a:pt x="4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1589647" y="805603"/>
              <a:ext cx="184854" cy="498921"/>
            </a:xfrm>
            <a:custGeom>
              <a:avLst/>
              <a:gdLst/>
              <a:ahLst/>
              <a:cxnLst/>
              <a:rect l="l" t="t" r="r" b="b"/>
              <a:pathLst>
                <a:path w="2877" h="7765" extrusionOk="0">
                  <a:moveTo>
                    <a:pt x="1119" y="0"/>
                  </a:moveTo>
                  <a:lnTo>
                    <a:pt x="0" y="7304"/>
                  </a:lnTo>
                  <a:cubicBezTo>
                    <a:pt x="0" y="7304"/>
                    <a:pt x="594" y="7715"/>
                    <a:pt x="1415" y="7761"/>
                  </a:cubicBezTo>
                  <a:cubicBezTo>
                    <a:pt x="1468" y="7764"/>
                    <a:pt x="1520" y="7765"/>
                    <a:pt x="1571" y="7765"/>
                  </a:cubicBezTo>
                  <a:cubicBezTo>
                    <a:pt x="2335" y="7765"/>
                    <a:pt x="2876" y="7464"/>
                    <a:pt x="2876" y="7464"/>
                  </a:cubicBezTo>
                  <a:lnTo>
                    <a:pt x="2557" y="91"/>
                  </a:lnTo>
                  <a:lnTo>
                    <a:pt x="1826" y="46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1450284" y="337718"/>
              <a:ext cx="500848" cy="541520"/>
            </a:xfrm>
            <a:custGeom>
              <a:avLst/>
              <a:gdLst/>
              <a:ahLst/>
              <a:cxnLst/>
              <a:rect l="l" t="t" r="r" b="b"/>
              <a:pathLst>
                <a:path w="7795" h="8428" extrusionOk="0">
                  <a:moveTo>
                    <a:pt x="4406" y="1"/>
                  </a:moveTo>
                  <a:cubicBezTo>
                    <a:pt x="4406" y="1"/>
                    <a:pt x="1" y="8218"/>
                    <a:pt x="3950" y="8423"/>
                  </a:cubicBezTo>
                  <a:cubicBezTo>
                    <a:pt x="3996" y="8426"/>
                    <a:pt x="4041" y="8427"/>
                    <a:pt x="4085" y="8427"/>
                  </a:cubicBezTo>
                  <a:cubicBezTo>
                    <a:pt x="7794" y="8427"/>
                    <a:pt x="4406" y="1"/>
                    <a:pt x="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95" name="Google Shape;295;p14"/>
          <p:cNvSpPr/>
          <p:nvPr/>
        </p:nvSpPr>
        <p:spPr>
          <a:xfrm>
            <a:off x="218227" y="23023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96" name="Google Shape;296;p14"/>
          <p:cNvSpPr/>
          <p:nvPr/>
        </p:nvSpPr>
        <p:spPr>
          <a:xfrm>
            <a:off x="266018" y="7825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97" name="Google Shape;297;p14"/>
          <p:cNvGrpSpPr/>
          <p:nvPr/>
        </p:nvGrpSpPr>
        <p:grpSpPr>
          <a:xfrm rot="-1441342">
            <a:off x="300180" y="7887545"/>
            <a:ext cx="893880" cy="948750"/>
            <a:chOff x="3165575" y="3715675"/>
            <a:chExt cx="793140" cy="841826"/>
          </a:xfrm>
        </p:grpSpPr>
        <p:sp>
          <p:nvSpPr>
            <p:cNvPr id="298" name="Google Shape;298;p14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04" name="Google Shape;304;p14"/>
          <p:cNvSpPr/>
          <p:nvPr/>
        </p:nvSpPr>
        <p:spPr>
          <a:xfrm>
            <a:off x="10828792" y="199132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305" name="Google Shape;305;p14"/>
          <p:cNvGrpSpPr/>
          <p:nvPr/>
        </p:nvGrpSpPr>
        <p:grpSpPr>
          <a:xfrm rot="830976">
            <a:off x="16486321" y="6227143"/>
            <a:ext cx="750946" cy="3360422"/>
            <a:chOff x="1450284" y="750796"/>
            <a:chExt cx="690841" cy="3092147"/>
          </a:xfrm>
        </p:grpSpPr>
        <p:sp>
          <p:nvSpPr>
            <p:cNvPr id="306" name="Google Shape;306;p14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11" name="Google Shape;311;p14"/>
          <p:cNvSpPr/>
          <p:nvPr/>
        </p:nvSpPr>
        <p:spPr>
          <a:xfrm flipH="1">
            <a:off x="14042705" y="93016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2" name="Google Shape;312;p14"/>
          <p:cNvSpPr/>
          <p:nvPr/>
        </p:nvSpPr>
        <p:spPr>
          <a:xfrm>
            <a:off x="17562051" y="79211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3" name="Google Shape;313;p14"/>
          <p:cNvSpPr/>
          <p:nvPr/>
        </p:nvSpPr>
        <p:spPr>
          <a:xfrm>
            <a:off x="17318992" y="95411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4" name="Google Shape;314;p14"/>
          <p:cNvSpPr/>
          <p:nvPr/>
        </p:nvSpPr>
        <p:spPr>
          <a:xfrm>
            <a:off x="16865977" y="6571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5" name="Google Shape;315;p14"/>
          <p:cNvSpPr/>
          <p:nvPr/>
        </p:nvSpPr>
        <p:spPr>
          <a:xfrm flipH="1">
            <a:off x="17161677" y="23023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6" name="Google Shape;316;p14"/>
          <p:cNvSpPr/>
          <p:nvPr/>
        </p:nvSpPr>
        <p:spPr>
          <a:xfrm flipH="1">
            <a:off x="14673804" y="199132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7" name="Google Shape;317;p14"/>
          <p:cNvSpPr/>
          <p:nvPr/>
        </p:nvSpPr>
        <p:spPr>
          <a:xfrm flipH="1">
            <a:off x="556855" y="586877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8" name="Google Shape;318;p14"/>
          <p:cNvSpPr/>
          <p:nvPr/>
        </p:nvSpPr>
        <p:spPr>
          <a:xfrm>
            <a:off x="17075177" y="4387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19" name="Google Shape;319;p14"/>
          <p:cNvSpPr/>
          <p:nvPr/>
        </p:nvSpPr>
        <p:spPr>
          <a:xfrm>
            <a:off x="4638342" y="96286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0" name="Google Shape;320;p14"/>
          <p:cNvSpPr/>
          <p:nvPr/>
        </p:nvSpPr>
        <p:spPr>
          <a:xfrm>
            <a:off x="7563051" y="1991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1" name="Google Shape;321;p14"/>
          <p:cNvSpPr/>
          <p:nvPr/>
        </p:nvSpPr>
        <p:spPr>
          <a:xfrm flipH="1">
            <a:off x="1712055" y="162025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22" name="Google Shape;322;p14"/>
          <p:cNvSpPr/>
          <p:nvPr/>
        </p:nvSpPr>
        <p:spPr>
          <a:xfrm>
            <a:off x="1513801" y="9366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1029313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8"/>
          <p:cNvSpPr/>
          <p:nvPr/>
        </p:nvSpPr>
        <p:spPr>
          <a:xfrm rot="5400000">
            <a:off x="216076" y="-164242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28"/>
          <p:cNvSpPr/>
          <p:nvPr/>
        </p:nvSpPr>
        <p:spPr>
          <a:xfrm rot="10800000" flipH="1">
            <a:off x="12356650" y="7583118"/>
            <a:ext cx="6400196" cy="355714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862" name="Google Shape;862;p28"/>
          <p:cNvGrpSpPr/>
          <p:nvPr/>
        </p:nvGrpSpPr>
        <p:grpSpPr>
          <a:xfrm rot="1189197">
            <a:off x="529250" y="361180"/>
            <a:ext cx="491044" cy="2075132"/>
            <a:chOff x="870986" y="1085678"/>
            <a:chExt cx="705492" cy="2981379"/>
          </a:xfrm>
        </p:grpSpPr>
        <p:sp>
          <p:nvSpPr>
            <p:cNvPr id="863" name="Google Shape;863;p28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66" name="Google Shape;866;p28"/>
          <p:cNvSpPr/>
          <p:nvPr/>
        </p:nvSpPr>
        <p:spPr>
          <a:xfrm>
            <a:off x="1999777" y="6269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28"/>
          <p:cNvSpPr/>
          <p:nvPr/>
        </p:nvSpPr>
        <p:spPr>
          <a:xfrm flipH="1">
            <a:off x="33163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28"/>
          <p:cNvSpPr/>
          <p:nvPr/>
        </p:nvSpPr>
        <p:spPr>
          <a:xfrm>
            <a:off x="413451" y="3089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869" name="Google Shape;869;p28"/>
          <p:cNvGrpSpPr/>
          <p:nvPr/>
        </p:nvGrpSpPr>
        <p:grpSpPr>
          <a:xfrm rot="830957">
            <a:off x="17111637" y="7323909"/>
            <a:ext cx="544318" cy="2435570"/>
            <a:chOff x="1450284" y="750796"/>
            <a:chExt cx="690841" cy="3092147"/>
          </a:xfrm>
        </p:grpSpPr>
        <p:sp>
          <p:nvSpPr>
            <p:cNvPr id="870" name="Google Shape;870;p28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875" name="Google Shape;875;p28"/>
          <p:cNvGrpSpPr/>
          <p:nvPr/>
        </p:nvGrpSpPr>
        <p:grpSpPr>
          <a:xfrm rot="1186165">
            <a:off x="16536586" y="750187"/>
            <a:ext cx="893888" cy="948758"/>
            <a:chOff x="3165575" y="3715675"/>
            <a:chExt cx="793140" cy="841826"/>
          </a:xfrm>
        </p:grpSpPr>
        <p:sp>
          <p:nvSpPr>
            <p:cNvPr id="876" name="Google Shape;876;p28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82" name="Google Shape;882;p28"/>
          <p:cNvSpPr/>
          <p:nvPr/>
        </p:nvSpPr>
        <p:spPr>
          <a:xfrm flipH="1">
            <a:off x="409555" y="7594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3" name="Google Shape;883;p28"/>
          <p:cNvSpPr/>
          <p:nvPr/>
        </p:nvSpPr>
        <p:spPr>
          <a:xfrm>
            <a:off x="479027" y="9117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4" name="Google Shape;884;p28"/>
          <p:cNvSpPr/>
          <p:nvPr/>
        </p:nvSpPr>
        <p:spPr>
          <a:xfrm>
            <a:off x="1686318" y="96557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5" name="Google Shape;885;p28"/>
          <p:cNvSpPr/>
          <p:nvPr/>
        </p:nvSpPr>
        <p:spPr>
          <a:xfrm>
            <a:off x="9790427" y="483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6" name="Google Shape;886;p28"/>
          <p:cNvSpPr/>
          <p:nvPr/>
        </p:nvSpPr>
        <p:spPr>
          <a:xfrm>
            <a:off x="17464368" y="30892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7" name="Google Shape;887;p28"/>
          <p:cNvSpPr/>
          <p:nvPr/>
        </p:nvSpPr>
        <p:spPr>
          <a:xfrm>
            <a:off x="14357977" y="483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8" name="Google Shape;888;p28"/>
          <p:cNvSpPr txBox="1">
            <a:spLocks noGrp="1"/>
          </p:cNvSpPr>
          <p:nvPr>
            <p:ph type="title"/>
          </p:nvPr>
        </p:nvSpPr>
        <p:spPr>
          <a:xfrm>
            <a:off x="9901800" y="4563200"/>
            <a:ext cx="69600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2" hasCustomPrompt="1"/>
          </p:nvPr>
        </p:nvSpPr>
        <p:spPr>
          <a:xfrm>
            <a:off x="14358000" y="2879576"/>
            <a:ext cx="2503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1"/>
          </p:nvPr>
        </p:nvSpPr>
        <p:spPr>
          <a:xfrm>
            <a:off x="9901800" y="6376600"/>
            <a:ext cx="6960000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788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8" name="Google Shape;978;p3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9" name="Google Shape;979;p32"/>
          <p:cNvSpPr/>
          <p:nvPr/>
        </p:nvSpPr>
        <p:spPr>
          <a:xfrm flipH="1">
            <a:off x="381155" y="92082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0" name="Google Shape;980;p32"/>
          <p:cNvSpPr/>
          <p:nvPr/>
        </p:nvSpPr>
        <p:spPr>
          <a:xfrm>
            <a:off x="15513577" y="415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1" name="Google Shape;981;p32"/>
          <p:cNvSpPr/>
          <p:nvPr/>
        </p:nvSpPr>
        <p:spPr>
          <a:xfrm>
            <a:off x="527377" y="7537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2" name="Google Shape;982;p32"/>
          <p:cNvSpPr/>
          <p:nvPr/>
        </p:nvSpPr>
        <p:spPr>
          <a:xfrm flipH="1">
            <a:off x="17130255" y="830177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3" name="Google Shape;983;p32"/>
          <p:cNvSpPr/>
          <p:nvPr/>
        </p:nvSpPr>
        <p:spPr>
          <a:xfrm>
            <a:off x="16990677" y="24395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4" name="Google Shape;984;p32"/>
          <p:cNvSpPr/>
          <p:nvPr/>
        </p:nvSpPr>
        <p:spPr>
          <a:xfrm>
            <a:off x="2205477" y="9495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985" name="Google Shape;985;p32"/>
          <p:cNvGrpSpPr/>
          <p:nvPr/>
        </p:nvGrpSpPr>
        <p:grpSpPr>
          <a:xfrm rot="1189197">
            <a:off x="337250" y="258830"/>
            <a:ext cx="491044" cy="2075132"/>
            <a:chOff x="870986" y="1085678"/>
            <a:chExt cx="705492" cy="2981379"/>
          </a:xfrm>
        </p:grpSpPr>
        <p:sp>
          <p:nvSpPr>
            <p:cNvPr id="986" name="Google Shape;986;p32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989" name="Google Shape;989;p32"/>
          <p:cNvGrpSpPr/>
          <p:nvPr/>
        </p:nvGrpSpPr>
        <p:grpSpPr>
          <a:xfrm rot="-1441342">
            <a:off x="16713056" y="480245"/>
            <a:ext cx="893880" cy="948750"/>
            <a:chOff x="3165575" y="3715675"/>
            <a:chExt cx="793140" cy="841826"/>
          </a:xfrm>
        </p:grpSpPr>
        <p:sp>
          <p:nvSpPr>
            <p:cNvPr id="990" name="Google Shape;990;p32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996" name="Google Shape;996;p32"/>
          <p:cNvSpPr/>
          <p:nvPr/>
        </p:nvSpPr>
        <p:spPr>
          <a:xfrm>
            <a:off x="17505577" y="6683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7" name="Google Shape;997;p32"/>
          <p:cNvSpPr/>
          <p:nvPr/>
        </p:nvSpPr>
        <p:spPr>
          <a:xfrm>
            <a:off x="1711727" y="3394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8" name="Google Shape;998;p32"/>
          <p:cNvSpPr/>
          <p:nvPr/>
        </p:nvSpPr>
        <p:spPr>
          <a:xfrm flipH="1">
            <a:off x="33163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9" name="Google Shape;999;p32"/>
          <p:cNvSpPr/>
          <p:nvPr/>
        </p:nvSpPr>
        <p:spPr>
          <a:xfrm>
            <a:off x="413451" y="3089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0" name="Google Shape;1000;p32"/>
          <p:cNvSpPr/>
          <p:nvPr/>
        </p:nvSpPr>
        <p:spPr>
          <a:xfrm>
            <a:off x="11608527" y="672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1433458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3"/>
          <p:cNvSpPr/>
          <p:nvPr/>
        </p:nvSpPr>
        <p:spPr>
          <a:xfrm rot="5400000">
            <a:off x="127848" y="-127882"/>
            <a:ext cx="3045312" cy="330107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3" name="Google Shape;1003;p33"/>
          <p:cNvSpPr/>
          <p:nvPr/>
        </p:nvSpPr>
        <p:spPr>
          <a:xfrm rot="10800000" flipH="1">
            <a:off x="14533909" y="7964001"/>
            <a:ext cx="3754086" cy="232299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004" name="Google Shape;1004;p33"/>
          <p:cNvGrpSpPr/>
          <p:nvPr/>
        </p:nvGrpSpPr>
        <p:grpSpPr>
          <a:xfrm rot="293269">
            <a:off x="17022489" y="6185753"/>
            <a:ext cx="537246" cy="3751726"/>
            <a:chOff x="1435635" y="337718"/>
            <a:chExt cx="515498" cy="3599101"/>
          </a:xfrm>
        </p:grpSpPr>
        <p:sp>
          <p:nvSpPr>
            <p:cNvPr id="1005" name="Google Shape;1005;p33"/>
            <p:cNvSpPr/>
            <p:nvPr/>
          </p:nvSpPr>
          <p:spPr>
            <a:xfrm>
              <a:off x="1435635" y="918494"/>
              <a:ext cx="371122" cy="3018325"/>
            </a:xfrm>
            <a:custGeom>
              <a:avLst/>
              <a:gdLst/>
              <a:ahLst/>
              <a:cxnLst/>
              <a:rect l="l" t="t" r="r" b="b"/>
              <a:pathLst>
                <a:path w="5776" h="46976" extrusionOk="0">
                  <a:moveTo>
                    <a:pt x="4120" y="0"/>
                  </a:moveTo>
                  <a:cubicBezTo>
                    <a:pt x="2912" y="0"/>
                    <a:pt x="1391" y="10429"/>
                    <a:pt x="685" y="23374"/>
                  </a:cubicBezTo>
                  <a:cubicBezTo>
                    <a:pt x="1" y="36339"/>
                    <a:pt x="434" y="46907"/>
                    <a:pt x="1644" y="46975"/>
                  </a:cubicBezTo>
                  <a:cubicBezTo>
                    <a:pt x="1648" y="46975"/>
                    <a:pt x="1652" y="46975"/>
                    <a:pt x="1656" y="46975"/>
                  </a:cubicBezTo>
                  <a:cubicBezTo>
                    <a:pt x="2864" y="46975"/>
                    <a:pt x="4408" y="36525"/>
                    <a:pt x="5091" y="23602"/>
                  </a:cubicBezTo>
                  <a:cubicBezTo>
                    <a:pt x="5775" y="10637"/>
                    <a:pt x="5365" y="46"/>
                    <a:pt x="4132" y="1"/>
                  </a:cubicBezTo>
                  <a:cubicBezTo>
                    <a:pt x="4128" y="0"/>
                    <a:pt x="4124" y="0"/>
                    <a:pt x="4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1589647" y="805603"/>
              <a:ext cx="184854" cy="498921"/>
            </a:xfrm>
            <a:custGeom>
              <a:avLst/>
              <a:gdLst/>
              <a:ahLst/>
              <a:cxnLst/>
              <a:rect l="l" t="t" r="r" b="b"/>
              <a:pathLst>
                <a:path w="2877" h="7765" extrusionOk="0">
                  <a:moveTo>
                    <a:pt x="1119" y="0"/>
                  </a:moveTo>
                  <a:lnTo>
                    <a:pt x="0" y="7304"/>
                  </a:lnTo>
                  <a:cubicBezTo>
                    <a:pt x="0" y="7304"/>
                    <a:pt x="594" y="7715"/>
                    <a:pt x="1415" y="7761"/>
                  </a:cubicBezTo>
                  <a:cubicBezTo>
                    <a:pt x="1468" y="7764"/>
                    <a:pt x="1520" y="7765"/>
                    <a:pt x="1571" y="7765"/>
                  </a:cubicBezTo>
                  <a:cubicBezTo>
                    <a:pt x="2335" y="7765"/>
                    <a:pt x="2876" y="7464"/>
                    <a:pt x="2876" y="7464"/>
                  </a:cubicBezTo>
                  <a:lnTo>
                    <a:pt x="2557" y="91"/>
                  </a:lnTo>
                  <a:lnTo>
                    <a:pt x="1826" y="46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1450284" y="337718"/>
              <a:ext cx="500848" cy="541520"/>
            </a:xfrm>
            <a:custGeom>
              <a:avLst/>
              <a:gdLst/>
              <a:ahLst/>
              <a:cxnLst/>
              <a:rect l="l" t="t" r="r" b="b"/>
              <a:pathLst>
                <a:path w="7795" h="8428" extrusionOk="0">
                  <a:moveTo>
                    <a:pt x="4406" y="1"/>
                  </a:moveTo>
                  <a:cubicBezTo>
                    <a:pt x="4406" y="1"/>
                    <a:pt x="1" y="8218"/>
                    <a:pt x="3950" y="8423"/>
                  </a:cubicBezTo>
                  <a:cubicBezTo>
                    <a:pt x="3996" y="8426"/>
                    <a:pt x="4041" y="8427"/>
                    <a:pt x="4085" y="8427"/>
                  </a:cubicBezTo>
                  <a:cubicBezTo>
                    <a:pt x="7794" y="8427"/>
                    <a:pt x="4406" y="1"/>
                    <a:pt x="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008" name="Google Shape;1008;p33"/>
          <p:cNvGrpSpPr/>
          <p:nvPr/>
        </p:nvGrpSpPr>
        <p:grpSpPr>
          <a:xfrm rot="510022">
            <a:off x="518960" y="571664"/>
            <a:ext cx="695440" cy="3111940"/>
            <a:chOff x="1450284" y="750796"/>
            <a:chExt cx="690841" cy="3092147"/>
          </a:xfrm>
        </p:grpSpPr>
        <p:sp>
          <p:nvSpPr>
            <p:cNvPr id="1009" name="Google Shape;1009;p33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014" name="Google Shape;1014;p33"/>
          <p:cNvSpPr/>
          <p:nvPr/>
        </p:nvSpPr>
        <p:spPr>
          <a:xfrm rot="10800000" flipH="1">
            <a:off x="16964277" y="40509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5" name="Google Shape;1015;p33"/>
          <p:cNvSpPr/>
          <p:nvPr/>
        </p:nvSpPr>
        <p:spPr>
          <a:xfrm rot="10800000">
            <a:off x="17352328" y="27495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6" name="Google Shape;1016;p33"/>
          <p:cNvSpPr/>
          <p:nvPr/>
        </p:nvSpPr>
        <p:spPr>
          <a:xfrm rot="10800000" flipH="1">
            <a:off x="439951" y="8303123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7" name="Google Shape;1017;p33"/>
          <p:cNvSpPr/>
          <p:nvPr/>
        </p:nvSpPr>
        <p:spPr>
          <a:xfrm rot="10800000">
            <a:off x="954751" y="961492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8" name="Google Shape;1018;p33"/>
          <p:cNvSpPr/>
          <p:nvPr/>
        </p:nvSpPr>
        <p:spPr>
          <a:xfrm rot="10800000">
            <a:off x="12132225" y="1236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9" name="Google Shape;1019;p33"/>
          <p:cNvSpPr/>
          <p:nvPr/>
        </p:nvSpPr>
        <p:spPr>
          <a:xfrm rot="10800000">
            <a:off x="10443275" y="93626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0" name="Google Shape;1020;p33"/>
          <p:cNvSpPr/>
          <p:nvPr/>
        </p:nvSpPr>
        <p:spPr>
          <a:xfrm rot="10800000">
            <a:off x="5952375" y="4051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1" name="Google Shape;1021;p33"/>
          <p:cNvSpPr/>
          <p:nvPr/>
        </p:nvSpPr>
        <p:spPr>
          <a:xfrm rot="10800000">
            <a:off x="6531225" y="96415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12404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CUSTOM_11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8"/>
          <p:cNvSpPr/>
          <p:nvPr/>
        </p:nvSpPr>
        <p:spPr>
          <a:xfrm rot="5400000">
            <a:off x="216076" y="-164242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28"/>
          <p:cNvSpPr/>
          <p:nvPr/>
        </p:nvSpPr>
        <p:spPr>
          <a:xfrm rot="10800000" flipH="1">
            <a:off x="12356650" y="7583118"/>
            <a:ext cx="6400196" cy="355714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862" name="Google Shape;862;p28"/>
          <p:cNvGrpSpPr/>
          <p:nvPr/>
        </p:nvGrpSpPr>
        <p:grpSpPr>
          <a:xfrm rot="1189197">
            <a:off x="529250" y="361180"/>
            <a:ext cx="491044" cy="2075132"/>
            <a:chOff x="870986" y="1085678"/>
            <a:chExt cx="705492" cy="2981379"/>
          </a:xfrm>
        </p:grpSpPr>
        <p:sp>
          <p:nvSpPr>
            <p:cNvPr id="863" name="Google Shape;863;p28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66" name="Google Shape;866;p28"/>
          <p:cNvSpPr/>
          <p:nvPr/>
        </p:nvSpPr>
        <p:spPr>
          <a:xfrm>
            <a:off x="1999777" y="6269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28"/>
          <p:cNvSpPr/>
          <p:nvPr/>
        </p:nvSpPr>
        <p:spPr>
          <a:xfrm flipH="1">
            <a:off x="33163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28"/>
          <p:cNvSpPr/>
          <p:nvPr/>
        </p:nvSpPr>
        <p:spPr>
          <a:xfrm>
            <a:off x="413451" y="3089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869" name="Google Shape;869;p28"/>
          <p:cNvGrpSpPr/>
          <p:nvPr/>
        </p:nvGrpSpPr>
        <p:grpSpPr>
          <a:xfrm rot="830957">
            <a:off x="17111637" y="7323909"/>
            <a:ext cx="544318" cy="2435570"/>
            <a:chOff x="1450284" y="750796"/>
            <a:chExt cx="690841" cy="3092147"/>
          </a:xfrm>
        </p:grpSpPr>
        <p:sp>
          <p:nvSpPr>
            <p:cNvPr id="870" name="Google Shape;870;p28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875" name="Google Shape;875;p28"/>
          <p:cNvGrpSpPr/>
          <p:nvPr/>
        </p:nvGrpSpPr>
        <p:grpSpPr>
          <a:xfrm rot="1186165">
            <a:off x="16536586" y="750187"/>
            <a:ext cx="893888" cy="948758"/>
            <a:chOff x="3165575" y="3715675"/>
            <a:chExt cx="793140" cy="841826"/>
          </a:xfrm>
        </p:grpSpPr>
        <p:sp>
          <p:nvSpPr>
            <p:cNvPr id="876" name="Google Shape;876;p28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82" name="Google Shape;882;p28"/>
          <p:cNvSpPr/>
          <p:nvPr/>
        </p:nvSpPr>
        <p:spPr>
          <a:xfrm flipH="1">
            <a:off x="409555" y="759405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3" name="Google Shape;883;p28"/>
          <p:cNvSpPr/>
          <p:nvPr/>
        </p:nvSpPr>
        <p:spPr>
          <a:xfrm>
            <a:off x="479027" y="9117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4" name="Google Shape;884;p28"/>
          <p:cNvSpPr/>
          <p:nvPr/>
        </p:nvSpPr>
        <p:spPr>
          <a:xfrm>
            <a:off x="1686318" y="965575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5" name="Google Shape;885;p28"/>
          <p:cNvSpPr/>
          <p:nvPr/>
        </p:nvSpPr>
        <p:spPr>
          <a:xfrm>
            <a:off x="9790427" y="483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6" name="Google Shape;886;p28"/>
          <p:cNvSpPr/>
          <p:nvPr/>
        </p:nvSpPr>
        <p:spPr>
          <a:xfrm>
            <a:off x="17464368" y="30892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7" name="Google Shape;887;p28"/>
          <p:cNvSpPr/>
          <p:nvPr/>
        </p:nvSpPr>
        <p:spPr>
          <a:xfrm>
            <a:off x="14357977" y="48317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88" name="Google Shape;888;p28"/>
          <p:cNvSpPr txBox="1">
            <a:spLocks noGrp="1"/>
          </p:cNvSpPr>
          <p:nvPr>
            <p:ph type="title"/>
          </p:nvPr>
        </p:nvSpPr>
        <p:spPr>
          <a:xfrm>
            <a:off x="9901800" y="4563200"/>
            <a:ext cx="6960000" cy="21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2" hasCustomPrompt="1"/>
          </p:nvPr>
        </p:nvSpPr>
        <p:spPr>
          <a:xfrm>
            <a:off x="14358000" y="2879576"/>
            <a:ext cx="2503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1"/>
          </p:nvPr>
        </p:nvSpPr>
        <p:spPr>
          <a:xfrm>
            <a:off x="9901800" y="6376600"/>
            <a:ext cx="6960000" cy="1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9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2"/>
          <p:cNvSpPr/>
          <p:nvPr/>
        </p:nvSpPr>
        <p:spPr>
          <a:xfrm rot="10800000" flipH="1">
            <a:off x="10421158" y="5501769"/>
            <a:ext cx="7867092" cy="4867934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8" name="Google Shape;978;p32"/>
          <p:cNvSpPr/>
          <p:nvPr/>
        </p:nvSpPr>
        <p:spPr>
          <a:xfrm rot="5400000">
            <a:off x="323152" y="-323172"/>
            <a:ext cx="7695852" cy="834219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79" name="Google Shape;979;p32"/>
          <p:cNvSpPr/>
          <p:nvPr/>
        </p:nvSpPr>
        <p:spPr>
          <a:xfrm flipH="1">
            <a:off x="381155" y="92082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0" name="Google Shape;980;p32"/>
          <p:cNvSpPr/>
          <p:nvPr/>
        </p:nvSpPr>
        <p:spPr>
          <a:xfrm>
            <a:off x="15513577" y="415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1" name="Google Shape;981;p32"/>
          <p:cNvSpPr/>
          <p:nvPr/>
        </p:nvSpPr>
        <p:spPr>
          <a:xfrm>
            <a:off x="527377" y="7537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2" name="Google Shape;982;p32"/>
          <p:cNvSpPr/>
          <p:nvPr/>
        </p:nvSpPr>
        <p:spPr>
          <a:xfrm flipH="1">
            <a:off x="17130255" y="830177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3" name="Google Shape;983;p32"/>
          <p:cNvSpPr/>
          <p:nvPr/>
        </p:nvSpPr>
        <p:spPr>
          <a:xfrm>
            <a:off x="16990677" y="24395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84" name="Google Shape;984;p32"/>
          <p:cNvSpPr/>
          <p:nvPr/>
        </p:nvSpPr>
        <p:spPr>
          <a:xfrm>
            <a:off x="2205477" y="94957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985" name="Google Shape;985;p32"/>
          <p:cNvGrpSpPr/>
          <p:nvPr/>
        </p:nvGrpSpPr>
        <p:grpSpPr>
          <a:xfrm rot="1189197">
            <a:off x="337250" y="258830"/>
            <a:ext cx="491044" cy="2075132"/>
            <a:chOff x="870986" y="1085678"/>
            <a:chExt cx="705492" cy="2981379"/>
          </a:xfrm>
        </p:grpSpPr>
        <p:sp>
          <p:nvSpPr>
            <p:cNvPr id="986" name="Google Shape;986;p32"/>
            <p:cNvSpPr/>
            <p:nvPr/>
          </p:nvSpPr>
          <p:spPr>
            <a:xfrm>
              <a:off x="870986" y="1483143"/>
              <a:ext cx="705492" cy="2583914"/>
            </a:xfrm>
            <a:custGeom>
              <a:avLst/>
              <a:gdLst/>
              <a:ahLst/>
              <a:cxnLst/>
              <a:rect l="l" t="t" r="r" b="b"/>
              <a:pathLst>
                <a:path w="10980" h="40215" extrusionOk="0">
                  <a:moveTo>
                    <a:pt x="4178" y="0"/>
                  </a:moveTo>
                  <a:lnTo>
                    <a:pt x="1" y="731"/>
                  </a:lnTo>
                  <a:lnTo>
                    <a:pt x="6803" y="39853"/>
                  </a:lnTo>
                  <a:cubicBezTo>
                    <a:pt x="7368" y="40094"/>
                    <a:pt x="7912" y="40214"/>
                    <a:pt x="8435" y="40214"/>
                  </a:cubicBezTo>
                  <a:cubicBezTo>
                    <a:pt x="9348" y="40214"/>
                    <a:pt x="10196" y="39849"/>
                    <a:pt x="10980" y="39123"/>
                  </a:cubicBezTo>
                  <a:lnTo>
                    <a:pt x="4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870986" y="1197156"/>
              <a:ext cx="268447" cy="340088"/>
            </a:xfrm>
            <a:custGeom>
              <a:avLst/>
              <a:gdLst/>
              <a:ahLst/>
              <a:cxnLst/>
              <a:rect l="l" t="t" r="r" b="b"/>
              <a:pathLst>
                <a:path w="4178" h="5293" extrusionOk="0">
                  <a:moveTo>
                    <a:pt x="1873" y="1"/>
                  </a:moveTo>
                  <a:cubicBezTo>
                    <a:pt x="1612" y="164"/>
                    <a:pt x="1328" y="245"/>
                    <a:pt x="1037" y="245"/>
                  </a:cubicBezTo>
                  <a:cubicBezTo>
                    <a:pt x="920" y="245"/>
                    <a:pt x="803" y="232"/>
                    <a:pt x="686" y="206"/>
                  </a:cubicBezTo>
                  <a:lnTo>
                    <a:pt x="1" y="5182"/>
                  </a:lnTo>
                  <a:cubicBezTo>
                    <a:pt x="401" y="5256"/>
                    <a:pt x="794" y="5293"/>
                    <a:pt x="1180" y="5293"/>
                  </a:cubicBezTo>
                  <a:cubicBezTo>
                    <a:pt x="2228" y="5293"/>
                    <a:pt x="3227" y="5018"/>
                    <a:pt x="4178" y="4451"/>
                  </a:cubicBezTo>
                  <a:lnTo>
                    <a:pt x="1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914999" y="1085678"/>
              <a:ext cx="76332" cy="127284"/>
            </a:xfrm>
            <a:custGeom>
              <a:avLst/>
              <a:gdLst/>
              <a:ahLst/>
              <a:cxnLst/>
              <a:rect l="l" t="t" r="r" b="b"/>
              <a:pathLst>
                <a:path w="1188" h="1981" extrusionOk="0">
                  <a:moveTo>
                    <a:pt x="275" y="1"/>
                  </a:moveTo>
                  <a:lnTo>
                    <a:pt x="1" y="1941"/>
                  </a:lnTo>
                  <a:cubicBezTo>
                    <a:pt x="118" y="1967"/>
                    <a:pt x="235" y="1980"/>
                    <a:pt x="352" y="1980"/>
                  </a:cubicBezTo>
                  <a:cubicBezTo>
                    <a:pt x="643" y="1980"/>
                    <a:pt x="927" y="1899"/>
                    <a:pt x="1188" y="1736"/>
                  </a:cubicBezTo>
                  <a:lnTo>
                    <a:pt x="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989" name="Google Shape;989;p32"/>
          <p:cNvGrpSpPr/>
          <p:nvPr/>
        </p:nvGrpSpPr>
        <p:grpSpPr>
          <a:xfrm rot="-1441342">
            <a:off x="16713056" y="480245"/>
            <a:ext cx="893880" cy="948750"/>
            <a:chOff x="3165575" y="3715675"/>
            <a:chExt cx="793140" cy="841826"/>
          </a:xfrm>
        </p:grpSpPr>
        <p:sp>
          <p:nvSpPr>
            <p:cNvPr id="990" name="Google Shape;990;p32"/>
            <p:cNvSpPr/>
            <p:nvPr/>
          </p:nvSpPr>
          <p:spPr>
            <a:xfrm>
              <a:off x="3554678" y="3723966"/>
              <a:ext cx="160200" cy="160200"/>
            </a:xfrm>
            <a:custGeom>
              <a:avLst/>
              <a:gdLst/>
              <a:ahLst/>
              <a:cxnLst/>
              <a:rect l="l" t="t" r="r" b="b"/>
              <a:pathLst>
                <a:path w="5159" h="5159" extrusionOk="0">
                  <a:moveTo>
                    <a:pt x="5159" y="0"/>
                  </a:moveTo>
                  <a:cubicBezTo>
                    <a:pt x="5159" y="0"/>
                    <a:pt x="0" y="503"/>
                    <a:pt x="0" y="5159"/>
                  </a:cubicBezTo>
                  <a:cubicBezTo>
                    <a:pt x="4565" y="5159"/>
                    <a:pt x="5159" y="0"/>
                    <a:pt x="5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3431343" y="3716855"/>
              <a:ext cx="125483" cy="183613"/>
            </a:xfrm>
            <a:custGeom>
              <a:avLst/>
              <a:gdLst/>
              <a:ahLst/>
              <a:cxnLst/>
              <a:rect l="l" t="t" r="r" b="b"/>
              <a:pathLst>
                <a:path w="4041" h="5913" extrusionOk="0">
                  <a:moveTo>
                    <a:pt x="1051" y="1"/>
                  </a:moveTo>
                  <a:lnTo>
                    <a:pt x="1" y="1051"/>
                  </a:lnTo>
                  <a:cubicBezTo>
                    <a:pt x="1" y="1051"/>
                    <a:pt x="2557" y="2557"/>
                    <a:pt x="3607" y="5913"/>
                  </a:cubicBezTo>
                  <a:lnTo>
                    <a:pt x="4041" y="5844"/>
                  </a:lnTo>
                  <a:cubicBezTo>
                    <a:pt x="4041" y="5844"/>
                    <a:pt x="3858" y="2808"/>
                    <a:pt x="1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3247768" y="3905398"/>
              <a:ext cx="710947" cy="652103"/>
            </a:xfrm>
            <a:custGeom>
              <a:avLst/>
              <a:gdLst/>
              <a:ahLst/>
              <a:cxnLst/>
              <a:rect l="l" t="t" r="r" b="b"/>
              <a:pathLst>
                <a:path w="22895" h="21000" extrusionOk="0">
                  <a:moveTo>
                    <a:pt x="17896" y="0"/>
                  </a:moveTo>
                  <a:lnTo>
                    <a:pt x="17896" y="0"/>
                  </a:lnTo>
                  <a:cubicBezTo>
                    <a:pt x="19243" y="2374"/>
                    <a:pt x="19494" y="5387"/>
                    <a:pt x="18855" y="8103"/>
                  </a:cubicBezTo>
                  <a:cubicBezTo>
                    <a:pt x="17188" y="15202"/>
                    <a:pt x="12920" y="17918"/>
                    <a:pt x="6871" y="17918"/>
                  </a:cubicBezTo>
                  <a:cubicBezTo>
                    <a:pt x="4224" y="17918"/>
                    <a:pt x="1895" y="17393"/>
                    <a:pt x="1" y="16184"/>
                  </a:cubicBezTo>
                  <a:lnTo>
                    <a:pt x="1" y="16184"/>
                  </a:lnTo>
                  <a:cubicBezTo>
                    <a:pt x="2215" y="19585"/>
                    <a:pt x="5639" y="21000"/>
                    <a:pt x="9953" y="21000"/>
                  </a:cubicBezTo>
                  <a:cubicBezTo>
                    <a:pt x="15979" y="21000"/>
                    <a:pt x="20270" y="18261"/>
                    <a:pt x="21936" y="11162"/>
                  </a:cubicBezTo>
                  <a:cubicBezTo>
                    <a:pt x="22895" y="7008"/>
                    <a:pt x="21822" y="2169"/>
                    <a:pt x="1789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3165575" y="3874658"/>
              <a:ext cx="687533" cy="587172"/>
            </a:xfrm>
            <a:custGeom>
              <a:avLst/>
              <a:gdLst/>
              <a:ahLst/>
              <a:cxnLst/>
              <a:rect l="l" t="t" r="r" b="b"/>
              <a:pathLst>
                <a:path w="22141" h="18909" extrusionOk="0">
                  <a:moveTo>
                    <a:pt x="16546" y="1"/>
                  </a:moveTo>
                  <a:cubicBezTo>
                    <a:pt x="15934" y="1"/>
                    <a:pt x="15321" y="55"/>
                    <a:pt x="14723" y="146"/>
                  </a:cubicBezTo>
                  <a:cubicBezTo>
                    <a:pt x="14144" y="240"/>
                    <a:pt x="13557" y="271"/>
                    <a:pt x="12967" y="271"/>
                  </a:cubicBezTo>
                  <a:cubicBezTo>
                    <a:pt x="12557" y="271"/>
                    <a:pt x="12145" y="256"/>
                    <a:pt x="11732" y="237"/>
                  </a:cubicBezTo>
                  <a:cubicBezTo>
                    <a:pt x="10597" y="174"/>
                    <a:pt x="9511" y="41"/>
                    <a:pt x="8447" y="41"/>
                  </a:cubicBezTo>
                  <a:cubicBezTo>
                    <a:pt x="7222" y="41"/>
                    <a:pt x="6026" y="217"/>
                    <a:pt x="4816" y="876"/>
                  </a:cubicBezTo>
                  <a:cubicBezTo>
                    <a:pt x="3013" y="1835"/>
                    <a:pt x="1552" y="3456"/>
                    <a:pt x="822" y="5373"/>
                  </a:cubicBezTo>
                  <a:cubicBezTo>
                    <a:pt x="0" y="7541"/>
                    <a:pt x="92" y="9938"/>
                    <a:pt x="617" y="12152"/>
                  </a:cubicBezTo>
                  <a:cubicBezTo>
                    <a:pt x="1096" y="14183"/>
                    <a:pt x="1781" y="15827"/>
                    <a:pt x="2648" y="17174"/>
                  </a:cubicBezTo>
                  <a:cubicBezTo>
                    <a:pt x="4542" y="18383"/>
                    <a:pt x="6871" y="18908"/>
                    <a:pt x="9518" y="18908"/>
                  </a:cubicBezTo>
                  <a:cubicBezTo>
                    <a:pt x="15567" y="18908"/>
                    <a:pt x="19835" y="16192"/>
                    <a:pt x="21502" y="9093"/>
                  </a:cubicBezTo>
                  <a:cubicBezTo>
                    <a:pt x="22141" y="6377"/>
                    <a:pt x="21890" y="3364"/>
                    <a:pt x="20543" y="990"/>
                  </a:cubicBezTo>
                  <a:cubicBezTo>
                    <a:pt x="20429" y="922"/>
                    <a:pt x="20315" y="854"/>
                    <a:pt x="20178" y="808"/>
                  </a:cubicBezTo>
                  <a:cubicBezTo>
                    <a:pt x="19630" y="534"/>
                    <a:pt x="19037" y="329"/>
                    <a:pt x="18443" y="192"/>
                  </a:cubicBezTo>
                  <a:cubicBezTo>
                    <a:pt x="18260" y="169"/>
                    <a:pt x="18101" y="123"/>
                    <a:pt x="17918" y="100"/>
                  </a:cubicBezTo>
                  <a:cubicBezTo>
                    <a:pt x="17467" y="32"/>
                    <a:pt x="17007" y="1"/>
                    <a:pt x="16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225814" y="3923750"/>
              <a:ext cx="163057" cy="152033"/>
            </a:xfrm>
            <a:custGeom>
              <a:avLst/>
              <a:gdLst/>
              <a:ahLst/>
              <a:cxnLst/>
              <a:rect l="l" t="t" r="r" b="b"/>
              <a:pathLst>
                <a:path w="5251" h="4896" extrusionOk="0">
                  <a:moveTo>
                    <a:pt x="4465" y="1"/>
                  </a:moveTo>
                  <a:cubicBezTo>
                    <a:pt x="3767" y="1"/>
                    <a:pt x="2637" y="394"/>
                    <a:pt x="1621" y="1395"/>
                  </a:cubicBezTo>
                  <a:cubicBezTo>
                    <a:pt x="69" y="2947"/>
                    <a:pt x="0" y="4796"/>
                    <a:pt x="571" y="4888"/>
                  </a:cubicBezTo>
                  <a:cubicBezTo>
                    <a:pt x="597" y="4893"/>
                    <a:pt x="624" y="4896"/>
                    <a:pt x="651" y="4896"/>
                  </a:cubicBezTo>
                  <a:cubicBezTo>
                    <a:pt x="1200" y="4896"/>
                    <a:pt x="2015" y="3832"/>
                    <a:pt x="3059" y="2810"/>
                  </a:cubicBezTo>
                  <a:cubicBezTo>
                    <a:pt x="4109" y="1738"/>
                    <a:pt x="5250" y="893"/>
                    <a:pt x="5136" y="322"/>
                  </a:cubicBezTo>
                  <a:cubicBezTo>
                    <a:pt x="5104" y="120"/>
                    <a:pt x="4850" y="1"/>
                    <a:pt x="4465" y="1"/>
                  </a:cubicBezTo>
                  <a:close/>
                </a:path>
              </a:pathLst>
            </a:custGeom>
            <a:solidFill>
              <a:srgbClr val="FFF6E9">
                <a:alpha val="15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428517" y="3715675"/>
              <a:ext cx="38288" cy="34561"/>
            </a:xfrm>
            <a:custGeom>
              <a:avLst/>
              <a:gdLst/>
              <a:ahLst/>
              <a:cxnLst/>
              <a:rect l="l" t="t" r="r" b="b"/>
              <a:pathLst>
                <a:path w="1233" h="1113" extrusionOk="0">
                  <a:moveTo>
                    <a:pt x="1085" y="0"/>
                  </a:moveTo>
                  <a:cubicBezTo>
                    <a:pt x="959" y="0"/>
                    <a:pt x="708" y="153"/>
                    <a:pt x="457" y="404"/>
                  </a:cubicBezTo>
                  <a:cubicBezTo>
                    <a:pt x="160" y="701"/>
                    <a:pt x="0" y="998"/>
                    <a:pt x="69" y="1089"/>
                  </a:cubicBezTo>
                  <a:cubicBezTo>
                    <a:pt x="85" y="1105"/>
                    <a:pt x="107" y="1113"/>
                    <a:pt x="135" y="1113"/>
                  </a:cubicBezTo>
                  <a:cubicBezTo>
                    <a:pt x="264" y="1113"/>
                    <a:pt x="509" y="946"/>
                    <a:pt x="754" y="701"/>
                  </a:cubicBezTo>
                  <a:cubicBezTo>
                    <a:pt x="1050" y="404"/>
                    <a:pt x="1233" y="107"/>
                    <a:pt x="1142" y="16"/>
                  </a:cubicBezTo>
                  <a:cubicBezTo>
                    <a:pt x="1128" y="6"/>
                    <a:pt x="1108" y="0"/>
                    <a:pt x="1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996" name="Google Shape;996;p32"/>
          <p:cNvSpPr/>
          <p:nvPr/>
        </p:nvSpPr>
        <p:spPr>
          <a:xfrm>
            <a:off x="17505577" y="66830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7" name="Google Shape;997;p32"/>
          <p:cNvSpPr/>
          <p:nvPr/>
        </p:nvSpPr>
        <p:spPr>
          <a:xfrm>
            <a:off x="1711727" y="3394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8" name="Google Shape;998;p32"/>
          <p:cNvSpPr/>
          <p:nvPr/>
        </p:nvSpPr>
        <p:spPr>
          <a:xfrm flipH="1">
            <a:off x="3316355" y="339401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999" name="Google Shape;999;p32"/>
          <p:cNvSpPr/>
          <p:nvPr/>
        </p:nvSpPr>
        <p:spPr>
          <a:xfrm>
            <a:off x="413451" y="30892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0" name="Google Shape;1000;p32"/>
          <p:cNvSpPr/>
          <p:nvPr/>
        </p:nvSpPr>
        <p:spPr>
          <a:xfrm>
            <a:off x="11608527" y="6723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9_1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3"/>
          <p:cNvSpPr/>
          <p:nvPr/>
        </p:nvSpPr>
        <p:spPr>
          <a:xfrm rot="5400000">
            <a:off x="127848" y="-127882"/>
            <a:ext cx="3045312" cy="3301076"/>
          </a:xfrm>
          <a:custGeom>
            <a:avLst/>
            <a:gdLst/>
            <a:ahLst/>
            <a:cxnLst/>
            <a:rect l="l" t="t" r="r" b="b"/>
            <a:pathLst>
              <a:path w="67404" h="73065" extrusionOk="0">
                <a:moveTo>
                  <a:pt x="0" y="1"/>
                </a:moveTo>
                <a:lnTo>
                  <a:pt x="0" y="73064"/>
                </a:lnTo>
                <a:lnTo>
                  <a:pt x="67404" y="73064"/>
                </a:lnTo>
                <a:cubicBezTo>
                  <a:pt x="32161" y="73064"/>
                  <a:pt x="29947" y="50011"/>
                  <a:pt x="41839" y="35631"/>
                </a:cubicBezTo>
                <a:cubicBezTo>
                  <a:pt x="51610" y="23781"/>
                  <a:pt x="51963" y="11396"/>
                  <a:pt x="34253" y="11396"/>
                </a:cubicBezTo>
                <a:cubicBezTo>
                  <a:pt x="33304" y="11396"/>
                  <a:pt x="32303" y="11432"/>
                  <a:pt x="31248" y="11505"/>
                </a:cubicBezTo>
                <a:cubicBezTo>
                  <a:pt x="30172" y="11578"/>
                  <a:pt x="29123" y="11613"/>
                  <a:pt x="28102" y="11613"/>
                </a:cubicBezTo>
                <a:cubicBezTo>
                  <a:pt x="9459" y="11613"/>
                  <a:pt x="0" y="1"/>
                  <a:pt x="0" y="1"/>
                </a:cubicBez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03" name="Google Shape;1003;p33"/>
          <p:cNvSpPr/>
          <p:nvPr/>
        </p:nvSpPr>
        <p:spPr>
          <a:xfrm rot="10800000" flipH="1">
            <a:off x="14533909" y="7964001"/>
            <a:ext cx="3754086" cy="2322998"/>
          </a:xfrm>
          <a:custGeom>
            <a:avLst/>
            <a:gdLst/>
            <a:ahLst/>
            <a:cxnLst/>
            <a:rect l="l" t="t" r="r" b="b"/>
            <a:pathLst>
              <a:path w="135698" h="122618" extrusionOk="0">
                <a:moveTo>
                  <a:pt x="1370" y="0"/>
                </a:moveTo>
                <a:cubicBezTo>
                  <a:pt x="3470" y="3173"/>
                  <a:pt x="4383" y="7327"/>
                  <a:pt x="4269" y="11185"/>
                </a:cubicBezTo>
                <a:cubicBezTo>
                  <a:pt x="4064" y="17370"/>
                  <a:pt x="1850" y="23282"/>
                  <a:pt x="937" y="29399"/>
                </a:cubicBezTo>
                <a:cubicBezTo>
                  <a:pt x="1" y="35493"/>
                  <a:pt x="686" y="42455"/>
                  <a:pt x="5159" y="46701"/>
                </a:cubicBezTo>
                <a:cubicBezTo>
                  <a:pt x="12167" y="53343"/>
                  <a:pt x="25086" y="50490"/>
                  <a:pt x="31408" y="57794"/>
                </a:cubicBezTo>
                <a:cubicBezTo>
                  <a:pt x="37069" y="64345"/>
                  <a:pt x="33805" y="74502"/>
                  <a:pt x="36065" y="82833"/>
                </a:cubicBezTo>
                <a:cubicBezTo>
                  <a:pt x="38165" y="90548"/>
                  <a:pt x="45195" y="96277"/>
                  <a:pt x="52956" y="98194"/>
                </a:cubicBezTo>
                <a:cubicBezTo>
                  <a:pt x="55293" y="98767"/>
                  <a:pt x="57681" y="99029"/>
                  <a:pt x="60077" y="99029"/>
                </a:cubicBezTo>
                <a:cubicBezTo>
                  <a:pt x="65612" y="99029"/>
                  <a:pt x="71192" y="97631"/>
                  <a:pt x="76306" y="95433"/>
                </a:cubicBezTo>
                <a:cubicBezTo>
                  <a:pt x="81008" y="93424"/>
                  <a:pt x="85436" y="90753"/>
                  <a:pt x="90366" y="89338"/>
                </a:cubicBezTo>
                <a:cubicBezTo>
                  <a:pt x="92332" y="88762"/>
                  <a:pt x="94423" y="88424"/>
                  <a:pt x="96486" y="88424"/>
                </a:cubicBezTo>
                <a:cubicBezTo>
                  <a:pt x="99571" y="88424"/>
                  <a:pt x="102594" y="89180"/>
                  <a:pt x="105043" y="91027"/>
                </a:cubicBezTo>
                <a:cubicBezTo>
                  <a:pt x="109905" y="94702"/>
                  <a:pt x="111023" y="101413"/>
                  <a:pt x="113808" y="106822"/>
                </a:cubicBezTo>
                <a:cubicBezTo>
                  <a:pt x="117916" y="114834"/>
                  <a:pt x="125974" y="120244"/>
                  <a:pt x="134670" y="122617"/>
                </a:cubicBezTo>
                <a:cubicBezTo>
                  <a:pt x="135309" y="122092"/>
                  <a:pt x="135697" y="121294"/>
                  <a:pt x="135697" y="120426"/>
                </a:cubicBezTo>
                <a:lnTo>
                  <a:pt x="135697" y="0"/>
                </a:lnTo>
                <a:close/>
              </a:path>
            </a:pathLst>
          </a:custGeom>
          <a:solidFill>
            <a:srgbClr val="FFC564">
              <a:alpha val="497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004" name="Google Shape;1004;p33"/>
          <p:cNvGrpSpPr/>
          <p:nvPr/>
        </p:nvGrpSpPr>
        <p:grpSpPr>
          <a:xfrm rot="293269">
            <a:off x="17022489" y="6185753"/>
            <a:ext cx="537246" cy="3751726"/>
            <a:chOff x="1435635" y="337718"/>
            <a:chExt cx="515498" cy="3599101"/>
          </a:xfrm>
        </p:grpSpPr>
        <p:sp>
          <p:nvSpPr>
            <p:cNvPr id="1005" name="Google Shape;1005;p33"/>
            <p:cNvSpPr/>
            <p:nvPr/>
          </p:nvSpPr>
          <p:spPr>
            <a:xfrm>
              <a:off x="1435635" y="918494"/>
              <a:ext cx="371122" cy="3018325"/>
            </a:xfrm>
            <a:custGeom>
              <a:avLst/>
              <a:gdLst/>
              <a:ahLst/>
              <a:cxnLst/>
              <a:rect l="l" t="t" r="r" b="b"/>
              <a:pathLst>
                <a:path w="5776" h="46976" extrusionOk="0">
                  <a:moveTo>
                    <a:pt x="4120" y="0"/>
                  </a:moveTo>
                  <a:cubicBezTo>
                    <a:pt x="2912" y="0"/>
                    <a:pt x="1391" y="10429"/>
                    <a:pt x="685" y="23374"/>
                  </a:cubicBezTo>
                  <a:cubicBezTo>
                    <a:pt x="1" y="36339"/>
                    <a:pt x="434" y="46907"/>
                    <a:pt x="1644" y="46975"/>
                  </a:cubicBezTo>
                  <a:cubicBezTo>
                    <a:pt x="1648" y="46975"/>
                    <a:pt x="1652" y="46975"/>
                    <a:pt x="1656" y="46975"/>
                  </a:cubicBezTo>
                  <a:cubicBezTo>
                    <a:pt x="2864" y="46975"/>
                    <a:pt x="4408" y="36525"/>
                    <a:pt x="5091" y="23602"/>
                  </a:cubicBezTo>
                  <a:cubicBezTo>
                    <a:pt x="5775" y="10637"/>
                    <a:pt x="5365" y="46"/>
                    <a:pt x="4132" y="1"/>
                  </a:cubicBezTo>
                  <a:cubicBezTo>
                    <a:pt x="4128" y="0"/>
                    <a:pt x="4124" y="0"/>
                    <a:pt x="4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1589647" y="805603"/>
              <a:ext cx="184854" cy="498921"/>
            </a:xfrm>
            <a:custGeom>
              <a:avLst/>
              <a:gdLst/>
              <a:ahLst/>
              <a:cxnLst/>
              <a:rect l="l" t="t" r="r" b="b"/>
              <a:pathLst>
                <a:path w="2877" h="7765" extrusionOk="0">
                  <a:moveTo>
                    <a:pt x="1119" y="0"/>
                  </a:moveTo>
                  <a:lnTo>
                    <a:pt x="0" y="7304"/>
                  </a:lnTo>
                  <a:cubicBezTo>
                    <a:pt x="0" y="7304"/>
                    <a:pt x="594" y="7715"/>
                    <a:pt x="1415" y="7761"/>
                  </a:cubicBezTo>
                  <a:cubicBezTo>
                    <a:pt x="1468" y="7764"/>
                    <a:pt x="1520" y="7765"/>
                    <a:pt x="1571" y="7765"/>
                  </a:cubicBezTo>
                  <a:cubicBezTo>
                    <a:pt x="2335" y="7765"/>
                    <a:pt x="2876" y="7464"/>
                    <a:pt x="2876" y="7464"/>
                  </a:cubicBezTo>
                  <a:lnTo>
                    <a:pt x="2557" y="91"/>
                  </a:lnTo>
                  <a:lnTo>
                    <a:pt x="1826" y="46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1450284" y="337718"/>
              <a:ext cx="500848" cy="541520"/>
            </a:xfrm>
            <a:custGeom>
              <a:avLst/>
              <a:gdLst/>
              <a:ahLst/>
              <a:cxnLst/>
              <a:rect l="l" t="t" r="r" b="b"/>
              <a:pathLst>
                <a:path w="7795" h="8428" extrusionOk="0">
                  <a:moveTo>
                    <a:pt x="4406" y="1"/>
                  </a:moveTo>
                  <a:cubicBezTo>
                    <a:pt x="4406" y="1"/>
                    <a:pt x="1" y="8218"/>
                    <a:pt x="3950" y="8423"/>
                  </a:cubicBezTo>
                  <a:cubicBezTo>
                    <a:pt x="3996" y="8426"/>
                    <a:pt x="4041" y="8427"/>
                    <a:pt x="4085" y="8427"/>
                  </a:cubicBezTo>
                  <a:cubicBezTo>
                    <a:pt x="7794" y="8427"/>
                    <a:pt x="4406" y="1"/>
                    <a:pt x="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008" name="Google Shape;1008;p33"/>
          <p:cNvGrpSpPr/>
          <p:nvPr/>
        </p:nvGrpSpPr>
        <p:grpSpPr>
          <a:xfrm rot="510022">
            <a:off x="518960" y="571664"/>
            <a:ext cx="695440" cy="3111940"/>
            <a:chOff x="1450284" y="750796"/>
            <a:chExt cx="690841" cy="3092147"/>
          </a:xfrm>
        </p:grpSpPr>
        <p:sp>
          <p:nvSpPr>
            <p:cNvPr id="1009" name="Google Shape;1009;p33"/>
            <p:cNvSpPr/>
            <p:nvPr/>
          </p:nvSpPr>
          <p:spPr>
            <a:xfrm>
              <a:off x="1450284" y="1799906"/>
              <a:ext cx="522180" cy="2043037"/>
            </a:xfrm>
            <a:custGeom>
              <a:avLst/>
              <a:gdLst/>
              <a:ahLst/>
              <a:cxnLst/>
              <a:rect l="l" t="t" r="r" b="b"/>
              <a:pathLst>
                <a:path w="8127" h="31797" extrusionOk="0">
                  <a:moveTo>
                    <a:pt x="4634" y="1"/>
                  </a:moveTo>
                  <a:lnTo>
                    <a:pt x="69" y="30815"/>
                  </a:lnTo>
                  <a:cubicBezTo>
                    <a:pt x="1" y="31180"/>
                    <a:pt x="731" y="31614"/>
                    <a:pt x="1713" y="31751"/>
                  </a:cubicBezTo>
                  <a:cubicBezTo>
                    <a:pt x="1929" y="31781"/>
                    <a:pt x="2138" y="31796"/>
                    <a:pt x="2332" y="31796"/>
                  </a:cubicBezTo>
                  <a:cubicBezTo>
                    <a:pt x="3002" y="31796"/>
                    <a:pt x="3503" y="31623"/>
                    <a:pt x="3539" y="31340"/>
                  </a:cubicBezTo>
                  <a:lnTo>
                    <a:pt x="8127" y="526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1704016" y="783564"/>
              <a:ext cx="432741" cy="1266288"/>
            </a:xfrm>
            <a:custGeom>
              <a:avLst/>
              <a:gdLst/>
              <a:ahLst/>
              <a:cxnLst/>
              <a:rect l="l" t="t" r="r" b="b"/>
              <a:pathLst>
                <a:path w="6735" h="19708" extrusionOk="0">
                  <a:moveTo>
                    <a:pt x="2831" y="1"/>
                  </a:moveTo>
                  <a:lnTo>
                    <a:pt x="69" y="18603"/>
                  </a:lnTo>
                  <a:cubicBezTo>
                    <a:pt x="1" y="19037"/>
                    <a:pt x="822" y="19494"/>
                    <a:pt x="1895" y="19653"/>
                  </a:cubicBezTo>
                  <a:cubicBezTo>
                    <a:pt x="2148" y="19690"/>
                    <a:pt x="2390" y="19708"/>
                    <a:pt x="2615" y="19708"/>
                  </a:cubicBezTo>
                  <a:cubicBezTo>
                    <a:pt x="3367" y="19708"/>
                    <a:pt x="3920" y="19513"/>
                    <a:pt x="3972" y="19197"/>
                  </a:cubicBezTo>
                  <a:lnTo>
                    <a:pt x="6734" y="594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1881481" y="750796"/>
              <a:ext cx="259644" cy="103768"/>
            </a:xfrm>
            <a:custGeom>
              <a:avLst/>
              <a:gdLst/>
              <a:ahLst/>
              <a:cxnLst/>
              <a:rect l="l" t="t" r="r" b="b"/>
              <a:pathLst>
                <a:path w="4041" h="1615" extrusionOk="0">
                  <a:moveTo>
                    <a:pt x="1413" y="0"/>
                  </a:moveTo>
                  <a:cubicBezTo>
                    <a:pt x="667" y="0"/>
                    <a:pt x="104" y="195"/>
                    <a:pt x="69" y="511"/>
                  </a:cubicBezTo>
                  <a:cubicBezTo>
                    <a:pt x="1" y="944"/>
                    <a:pt x="822" y="1401"/>
                    <a:pt x="1895" y="1561"/>
                  </a:cubicBezTo>
                  <a:cubicBezTo>
                    <a:pt x="2147" y="1598"/>
                    <a:pt x="2390" y="1615"/>
                    <a:pt x="2615" y="1615"/>
                  </a:cubicBezTo>
                  <a:cubicBezTo>
                    <a:pt x="3366" y="1615"/>
                    <a:pt x="3919" y="1420"/>
                    <a:pt x="3972" y="1104"/>
                  </a:cubicBezTo>
                  <a:cubicBezTo>
                    <a:pt x="4041" y="671"/>
                    <a:pt x="3219" y="214"/>
                    <a:pt x="2123" y="54"/>
                  </a:cubicBezTo>
                  <a:cubicBezTo>
                    <a:pt x="1876" y="17"/>
                    <a:pt x="1636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1679086" y="875445"/>
              <a:ext cx="205415" cy="1075780"/>
            </a:xfrm>
            <a:custGeom>
              <a:avLst/>
              <a:gdLst/>
              <a:ahLst/>
              <a:cxnLst/>
              <a:rect l="l" t="t" r="r" b="b"/>
              <a:pathLst>
                <a:path w="3197" h="16743" extrusionOk="0">
                  <a:moveTo>
                    <a:pt x="2760" y="1"/>
                  </a:moveTo>
                  <a:cubicBezTo>
                    <a:pt x="2580" y="1"/>
                    <a:pt x="2417" y="147"/>
                    <a:pt x="2397" y="328"/>
                  </a:cubicBezTo>
                  <a:lnTo>
                    <a:pt x="23" y="16283"/>
                  </a:lnTo>
                  <a:cubicBezTo>
                    <a:pt x="1" y="16511"/>
                    <a:pt x="138" y="16694"/>
                    <a:pt x="343" y="16740"/>
                  </a:cubicBezTo>
                  <a:cubicBezTo>
                    <a:pt x="358" y="16741"/>
                    <a:pt x="373" y="16742"/>
                    <a:pt x="388" y="16742"/>
                  </a:cubicBezTo>
                  <a:cubicBezTo>
                    <a:pt x="577" y="16742"/>
                    <a:pt x="756" y="16609"/>
                    <a:pt x="777" y="16397"/>
                  </a:cubicBezTo>
                  <a:lnTo>
                    <a:pt x="3151" y="442"/>
                  </a:lnTo>
                  <a:cubicBezTo>
                    <a:pt x="3196" y="237"/>
                    <a:pt x="3036" y="32"/>
                    <a:pt x="2831" y="9"/>
                  </a:cubicBezTo>
                  <a:cubicBezTo>
                    <a:pt x="2807" y="3"/>
                    <a:pt x="2783" y="1"/>
                    <a:pt x="2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1831621" y="875445"/>
              <a:ext cx="92459" cy="55000"/>
            </a:xfrm>
            <a:custGeom>
              <a:avLst/>
              <a:gdLst/>
              <a:ahLst/>
              <a:cxnLst/>
              <a:rect l="l" t="t" r="r" b="b"/>
              <a:pathLst>
                <a:path w="1439" h="856" extrusionOk="0">
                  <a:moveTo>
                    <a:pt x="378" y="0"/>
                  </a:moveTo>
                  <a:cubicBezTo>
                    <a:pt x="202" y="0"/>
                    <a:pt x="43" y="130"/>
                    <a:pt x="23" y="328"/>
                  </a:cubicBezTo>
                  <a:cubicBezTo>
                    <a:pt x="0" y="534"/>
                    <a:pt x="137" y="716"/>
                    <a:pt x="343" y="739"/>
                  </a:cubicBezTo>
                  <a:lnTo>
                    <a:pt x="982" y="853"/>
                  </a:lnTo>
                  <a:cubicBezTo>
                    <a:pt x="997" y="855"/>
                    <a:pt x="1012" y="856"/>
                    <a:pt x="1027" y="856"/>
                  </a:cubicBezTo>
                  <a:cubicBezTo>
                    <a:pt x="1216" y="856"/>
                    <a:pt x="1394" y="724"/>
                    <a:pt x="1416" y="534"/>
                  </a:cubicBezTo>
                  <a:cubicBezTo>
                    <a:pt x="1438" y="328"/>
                    <a:pt x="1302" y="123"/>
                    <a:pt x="1096" y="100"/>
                  </a:cubicBezTo>
                  <a:lnTo>
                    <a:pt x="457" y="9"/>
                  </a:lnTo>
                  <a:cubicBezTo>
                    <a:pt x="430" y="3"/>
                    <a:pt x="404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014" name="Google Shape;1014;p33"/>
          <p:cNvSpPr/>
          <p:nvPr/>
        </p:nvSpPr>
        <p:spPr>
          <a:xfrm rot="10800000" flipH="1">
            <a:off x="16964277" y="405097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5" name="Google Shape;1015;p33"/>
          <p:cNvSpPr/>
          <p:nvPr/>
        </p:nvSpPr>
        <p:spPr>
          <a:xfrm rot="10800000">
            <a:off x="17352328" y="2749506"/>
            <a:ext cx="243068" cy="23893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6" name="Google Shape;1016;p33"/>
          <p:cNvSpPr/>
          <p:nvPr/>
        </p:nvSpPr>
        <p:spPr>
          <a:xfrm rot="10800000" flipH="1">
            <a:off x="439951" y="8303123"/>
            <a:ext cx="631110" cy="620502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7" name="Google Shape;1017;p33"/>
          <p:cNvSpPr/>
          <p:nvPr/>
        </p:nvSpPr>
        <p:spPr>
          <a:xfrm rot="10800000">
            <a:off x="954751" y="9614927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8" name="Google Shape;1018;p33"/>
          <p:cNvSpPr/>
          <p:nvPr/>
        </p:nvSpPr>
        <p:spPr>
          <a:xfrm rot="10800000">
            <a:off x="12132225" y="1236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19" name="Google Shape;1019;p33"/>
          <p:cNvSpPr/>
          <p:nvPr/>
        </p:nvSpPr>
        <p:spPr>
          <a:xfrm rot="10800000">
            <a:off x="10443275" y="936265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0" name="Google Shape;1020;p33"/>
          <p:cNvSpPr/>
          <p:nvPr/>
        </p:nvSpPr>
        <p:spPr>
          <a:xfrm rot="10800000">
            <a:off x="5952375" y="4051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021" name="Google Shape;1021;p33"/>
          <p:cNvSpPr/>
          <p:nvPr/>
        </p:nvSpPr>
        <p:spPr>
          <a:xfrm rot="10800000">
            <a:off x="6531225" y="9641501"/>
            <a:ext cx="338638" cy="332946"/>
          </a:xfrm>
          <a:custGeom>
            <a:avLst/>
            <a:gdLst/>
            <a:ahLst/>
            <a:cxnLst/>
            <a:rect l="l" t="t" r="r" b="b"/>
            <a:pathLst>
              <a:path w="9519" h="9359" extrusionOk="0">
                <a:moveTo>
                  <a:pt x="4383" y="0"/>
                </a:moveTo>
                <a:lnTo>
                  <a:pt x="3241" y="3150"/>
                </a:lnTo>
                <a:lnTo>
                  <a:pt x="0" y="3972"/>
                </a:lnTo>
                <a:lnTo>
                  <a:pt x="2625" y="6026"/>
                </a:lnTo>
                <a:lnTo>
                  <a:pt x="2420" y="9359"/>
                </a:lnTo>
                <a:lnTo>
                  <a:pt x="2420" y="9359"/>
                </a:lnTo>
                <a:lnTo>
                  <a:pt x="5204" y="7510"/>
                </a:lnTo>
                <a:lnTo>
                  <a:pt x="8308" y="8742"/>
                </a:lnTo>
                <a:lnTo>
                  <a:pt x="8308" y="8742"/>
                </a:lnTo>
                <a:lnTo>
                  <a:pt x="7395" y="5524"/>
                </a:lnTo>
                <a:lnTo>
                  <a:pt x="9518" y="2945"/>
                </a:lnTo>
                <a:lnTo>
                  <a:pt x="6186" y="2831"/>
                </a:lnTo>
                <a:lnTo>
                  <a:pt x="43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0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8D8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endy One"/>
              <a:buNone/>
              <a:defRPr sz="3500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0" r:id="rId5"/>
    <p:sldLayoutId id="2147483674" r:id="rId6"/>
    <p:sldLayoutId id="2147483678" r:id="rId7"/>
    <p:sldLayoutId id="214748367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680" userDrawn="1">
          <p15:clr>
            <a:srgbClr val="EA4335"/>
          </p15:clr>
        </p15:guide>
        <p15:guide id="2" pos="898" userDrawn="1">
          <p15:clr>
            <a:srgbClr val="EA4335"/>
          </p15:clr>
        </p15:guide>
        <p15:guide id="3" orient="horz" pos="5800" userDrawn="1">
          <p15:clr>
            <a:srgbClr val="EA4335"/>
          </p15:clr>
        </p15:guide>
        <p15:guide id="4" pos="10622" userDrawn="1">
          <p15:clr>
            <a:srgbClr val="EA4335"/>
          </p15:clr>
        </p15:guide>
        <p15:guide id="5" pos="5760" userDrawn="1">
          <p15:clr>
            <a:srgbClr val="EA4335"/>
          </p15:clr>
        </p15:guide>
        <p15:guide id="6" orient="horz" pos="3240" userDrawn="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0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D8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endy One"/>
              <a:buNone/>
              <a:defRPr sz="3500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492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680">
          <p15:clr>
            <a:srgbClr val="EA4335"/>
          </p15:clr>
        </p15:guide>
        <p15:guide id="2" pos="898">
          <p15:clr>
            <a:srgbClr val="EA4335"/>
          </p15:clr>
        </p15:guide>
        <p15:guide id="3" orient="horz" pos="5800">
          <p15:clr>
            <a:srgbClr val="EA4335"/>
          </p15:clr>
        </p15:guide>
        <p15:guide id="4" pos="10622">
          <p15:clr>
            <a:srgbClr val="EA4335"/>
          </p15:clr>
        </p15:guide>
        <p15:guide id="5" pos="5760">
          <p15:clr>
            <a:srgbClr val="EA4335"/>
          </p15:clr>
        </p15:guide>
        <p15:guide id="6" orient="horz" pos="32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D8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0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endy One"/>
              <a:buNone/>
              <a:defRPr sz="3500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●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"/>
              <a:buChar char="○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loo 2"/>
              <a:buChar char="■"/>
              <a:defRPr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702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680">
          <p15:clr>
            <a:srgbClr val="EA4335"/>
          </p15:clr>
        </p15:guide>
        <p15:guide id="2" pos="898">
          <p15:clr>
            <a:srgbClr val="EA4335"/>
          </p15:clr>
        </p15:guide>
        <p15:guide id="3" orient="horz" pos="5800">
          <p15:clr>
            <a:srgbClr val="EA4335"/>
          </p15:clr>
        </p15:guide>
        <p15:guide id="4" pos="10622">
          <p15:clr>
            <a:srgbClr val="EA4335"/>
          </p15:clr>
        </p15:guide>
        <p15:guide id="5" pos="5760">
          <p15:clr>
            <a:srgbClr val="EA4335"/>
          </p15:clr>
        </p15:guide>
        <p15:guide id="6" orient="horz" pos="32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2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2.jpeg"/><Relationship Id="rId10" Type="http://schemas.openxmlformats.org/officeDocument/2006/relationships/image" Target="../media/image40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11" Type="http://schemas.microsoft.com/office/2007/relationships/hdphoto" Target="../media/hdphoto10.wdp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5.svg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6.png"/><Relationship Id="rId18" Type="http://schemas.openxmlformats.org/officeDocument/2006/relationships/image" Target="../media/image67.svg"/><Relationship Id="rId3" Type="http://schemas.openxmlformats.org/officeDocument/2006/relationships/image" Target="../media/image51.png"/><Relationship Id="rId21" Type="http://schemas.openxmlformats.org/officeDocument/2006/relationships/image" Target="../media/image40.png"/><Relationship Id="rId7" Type="http://schemas.openxmlformats.org/officeDocument/2006/relationships/image" Target="../media/image53.png"/><Relationship Id="rId12" Type="http://schemas.openxmlformats.org/officeDocument/2006/relationships/image" Target="../media/image61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11.png"/><Relationship Id="rId10" Type="http://schemas.openxmlformats.org/officeDocument/2006/relationships/image" Target="../media/image59.svg"/><Relationship Id="rId19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4.png"/><Relationship Id="rId14" Type="http://schemas.openxmlformats.org/officeDocument/2006/relationships/image" Target="../media/image63.svg"/><Relationship Id="rId2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3FB3B6-B71F-8C62-2D73-BA8606CA0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567" y="7098064"/>
            <a:ext cx="7632854" cy="2853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208">
            <a:extLst>
              <a:ext uri="{FF2B5EF4-FFF2-40B4-BE49-F238E27FC236}">
                <a16:creationId xmlns:a16="http://schemas.microsoft.com/office/drawing/2014/main" xmlns="" id="{9C6F20C0-353B-0CC8-A89B-AD0AE470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310" y="353292"/>
            <a:ext cx="13858240" cy="2553576"/>
          </a:xfrm>
          <a:prstGeom prst="rect">
            <a:avLst/>
          </a:prstGeom>
          <a:noFill/>
          <a:ln>
            <a:noFill/>
          </a:ln>
        </p:spPr>
        <p:txBody>
          <a:bodyPr wrap="none" lIns="182880" tIns="91440" rIns="182880" bIns="9144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XUÂN DIỆU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5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---***---</a:t>
            </a:r>
            <a:endParaRPr lang="en-US" altLang="en-US" sz="5200" b="1" baseline="-25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08">
            <a:extLst>
              <a:ext uri="{FF2B5EF4-FFF2-40B4-BE49-F238E27FC236}">
                <a16:creationId xmlns:a16="http://schemas.microsoft.com/office/drawing/2014/main" xmlns="" id="{1ADEE47C-4609-35E2-AACF-A35DDFC5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220" y="3366655"/>
            <a:ext cx="13828036" cy="334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tIns="91440" rIns="182880" bIns="91440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400" b="1" dirty="0">
                <a:solidFill>
                  <a:srgbClr val="C00000"/>
                </a:solidFill>
                <a:latin typeface="Times New Roman" pitchFamily="18" charset="0"/>
              </a:rPr>
              <a:t>GIÁO VIÊN: ĐẬU THỊ THU HƯƠNG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400" b="1" dirty="0">
                <a:solidFill>
                  <a:srgbClr val="C00000"/>
                </a:solidFill>
                <a:latin typeface="Times New Roman" pitchFamily="18" charset="0"/>
              </a:rPr>
              <a:t>TỔ: HÓA – LÝ - LỚP 12A6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6400" b="1" baseline="-25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01BC9C-65CA-6EDF-3F03-C76D7A538B85}"/>
              </a:ext>
            </a:extLst>
          </p:cNvPr>
          <p:cNvSpPr txBox="1"/>
          <p:nvPr/>
        </p:nvSpPr>
        <p:spPr>
          <a:xfrm>
            <a:off x="2493220" y="5800663"/>
            <a:ext cx="1221638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82880" tIns="91440" rIns="182880" bIns="91440"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– 2025  </a:t>
            </a:r>
          </a:p>
        </p:txBody>
      </p:sp>
    </p:spTree>
    <p:extLst>
      <p:ext uri="{BB962C8B-B14F-4D97-AF65-F5344CB8AC3E}">
        <p14:creationId xmlns:p14="http://schemas.microsoft.com/office/powerpoint/2010/main" val="5906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45"/>
          <p:cNvSpPr txBox="1">
            <a:spLocks noGrp="1"/>
          </p:cNvSpPr>
          <p:nvPr>
            <p:ph type="title"/>
          </p:nvPr>
        </p:nvSpPr>
        <p:spPr>
          <a:xfrm>
            <a:off x="5443055" y="3328676"/>
            <a:ext cx="12466457" cy="2118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/>
            <a:r>
              <a:rPr lang="en" sz="12000" b="1" dirty="0">
                <a:solidFill>
                  <a:srgbClr val="008D8A"/>
                </a:solidFill>
                <a:latin typeface="+mn-lt"/>
                <a:ea typeface="+mn-ea"/>
                <a:cs typeface="+mn-ea"/>
                <a:sym typeface="+mn-lt"/>
              </a:rPr>
              <a:t>TƠ BÁN</a:t>
            </a:r>
            <a:br>
              <a:rPr lang="en" sz="12000" b="1" dirty="0">
                <a:solidFill>
                  <a:srgbClr val="008D8A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" sz="12000" b="1" dirty="0">
                <a:solidFill>
                  <a:srgbClr val="008D8A"/>
                </a:solidFill>
                <a:latin typeface="+mn-lt"/>
                <a:ea typeface="+mn-ea"/>
                <a:cs typeface="+mn-ea"/>
                <a:sym typeface="+mn-lt"/>
              </a:rPr>
              <a:t> TỔNG HỢP</a:t>
            </a:r>
            <a:endParaRPr sz="12000" b="1" dirty="0">
              <a:solidFill>
                <a:srgbClr val="008D8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59" name="Google Shape;1659;p45"/>
          <p:cNvGrpSpPr/>
          <p:nvPr/>
        </p:nvGrpSpPr>
        <p:grpSpPr>
          <a:xfrm>
            <a:off x="2289113" y="2425314"/>
            <a:ext cx="3310758" cy="7944328"/>
            <a:chOff x="1272893" y="1219737"/>
            <a:chExt cx="1655379" cy="3972164"/>
          </a:xfrm>
        </p:grpSpPr>
        <p:sp>
          <p:nvSpPr>
            <p:cNvPr id="1660" name="Google Shape;1660;p45"/>
            <p:cNvSpPr/>
            <p:nvPr/>
          </p:nvSpPr>
          <p:spPr>
            <a:xfrm>
              <a:off x="1460270" y="5002699"/>
              <a:ext cx="1152159" cy="189201"/>
            </a:xfrm>
            <a:custGeom>
              <a:avLst/>
              <a:gdLst/>
              <a:ahLst/>
              <a:cxnLst/>
              <a:rect l="l" t="t" r="r" b="b"/>
              <a:pathLst>
                <a:path w="15157" h="2489" extrusionOk="0">
                  <a:moveTo>
                    <a:pt x="7579" y="1"/>
                  </a:moveTo>
                  <a:cubicBezTo>
                    <a:pt x="3402" y="1"/>
                    <a:pt x="1" y="549"/>
                    <a:pt x="1" y="1256"/>
                  </a:cubicBezTo>
                  <a:cubicBezTo>
                    <a:pt x="1" y="1941"/>
                    <a:pt x="3402" y="2489"/>
                    <a:pt x="7579" y="2489"/>
                  </a:cubicBezTo>
                  <a:cubicBezTo>
                    <a:pt x="11779" y="2489"/>
                    <a:pt x="15157" y="1941"/>
                    <a:pt x="15157" y="1256"/>
                  </a:cubicBezTo>
                  <a:cubicBezTo>
                    <a:pt x="15157" y="549"/>
                    <a:pt x="11779" y="1"/>
                    <a:pt x="7579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1599074" y="2603134"/>
              <a:ext cx="860718" cy="987359"/>
            </a:xfrm>
            <a:custGeom>
              <a:avLst/>
              <a:gdLst/>
              <a:ahLst/>
              <a:cxnLst/>
              <a:rect l="l" t="t" r="r" b="b"/>
              <a:pathLst>
                <a:path w="11323" h="12989" extrusionOk="0">
                  <a:moveTo>
                    <a:pt x="2075" y="0"/>
                  </a:moveTo>
                  <a:cubicBezTo>
                    <a:pt x="2023" y="0"/>
                    <a:pt x="1365" y="106"/>
                    <a:pt x="686" y="5387"/>
                  </a:cubicBezTo>
                  <a:cubicBezTo>
                    <a:pt x="1" y="10865"/>
                    <a:pt x="69" y="12988"/>
                    <a:pt x="5684" y="12988"/>
                  </a:cubicBezTo>
                  <a:cubicBezTo>
                    <a:pt x="11299" y="12988"/>
                    <a:pt x="11322" y="9176"/>
                    <a:pt x="10592" y="5524"/>
                  </a:cubicBezTo>
                  <a:cubicBezTo>
                    <a:pt x="9861" y="1872"/>
                    <a:pt x="9222" y="160"/>
                    <a:pt x="9222" y="160"/>
                  </a:cubicBezTo>
                  <a:lnTo>
                    <a:pt x="2078" y="1"/>
                  </a:lnTo>
                  <a:cubicBezTo>
                    <a:pt x="2078" y="1"/>
                    <a:pt x="2077" y="0"/>
                    <a:pt x="2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2" name="Google Shape;1662;p45"/>
            <p:cNvSpPr/>
            <p:nvPr/>
          </p:nvSpPr>
          <p:spPr>
            <a:xfrm>
              <a:off x="1354457" y="1322661"/>
              <a:ext cx="1270135" cy="1417604"/>
            </a:xfrm>
            <a:custGeom>
              <a:avLst/>
              <a:gdLst/>
              <a:ahLst/>
              <a:cxnLst/>
              <a:rect l="l" t="t" r="r" b="b"/>
              <a:pathLst>
                <a:path w="16709" h="18649" extrusionOk="0">
                  <a:moveTo>
                    <a:pt x="12714" y="1"/>
                  </a:moveTo>
                  <a:lnTo>
                    <a:pt x="8195" y="1370"/>
                  </a:lnTo>
                  <a:lnTo>
                    <a:pt x="3675" y="23"/>
                  </a:lnTo>
                  <a:cubicBezTo>
                    <a:pt x="3675" y="23"/>
                    <a:pt x="982" y="1484"/>
                    <a:pt x="503" y="8218"/>
                  </a:cubicBezTo>
                  <a:cubicBezTo>
                    <a:pt x="0" y="15134"/>
                    <a:pt x="1918" y="18649"/>
                    <a:pt x="1918" y="18649"/>
                  </a:cubicBezTo>
                  <a:lnTo>
                    <a:pt x="14495" y="18649"/>
                  </a:lnTo>
                  <a:cubicBezTo>
                    <a:pt x="14495" y="18649"/>
                    <a:pt x="16709" y="15111"/>
                    <a:pt x="15910" y="8218"/>
                  </a:cubicBezTo>
                  <a:cubicBezTo>
                    <a:pt x="15088" y="1324"/>
                    <a:pt x="12714" y="1"/>
                    <a:pt x="12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3" name="Google Shape;1663;p45"/>
            <p:cNvSpPr/>
            <p:nvPr/>
          </p:nvSpPr>
          <p:spPr>
            <a:xfrm>
              <a:off x="1734456" y="3439451"/>
              <a:ext cx="333174" cy="959537"/>
            </a:xfrm>
            <a:custGeom>
              <a:avLst/>
              <a:gdLst/>
              <a:ahLst/>
              <a:cxnLst/>
              <a:rect l="l" t="t" r="r" b="b"/>
              <a:pathLst>
                <a:path w="4383" h="12623" extrusionOk="0">
                  <a:moveTo>
                    <a:pt x="1963" y="0"/>
                  </a:moveTo>
                  <a:cubicBezTo>
                    <a:pt x="890" y="0"/>
                    <a:pt x="0" y="891"/>
                    <a:pt x="0" y="1986"/>
                  </a:cubicBezTo>
                  <a:lnTo>
                    <a:pt x="0" y="10660"/>
                  </a:lnTo>
                  <a:cubicBezTo>
                    <a:pt x="0" y="11733"/>
                    <a:pt x="890" y="12623"/>
                    <a:pt x="1963" y="12623"/>
                  </a:cubicBezTo>
                  <a:cubicBezTo>
                    <a:pt x="3036" y="12623"/>
                    <a:pt x="3926" y="11733"/>
                    <a:pt x="3926" y="10660"/>
                  </a:cubicBezTo>
                  <a:lnTo>
                    <a:pt x="4383" y="1986"/>
                  </a:lnTo>
                  <a:cubicBezTo>
                    <a:pt x="4383" y="891"/>
                    <a:pt x="3036" y="0"/>
                    <a:pt x="196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1781282" y="4931625"/>
              <a:ext cx="223864" cy="71682"/>
            </a:xfrm>
            <a:custGeom>
              <a:avLst/>
              <a:gdLst/>
              <a:ahLst/>
              <a:cxnLst/>
              <a:rect l="l" t="t" r="r" b="b"/>
              <a:pathLst>
                <a:path w="2945" h="943" extrusionOk="0">
                  <a:moveTo>
                    <a:pt x="1" y="0"/>
                  </a:moveTo>
                  <a:lnTo>
                    <a:pt x="594" y="867"/>
                  </a:lnTo>
                  <a:cubicBezTo>
                    <a:pt x="594" y="867"/>
                    <a:pt x="824" y="942"/>
                    <a:pt x="1258" y="942"/>
                  </a:cubicBezTo>
                  <a:cubicBezTo>
                    <a:pt x="1655" y="942"/>
                    <a:pt x="2224" y="879"/>
                    <a:pt x="2945" y="639"/>
                  </a:cubicBezTo>
                  <a:cubicBezTo>
                    <a:pt x="2899" y="274"/>
                    <a:pt x="2854" y="0"/>
                    <a:pt x="28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1470684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4087" y="0"/>
                  </a:moveTo>
                  <a:cubicBezTo>
                    <a:pt x="4087" y="0"/>
                    <a:pt x="3858" y="91"/>
                    <a:pt x="3539" y="228"/>
                  </a:cubicBezTo>
                  <a:lnTo>
                    <a:pt x="3676" y="502"/>
                  </a:lnTo>
                  <a:cubicBezTo>
                    <a:pt x="3870" y="859"/>
                    <a:pt x="3570" y="1192"/>
                    <a:pt x="3265" y="1192"/>
                  </a:cubicBezTo>
                  <a:cubicBezTo>
                    <a:pt x="3140" y="1192"/>
                    <a:pt x="3015" y="1137"/>
                    <a:pt x="2922" y="1004"/>
                  </a:cubicBezTo>
                  <a:cubicBezTo>
                    <a:pt x="2831" y="913"/>
                    <a:pt x="2763" y="776"/>
                    <a:pt x="2671" y="616"/>
                  </a:cubicBezTo>
                  <a:cubicBezTo>
                    <a:pt x="1918" y="959"/>
                    <a:pt x="1051" y="1415"/>
                    <a:pt x="686" y="1758"/>
                  </a:cubicBezTo>
                  <a:cubicBezTo>
                    <a:pt x="1" y="2465"/>
                    <a:pt x="937" y="2876"/>
                    <a:pt x="3219" y="2876"/>
                  </a:cubicBezTo>
                  <a:cubicBezTo>
                    <a:pt x="5525" y="2876"/>
                    <a:pt x="6826" y="2488"/>
                    <a:pt x="7054" y="2283"/>
                  </a:cubicBezTo>
                  <a:cubicBezTo>
                    <a:pt x="7191" y="2146"/>
                    <a:pt x="7099" y="1256"/>
                    <a:pt x="7031" y="639"/>
                  </a:cubicBezTo>
                  <a:cubicBezTo>
                    <a:pt x="6310" y="879"/>
                    <a:pt x="5741" y="942"/>
                    <a:pt x="5344" y="942"/>
                  </a:cubicBezTo>
                  <a:cubicBezTo>
                    <a:pt x="4910" y="942"/>
                    <a:pt x="4680" y="867"/>
                    <a:pt x="4680" y="867"/>
                  </a:cubicBezTo>
                  <a:lnTo>
                    <a:pt x="4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6" name="Google Shape;1666;p45"/>
            <p:cNvSpPr/>
            <p:nvPr/>
          </p:nvSpPr>
          <p:spPr>
            <a:xfrm>
              <a:off x="1673720" y="4948956"/>
              <a:ext cx="98972" cy="86809"/>
            </a:xfrm>
            <a:custGeom>
              <a:avLst/>
              <a:gdLst/>
              <a:ahLst/>
              <a:cxnLst/>
              <a:rect l="l" t="t" r="r" b="b"/>
              <a:pathLst>
                <a:path w="1302" h="1142" extrusionOk="0">
                  <a:moveTo>
                    <a:pt x="868" y="0"/>
                  </a:moveTo>
                  <a:cubicBezTo>
                    <a:pt x="617" y="114"/>
                    <a:pt x="320" y="229"/>
                    <a:pt x="0" y="388"/>
                  </a:cubicBezTo>
                  <a:cubicBezTo>
                    <a:pt x="297" y="982"/>
                    <a:pt x="594" y="1142"/>
                    <a:pt x="845" y="1142"/>
                  </a:cubicBezTo>
                  <a:cubicBezTo>
                    <a:pt x="1142" y="1142"/>
                    <a:pt x="1301" y="822"/>
                    <a:pt x="1164" y="571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7" name="Google Shape;1667;p45"/>
            <p:cNvSpPr/>
            <p:nvPr/>
          </p:nvSpPr>
          <p:spPr>
            <a:xfrm>
              <a:off x="1734456" y="4123053"/>
              <a:ext cx="298511" cy="452897"/>
            </a:xfrm>
            <a:custGeom>
              <a:avLst/>
              <a:gdLst/>
              <a:ahLst/>
              <a:cxnLst/>
              <a:rect l="l" t="t" r="r" b="b"/>
              <a:pathLst>
                <a:path w="3927" h="5958" extrusionOk="0">
                  <a:moveTo>
                    <a:pt x="1963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74" y="5958"/>
                  </a:lnTo>
                  <a:lnTo>
                    <a:pt x="3721" y="5958"/>
                  </a:lnTo>
                  <a:lnTo>
                    <a:pt x="3926" y="1964"/>
                  </a:lnTo>
                  <a:cubicBezTo>
                    <a:pt x="3926" y="891"/>
                    <a:pt x="3036" y="1"/>
                    <a:pt x="1963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8" name="Google Shape;1668;p45"/>
            <p:cNvSpPr/>
            <p:nvPr/>
          </p:nvSpPr>
          <p:spPr>
            <a:xfrm>
              <a:off x="1755285" y="4575875"/>
              <a:ext cx="262024" cy="82324"/>
            </a:xfrm>
            <a:custGeom>
              <a:avLst/>
              <a:gdLst/>
              <a:ahLst/>
              <a:cxnLst/>
              <a:rect l="l" t="t" r="r" b="b"/>
              <a:pathLst>
                <a:path w="3447" h="1083" extrusionOk="0">
                  <a:moveTo>
                    <a:pt x="0" y="1"/>
                  </a:moveTo>
                  <a:lnTo>
                    <a:pt x="69" y="731"/>
                  </a:lnTo>
                  <a:cubicBezTo>
                    <a:pt x="612" y="962"/>
                    <a:pt x="1166" y="1082"/>
                    <a:pt x="1730" y="1082"/>
                  </a:cubicBezTo>
                  <a:cubicBezTo>
                    <a:pt x="2279" y="1082"/>
                    <a:pt x="2837" y="968"/>
                    <a:pt x="3401" y="731"/>
                  </a:cubicBezTo>
                  <a:lnTo>
                    <a:pt x="3447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9" name="Google Shape;1669;p45"/>
            <p:cNvSpPr/>
            <p:nvPr/>
          </p:nvSpPr>
          <p:spPr>
            <a:xfrm>
              <a:off x="1760454" y="4631442"/>
              <a:ext cx="253434" cy="300259"/>
            </a:xfrm>
            <a:custGeom>
              <a:avLst/>
              <a:gdLst/>
              <a:ahLst/>
              <a:cxnLst/>
              <a:rect l="l" t="t" r="r" b="b"/>
              <a:pathLst>
                <a:path w="3334" h="3950" extrusionOk="0">
                  <a:moveTo>
                    <a:pt x="1" y="0"/>
                  </a:moveTo>
                  <a:lnTo>
                    <a:pt x="275" y="3949"/>
                  </a:lnTo>
                  <a:lnTo>
                    <a:pt x="3128" y="3949"/>
                  </a:lnTo>
                  <a:lnTo>
                    <a:pt x="3333" y="0"/>
                  </a:lnTo>
                  <a:lnTo>
                    <a:pt x="3333" y="0"/>
                  </a:lnTo>
                  <a:cubicBezTo>
                    <a:pt x="2774" y="183"/>
                    <a:pt x="2215" y="274"/>
                    <a:pt x="1658" y="274"/>
                  </a:cubicBezTo>
                  <a:cubicBezTo>
                    <a:pt x="1102" y="274"/>
                    <a:pt x="548" y="1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0" name="Google Shape;1670;p45"/>
            <p:cNvSpPr/>
            <p:nvPr/>
          </p:nvSpPr>
          <p:spPr>
            <a:xfrm>
              <a:off x="2032891" y="4123053"/>
              <a:ext cx="300183" cy="452897"/>
            </a:xfrm>
            <a:custGeom>
              <a:avLst/>
              <a:gdLst/>
              <a:ahLst/>
              <a:cxnLst/>
              <a:rect l="l" t="t" r="r" b="b"/>
              <a:pathLst>
                <a:path w="3949" h="5958" extrusionOk="0">
                  <a:moveTo>
                    <a:pt x="1986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28" y="5958"/>
                  </a:lnTo>
                  <a:lnTo>
                    <a:pt x="3652" y="5958"/>
                  </a:lnTo>
                  <a:lnTo>
                    <a:pt x="3949" y="1964"/>
                  </a:lnTo>
                  <a:cubicBezTo>
                    <a:pt x="3949" y="891"/>
                    <a:pt x="3059" y="1"/>
                    <a:pt x="1986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1" name="Google Shape;1671;p45"/>
            <p:cNvSpPr/>
            <p:nvPr/>
          </p:nvSpPr>
          <p:spPr>
            <a:xfrm>
              <a:off x="1998152" y="3439451"/>
              <a:ext cx="334922" cy="959537"/>
            </a:xfrm>
            <a:custGeom>
              <a:avLst/>
              <a:gdLst/>
              <a:ahLst/>
              <a:cxnLst/>
              <a:rect l="l" t="t" r="r" b="b"/>
              <a:pathLst>
                <a:path w="4406" h="12623" extrusionOk="0">
                  <a:moveTo>
                    <a:pt x="2443" y="0"/>
                  </a:moveTo>
                  <a:cubicBezTo>
                    <a:pt x="1347" y="0"/>
                    <a:pt x="1" y="891"/>
                    <a:pt x="1" y="1986"/>
                  </a:cubicBezTo>
                  <a:lnTo>
                    <a:pt x="457" y="10660"/>
                  </a:lnTo>
                  <a:cubicBezTo>
                    <a:pt x="457" y="11733"/>
                    <a:pt x="1347" y="12623"/>
                    <a:pt x="2443" y="12623"/>
                  </a:cubicBezTo>
                  <a:cubicBezTo>
                    <a:pt x="3516" y="12623"/>
                    <a:pt x="4406" y="11733"/>
                    <a:pt x="4406" y="10660"/>
                  </a:cubicBezTo>
                  <a:lnTo>
                    <a:pt x="4406" y="1986"/>
                  </a:lnTo>
                  <a:cubicBezTo>
                    <a:pt x="4406" y="891"/>
                    <a:pt x="3516" y="0"/>
                    <a:pt x="244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2" name="Google Shape;1672;p45"/>
            <p:cNvSpPr/>
            <p:nvPr/>
          </p:nvSpPr>
          <p:spPr>
            <a:xfrm>
              <a:off x="2062385" y="4931625"/>
              <a:ext cx="222116" cy="71682"/>
            </a:xfrm>
            <a:custGeom>
              <a:avLst/>
              <a:gdLst/>
              <a:ahLst/>
              <a:cxnLst/>
              <a:rect l="l" t="t" r="r" b="b"/>
              <a:pathLst>
                <a:path w="2922" h="943" extrusionOk="0">
                  <a:moveTo>
                    <a:pt x="92" y="0"/>
                  </a:moveTo>
                  <a:cubicBezTo>
                    <a:pt x="92" y="0"/>
                    <a:pt x="46" y="274"/>
                    <a:pt x="0" y="639"/>
                  </a:cubicBezTo>
                  <a:cubicBezTo>
                    <a:pt x="721" y="879"/>
                    <a:pt x="1285" y="942"/>
                    <a:pt x="1677" y="942"/>
                  </a:cubicBezTo>
                  <a:cubicBezTo>
                    <a:pt x="2105" y="942"/>
                    <a:pt x="2328" y="867"/>
                    <a:pt x="2328" y="867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3" name="Google Shape;1673;p45"/>
            <p:cNvSpPr/>
            <p:nvPr/>
          </p:nvSpPr>
          <p:spPr>
            <a:xfrm>
              <a:off x="2050223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3105" y="0"/>
                  </a:moveTo>
                  <a:lnTo>
                    <a:pt x="2488" y="867"/>
                  </a:lnTo>
                  <a:cubicBezTo>
                    <a:pt x="2488" y="867"/>
                    <a:pt x="2265" y="942"/>
                    <a:pt x="1837" y="942"/>
                  </a:cubicBezTo>
                  <a:cubicBezTo>
                    <a:pt x="1445" y="942"/>
                    <a:pt x="881" y="879"/>
                    <a:pt x="160" y="639"/>
                  </a:cubicBezTo>
                  <a:cubicBezTo>
                    <a:pt x="69" y="1256"/>
                    <a:pt x="0" y="2146"/>
                    <a:pt x="137" y="2283"/>
                  </a:cubicBezTo>
                  <a:cubicBezTo>
                    <a:pt x="343" y="2488"/>
                    <a:pt x="1644" y="2876"/>
                    <a:pt x="3949" y="2876"/>
                  </a:cubicBezTo>
                  <a:cubicBezTo>
                    <a:pt x="6255" y="2876"/>
                    <a:pt x="7190" y="2465"/>
                    <a:pt x="6483" y="1758"/>
                  </a:cubicBezTo>
                  <a:cubicBezTo>
                    <a:pt x="6118" y="1415"/>
                    <a:pt x="5273" y="959"/>
                    <a:pt x="4497" y="616"/>
                  </a:cubicBezTo>
                  <a:cubicBezTo>
                    <a:pt x="4429" y="776"/>
                    <a:pt x="4337" y="913"/>
                    <a:pt x="4269" y="1004"/>
                  </a:cubicBezTo>
                  <a:cubicBezTo>
                    <a:pt x="4170" y="1137"/>
                    <a:pt x="4041" y="1192"/>
                    <a:pt x="3916" y="1192"/>
                  </a:cubicBezTo>
                  <a:cubicBezTo>
                    <a:pt x="3608" y="1192"/>
                    <a:pt x="3314" y="859"/>
                    <a:pt x="3493" y="502"/>
                  </a:cubicBezTo>
                  <a:lnTo>
                    <a:pt x="3652" y="228"/>
                  </a:lnTo>
                  <a:cubicBezTo>
                    <a:pt x="3310" y="91"/>
                    <a:pt x="3105" y="0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293091" y="4948956"/>
              <a:ext cx="99048" cy="86809"/>
            </a:xfrm>
            <a:custGeom>
              <a:avLst/>
              <a:gdLst/>
              <a:ahLst/>
              <a:cxnLst/>
              <a:rect l="l" t="t" r="r" b="b"/>
              <a:pathLst>
                <a:path w="1303" h="1142" extrusionOk="0">
                  <a:moveTo>
                    <a:pt x="457" y="0"/>
                  </a:moveTo>
                  <a:lnTo>
                    <a:pt x="138" y="571"/>
                  </a:lnTo>
                  <a:cubicBezTo>
                    <a:pt x="1" y="822"/>
                    <a:pt x="184" y="1142"/>
                    <a:pt x="457" y="1142"/>
                  </a:cubicBezTo>
                  <a:cubicBezTo>
                    <a:pt x="709" y="1142"/>
                    <a:pt x="1028" y="982"/>
                    <a:pt x="1302" y="388"/>
                  </a:cubicBezTo>
                  <a:cubicBezTo>
                    <a:pt x="982" y="229"/>
                    <a:pt x="686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050223" y="4575875"/>
              <a:ext cx="260351" cy="82324"/>
            </a:xfrm>
            <a:custGeom>
              <a:avLst/>
              <a:gdLst/>
              <a:ahLst/>
              <a:cxnLst/>
              <a:rect l="l" t="t" r="r" b="b"/>
              <a:pathLst>
                <a:path w="3425" h="1083" extrusionOk="0">
                  <a:moveTo>
                    <a:pt x="0" y="1"/>
                  </a:moveTo>
                  <a:lnTo>
                    <a:pt x="23" y="731"/>
                  </a:lnTo>
                  <a:cubicBezTo>
                    <a:pt x="578" y="962"/>
                    <a:pt x="1138" y="1082"/>
                    <a:pt x="1704" y="1082"/>
                  </a:cubicBezTo>
                  <a:cubicBezTo>
                    <a:pt x="2257" y="1082"/>
                    <a:pt x="2815" y="968"/>
                    <a:pt x="3379" y="731"/>
                  </a:cubicBezTo>
                  <a:lnTo>
                    <a:pt x="3424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051971" y="4631442"/>
              <a:ext cx="255106" cy="300259"/>
            </a:xfrm>
            <a:custGeom>
              <a:avLst/>
              <a:gdLst/>
              <a:ahLst/>
              <a:cxnLst/>
              <a:rect l="l" t="t" r="r" b="b"/>
              <a:pathLst>
                <a:path w="3356" h="3950" extrusionOk="0">
                  <a:moveTo>
                    <a:pt x="0" y="0"/>
                  </a:moveTo>
                  <a:lnTo>
                    <a:pt x="229" y="3949"/>
                  </a:lnTo>
                  <a:lnTo>
                    <a:pt x="3059" y="3949"/>
                  </a:lnTo>
                  <a:lnTo>
                    <a:pt x="3356" y="0"/>
                  </a:lnTo>
                  <a:lnTo>
                    <a:pt x="3356" y="0"/>
                  </a:lnTo>
                  <a:cubicBezTo>
                    <a:pt x="2796" y="172"/>
                    <a:pt x="2237" y="257"/>
                    <a:pt x="1678" y="257"/>
                  </a:cubicBezTo>
                  <a:cubicBezTo>
                    <a:pt x="1119" y="257"/>
                    <a:pt x="559" y="17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489209" y="2615296"/>
              <a:ext cx="355750" cy="247201"/>
            </a:xfrm>
            <a:custGeom>
              <a:avLst/>
              <a:gdLst/>
              <a:ahLst/>
              <a:cxnLst/>
              <a:rect l="l" t="t" r="r" b="b"/>
              <a:pathLst>
                <a:path w="4680" h="3252" extrusionOk="0">
                  <a:moveTo>
                    <a:pt x="434" y="0"/>
                  </a:moveTo>
                  <a:lnTo>
                    <a:pt x="0" y="2899"/>
                  </a:lnTo>
                  <a:lnTo>
                    <a:pt x="2968" y="3242"/>
                  </a:lnTo>
                  <a:cubicBezTo>
                    <a:pt x="3024" y="3248"/>
                    <a:pt x="3080" y="3251"/>
                    <a:pt x="3136" y="3251"/>
                  </a:cubicBezTo>
                  <a:cubicBezTo>
                    <a:pt x="3866" y="3251"/>
                    <a:pt x="4503" y="2706"/>
                    <a:pt x="4588" y="1963"/>
                  </a:cubicBezTo>
                  <a:cubicBezTo>
                    <a:pt x="4679" y="1164"/>
                    <a:pt x="4109" y="434"/>
                    <a:pt x="3310" y="343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114379" y="2584890"/>
              <a:ext cx="407820" cy="250849"/>
            </a:xfrm>
            <a:custGeom>
              <a:avLst/>
              <a:gdLst/>
              <a:ahLst/>
              <a:cxnLst/>
              <a:rect l="l" t="t" r="r" b="b"/>
              <a:pathLst>
                <a:path w="5365" h="3300" extrusionOk="0">
                  <a:moveTo>
                    <a:pt x="1679" y="0"/>
                  </a:moveTo>
                  <a:cubicBezTo>
                    <a:pt x="1021" y="0"/>
                    <a:pt x="418" y="418"/>
                    <a:pt x="252" y="1062"/>
                  </a:cubicBezTo>
                  <a:cubicBezTo>
                    <a:pt x="1" y="1930"/>
                    <a:pt x="617" y="2797"/>
                    <a:pt x="1485" y="2888"/>
                  </a:cubicBezTo>
                  <a:lnTo>
                    <a:pt x="4931" y="3299"/>
                  </a:lnTo>
                  <a:lnTo>
                    <a:pt x="5365" y="400"/>
                  </a:lnTo>
                  <a:lnTo>
                    <a:pt x="1873" y="12"/>
                  </a:lnTo>
                  <a:cubicBezTo>
                    <a:pt x="1808" y="4"/>
                    <a:pt x="1743" y="0"/>
                    <a:pt x="1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1536665" y="2953639"/>
              <a:ext cx="253358" cy="347769"/>
            </a:xfrm>
            <a:custGeom>
              <a:avLst/>
              <a:gdLst/>
              <a:ahLst/>
              <a:cxnLst/>
              <a:rect l="l" t="t" r="r" b="b"/>
              <a:pathLst>
                <a:path w="3333" h="4575" extrusionOk="0">
                  <a:moveTo>
                    <a:pt x="434" y="0"/>
                  </a:moveTo>
                  <a:lnTo>
                    <a:pt x="91" y="2945"/>
                  </a:lnTo>
                  <a:cubicBezTo>
                    <a:pt x="0" y="3744"/>
                    <a:pt x="594" y="4474"/>
                    <a:pt x="1392" y="4565"/>
                  </a:cubicBezTo>
                  <a:cubicBezTo>
                    <a:pt x="1449" y="4572"/>
                    <a:pt x="1505" y="4575"/>
                    <a:pt x="1560" y="4575"/>
                  </a:cubicBezTo>
                  <a:cubicBezTo>
                    <a:pt x="2288" y="4575"/>
                    <a:pt x="2905" y="4030"/>
                    <a:pt x="2990" y="3287"/>
                  </a:cubicBezTo>
                  <a:lnTo>
                    <a:pt x="3333" y="41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1569580" y="2592035"/>
              <a:ext cx="258603" cy="392922"/>
            </a:xfrm>
            <a:custGeom>
              <a:avLst/>
              <a:gdLst/>
              <a:ahLst/>
              <a:cxnLst/>
              <a:rect l="l" t="t" r="r" b="b"/>
              <a:pathLst>
                <a:path w="3402" h="5169" extrusionOk="0">
                  <a:moveTo>
                    <a:pt x="1870" y="0"/>
                  </a:moveTo>
                  <a:cubicBezTo>
                    <a:pt x="1137" y="0"/>
                    <a:pt x="497" y="566"/>
                    <a:pt x="412" y="1311"/>
                  </a:cubicBezTo>
                  <a:lnTo>
                    <a:pt x="1" y="4757"/>
                  </a:lnTo>
                  <a:lnTo>
                    <a:pt x="2900" y="5168"/>
                  </a:lnTo>
                  <a:lnTo>
                    <a:pt x="3310" y="1630"/>
                  </a:lnTo>
                  <a:cubicBezTo>
                    <a:pt x="3402" y="831"/>
                    <a:pt x="2831" y="101"/>
                    <a:pt x="2032" y="10"/>
                  </a:cubicBezTo>
                  <a:cubicBezTo>
                    <a:pt x="1978" y="3"/>
                    <a:pt x="192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274543" y="1811057"/>
              <a:ext cx="320555" cy="321771"/>
            </a:xfrm>
            <a:custGeom>
              <a:avLst/>
              <a:gdLst/>
              <a:ahLst/>
              <a:cxnLst/>
              <a:rect l="l" t="t" r="r" b="b"/>
              <a:pathLst>
                <a:path w="4217" h="4233" extrusionOk="0">
                  <a:moveTo>
                    <a:pt x="2476" y="1"/>
                  </a:moveTo>
                  <a:cubicBezTo>
                    <a:pt x="945" y="1"/>
                    <a:pt x="0" y="2054"/>
                    <a:pt x="85" y="3117"/>
                  </a:cubicBezTo>
                  <a:cubicBezTo>
                    <a:pt x="161" y="4041"/>
                    <a:pt x="797" y="4232"/>
                    <a:pt x="1660" y="4232"/>
                  </a:cubicBezTo>
                  <a:cubicBezTo>
                    <a:pt x="1842" y="4232"/>
                    <a:pt x="2033" y="4224"/>
                    <a:pt x="2231" y="4212"/>
                  </a:cubicBezTo>
                  <a:cubicBezTo>
                    <a:pt x="3372" y="4121"/>
                    <a:pt x="4217" y="3139"/>
                    <a:pt x="4125" y="1998"/>
                  </a:cubicBezTo>
                  <a:cubicBezTo>
                    <a:pt x="4034" y="857"/>
                    <a:pt x="3692" y="195"/>
                    <a:pt x="2824" y="35"/>
                  </a:cubicBezTo>
                  <a:cubicBezTo>
                    <a:pt x="2705" y="12"/>
                    <a:pt x="2589" y="1"/>
                    <a:pt x="2476" y="1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1401283" y="1880459"/>
              <a:ext cx="329753" cy="315538"/>
            </a:xfrm>
            <a:custGeom>
              <a:avLst/>
              <a:gdLst/>
              <a:ahLst/>
              <a:cxnLst/>
              <a:rect l="l" t="t" r="r" b="b"/>
              <a:pathLst>
                <a:path w="4338" h="4151" extrusionOk="0">
                  <a:moveTo>
                    <a:pt x="1683" y="0"/>
                  </a:moveTo>
                  <a:cubicBezTo>
                    <a:pt x="1492" y="0"/>
                    <a:pt x="1296" y="32"/>
                    <a:pt x="1096" y="104"/>
                  </a:cubicBezTo>
                  <a:cubicBezTo>
                    <a:pt x="275" y="400"/>
                    <a:pt x="1" y="1108"/>
                    <a:pt x="92" y="2249"/>
                  </a:cubicBezTo>
                  <a:cubicBezTo>
                    <a:pt x="179" y="3334"/>
                    <a:pt x="1070" y="4150"/>
                    <a:pt x="2138" y="4150"/>
                  </a:cubicBezTo>
                  <a:cubicBezTo>
                    <a:pt x="2193" y="4150"/>
                    <a:pt x="2249" y="4148"/>
                    <a:pt x="2306" y="4144"/>
                  </a:cubicBezTo>
                  <a:cubicBezTo>
                    <a:pt x="3425" y="4052"/>
                    <a:pt x="4338" y="3870"/>
                    <a:pt x="4246" y="2751"/>
                  </a:cubicBezTo>
                  <a:cubicBezTo>
                    <a:pt x="4186" y="1747"/>
                    <a:pt x="3083" y="0"/>
                    <a:pt x="1683" y="0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1685883" y="2570143"/>
              <a:ext cx="685427" cy="1117497"/>
            </a:xfrm>
            <a:custGeom>
              <a:avLst/>
              <a:gdLst/>
              <a:ahLst/>
              <a:cxnLst/>
              <a:rect l="l" t="t" r="r" b="b"/>
              <a:pathLst>
                <a:path w="9017" h="14701" extrusionOk="0">
                  <a:moveTo>
                    <a:pt x="3880" y="1"/>
                  </a:moveTo>
                  <a:cubicBezTo>
                    <a:pt x="1735" y="1"/>
                    <a:pt x="0" y="1736"/>
                    <a:pt x="0" y="3881"/>
                  </a:cubicBezTo>
                  <a:lnTo>
                    <a:pt x="0" y="10820"/>
                  </a:lnTo>
                  <a:cubicBezTo>
                    <a:pt x="0" y="12966"/>
                    <a:pt x="1735" y="14700"/>
                    <a:pt x="3880" y="14700"/>
                  </a:cubicBezTo>
                  <a:lnTo>
                    <a:pt x="5136" y="14700"/>
                  </a:lnTo>
                  <a:cubicBezTo>
                    <a:pt x="7259" y="14700"/>
                    <a:pt x="9016" y="12966"/>
                    <a:pt x="9016" y="10820"/>
                  </a:cubicBezTo>
                  <a:lnTo>
                    <a:pt x="9016" y="3881"/>
                  </a:lnTo>
                  <a:cubicBezTo>
                    <a:pt x="9016" y="1736"/>
                    <a:pt x="7259" y="1"/>
                    <a:pt x="5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468381" y="1892849"/>
              <a:ext cx="78143" cy="125653"/>
            </a:xfrm>
            <a:custGeom>
              <a:avLst/>
              <a:gdLst/>
              <a:ahLst/>
              <a:cxnLst/>
              <a:rect l="l" t="t" r="r" b="b"/>
              <a:pathLst>
                <a:path w="1028" h="1653" extrusionOk="0">
                  <a:moveTo>
                    <a:pt x="927" y="0"/>
                  </a:moveTo>
                  <a:cubicBezTo>
                    <a:pt x="915" y="0"/>
                    <a:pt x="903" y="3"/>
                    <a:pt x="891" y="9"/>
                  </a:cubicBezTo>
                  <a:cubicBezTo>
                    <a:pt x="868" y="9"/>
                    <a:pt x="137" y="237"/>
                    <a:pt x="0" y="1561"/>
                  </a:cubicBezTo>
                  <a:cubicBezTo>
                    <a:pt x="0" y="1607"/>
                    <a:pt x="23" y="1653"/>
                    <a:pt x="69" y="1653"/>
                  </a:cubicBezTo>
                  <a:lnTo>
                    <a:pt x="92" y="1653"/>
                  </a:lnTo>
                  <a:cubicBezTo>
                    <a:pt x="137" y="1653"/>
                    <a:pt x="160" y="1630"/>
                    <a:pt x="160" y="1584"/>
                  </a:cubicBezTo>
                  <a:cubicBezTo>
                    <a:pt x="297" y="397"/>
                    <a:pt x="913" y="169"/>
                    <a:pt x="936" y="169"/>
                  </a:cubicBezTo>
                  <a:cubicBezTo>
                    <a:pt x="982" y="146"/>
                    <a:pt x="1027" y="100"/>
                    <a:pt x="1005" y="55"/>
                  </a:cubicBezTo>
                  <a:cubicBezTo>
                    <a:pt x="988" y="21"/>
                    <a:pt x="959" y="0"/>
                    <a:pt x="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1441191" y="1973349"/>
              <a:ext cx="93803" cy="116303"/>
            </a:xfrm>
            <a:custGeom>
              <a:avLst/>
              <a:gdLst/>
              <a:ahLst/>
              <a:cxnLst/>
              <a:rect l="l" t="t" r="r" b="b"/>
              <a:pathLst>
                <a:path w="1234" h="1530" extrusionOk="0">
                  <a:moveTo>
                    <a:pt x="115" y="0"/>
                  </a:moveTo>
                  <a:cubicBezTo>
                    <a:pt x="46" y="0"/>
                    <a:pt x="24" y="46"/>
                    <a:pt x="1" y="91"/>
                  </a:cubicBezTo>
                  <a:cubicBezTo>
                    <a:pt x="1" y="137"/>
                    <a:pt x="24" y="183"/>
                    <a:pt x="69" y="183"/>
                  </a:cubicBezTo>
                  <a:cubicBezTo>
                    <a:pt x="115" y="183"/>
                    <a:pt x="754" y="297"/>
                    <a:pt x="1051" y="1461"/>
                  </a:cubicBezTo>
                  <a:cubicBezTo>
                    <a:pt x="1074" y="1507"/>
                    <a:pt x="1096" y="1529"/>
                    <a:pt x="1142" y="1529"/>
                  </a:cubicBezTo>
                  <a:lnTo>
                    <a:pt x="1165" y="1529"/>
                  </a:lnTo>
                  <a:cubicBezTo>
                    <a:pt x="1210" y="1507"/>
                    <a:pt x="1233" y="1461"/>
                    <a:pt x="1233" y="1415"/>
                  </a:cubicBezTo>
                  <a:cubicBezTo>
                    <a:pt x="891" y="137"/>
                    <a:pt x="138" y="23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6" name="Google Shape;1686;p45"/>
            <p:cNvSpPr/>
            <p:nvPr/>
          </p:nvSpPr>
          <p:spPr>
            <a:xfrm>
              <a:off x="2022477" y="2651707"/>
              <a:ext cx="12238" cy="725335"/>
            </a:xfrm>
            <a:custGeom>
              <a:avLst/>
              <a:gdLst/>
              <a:ahLst/>
              <a:cxnLst/>
              <a:rect l="l" t="t" r="r" b="b"/>
              <a:pathLst>
                <a:path w="161" h="9542" extrusionOk="0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lnTo>
                    <a:pt x="0" y="9473"/>
                  </a:lnTo>
                  <a:cubicBezTo>
                    <a:pt x="0" y="9519"/>
                    <a:pt x="23" y="9542"/>
                    <a:pt x="69" y="9542"/>
                  </a:cubicBezTo>
                  <a:cubicBezTo>
                    <a:pt x="137" y="9542"/>
                    <a:pt x="160" y="9519"/>
                    <a:pt x="160" y="9473"/>
                  </a:cubicBezTo>
                  <a:lnTo>
                    <a:pt x="160" y="92"/>
                  </a:lnTo>
                  <a:cubicBezTo>
                    <a:pt x="160" y="46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7" name="Google Shape;1687;p45"/>
            <p:cNvSpPr/>
            <p:nvPr/>
          </p:nvSpPr>
          <p:spPr>
            <a:xfrm>
              <a:off x="2053719" y="2795756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2053719" y="3147933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115"/>
                    <a:pt x="0" y="229"/>
                  </a:cubicBezTo>
                  <a:cubicBezTo>
                    <a:pt x="0" y="343"/>
                    <a:pt x="91" y="434"/>
                    <a:pt x="206" y="434"/>
                  </a:cubicBezTo>
                  <a:cubicBezTo>
                    <a:pt x="320" y="434"/>
                    <a:pt x="411" y="343"/>
                    <a:pt x="411" y="229"/>
                  </a:cubicBezTo>
                  <a:cubicBezTo>
                    <a:pt x="411" y="115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2053719" y="2972718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53719" y="3324896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43"/>
                    <a:pt x="91" y="435"/>
                    <a:pt x="206" y="435"/>
                  </a:cubicBezTo>
                  <a:cubicBezTo>
                    <a:pt x="320" y="435"/>
                    <a:pt x="411" y="343"/>
                    <a:pt x="411" y="206"/>
                  </a:cubicBez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1684135" y="2564974"/>
              <a:ext cx="695841" cy="842322"/>
            </a:xfrm>
            <a:custGeom>
              <a:avLst/>
              <a:gdLst/>
              <a:ahLst/>
              <a:cxnLst/>
              <a:rect l="l" t="t" r="r" b="b"/>
              <a:pathLst>
                <a:path w="9154" h="11081" extrusionOk="0">
                  <a:moveTo>
                    <a:pt x="6414" y="0"/>
                  </a:moveTo>
                  <a:lnTo>
                    <a:pt x="6414" y="5958"/>
                  </a:lnTo>
                  <a:lnTo>
                    <a:pt x="2397" y="5958"/>
                  </a:lnTo>
                  <a:lnTo>
                    <a:pt x="2397" y="69"/>
                  </a:lnTo>
                  <a:lnTo>
                    <a:pt x="1598" y="69"/>
                  </a:lnTo>
                  <a:lnTo>
                    <a:pt x="1164" y="9359"/>
                  </a:lnTo>
                  <a:lnTo>
                    <a:pt x="23" y="9359"/>
                  </a:lnTo>
                  <a:lnTo>
                    <a:pt x="0" y="10614"/>
                  </a:lnTo>
                  <a:cubicBezTo>
                    <a:pt x="0" y="10614"/>
                    <a:pt x="2283" y="11081"/>
                    <a:pt x="4995" y="11081"/>
                  </a:cubicBezTo>
                  <a:cubicBezTo>
                    <a:pt x="6351" y="11081"/>
                    <a:pt x="7814" y="10964"/>
                    <a:pt x="9153" y="10614"/>
                  </a:cubicBezTo>
                  <a:lnTo>
                    <a:pt x="9039" y="9359"/>
                  </a:lnTo>
                  <a:lnTo>
                    <a:pt x="7419" y="9359"/>
                  </a:lnTo>
                  <a:lnTo>
                    <a:pt x="7419" y="69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1894088" y="2183227"/>
              <a:ext cx="269017" cy="491133"/>
            </a:xfrm>
            <a:custGeom>
              <a:avLst/>
              <a:gdLst/>
              <a:ahLst/>
              <a:cxnLst/>
              <a:rect l="l" t="t" r="r" b="b"/>
              <a:pathLst>
                <a:path w="3539" h="6461" extrusionOk="0">
                  <a:moveTo>
                    <a:pt x="1758" y="1"/>
                  </a:moveTo>
                  <a:cubicBezTo>
                    <a:pt x="799" y="1"/>
                    <a:pt x="0" y="800"/>
                    <a:pt x="0" y="1758"/>
                  </a:cubicBezTo>
                  <a:lnTo>
                    <a:pt x="0" y="4703"/>
                  </a:lnTo>
                  <a:cubicBezTo>
                    <a:pt x="0" y="5684"/>
                    <a:pt x="799" y="6460"/>
                    <a:pt x="1758" y="6460"/>
                  </a:cubicBezTo>
                  <a:cubicBezTo>
                    <a:pt x="2739" y="6460"/>
                    <a:pt x="3538" y="5684"/>
                    <a:pt x="3538" y="4703"/>
                  </a:cubicBezTo>
                  <a:lnTo>
                    <a:pt x="3538" y="1758"/>
                  </a:lnTo>
                  <a:cubicBezTo>
                    <a:pt x="3538" y="800"/>
                    <a:pt x="2739" y="1"/>
                    <a:pt x="1758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894088" y="2407091"/>
              <a:ext cx="269017" cy="59520"/>
            </a:xfrm>
            <a:custGeom>
              <a:avLst/>
              <a:gdLst/>
              <a:ahLst/>
              <a:cxnLst/>
              <a:rect l="l" t="t" r="r" b="b"/>
              <a:pathLst>
                <a:path w="3539" h="783" extrusionOk="0">
                  <a:moveTo>
                    <a:pt x="3538" y="0"/>
                  </a:moveTo>
                  <a:lnTo>
                    <a:pt x="0" y="274"/>
                  </a:lnTo>
                  <a:cubicBezTo>
                    <a:pt x="0" y="274"/>
                    <a:pt x="691" y="782"/>
                    <a:pt x="1651" y="782"/>
                  </a:cubicBezTo>
                  <a:cubicBezTo>
                    <a:pt x="1708" y="782"/>
                    <a:pt x="1767" y="780"/>
                    <a:pt x="1826" y="776"/>
                  </a:cubicBezTo>
                  <a:cubicBezTo>
                    <a:pt x="2876" y="685"/>
                    <a:pt x="3538" y="0"/>
                    <a:pt x="3538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1467264" y="1341741"/>
              <a:ext cx="1027191" cy="1092792"/>
            </a:xfrm>
            <a:custGeom>
              <a:avLst/>
              <a:gdLst/>
              <a:ahLst/>
              <a:cxnLst/>
              <a:rect l="l" t="t" r="r" b="b"/>
              <a:pathLst>
                <a:path w="13513" h="14376" extrusionOk="0">
                  <a:moveTo>
                    <a:pt x="7415" y="1"/>
                  </a:moveTo>
                  <a:cubicBezTo>
                    <a:pt x="7052" y="1"/>
                    <a:pt x="6666" y="16"/>
                    <a:pt x="6254" y="46"/>
                  </a:cubicBezTo>
                  <a:cubicBezTo>
                    <a:pt x="0" y="503"/>
                    <a:pt x="251" y="3812"/>
                    <a:pt x="548" y="7807"/>
                  </a:cubicBezTo>
                  <a:cubicBezTo>
                    <a:pt x="753" y="10409"/>
                    <a:pt x="867" y="12098"/>
                    <a:pt x="2625" y="13171"/>
                  </a:cubicBezTo>
                  <a:cubicBezTo>
                    <a:pt x="3947" y="13978"/>
                    <a:pt x="5386" y="14375"/>
                    <a:pt x="6812" y="14375"/>
                  </a:cubicBezTo>
                  <a:cubicBezTo>
                    <a:pt x="8611" y="14375"/>
                    <a:pt x="10390" y="13744"/>
                    <a:pt x="11892" y="12509"/>
                  </a:cubicBezTo>
                  <a:cubicBezTo>
                    <a:pt x="13513" y="11185"/>
                    <a:pt x="13399" y="9519"/>
                    <a:pt x="13216" y="6985"/>
                  </a:cubicBezTo>
                  <a:cubicBezTo>
                    <a:pt x="12938" y="3183"/>
                    <a:pt x="12701" y="1"/>
                    <a:pt x="7415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1531420" y="3340555"/>
              <a:ext cx="994276" cy="791240"/>
            </a:xfrm>
            <a:custGeom>
              <a:avLst/>
              <a:gdLst/>
              <a:ahLst/>
              <a:cxnLst/>
              <a:rect l="l" t="t" r="r" b="b"/>
              <a:pathLst>
                <a:path w="13080" h="10409" extrusionOk="0">
                  <a:moveTo>
                    <a:pt x="2306" y="0"/>
                  </a:moveTo>
                  <a:lnTo>
                    <a:pt x="2032" y="229"/>
                  </a:lnTo>
                  <a:lnTo>
                    <a:pt x="1" y="9747"/>
                  </a:lnTo>
                  <a:cubicBezTo>
                    <a:pt x="1" y="9747"/>
                    <a:pt x="206" y="9815"/>
                    <a:pt x="640" y="9907"/>
                  </a:cubicBezTo>
                  <a:lnTo>
                    <a:pt x="2740" y="388"/>
                  </a:lnTo>
                  <a:lnTo>
                    <a:pt x="1416" y="10043"/>
                  </a:lnTo>
                  <a:cubicBezTo>
                    <a:pt x="1735" y="10112"/>
                    <a:pt x="2123" y="10158"/>
                    <a:pt x="2580" y="10203"/>
                  </a:cubicBezTo>
                  <a:lnTo>
                    <a:pt x="3949" y="662"/>
                  </a:lnTo>
                  <a:lnTo>
                    <a:pt x="3356" y="10295"/>
                  </a:lnTo>
                  <a:cubicBezTo>
                    <a:pt x="3676" y="10317"/>
                    <a:pt x="4041" y="10340"/>
                    <a:pt x="4406" y="10363"/>
                  </a:cubicBezTo>
                  <a:lnTo>
                    <a:pt x="5319" y="822"/>
                  </a:lnTo>
                  <a:lnTo>
                    <a:pt x="5228" y="10386"/>
                  </a:lnTo>
                  <a:cubicBezTo>
                    <a:pt x="5547" y="10409"/>
                    <a:pt x="5890" y="10409"/>
                    <a:pt x="6232" y="10409"/>
                  </a:cubicBezTo>
                  <a:lnTo>
                    <a:pt x="6529" y="822"/>
                  </a:lnTo>
                  <a:lnTo>
                    <a:pt x="7054" y="10409"/>
                  </a:lnTo>
                  <a:cubicBezTo>
                    <a:pt x="7419" y="10409"/>
                    <a:pt x="7738" y="10409"/>
                    <a:pt x="8058" y="10386"/>
                  </a:cubicBezTo>
                  <a:lnTo>
                    <a:pt x="7967" y="822"/>
                  </a:lnTo>
                  <a:lnTo>
                    <a:pt x="8880" y="10340"/>
                  </a:lnTo>
                  <a:cubicBezTo>
                    <a:pt x="9268" y="10317"/>
                    <a:pt x="9610" y="10295"/>
                    <a:pt x="9930" y="10272"/>
                  </a:cubicBezTo>
                  <a:lnTo>
                    <a:pt x="9336" y="662"/>
                  </a:lnTo>
                  <a:lnTo>
                    <a:pt x="10706" y="10180"/>
                  </a:lnTo>
                  <a:cubicBezTo>
                    <a:pt x="11162" y="10135"/>
                    <a:pt x="11550" y="10066"/>
                    <a:pt x="11870" y="10021"/>
                  </a:cubicBezTo>
                  <a:lnTo>
                    <a:pt x="10546" y="388"/>
                  </a:lnTo>
                  <a:lnTo>
                    <a:pt x="12646" y="9861"/>
                  </a:lnTo>
                  <a:cubicBezTo>
                    <a:pt x="12943" y="9792"/>
                    <a:pt x="13080" y="9747"/>
                    <a:pt x="13080" y="9747"/>
                  </a:cubicBezTo>
                  <a:lnTo>
                    <a:pt x="11162" y="411"/>
                  </a:lnTo>
                  <a:lnTo>
                    <a:pt x="10957" y="23"/>
                  </a:lnTo>
                  <a:cubicBezTo>
                    <a:pt x="9502" y="260"/>
                    <a:pt x="8091" y="380"/>
                    <a:pt x="6681" y="380"/>
                  </a:cubicBezTo>
                  <a:cubicBezTo>
                    <a:pt x="5238" y="380"/>
                    <a:pt x="3795" y="254"/>
                    <a:pt x="23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2332999" y="3370049"/>
              <a:ext cx="159708" cy="732252"/>
            </a:xfrm>
            <a:custGeom>
              <a:avLst/>
              <a:gdLst/>
              <a:ahLst/>
              <a:cxnLst/>
              <a:rect l="l" t="t" r="r" b="b"/>
              <a:pathLst>
                <a:path w="2101" h="9633" extrusionOk="0">
                  <a:moveTo>
                    <a:pt x="1" y="0"/>
                  </a:moveTo>
                  <a:lnTo>
                    <a:pt x="1325" y="9633"/>
                  </a:lnTo>
                  <a:cubicBezTo>
                    <a:pt x="1667" y="9564"/>
                    <a:pt x="1918" y="9519"/>
                    <a:pt x="2101" y="94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2241096" y="3390877"/>
              <a:ext cx="104141" cy="730504"/>
            </a:xfrm>
            <a:custGeom>
              <a:avLst/>
              <a:gdLst/>
              <a:ahLst/>
              <a:cxnLst/>
              <a:rect l="l" t="t" r="r" b="b"/>
              <a:pathLst>
                <a:path w="1370" h="9610" extrusionOk="0">
                  <a:moveTo>
                    <a:pt x="0" y="0"/>
                  </a:moveTo>
                  <a:lnTo>
                    <a:pt x="594" y="9610"/>
                  </a:lnTo>
                  <a:cubicBezTo>
                    <a:pt x="868" y="9587"/>
                    <a:pt x="1141" y="9564"/>
                    <a:pt x="1370" y="9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2005070" y="3403039"/>
              <a:ext cx="62560" cy="728756"/>
            </a:xfrm>
            <a:custGeom>
              <a:avLst/>
              <a:gdLst/>
              <a:ahLst/>
              <a:cxnLst/>
              <a:rect l="l" t="t" r="r" b="b"/>
              <a:pathLst>
                <a:path w="823" h="9587" extrusionOk="0">
                  <a:moveTo>
                    <a:pt x="298" y="0"/>
                  </a:moveTo>
                  <a:lnTo>
                    <a:pt x="1" y="9587"/>
                  </a:lnTo>
                  <a:lnTo>
                    <a:pt x="823" y="958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213695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1" y="0"/>
                  </a:moveTo>
                  <a:lnTo>
                    <a:pt x="92" y="9564"/>
                  </a:lnTo>
                  <a:cubicBezTo>
                    <a:pt x="389" y="9564"/>
                    <a:pt x="663" y="9541"/>
                    <a:pt x="914" y="9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1579994" y="3370049"/>
              <a:ext cx="159708" cy="734001"/>
            </a:xfrm>
            <a:custGeom>
              <a:avLst/>
              <a:gdLst/>
              <a:ahLst/>
              <a:cxnLst/>
              <a:rect l="l" t="t" r="r" b="b"/>
              <a:pathLst>
                <a:path w="2101" h="9656" extrusionOk="0">
                  <a:moveTo>
                    <a:pt x="2101" y="0"/>
                  </a:moveTo>
                  <a:lnTo>
                    <a:pt x="1" y="9519"/>
                  </a:lnTo>
                  <a:cubicBezTo>
                    <a:pt x="206" y="9564"/>
                    <a:pt x="457" y="9610"/>
                    <a:pt x="777" y="9655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1727463" y="3390877"/>
              <a:ext cx="104217" cy="732252"/>
            </a:xfrm>
            <a:custGeom>
              <a:avLst/>
              <a:gdLst/>
              <a:ahLst/>
              <a:cxnLst/>
              <a:rect l="l" t="t" r="r" b="b"/>
              <a:pathLst>
                <a:path w="1371" h="9633" extrusionOk="0">
                  <a:moveTo>
                    <a:pt x="1370" y="0"/>
                  </a:moveTo>
                  <a:lnTo>
                    <a:pt x="1" y="9541"/>
                  </a:lnTo>
                  <a:cubicBezTo>
                    <a:pt x="229" y="9587"/>
                    <a:pt x="503" y="9610"/>
                    <a:pt x="777" y="9633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186626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914" y="0"/>
                  </a:moveTo>
                  <a:lnTo>
                    <a:pt x="1" y="9541"/>
                  </a:lnTo>
                  <a:cubicBezTo>
                    <a:pt x="275" y="9541"/>
                    <a:pt x="549" y="9564"/>
                    <a:pt x="823" y="9564"/>
                  </a:cubicBezTo>
                  <a:lnTo>
                    <a:pt x="9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2628013" y="2268287"/>
              <a:ext cx="225613" cy="591929"/>
            </a:xfrm>
            <a:custGeom>
              <a:avLst/>
              <a:gdLst/>
              <a:ahLst/>
              <a:cxnLst/>
              <a:rect l="l" t="t" r="r" b="b"/>
              <a:pathLst>
                <a:path w="2968" h="7787" extrusionOk="0">
                  <a:moveTo>
                    <a:pt x="959" y="0"/>
                  </a:moveTo>
                  <a:lnTo>
                    <a:pt x="46" y="6232"/>
                  </a:lnTo>
                  <a:cubicBezTo>
                    <a:pt x="0" y="7031"/>
                    <a:pt x="617" y="7738"/>
                    <a:pt x="1415" y="7784"/>
                  </a:cubicBezTo>
                  <a:cubicBezTo>
                    <a:pt x="1443" y="7785"/>
                    <a:pt x="1471" y="7786"/>
                    <a:pt x="1499" y="7786"/>
                  </a:cubicBezTo>
                  <a:cubicBezTo>
                    <a:pt x="2263" y="7786"/>
                    <a:pt x="2923" y="7185"/>
                    <a:pt x="2968" y="6414"/>
                  </a:cubicBezTo>
                  <a:lnTo>
                    <a:pt x="2762" y="46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2601940" y="2009684"/>
              <a:ext cx="326332" cy="308089"/>
            </a:xfrm>
            <a:custGeom>
              <a:avLst/>
              <a:gdLst/>
              <a:ahLst/>
              <a:cxnLst/>
              <a:rect l="l" t="t" r="r" b="b"/>
              <a:pathLst>
                <a:path w="4293" h="4053" extrusionOk="0">
                  <a:moveTo>
                    <a:pt x="2340" y="1"/>
                  </a:moveTo>
                  <a:cubicBezTo>
                    <a:pt x="2337" y="1"/>
                    <a:pt x="2333" y="1"/>
                    <a:pt x="2329" y="1"/>
                  </a:cubicBezTo>
                  <a:cubicBezTo>
                    <a:pt x="2032" y="70"/>
                    <a:pt x="2032" y="1759"/>
                    <a:pt x="2032" y="1759"/>
                  </a:cubicBezTo>
                  <a:cubicBezTo>
                    <a:pt x="2032" y="1759"/>
                    <a:pt x="1661" y="273"/>
                    <a:pt x="1324" y="273"/>
                  </a:cubicBezTo>
                  <a:cubicBezTo>
                    <a:pt x="1317" y="273"/>
                    <a:pt x="1309" y="274"/>
                    <a:pt x="1302" y="275"/>
                  </a:cubicBezTo>
                  <a:cubicBezTo>
                    <a:pt x="982" y="321"/>
                    <a:pt x="1348" y="2695"/>
                    <a:pt x="1348" y="2695"/>
                  </a:cubicBezTo>
                  <a:cubicBezTo>
                    <a:pt x="1348" y="2695"/>
                    <a:pt x="556" y="1923"/>
                    <a:pt x="269" y="1923"/>
                  </a:cubicBezTo>
                  <a:cubicBezTo>
                    <a:pt x="244" y="1923"/>
                    <a:pt x="223" y="1929"/>
                    <a:pt x="206" y="1942"/>
                  </a:cubicBezTo>
                  <a:cubicBezTo>
                    <a:pt x="1" y="2101"/>
                    <a:pt x="891" y="3334"/>
                    <a:pt x="1507" y="3813"/>
                  </a:cubicBezTo>
                  <a:lnTo>
                    <a:pt x="1530" y="3813"/>
                  </a:lnTo>
                  <a:cubicBezTo>
                    <a:pt x="1728" y="3975"/>
                    <a:pt x="1965" y="4052"/>
                    <a:pt x="2202" y="4052"/>
                  </a:cubicBezTo>
                  <a:cubicBezTo>
                    <a:pt x="2566" y="4052"/>
                    <a:pt x="2930" y="3871"/>
                    <a:pt x="3151" y="3539"/>
                  </a:cubicBezTo>
                  <a:cubicBezTo>
                    <a:pt x="3311" y="3311"/>
                    <a:pt x="3493" y="3014"/>
                    <a:pt x="3699" y="2649"/>
                  </a:cubicBezTo>
                  <a:cubicBezTo>
                    <a:pt x="4224" y="1668"/>
                    <a:pt x="4292" y="1348"/>
                    <a:pt x="4132" y="1325"/>
                  </a:cubicBezTo>
                  <a:cubicBezTo>
                    <a:pt x="4130" y="1325"/>
                    <a:pt x="4128" y="1325"/>
                    <a:pt x="4125" y="1325"/>
                  </a:cubicBezTo>
                  <a:cubicBezTo>
                    <a:pt x="3953" y="1325"/>
                    <a:pt x="3288" y="2101"/>
                    <a:pt x="3288" y="2101"/>
                  </a:cubicBezTo>
                  <a:cubicBezTo>
                    <a:pt x="3288" y="2101"/>
                    <a:pt x="3767" y="458"/>
                    <a:pt x="3493" y="412"/>
                  </a:cubicBezTo>
                  <a:cubicBezTo>
                    <a:pt x="3489" y="411"/>
                    <a:pt x="3484" y="411"/>
                    <a:pt x="3480" y="411"/>
                  </a:cubicBezTo>
                  <a:cubicBezTo>
                    <a:pt x="3204" y="411"/>
                    <a:pt x="2740" y="1736"/>
                    <a:pt x="2740" y="1736"/>
                  </a:cubicBezTo>
                  <a:cubicBezTo>
                    <a:pt x="2740" y="1736"/>
                    <a:pt x="2629" y="1"/>
                    <a:pt x="2340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980821" y="1861607"/>
              <a:ext cx="104141" cy="207217"/>
            </a:xfrm>
            <a:custGeom>
              <a:avLst/>
              <a:gdLst/>
              <a:ahLst/>
              <a:cxnLst/>
              <a:rect l="l" t="t" r="r" b="b"/>
              <a:pathLst>
                <a:path w="1370" h="2726" extrusionOk="0">
                  <a:moveTo>
                    <a:pt x="105" y="0"/>
                  </a:moveTo>
                  <a:cubicBezTo>
                    <a:pt x="93" y="0"/>
                    <a:pt x="81" y="3"/>
                    <a:pt x="69" y="9"/>
                  </a:cubicBezTo>
                  <a:cubicBezTo>
                    <a:pt x="23" y="9"/>
                    <a:pt x="0" y="78"/>
                    <a:pt x="0" y="123"/>
                  </a:cubicBezTo>
                  <a:lnTo>
                    <a:pt x="137" y="511"/>
                  </a:lnTo>
                  <a:cubicBezTo>
                    <a:pt x="320" y="1036"/>
                    <a:pt x="640" y="1493"/>
                    <a:pt x="1165" y="1949"/>
                  </a:cubicBezTo>
                  <a:cubicBezTo>
                    <a:pt x="1210" y="1995"/>
                    <a:pt x="1210" y="2018"/>
                    <a:pt x="1210" y="2041"/>
                  </a:cubicBezTo>
                  <a:cubicBezTo>
                    <a:pt x="1187" y="2132"/>
                    <a:pt x="1119" y="2292"/>
                    <a:pt x="640" y="2566"/>
                  </a:cubicBezTo>
                  <a:cubicBezTo>
                    <a:pt x="594" y="2588"/>
                    <a:pt x="571" y="2657"/>
                    <a:pt x="594" y="2703"/>
                  </a:cubicBezTo>
                  <a:cubicBezTo>
                    <a:pt x="617" y="2725"/>
                    <a:pt x="640" y="2725"/>
                    <a:pt x="685" y="2725"/>
                  </a:cubicBezTo>
                  <a:lnTo>
                    <a:pt x="708" y="2725"/>
                  </a:lnTo>
                  <a:cubicBezTo>
                    <a:pt x="1142" y="2474"/>
                    <a:pt x="1347" y="2246"/>
                    <a:pt x="1370" y="2064"/>
                  </a:cubicBezTo>
                  <a:cubicBezTo>
                    <a:pt x="1370" y="1995"/>
                    <a:pt x="1370" y="1904"/>
                    <a:pt x="1279" y="1835"/>
                  </a:cubicBezTo>
                  <a:cubicBezTo>
                    <a:pt x="776" y="1402"/>
                    <a:pt x="457" y="945"/>
                    <a:pt x="297" y="466"/>
                  </a:cubicBezTo>
                  <a:lnTo>
                    <a:pt x="183" y="55"/>
                  </a:lnTo>
                  <a:cubicBezTo>
                    <a:pt x="166" y="21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16481" y="1811437"/>
              <a:ext cx="288097" cy="188821"/>
            </a:xfrm>
            <a:custGeom>
              <a:avLst/>
              <a:gdLst/>
              <a:ahLst/>
              <a:cxnLst/>
              <a:rect l="l" t="t" r="r" b="b"/>
              <a:pathLst>
                <a:path w="3790" h="2484" extrusionOk="0">
                  <a:moveTo>
                    <a:pt x="2124" y="1"/>
                  </a:moveTo>
                  <a:cubicBezTo>
                    <a:pt x="2072" y="1"/>
                    <a:pt x="2018" y="3"/>
                    <a:pt x="1963" y="7"/>
                  </a:cubicBezTo>
                  <a:cubicBezTo>
                    <a:pt x="228" y="144"/>
                    <a:pt x="0" y="1308"/>
                    <a:pt x="0" y="1308"/>
                  </a:cubicBezTo>
                  <a:cubicBezTo>
                    <a:pt x="0" y="1308"/>
                    <a:pt x="838" y="2484"/>
                    <a:pt x="2190" y="2484"/>
                  </a:cubicBezTo>
                  <a:cubicBezTo>
                    <a:pt x="2664" y="2484"/>
                    <a:pt x="3202" y="2339"/>
                    <a:pt x="3789" y="1947"/>
                  </a:cubicBezTo>
                  <a:cubicBezTo>
                    <a:pt x="3789" y="1947"/>
                    <a:pt x="3704" y="1"/>
                    <a:pt x="2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689304" y="1837738"/>
              <a:ext cx="161456" cy="156515"/>
            </a:xfrm>
            <a:custGeom>
              <a:avLst/>
              <a:gdLst/>
              <a:ahLst/>
              <a:cxnLst/>
              <a:rect l="l" t="t" r="r" b="b"/>
              <a:pathLst>
                <a:path w="2124" h="2059" extrusionOk="0">
                  <a:moveTo>
                    <a:pt x="1065" y="0"/>
                  </a:moveTo>
                  <a:cubicBezTo>
                    <a:pt x="1037" y="0"/>
                    <a:pt x="1010" y="1"/>
                    <a:pt x="982" y="4"/>
                  </a:cubicBezTo>
                  <a:cubicBezTo>
                    <a:pt x="434" y="49"/>
                    <a:pt x="1" y="529"/>
                    <a:pt x="46" y="1099"/>
                  </a:cubicBezTo>
                  <a:cubicBezTo>
                    <a:pt x="91" y="1655"/>
                    <a:pt x="546" y="2059"/>
                    <a:pt x="1097" y="2059"/>
                  </a:cubicBezTo>
                  <a:cubicBezTo>
                    <a:pt x="1112" y="2059"/>
                    <a:pt x="1127" y="2059"/>
                    <a:pt x="1142" y="2058"/>
                  </a:cubicBezTo>
                  <a:cubicBezTo>
                    <a:pt x="1713" y="2012"/>
                    <a:pt x="2124" y="1510"/>
                    <a:pt x="2078" y="940"/>
                  </a:cubicBezTo>
                  <a:cubicBezTo>
                    <a:pt x="2056" y="418"/>
                    <a:pt x="1600" y="0"/>
                    <a:pt x="1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616481" y="1794866"/>
              <a:ext cx="293266" cy="164648"/>
            </a:xfrm>
            <a:custGeom>
              <a:avLst/>
              <a:gdLst/>
              <a:ahLst/>
              <a:cxnLst/>
              <a:rect l="l" t="t" r="r" b="b"/>
              <a:pathLst>
                <a:path w="3858" h="2166" extrusionOk="0">
                  <a:moveTo>
                    <a:pt x="1907" y="1"/>
                  </a:moveTo>
                  <a:cubicBezTo>
                    <a:pt x="1496" y="1"/>
                    <a:pt x="1087" y="121"/>
                    <a:pt x="753" y="362"/>
                  </a:cubicBezTo>
                  <a:cubicBezTo>
                    <a:pt x="320" y="659"/>
                    <a:pt x="46" y="1115"/>
                    <a:pt x="0" y="1595"/>
                  </a:cubicBezTo>
                  <a:cubicBezTo>
                    <a:pt x="251" y="1184"/>
                    <a:pt x="571" y="864"/>
                    <a:pt x="936" y="682"/>
                  </a:cubicBezTo>
                  <a:cubicBezTo>
                    <a:pt x="1276" y="522"/>
                    <a:pt x="1634" y="449"/>
                    <a:pt x="1994" y="449"/>
                  </a:cubicBezTo>
                  <a:cubicBezTo>
                    <a:pt x="2045" y="449"/>
                    <a:pt x="2095" y="451"/>
                    <a:pt x="2146" y="454"/>
                  </a:cubicBezTo>
                  <a:cubicBezTo>
                    <a:pt x="2579" y="499"/>
                    <a:pt x="2945" y="659"/>
                    <a:pt x="3241" y="956"/>
                  </a:cubicBezTo>
                  <a:cubicBezTo>
                    <a:pt x="3515" y="1275"/>
                    <a:pt x="3698" y="1709"/>
                    <a:pt x="3789" y="2165"/>
                  </a:cubicBezTo>
                  <a:cubicBezTo>
                    <a:pt x="3858" y="1686"/>
                    <a:pt x="3789" y="1184"/>
                    <a:pt x="3492" y="773"/>
                  </a:cubicBezTo>
                  <a:cubicBezTo>
                    <a:pt x="3355" y="545"/>
                    <a:pt x="3173" y="362"/>
                    <a:pt x="2945" y="225"/>
                  </a:cubicBezTo>
                  <a:cubicBezTo>
                    <a:pt x="2716" y="111"/>
                    <a:pt x="2442" y="43"/>
                    <a:pt x="2191" y="20"/>
                  </a:cubicBezTo>
                  <a:cubicBezTo>
                    <a:pt x="2097" y="7"/>
                    <a:pt x="2002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2077968" y="1772062"/>
              <a:ext cx="286349" cy="189201"/>
            </a:xfrm>
            <a:custGeom>
              <a:avLst/>
              <a:gdLst/>
              <a:ahLst/>
              <a:cxnLst/>
              <a:rect l="l" t="t" r="r" b="b"/>
              <a:pathLst>
                <a:path w="3767" h="2489" extrusionOk="0">
                  <a:moveTo>
                    <a:pt x="1707" y="0"/>
                  </a:moveTo>
                  <a:cubicBezTo>
                    <a:pt x="1" y="0"/>
                    <a:pt x="23" y="2032"/>
                    <a:pt x="23" y="2032"/>
                  </a:cubicBezTo>
                  <a:cubicBezTo>
                    <a:pt x="581" y="2362"/>
                    <a:pt x="1086" y="2488"/>
                    <a:pt x="1530" y="2488"/>
                  </a:cubicBezTo>
                  <a:cubicBezTo>
                    <a:pt x="2957" y="2488"/>
                    <a:pt x="3767" y="1187"/>
                    <a:pt x="3767" y="1187"/>
                  </a:cubicBezTo>
                  <a:cubicBezTo>
                    <a:pt x="3767" y="1187"/>
                    <a:pt x="3470" y="23"/>
                    <a:pt x="1735" y="0"/>
                  </a:cubicBezTo>
                  <a:cubicBezTo>
                    <a:pt x="1726" y="0"/>
                    <a:pt x="1716" y="0"/>
                    <a:pt x="1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2131787" y="1797983"/>
              <a:ext cx="157959" cy="156287"/>
            </a:xfrm>
            <a:custGeom>
              <a:avLst/>
              <a:gdLst/>
              <a:ahLst/>
              <a:cxnLst/>
              <a:rect l="l" t="t" r="r" b="b"/>
              <a:pathLst>
                <a:path w="2078" h="2056" extrusionOk="0">
                  <a:moveTo>
                    <a:pt x="1011" y="1"/>
                  </a:moveTo>
                  <a:cubicBezTo>
                    <a:pt x="480" y="1"/>
                    <a:pt x="23" y="449"/>
                    <a:pt x="23" y="1006"/>
                  </a:cubicBezTo>
                  <a:cubicBezTo>
                    <a:pt x="0" y="1577"/>
                    <a:pt x="457" y="2033"/>
                    <a:pt x="1027" y="2056"/>
                  </a:cubicBezTo>
                  <a:cubicBezTo>
                    <a:pt x="1598" y="2056"/>
                    <a:pt x="2055" y="1599"/>
                    <a:pt x="2077" y="1029"/>
                  </a:cubicBezTo>
                  <a:cubicBezTo>
                    <a:pt x="2077" y="481"/>
                    <a:pt x="1621" y="2"/>
                    <a:pt x="1050" y="2"/>
                  </a:cubicBezTo>
                  <a:cubicBezTo>
                    <a:pt x="1037" y="1"/>
                    <a:pt x="1024" y="1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2071051" y="1754578"/>
              <a:ext cx="293266" cy="171946"/>
            </a:xfrm>
            <a:custGeom>
              <a:avLst/>
              <a:gdLst/>
              <a:ahLst/>
              <a:cxnLst/>
              <a:rect l="l" t="t" r="r" b="b"/>
              <a:pathLst>
                <a:path w="3858" h="2262" extrusionOk="0">
                  <a:moveTo>
                    <a:pt x="1933" y="0"/>
                  </a:moveTo>
                  <a:cubicBezTo>
                    <a:pt x="1814" y="0"/>
                    <a:pt x="1694" y="9"/>
                    <a:pt x="1575" y="25"/>
                  </a:cubicBezTo>
                  <a:cubicBezTo>
                    <a:pt x="1324" y="71"/>
                    <a:pt x="1073" y="139"/>
                    <a:pt x="845" y="299"/>
                  </a:cubicBezTo>
                  <a:cubicBezTo>
                    <a:pt x="617" y="436"/>
                    <a:pt x="434" y="641"/>
                    <a:pt x="320" y="847"/>
                  </a:cubicBezTo>
                  <a:cubicBezTo>
                    <a:pt x="69" y="1303"/>
                    <a:pt x="0" y="1805"/>
                    <a:pt x="114" y="2262"/>
                  </a:cubicBezTo>
                  <a:cubicBezTo>
                    <a:pt x="183" y="1805"/>
                    <a:pt x="343" y="1372"/>
                    <a:pt x="594" y="1052"/>
                  </a:cubicBezTo>
                  <a:cubicBezTo>
                    <a:pt x="868" y="710"/>
                    <a:pt x="1233" y="527"/>
                    <a:pt x="1644" y="481"/>
                  </a:cubicBezTo>
                  <a:cubicBezTo>
                    <a:pt x="1767" y="461"/>
                    <a:pt x="1892" y="451"/>
                    <a:pt x="2018" y="451"/>
                  </a:cubicBezTo>
                  <a:cubicBezTo>
                    <a:pt x="2311" y="451"/>
                    <a:pt x="2605" y="507"/>
                    <a:pt x="2876" y="618"/>
                  </a:cubicBezTo>
                  <a:cubicBezTo>
                    <a:pt x="3242" y="801"/>
                    <a:pt x="3584" y="1098"/>
                    <a:pt x="3858" y="1463"/>
                  </a:cubicBezTo>
                  <a:cubicBezTo>
                    <a:pt x="3789" y="1006"/>
                    <a:pt x="3470" y="573"/>
                    <a:pt x="3036" y="299"/>
                  </a:cubicBezTo>
                  <a:cubicBezTo>
                    <a:pt x="2705" y="90"/>
                    <a:pt x="2320" y="0"/>
                    <a:pt x="1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2112707" y="1671418"/>
              <a:ext cx="183500" cy="41960"/>
            </a:xfrm>
            <a:custGeom>
              <a:avLst/>
              <a:gdLst/>
              <a:ahLst/>
              <a:cxnLst/>
              <a:rect l="l" t="t" r="r" b="b"/>
              <a:pathLst>
                <a:path w="2414" h="552" extrusionOk="0">
                  <a:moveTo>
                    <a:pt x="1233" y="0"/>
                  </a:moveTo>
                  <a:cubicBezTo>
                    <a:pt x="982" y="0"/>
                    <a:pt x="708" y="23"/>
                    <a:pt x="457" y="115"/>
                  </a:cubicBezTo>
                  <a:cubicBezTo>
                    <a:pt x="320" y="137"/>
                    <a:pt x="206" y="206"/>
                    <a:pt x="91" y="252"/>
                  </a:cubicBezTo>
                  <a:cubicBezTo>
                    <a:pt x="0" y="297"/>
                    <a:pt x="46" y="434"/>
                    <a:pt x="137" y="434"/>
                  </a:cubicBezTo>
                  <a:lnTo>
                    <a:pt x="160" y="434"/>
                  </a:lnTo>
                  <a:cubicBezTo>
                    <a:pt x="274" y="411"/>
                    <a:pt x="388" y="388"/>
                    <a:pt x="502" y="388"/>
                  </a:cubicBezTo>
                  <a:cubicBezTo>
                    <a:pt x="628" y="366"/>
                    <a:pt x="748" y="360"/>
                    <a:pt x="865" y="360"/>
                  </a:cubicBezTo>
                  <a:cubicBezTo>
                    <a:pt x="982" y="360"/>
                    <a:pt x="1096" y="366"/>
                    <a:pt x="1210" y="366"/>
                  </a:cubicBezTo>
                  <a:cubicBezTo>
                    <a:pt x="1461" y="366"/>
                    <a:pt x="1689" y="411"/>
                    <a:pt x="1917" y="457"/>
                  </a:cubicBezTo>
                  <a:cubicBezTo>
                    <a:pt x="2032" y="480"/>
                    <a:pt x="2146" y="503"/>
                    <a:pt x="2260" y="548"/>
                  </a:cubicBezTo>
                  <a:cubicBezTo>
                    <a:pt x="2268" y="550"/>
                    <a:pt x="2276" y="551"/>
                    <a:pt x="2283" y="551"/>
                  </a:cubicBezTo>
                  <a:cubicBezTo>
                    <a:pt x="2362" y="551"/>
                    <a:pt x="2414" y="451"/>
                    <a:pt x="2351" y="388"/>
                  </a:cubicBezTo>
                  <a:cubicBezTo>
                    <a:pt x="2237" y="320"/>
                    <a:pt x="2123" y="252"/>
                    <a:pt x="2009" y="183"/>
                  </a:cubicBezTo>
                  <a:cubicBezTo>
                    <a:pt x="1758" y="92"/>
                    <a:pt x="1507" y="0"/>
                    <a:pt x="1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58898" y="1702508"/>
              <a:ext cx="179699" cy="56555"/>
            </a:xfrm>
            <a:custGeom>
              <a:avLst/>
              <a:gdLst/>
              <a:ahLst/>
              <a:cxnLst/>
              <a:rect l="l" t="t" r="r" b="b"/>
              <a:pathLst>
                <a:path w="2364" h="744" extrusionOk="0">
                  <a:moveTo>
                    <a:pt x="1589" y="0"/>
                  </a:moveTo>
                  <a:cubicBezTo>
                    <a:pt x="1427" y="0"/>
                    <a:pt x="1264" y="20"/>
                    <a:pt x="1108" y="48"/>
                  </a:cubicBezTo>
                  <a:cubicBezTo>
                    <a:pt x="834" y="94"/>
                    <a:pt x="583" y="208"/>
                    <a:pt x="378" y="345"/>
                  </a:cubicBezTo>
                  <a:cubicBezTo>
                    <a:pt x="264" y="413"/>
                    <a:pt x="150" y="504"/>
                    <a:pt x="58" y="596"/>
                  </a:cubicBezTo>
                  <a:cubicBezTo>
                    <a:pt x="1" y="653"/>
                    <a:pt x="56" y="743"/>
                    <a:pt x="116" y="743"/>
                  </a:cubicBezTo>
                  <a:cubicBezTo>
                    <a:pt x="127" y="743"/>
                    <a:pt x="139" y="740"/>
                    <a:pt x="150" y="733"/>
                  </a:cubicBezTo>
                  <a:cubicBezTo>
                    <a:pt x="264" y="687"/>
                    <a:pt x="378" y="641"/>
                    <a:pt x="492" y="596"/>
                  </a:cubicBezTo>
                  <a:cubicBezTo>
                    <a:pt x="720" y="504"/>
                    <a:pt x="949" y="436"/>
                    <a:pt x="1177" y="390"/>
                  </a:cubicBezTo>
                  <a:cubicBezTo>
                    <a:pt x="1405" y="368"/>
                    <a:pt x="1633" y="322"/>
                    <a:pt x="1862" y="322"/>
                  </a:cubicBezTo>
                  <a:cubicBezTo>
                    <a:pt x="1930" y="310"/>
                    <a:pt x="1993" y="310"/>
                    <a:pt x="2053" y="310"/>
                  </a:cubicBezTo>
                  <a:cubicBezTo>
                    <a:pt x="2113" y="310"/>
                    <a:pt x="2170" y="310"/>
                    <a:pt x="2227" y="299"/>
                  </a:cubicBezTo>
                  <a:lnTo>
                    <a:pt x="2250" y="299"/>
                  </a:lnTo>
                  <a:cubicBezTo>
                    <a:pt x="2341" y="299"/>
                    <a:pt x="2364" y="162"/>
                    <a:pt x="2272" y="139"/>
                  </a:cubicBezTo>
                  <a:cubicBezTo>
                    <a:pt x="2135" y="94"/>
                    <a:pt x="2021" y="48"/>
                    <a:pt x="1884" y="25"/>
                  </a:cubicBezTo>
                  <a:cubicBezTo>
                    <a:pt x="1789" y="8"/>
                    <a:pt x="1689" y="0"/>
                    <a:pt x="1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944410" y="2102271"/>
              <a:ext cx="130138" cy="42872"/>
            </a:xfrm>
            <a:custGeom>
              <a:avLst/>
              <a:gdLst/>
              <a:ahLst/>
              <a:cxnLst/>
              <a:rect l="l" t="t" r="r" b="b"/>
              <a:pathLst>
                <a:path w="1712" h="564" extrusionOk="0">
                  <a:moveTo>
                    <a:pt x="105" y="1"/>
                  </a:moveTo>
                  <a:cubicBezTo>
                    <a:pt x="80" y="1"/>
                    <a:pt x="59" y="12"/>
                    <a:pt x="46" y="39"/>
                  </a:cubicBezTo>
                  <a:cubicBezTo>
                    <a:pt x="0" y="62"/>
                    <a:pt x="23" y="130"/>
                    <a:pt x="46" y="153"/>
                  </a:cubicBezTo>
                  <a:cubicBezTo>
                    <a:pt x="388" y="427"/>
                    <a:pt x="822" y="564"/>
                    <a:pt x="1233" y="564"/>
                  </a:cubicBezTo>
                  <a:cubicBezTo>
                    <a:pt x="1370" y="564"/>
                    <a:pt x="1507" y="564"/>
                    <a:pt x="1644" y="541"/>
                  </a:cubicBezTo>
                  <a:cubicBezTo>
                    <a:pt x="1689" y="518"/>
                    <a:pt x="1712" y="472"/>
                    <a:pt x="1712" y="427"/>
                  </a:cubicBezTo>
                  <a:cubicBezTo>
                    <a:pt x="1689" y="381"/>
                    <a:pt x="1644" y="358"/>
                    <a:pt x="1598" y="358"/>
                  </a:cubicBezTo>
                  <a:cubicBezTo>
                    <a:pt x="1480" y="385"/>
                    <a:pt x="1361" y="398"/>
                    <a:pt x="1242" y="398"/>
                  </a:cubicBezTo>
                  <a:cubicBezTo>
                    <a:pt x="855" y="398"/>
                    <a:pt x="474" y="260"/>
                    <a:pt x="160" y="16"/>
                  </a:cubicBezTo>
                  <a:cubicBezTo>
                    <a:pt x="141" y="6"/>
                    <a:pt x="122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1272893" y="1219737"/>
              <a:ext cx="1326158" cy="769272"/>
            </a:xfrm>
            <a:custGeom>
              <a:avLst/>
              <a:gdLst/>
              <a:ahLst/>
              <a:cxnLst/>
              <a:rect l="l" t="t" r="r" b="b"/>
              <a:pathLst>
                <a:path w="17446" h="10120" extrusionOk="0">
                  <a:moveTo>
                    <a:pt x="9590" y="1"/>
                  </a:moveTo>
                  <a:cubicBezTo>
                    <a:pt x="9333" y="1"/>
                    <a:pt x="9066" y="10"/>
                    <a:pt x="8788" y="31"/>
                  </a:cubicBezTo>
                  <a:lnTo>
                    <a:pt x="8766" y="31"/>
                  </a:lnTo>
                  <a:cubicBezTo>
                    <a:pt x="1" y="693"/>
                    <a:pt x="3173" y="10119"/>
                    <a:pt x="3173" y="10119"/>
                  </a:cubicBezTo>
                  <a:cubicBezTo>
                    <a:pt x="3173" y="10119"/>
                    <a:pt x="3721" y="8522"/>
                    <a:pt x="4132" y="6125"/>
                  </a:cubicBezTo>
                  <a:cubicBezTo>
                    <a:pt x="7853" y="5669"/>
                    <a:pt x="8948" y="3409"/>
                    <a:pt x="9017" y="3249"/>
                  </a:cubicBezTo>
                  <a:cubicBezTo>
                    <a:pt x="9106" y="3383"/>
                    <a:pt x="10463" y="5375"/>
                    <a:pt x="14028" y="5375"/>
                  </a:cubicBezTo>
                  <a:cubicBezTo>
                    <a:pt x="14107" y="5375"/>
                    <a:pt x="14186" y="5374"/>
                    <a:pt x="14267" y="5372"/>
                  </a:cubicBezTo>
                  <a:cubicBezTo>
                    <a:pt x="15043" y="7677"/>
                    <a:pt x="15819" y="9161"/>
                    <a:pt x="15819" y="9161"/>
                  </a:cubicBezTo>
                  <a:cubicBezTo>
                    <a:pt x="15819" y="9161"/>
                    <a:pt x="17445" y="1"/>
                    <a:pt x="9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2010315" y="2514652"/>
              <a:ext cx="237775" cy="230858"/>
            </a:xfrm>
            <a:custGeom>
              <a:avLst/>
              <a:gdLst/>
              <a:ahLst/>
              <a:cxnLst/>
              <a:rect l="l" t="t" r="r" b="b"/>
              <a:pathLst>
                <a:path w="3128" h="3037" extrusionOk="0">
                  <a:moveTo>
                    <a:pt x="2009" y="1"/>
                  </a:moveTo>
                  <a:lnTo>
                    <a:pt x="0" y="1986"/>
                  </a:lnTo>
                  <a:lnTo>
                    <a:pt x="982" y="3036"/>
                  </a:lnTo>
                  <a:lnTo>
                    <a:pt x="3128" y="731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805606" y="2514652"/>
              <a:ext cx="239447" cy="230858"/>
            </a:xfrm>
            <a:custGeom>
              <a:avLst/>
              <a:gdLst/>
              <a:ahLst/>
              <a:cxnLst/>
              <a:rect l="l" t="t" r="r" b="b"/>
              <a:pathLst>
                <a:path w="3150" h="3037" extrusionOk="0">
                  <a:moveTo>
                    <a:pt x="1119" y="1"/>
                  </a:moveTo>
                  <a:lnTo>
                    <a:pt x="0" y="731"/>
                  </a:lnTo>
                  <a:lnTo>
                    <a:pt x="2146" y="3036"/>
                  </a:lnTo>
                  <a:lnTo>
                    <a:pt x="3150" y="1986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2248014" y="2569155"/>
              <a:ext cx="156211" cy="594513"/>
            </a:xfrm>
            <a:custGeom>
              <a:avLst/>
              <a:gdLst/>
              <a:ahLst/>
              <a:cxnLst/>
              <a:rect l="l" t="t" r="r" b="b"/>
              <a:pathLst>
                <a:path w="2055" h="7821" extrusionOk="0">
                  <a:moveTo>
                    <a:pt x="234" y="0"/>
                  </a:moveTo>
                  <a:cubicBezTo>
                    <a:pt x="93" y="0"/>
                    <a:pt x="1" y="14"/>
                    <a:pt x="1" y="14"/>
                  </a:cubicBezTo>
                  <a:lnTo>
                    <a:pt x="1621" y="7820"/>
                  </a:lnTo>
                  <a:cubicBezTo>
                    <a:pt x="1621" y="7820"/>
                    <a:pt x="2055" y="5424"/>
                    <a:pt x="1279" y="333"/>
                  </a:cubicBezTo>
                  <a:cubicBezTo>
                    <a:pt x="950" y="49"/>
                    <a:pt x="503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651144" y="2566418"/>
              <a:ext cx="154538" cy="597250"/>
            </a:xfrm>
            <a:custGeom>
              <a:avLst/>
              <a:gdLst/>
              <a:ahLst/>
              <a:cxnLst/>
              <a:rect l="l" t="t" r="r" b="b"/>
              <a:pathLst>
                <a:path w="2033" h="7857" extrusionOk="0">
                  <a:moveTo>
                    <a:pt x="1628" y="1"/>
                  </a:moveTo>
                  <a:cubicBezTo>
                    <a:pt x="1363" y="1"/>
                    <a:pt x="1021" y="66"/>
                    <a:pt x="777" y="347"/>
                  </a:cubicBezTo>
                  <a:cubicBezTo>
                    <a:pt x="1" y="5437"/>
                    <a:pt x="457" y="7856"/>
                    <a:pt x="457" y="7856"/>
                  </a:cubicBezTo>
                  <a:lnTo>
                    <a:pt x="2032" y="50"/>
                  </a:lnTo>
                  <a:cubicBezTo>
                    <a:pt x="2032" y="50"/>
                    <a:pt x="1859" y="1"/>
                    <a:pt x="1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699718" y="2639241"/>
              <a:ext cx="610857" cy="826663"/>
            </a:xfrm>
            <a:custGeom>
              <a:avLst/>
              <a:gdLst/>
              <a:ahLst/>
              <a:cxnLst/>
              <a:rect l="l" t="t" r="r" b="b"/>
              <a:pathLst>
                <a:path w="8036" h="10875" extrusionOk="0">
                  <a:moveTo>
                    <a:pt x="6245" y="1"/>
                  </a:moveTo>
                  <a:cubicBezTo>
                    <a:pt x="6218" y="1"/>
                    <a:pt x="6191" y="2"/>
                    <a:pt x="6164" y="5"/>
                  </a:cubicBezTo>
                  <a:lnTo>
                    <a:pt x="777" y="576"/>
                  </a:lnTo>
                  <a:cubicBezTo>
                    <a:pt x="320" y="621"/>
                    <a:pt x="1" y="1032"/>
                    <a:pt x="46" y="1489"/>
                  </a:cubicBezTo>
                  <a:lnTo>
                    <a:pt x="959" y="10139"/>
                  </a:lnTo>
                  <a:cubicBezTo>
                    <a:pt x="1002" y="10567"/>
                    <a:pt x="1365" y="10874"/>
                    <a:pt x="1786" y="10874"/>
                  </a:cubicBezTo>
                  <a:cubicBezTo>
                    <a:pt x="1814" y="10874"/>
                    <a:pt x="1843" y="10873"/>
                    <a:pt x="1872" y="10870"/>
                  </a:cubicBezTo>
                  <a:lnTo>
                    <a:pt x="7236" y="10322"/>
                  </a:lnTo>
                  <a:cubicBezTo>
                    <a:pt x="7693" y="10276"/>
                    <a:pt x="8035" y="9865"/>
                    <a:pt x="7990" y="9409"/>
                  </a:cubicBezTo>
                  <a:lnTo>
                    <a:pt x="7077" y="758"/>
                  </a:lnTo>
                  <a:cubicBezTo>
                    <a:pt x="7034" y="329"/>
                    <a:pt x="6668" y="1"/>
                    <a:pt x="6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845514" y="2696860"/>
              <a:ext cx="723587" cy="711424"/>
            </a:xfrm>
            <a:custGeom>
              <a:avLst/>
              <a:gdLst/>
              <a:ahLst/>
              <a:cxnLst/>
              <a:rect l="l" t="t" r="r" b="b"/>
              <a:pathLst>
                <a:path w="9519" h="9359" extrusionOk="0">
                  <a:moveTo>
                    <a:pt x="4383" y="0"/>
                  </a:moveTo>
                  <a:lnTo>
                    <a:pt x="3241" y="3150"/>
                  </a:lnTo>
                  <a:lnTo>
                    <a:pt x="0" y="3972"/>
                  </a:lnTo>
                  <a:lnTo>
                    <a:pt x="2625" y="6026"/>
                  </a:lnTo>
                  <a:lnTo>
                    <a:pt x="2420" y="9359"/>
                  </a:lnTo>
                  <a:lnTo>
                    <a:pt x="2420" y="9359"/>
                  </a:lnTo>
                  <a:lnTo>
                    <a:pt x="5204" y="7510"/>
                  </a:lnTo>
                  <a:lnTo>
                    <a:pt x="8308" y="8742"/>
                  </a:lnTo>
                  <a:lnTo>
                    <a:pt x="8308" y="8742"/>
                  </a:lnTo>
                  <a:lnTo>
                    <a:pt x="7395" y="5524"/>
                  </a:lnTo>
                  <a:lnTo>
                    <a:pt x="9518" y="2945"/>
                  </a:lnTo>
                  <a:lnTo>
                    <a:pt x="6186" y="2831"/>
                  </a:lnTo>
                  <a:lnTo>
                    <a:pt x="43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533169" y="3047289"/>
              <a:ext cx="595197" cy="263848"/>
            </a:xfrm>
            <a:custGeom>
              <a:avLst/>
              <a:gdLst/>
              <a:ahLst/>
              <a:cxnLst/>
              <a:rect l="l" t="t" r="r" b="b"/>
              <a:pathLst>
                <a:path w="7830" h="3471" extrusionOk="0">
                  <a:moveTo>
                    <a:pt x="7601" y="1"/>
                  </a:moveTo>
                  <a:lnTo>
                    <a:pt x="1324" y="572"/>
                  </a:lnTo>
                  <a:cubicBezTo>
                    <a:pt x="525" y="708"/>
                    <a:pt x="0" y="1462"/>
                    <a:pt x="137" y="2261"/>
                  </a:cubicBezTo>
                  <a:cubicBezTo>
                    <a:pt x="252" y="2945"/>
                    <a:pt x="868" y="3447"/>
                    <a:pt x="1530" y="3470"/>
                  </a:cubicBezTo>
                  <a:cubicBezTo>
                    <a:pt x="1690" y="3470"/>
                    <a:pt x="1849" y="3447"/>
                    <a:pt x="2009" y="3402"/>
                  </a:cubicBezTo>
                  <a:lnTo>
                    <a:pt x="7830" y="1644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2033195" y="2960936"/>
              <a:ext cx="277379" cy="219683"/>
            </a:xfrm>
            <a:custGeom>
              <a:avLst/>
              <a:gdLst/>
              <a:ahLst/>
              <a:cxnLst/>
              <a:rect l="l" t="t" r="r" b="b"/>
              <a:pathLst>
                <a:path w="3649" h="2890" extrusionOk="0">
                  <a:moveTo>
                    <a:pt x="1971" y="1"/>
                  </a:moveTo>
                  <a:cubicBezTo>
                    <a:pt x="1611" y="1"/>
                    <a:pt x="1" y="1163"/>
                    <a:pt x="65" y="1867"/>
                  </a:cubicBezTo>
                  <a:cubicBezTo>
                    <a:pt x="65" y="1890"/>
                    <a:pt x="65" y="1890"/>
                    <a:pt x="87" y="1890"/>
                  </a:cubicBezTo>
                  <a:cubicBezTo>
                    <a:pt x="149" y="2481"/>
                    <a:pt x="646" y="2890"/>
                    <a:pt x="1207" y="2890"/>
                  </a:cubicBezTo>
                  <a:cubicBezTo>
                    <a:pt x="1274" y="2890"/>
                    <a:pt x="1343" y="2884"/>
                    <a:pt x="1411" y="2872"/>
                  </a:cubicBezTo>
                  <a:cubicBezTo>
                    <a:pt x="1685" y="2826"/>
                    <a:pt x="2119" y="2689"/>
                    <a:pt x="2507" y="2552"/>
                  </a:cubicBezTo>
                  <a:cubicBezTo>
                    <a:pt x="3648" y="2118"/>
                    <a:pt x="3534" y="1776"/>
                    <a:pt x="3420" y="1662"/>
                  </a:cubicBezTo>
                  <a:cubicBezTo>
                    <a:pt x="3408" y="1643"/>
                    <a:pt x="3382" y="1635"/>
                    <a:pt x="3347" y="1635"/>
                  </a:cubicBezTo>
                  <a:cubicBezTo>
                    <a:pt x="3338" y="1635"/>
                    <a:pt x="3329" y="1636"/>
                    <a:pt x="3319" y="1637"/>
                  </a:cubicBezTo>
                  <a:lnTo>
                    <a:pt x="3319" y="1637"/>
                  </a:lnTo>
                  <a:cubicBezTo>
                    <a:pt x="3464" y="1542"/>
                    <a:pt x="3557" y="1433"/>
                    <a:pt x="3511" y="1319"/>
                  </a:cubicBezTo>
                  <a:cubicBezTo>
                    <a:pt x="3480" y="1245"/>
                    <a:pt x="3386" y="1218"/>
                    <a:pt x="3266" y="1218"/>
                  </a:cubicBezTo>
                  <a:cubicBezTo>
                    <a:pt x="3230" y="1218"/>
                    <a:pt x="3191" y="1220"/>
                    <a:pt x="3151" y="1224"/>
                  </a:cubicBezTo>
                  <a:lnTo>
                    <a:pt x="3151" y="1224"/>
                  </a:lnTo>
                  <a:cubicBezTo>
                    <a:pt x="3374" y="1132"/>
                    <a:pt x="3540" y="1005"/>
                    <a:pt x="3443" y="840"/>
                  </a:cubicBezTo>
                  <a:cubicBezTo>
                    <a:pt x="3409" y="778"/>
                    <a:pt x="3298" y="745"/>
                    <a:pt x="3149" y="731"/>
                  </a:cubicBezTo>
                  <a:lnTo>
                    <a:pt x="3149" y="731"/>
                  </a:lnTo>
                  <a:cubicBezTo>
                    <a:pt x="3276" y="678"/>
                    <a:pt x="3329" y="597"/>
                    <a:pt x="3237" y="475"/>
                  </a:cubicBezTo>
                  <a:cubicBezTo>
                    <a:pt x="3198" y="416"/>
                    <a:pt x="3094" y="393"/>
                    <a:pt x="2955" y="393"/>
                  </a:cubicBezTo>
                  <a:cubicBezTo>
                    <a:pt x="2443" y="393"/>
                    <a:pt x="1457" y="703"/>
                    <a:pt x="1457" y="703"/>
                  </a:cubicBezTo>
                  <a:cubicBezTo>
                    <a:pt x="1457" y="703"/>
                    <a:pt x="2324" y="315"/>
                    <a:pt x="2028" y="18"/>
                  </a:cubicBezTo>
                  <a:cubicBezTo>
                    <a:pt x="2016" y="7"/>
                    <a:pt x="1997" y="1"/>
                    <a:pt x="1971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397862" y="1295828"/>
              <a:ext cx="1091195" cy="569960"/>
            </a:xfrm>
            <a:custGeom>
              <a:avLst/>
              <a:gdLst/>
              <a:ahLst/>
              <a:cxnLst/>
              <a:rect l="l" t="t" r="r" b="b"/>
              <a:pathLst>
                <a:path w="14355" h="7498" extrusionOk="0">
                  <a:moveTo>
                    <a:pt x="7761" y="1"/>
                  </a:moveTo>
                  <a:cubicBezTo>
                    <a:pt x="7612" y="1"/>
                    <a:pt x="7460" y="4"/>
                    <a:pt x="7304" y="11"/>
                  </a:cubicBezTo>
                  <a:cubicBezTo>
                    <a:pt x="0" y="308"/>
                    <a:pt x="982" y="7498"/>
                    <a:pt x="982" y="7498"/>
                  </a:cubicBezTo>
                  <a:cubicBezTo>
                    <a:pt x="982" y="7498"/>
                    <a:pt x="959" y="993"/>
                    <a:pt x="7304" y="787"/>
                  </a:cubicBezTo>
                  <a:cubicBezTo>
                    <a:pt x="7407" y="784"/>
                    <a:pt x="7509" y="782"/>
                    <a:pt x="7610" y="782"/>
                  </a:cubicBezTo>
                  <a:cubicBezTo>
                    <a:pt x="13648" y="782"/>
                    <a:pt x="14289" y="6767"/>
                    <a:pt x="14289" y="6767"/>
                  </a:cubicBezTo>
                  <a:cubicBezTo>
                    <a:pt x="14289" y="6767"/>
                    <a:pt x="14354" y="1"/>
                    <a:pt x="7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2690421" y="2287367"/>
              <a:ext cx="156287" cy="31318"/>
            </a:xfrm>
            <a:custGeom>
              <a:avLst/>
              <a:gdLst/>
              <a:ahLst/>
              <a:cxnLst/>
              <a:rect l="l" t="t" r="r" b="b"/>
              <a:pathLst>
                <a:path w="2056" h="412" extrusionOk="0">
                  <a:moveTo>
                    <a:pt x="92" y="0"/>
                  </a:moveTo>
                  <a:cubicBezTo>
                    <a:pt x="47" y="0"/>
                    <a:pt x="24" y="23"/>
                    <a:pt x="24" y="69"/>
                  </a:cubicBezTo>
                  <a:cubicBezTo>
                    <a:pt x="1" y="115"/>
                    <a:pt x="47" y="160"/>
                    <a:pt x="69" y="160"/>
                  </a:cubicBezTo>
                  <a:lnTo>
                    <a:pt x="1964" y="411"/>
                  </a:lnTo>
                  <a:cubicBezTo>
                    <a:pt x="2010" y="411"/>
                    <a:pt x="2032" y="388"/>
                    <a:pt x="2055" y="343"/>
                  </a:cubicBezTo>
                  <a:cubicBezTo>
                    <a:pt x="2055" y="297"/>
                    <a:pt x="2032" y="274"/>
                    <a:pt x="1987" y="251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2690421" y="2305991"/>
              <a:ext cx="156287" cy="26529"/>
            </a:xfrm>
            <a:custGeom>
              <a:avLst/>
              <a:gdLst/>
              <a:ahLst/>
              <a:cxnLst/>
              <a:rect l="l" t="t" r="r" b="b"/>
              <a:pathLst>
                <a:path w="2056" h="349" extrusionOk="0">
                  <a:moveTo>
                    <a:pt x="67" y="0"/>
                  </a:moveTo>
                  <a:cubicBezTo>
                    <a:pt x="31" y="0"/>
                    <a:pt x="1" y="38"/>
                    <a:pt x="1" y="75"/>
                  </a:cubicBezTo>
                  <a:cubicBezTo>
                    <a:pt x="1" y="98"/>
                    <a:pt x="24" y="143"/>
                    <a:pt x="69" y="143"/>
                  </a:cubicBezTo>
                  <a:lnTo>
                    <a:pt x="1964" y="349"/>
                  </a:lnTo>
                  <a:cubicBezTo>
                    <a:pt x="2010" y="349"/>
                    <a:pt x="2055" y="303"/>
                    <a:pt x="2055" y="280"/>
                  </a:cubicBezTo>
                  <a:cubicBezTo>
                    <a:pt x="2055" y="235"/>
                    <a:pt x="2032" y="189"/>
                    <a:pt x="1987" y="189"/>
                  </a:cubicBezTo>
                  <a:lnTo>
                    <a:pt x="92" y="6"/>
                  </a:lnTo>
                  <a:cubicBezTo>
                    <a:pt x="84" y="2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0485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3137" y="392258"/>
            <a:ext cx="17550063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BA9A2B9F-7258-5A59-E40E-514F868EE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0926" y="520239"/>
            <a:ext cx="4275221" cy="2624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7BE8C106-B9A3-3698-AA6E-29CE36758B22}"/>
              </a:ext>
            </a:extLst>
          </p:cNvPr>
          <p:cNvSpPr/>
          <p:nvPr/>
        </p:nvSpPr>
        <p:spPr>
          <a:xfrm>
            <a:off x="1170742" y="2897119"/>
            <a:ext cx="6226452" cy="5749576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390118" y="-582750"/>
            <a:ext cx="4341971" cy="182362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726D4EB-4CAF-9F44-6007-BA169D66AEAE}"/>
              </a:ext>
            </a:extLst>
          </p:cNvPr>
          <p:cNvSpPr txBox="1"/>
          <p:nvPr/>
        </p:nvSpPr>
        <p:spPr>
          <a:xfrm>
            <a:off x="1347536" y="3882187"/>
            <a:ext cx="58770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600" dirty="0">
                <a:latin typeface="Cambria"/>
              </a:rPr>
              <a:t>C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ấu trúc phân tử giống như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cellulose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, được sản xuất từ các nguồn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cellulose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Vải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visco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dai, bền, thấm mồ hôi và thoáng khí, thường dùng để dệt vải may quần áo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mùa hè.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B5DF20-F9DB-A1A7-5869-48F4DA02A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3997" y="601649"/>
            <a:ext cx="3682222" cy="2452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77316F7F-2272-B679-84CF-1C3A24FCBEBA}"/>
              </a:ext>
            </a:extLst>
          </p:cNvPr>
          <p:cNvGrpSpPr/>
          <p:nvPr/>
        </p:nvGrpSpPr>
        <p:grpSpPr>
          <a:xfrm>
            <a:off x="1186810" y="2967448"/>
            <a:ext cx="3530085" cy="724854"/>
            <a:chOff x="6793559" y="3882187"/>
            <a:chExt cx="3530085" cy="724854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xmlns="" id="{EC75448E-B5FE-6690-1767-44C5C7083240}"/>
                </a:ext>
              </a:extLst>
            </p:cNvPr>
            <p:cNvSpPr/>
            <p:nvPr/>
          </p:nvSpPr>
          <p:spPr>
            <a:xfrm>
              <a:off x="6793559" y="3882187"/>
              <a:ext cx="3530085" cy="724854"/>
            </a:xfrm>
            <a:prstGeom prst="roundRect">
              <a:avLst/>
            </a:prstGeom>
            <a:solidFill>
              <a:srgbClr val="FFDE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Arial"/>
              </a:endParaRPr>
            </a:p>
          </p:txBody>
        </p:sp>
        <p:sp>
          <p:nvSpPr>
            <p:cNvPr id="10" name="Google Shape;1429;p40">
              <a:extLst>
                <a:ext uri="{FF2B5EF4-FFF2-40B4-BE49-F238E27FC236}">
                  <a16:creationId xmlns:a16="http://schemas.microsoft.com/office/drawing/2014/main" xmlns="" id="{0938A040-69DC-800B-0EC6-8DC985E47338}"/>
                </a:ext>
              </a:extLst>
            </p:cNvPr>
            <p:cNvSpPr txBox="1">
              <a:spLocks/>
            </p:cNvSpPr>
            <p:nvPr/>
          </p:nvSpPr>
          <p:spPr>
            <a:xfrm>
              <a:off x="7094371" y="3911817"/>
              <a:ext cx="2920839" cy="665593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rPr>
                <a:t>TƠ VISCO</a:t>
              </a:r>
            </a:p>
          </p:txBody>
        </p:sp>
      </p:grp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FC4DECB5-37C1-473B-A5D4-29225A16779E}"/>
              </a:ext>
            </a:extLst>
          </p:cNvPr>
          <p:cNvSpPr/>
          <p:nvPr/>
        </p:nvSpPr>
        <p:spPr>
          <a:xfrm>
            <a:off x="9220449" y="2897119"/>
            <a:ext cx="7880741" cy="5749576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58053F5F-755B-401C-340C-96E9A487A04E}"/>
              </a:ext>
            </a:extLst>
          </p:cNvPr>
          <p:cNvGrpSpPr/>
          <p:nvPr/>
        </p:nvGrpSpPr>
        <p:grpSpPr>
          <a:xfrm>
            <a:off x="9754854" y="2746311"/>
            <a:ext cx="6768125" cy="760515"/>
            <a:chOff x="6743275" y="3911817"/>
            <a:chExt cx="3817825" cy="760515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xmlns="" id="{017F4C0F-B8D7-68DC-1098-A6488C6D4E95}"/>
                </a:ext>
              </a:extLst>
            </p:cNvPr>
            <p:cNvSpPr/>
            <p:nvPr/>
          </p:nvSpPr>
          <p:spPr>
            <a:xfrm>
              <a:off x="6951505" y="3947478"/>
              <a:ext cx="3530085" cy="724854"/>
            </a:xfrm>
            <a:prstGeom prst="roundRect">
              <a:avLst/>
            </a:prstGeom>
            <a:solidFill>
              <a:srgbClr val="FFDE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Cambria"/>
                <a:cs typeface="+mn-cs"/>
                <a:sym typeface="Arial"/>
              </a:endParaRPr>
            </a:p>
          </p:txBody>
        </p:sp>
        <p:sp>
          <p:nvSpPr>
            <p:cNvPr id="18" name="Google Shape;1429;p40">
              <a:extLst>
                <a:ext uri="{FF2B5EF4-FFF2-40B4-BE49-F238E27FC236}">
                  <a16:creationId xmlns:a16="http://schemas.microsoft.com/office/drawing/2014/main" xmlns="" id="{19C0A9A5-1FBE-8E1C-7B4A-149EA76687E4}"/>
                </a:ext>
              </a:extLst>
            </p:cNvPr>
            <p:cNvSpPr txBox="1">
              <a:spLocks/>
            </p:cNvSpPr>
            <p:nvPr/>
          </p:nvSpPr>
          <p:spPr>
            <a:xfrm>
              <a:off x="6743275" y="3911817"/>
              <a:ext cx="3817825" cy="665593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rPr>
                <a:t>TƠ CELLULOSE ACETATE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400488C-F898-BDFA-A8B7-FE05D555F72F}"/>
              </a:ext>
            </a:extLst>
          </p:cNvPr>
          <p:cNvSpPr txBox="1"/>
          <p:nvPr/>
        </p:nvSpPr>
        <p:spPr>
          <a:xfrm>
            <a:off x="9342645" y="3641453"/>
            <a:ext cx="7636348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600" dirty="0">
                <a:latin typeface="Cambria"/>
              </a:rPr>
              <a:t>Mỗi mắt xích trong </a:t>
            </a:r>
            <a:r>
              <a:rPr lang="vi-VN" sz="3600" dirty="0" err="1">
                <a:latin typeface="Cambria"/>
              </a:rPr>
              <a:t>cellulose</a:t>
            </a:r>
            <a:r>
              <a:rPr lang="vi-VN" sz="3600" dirty="0">
                <a:latin typeface="Cambria"/>
              </a:rPr>
              <a:t> thường chứa</a:t>
            </a:r>
            <a:r>
              <a:rPr lang="en-US" sz="3600" dirty="0">
                <a:latin typeface="Cambria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600" dirty="0">
                <a:latin typeface="Cambria"/>
              </a:rPr>
              <a:t>+ </a:t>
            </a:r>
            <a:r>
              <a:rPr lang="vi-VN" sz="3600" dirty="0">
                <a:latin typeface="Cambria"/>
              </a:rPr>
              <a:t>2 nhóm </a:t>
            </a:r>
            <a:r>
              <a:rPr lang="vi-VN" sz="3600" dirty="0" err="1">
                <a:latin typeface="Cambria"/>
              </a:rPr>
              <a:t>acetate</a:t>
            </a:r>
            <a:r>
              <a:rPr lang="en-US" sz="3600" dirty="0">
                <a:latin typeface="Cambria"/>
              </a:rPr>
              <a:t> 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[C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6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H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7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O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2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(OH)(OOCCH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3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)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2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]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n</a:t>
            </a:r>
            <a:r>
              <a:rPr lang="en-US" sz="3600" b="1" baseline="-25000" dirty="0">
                <a:solidFill>
                  <a:srgbClr val="008D8A"/>
                </a:solidFill>
                <a:latin typeface="Cambria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600" dirty="0">
                <a:latin typeface="Cambria"/>
              </a:rPr>
              <a:t>+ </a:t>
            </a:r>
            <a:r>
              <a:rPr lang="vi-VN" sz="3600" dirty="0">
                <a:latin typeface="Cambria"/>
              </a:rPr>
              <a:t>3 nhóm </a:t>
            </a:r>
            <a:r>
              <a:rPr lang="vi-VN" sz="3600" dirty="0" err="1">
                <a:latin typeface="Cambria"/>
              </a:rPr>
              <a:t>acetate</a:t>
            </a:r>
            <a:r>
              <a:rPr lang="en-US" sz="3600" dirty="0">
                <a:latin typeface="Cambria"/>
              </a:rPr>
              <a:t> 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[C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6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H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7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O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2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(OOCCH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3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)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3</a:t>
            </a:r>
            <a:r>
              <a:rPr lang="vi-VN" sz="3600" b="1" dirty="0">
                <a:solidFill>
                  <a:srgbClr val="008D8A"/>
                </a:solidFill>
                <a:latin typeface="Cambria"/>
              </a:rPr>
              <a:t>]</a:t>
            </a:r>
            <a:r>
              <a:rPr lang="vi-VN" sz="3600" b="1" baseline="-25000" dirty="0">
                <a:solidFill>
                  <a:srgbClr val="008D8A"/>
                </a:solidFill>
                <a:latin typeface="Cambria"/>
              </a:rPr>
              <a:t>n</a:t>
            </a:r>
            <a:endParaRPr lang="vi-VN" sz="3600" b="1" dirty="0">
              <a:solidFill>
                <a:srgbClr val="008D8A"/>
              </a:solidFill>
              <a:latin typeface="Cambria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600" dirty="0">
                <a:latin typeface="Cambria"/>
              </a:rPr>
              <a:t>M</a:t>
            </a:r>
            <a:r>
              <a:rPr lang="vi-VN" sz="3600" dirty="0" err="1">
                <a:latin typeface="Cambria"/>
              </a:rPr>
              <a:t>ềm</a:t>
            </a:r>
            <a:r>
              <a:rPr lang="vi-VN" sz="3600" dirty="0">
                <a:latin typeface="Cambria"/>
              </a:rPr>
              <a:t>, mịn, đàn hồi, thoáng khí, thấm hút mồ hôi,</a:t>
            </a:r>
            <a:r>
              <a:rPr lang="en-US" sz="3600" dirty="0">
                <a:latin typeface="Cambria"/>
              </a:rPr>
              <a:t> </a:t>
            </a:r>
            <a:r>
              <a:rPr lang="vi-VN" sz="3600" dirty="0">
                <a:latin typeface="Cambria"/>
              </a:rPr>
              <a:t>bền </a:t>
            </a:r>
            <a:r>
              <a:rPr lang="en-US" sz="3600" dirty="0" err="1">
                <a:latin typeface="Cambria"/>
              </a:rPr>
              <a:t>màu</a:t>
            </a:r>
            <a:r>
              <a:rPr lang="en-US" sz="3600" dirty="0">
                <a:latin typeface="Cambria"/>
              </a:rPr>
              <a:t> =&gt; </a:t>
            </a:r>
            <a:r>
              <a:rPr lang="vi-VN" sz="3600" dirty="0">
                <a:latin typeface="Cambria"/>
              </a:rPr>
              <a:t> dệt các loại vải như sa tanh, dệt kim,...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617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/>
      <p:bldP spid="14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xmlns="" id="{BC0AD523-ED66-B96D-5D39-DF345144D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501150"/>
              </p:ext>
            </p:extLst>
          </p:nvPr>
        </p:nvGraphicFramePr>
        <p:xfrm>
          <a:off x="601579" y="513348"/>
          <a:ext cx="17313708" cy="93044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75226">
                  <a:extLst>
                    <a:ext uri="{9D8B030D-6E8A-4147-A177-3AD203B41FA5}">
                      <a16:colId xmlns:a16="http://schemas.microsoft.com/office/drawing/2014/main" xmlns="" val="2602027260"/>
                    </a:ext>
                  </a:extLst>
                </a:gridCol>
                <a:gridCol w="6985163">
                  <a:extLst>
                    <a:ext uri="{9D8B030D-6E8A-4147-A177-3AD203B41FA5}">
                      <a16:colId xmlns:a16="http://schemas.microsoft.com/office/drawing/2014/main" xmlns="" val="2802902226"/>
                    </a:ext>
                  </a:extLst>
                </a:gridCol>
                <a:gridCol w="4282369">
                  <a:extLst>
                    <a:ext uri="{9D8B030D-6E8A-4147-A177-3AD203B41FA5}">
                      <a16:colId xmlns:a16="http://schemas.microsoft.com/office/drawing/2014/main" xmlns="" val="646568928"/>
                    </a:ext>
                  </a:extLst>
                </a:gridCol>
                <a:gridCol w="4070950">
                  <a:extLst>
                    <a:ext uri="{9D8B030D-6E8A-4147-A177-3AD203B41FA5}">
                      <a16:colId xmlns:a16="http://schemas.microsoft.com/office/drawing/2014/main" xmlns="" val="832705836"/>
                    </a:ext>
                  </a:extLst>
                </a:gridCol>
              </a:tblGrid>
              <a:tr h="1074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 err="1">
                          <a:effectLst/>
                          <a:latin typeface="+mj-lt"/>
                        </a:rPr>
                        <a:t>Tên</a:t>
                      </a:r>
                      <a:r>
                        <a:rPr lang="en-US" sz="36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  <a:latin typeface="+mj-lt"/>
                        </a:rPr>
                        <a:t>gọi</a:t>
                      </a:r>
                      <a:endParaRPr lang="en-US" sz="36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 err="1">
                          <a:effectLst/>
                          <a:latin typeface="+mj-lt"/>
                        </a:rPr>
                        <a:t>Cô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ng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thức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,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phương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trình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tổng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hợp</a:t>
                      </a:r>
                      <a:endParaRPr lang="en-US" sz="36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36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 err="1">
                          <a:effectLst/>
                          <a:latin typeface="+mj-lt"/>
                        </a:rPr>
                        <a:t>Ứng</a:t>
                      </a:r>
                      <a:r>
                        <a:rPr lang="en-US" sz="36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  <a:latin typeface="+mj-lt"/>
                        </a:rPr>
                        <a:t>dụng</a:t>
                      </a:r>
                      <a:endParaRPr lang="en-US" sz="36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4665753"/>
                  </a:ext>
                </a:extLst>
              </a:tr>
              <a:tr h="2807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+mj-lt"/>
                        </a:rPr>
                        <a:t>Tơ</a:t>
                      </a:r>
                      <a:r>
                        <a:rPr lang="en-US" sz="3200" kern="100" dirty="0">
                          <a:effectLst/>
                          <a:latin typeface="+mj-lt"/>
                        </a:rPr>
                        <a:t> nylon-6,6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9675282"/>
                  </a:ext>
                </a:extLst>
              </a:tr>
              <a:tr h="2849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  <a:latin typeface="+mj-lt"/>
                        </a:rPr>
                        <a:t>Tơ capron</a:t>
                      </a:r>
                      <a:endParaRPr lang="en-US" sz="2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736025"/>
                  </a:ext>
                </a:extLst>
              </a:tr>
              <a:tr h="2572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  <a:latin typeface="+mj-lt"/>
                        </a:rPr>
                        <a:t>Tơ nitron</a:t>
                      </a:r>
                      <a:endParaRPr lang="en-US" sz="2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836758"/>
                  </a:ext>
                </a:extLst>
              </a:tr>
            </a:tbl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xmlns="" id="{000BEAB5-A393-EE72-A208-6D2FD749D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473079"/>
              </p:ext>
            </p:extLst>
          </p:nvPr>
        </p:nvGraphicFramePr>
        <p:xfrm>
          <a:off x="2703661" y="2259728"/>
          <a:ext cx="6626574" cy="159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hemSketch" r:id="rId4" imgW="3517560" imgH="838800" progId="ACD.ChemSketch.20">
                  <p:embed/>
                </p:oleObj>
              </mc:Choice>
              <mc:Fallback>
                <p:oleObj name="ChemSketch" r:id="rId4" imgW="3517560" imgH="838800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661" y="2259728"/>
                        <a:ext cx="6626574" cy="1590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17B85EA-038A-3E60-E2B6-E60F8A0734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82" r="12100"/>
          <a:stretch/>
        </p:blipFill>
        <p:spPr>
          <a:xfrm>
            <a:off x="2703661" y="4592392"/>
            <a:ext cx="6680450" cy="195653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DAAA5EE-B6B3-8B68-1D6A-5CDA6ECCA6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60" r="12503"/>
          <a:stretch/>
        </p:blipFill>
        <p:spPr>
          <a:xfrm>
            <a:off x="2668559" y="7861237"/>
            <a:ext cx="6589874" cy="125787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71992A2-1CC8-BB57-040A-231746D4A5FE}"/>
              </a:ext>
            </a:extLst>
          </p:cNvPr>
          <p:cNvSpPr txBox="1"/>
          <p:nvPr/>
        </p:nvSpPr>
        <p:spPr>
          <a:xfrm>
            <a:off x="9609223" y="1841031"/>
            <a:ext cx="4122819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dirty="0">
                <a:latin typeface="+mj-lt"/>
              </a:rPr>
              <a:t>Dai bền, mềm mại, óng mượt, ít thấm nước, mau khô nhưng kém bền nhiệt, </a:t>
            </a:r>
            <a:r>
              <a:rPr lang="vi-VN" sz="3200" dirty="0" err="1">
                <a:latin typeface="+mj-lt"/>
              </a:rPr>
              <a:t>acid</a:t>
            </a:r>
            <a:r>
              <a:rPr lang="vi-VN" sz="3200" dirty="0">
                <a:latin typeface="+mj-lt"/>
              </a:rPr>
              <a:t>, </a:t>
            </a:r>
            <a:r>
              <a:rPr lang="en-US" sz="3200" dirty="0">
                <a:latin typeface="+mj-lt"/>
              </a:rPr>
              <a:t>…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F56B37A-5C89-8436-65A0-976441FF1703}"/>
              </a:ext>
            </a:extLst>
          </p:cNvPr>
          <p:cNvSpPr txBox="1"/>
          <p:nvPr/>
        </p:nvSpPr>
        <p:spPr>
          <a:xfrm>
            <a:off x="9553074" y="7851472"/>
            <a:ext cx="4235116" cy="113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dirty="0">
                <a:latin typeface="+mj-lt"/>
              </a:rPr>
              <a:t>Dai, bền với nhiệt và giữ nhiệt tốt</a:t>
            </a:r>
            <a:endParaRPr lang="en-US" sz="3200" dirty="0"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2FD0400-881B-4C15-5BBA-664E9693FCC3}"/>
              </a:ext>
            </a:extLst>
          </p:cNvPr>
          <p:cNvSpPr txBox="1"/>
          <p:nvPr/>
        </p:nvSpPr>
        <p:spPr>
          <a:xfrm>
            <a:off x="9609223" y="4873594"/>
            <a:ext cx="4235116" cy="167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dirty="0">
                <a:latin typeface="+mj-lt"/>
              </a:rPr>
              <a:t>D</a:t>
            </a:r>
            <a:r>
              <a:rPr lang="vi-VN" sz="3200" dirty="0">
                <a:latin typeface="+mj-lt"/>
              </a:rPr>
              <a:t>ai, bền, độ đàn hồi và độ bóng cao, ít nhăn,  chống mài mòn.</a:t>
            </a:r>
            <a:endParaRPr lang="en-US" sz="3200" dirty="0">
              <a:latin typeface="+mj-lt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0B5D9751-9227-FE63-6E04-3F7845B082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080" b="22341"/>
          <a:stretch/>
        </p:blipFill>
        <p:spPr>
          <a:xfrm>
            <a:off x="14197263" y="1986337"/>
            <a:ext cx="3353373" cy="186376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56C61AEA-ECB6-2072-8D6D-21A678AC2E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58542" y="4679181"/>
            <a:ext cx="3168316" cy="215475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421E5E9D-E72F-08B2-6E86-16D0AFA74A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462"/>
          <a:stretch/>
        </p:blipFill>
        <p:spPr>
          <a:xfrm>
            <a:off x="14382319" y="7462930"/>
            <a:ext cx="3168317" cy="21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784AB50-B744-4B05-4750-EF613572375C}"/>
              </a:ext>
            </a:extLst>
          </p:cNvPr>
          <p:cNvSpPr/>
          <p:nvPr/>
        </p:nvSpPr>
        <p:spPr>
          <a:xfrm>
            <a:off x="563880" y="655320"/>
            <a:ext cx="17343120" cy="18953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Cambria"/>
              <a:cs typeface="+mn-cs"/>
              <a:sym typeface="Arial"/>
            </a:endParaRPr>
          </a:p>
        </p:txBody>
      </p:sp>
      <p:pic>
        <p:nvPicPr>
          <p:cNvPr id="4" name="Google Shape;2537;p77">
            <a:extLst>
              <a:ext uri="{FF2B5EF4-FFF2-40B4-BE49-F238E27FC236}">
                <a16:creationId xmlns:a16="http://schemas.microsoft.com/office/drawing/2014/main" xmlns="" id="{ACCB1B3F-0345-8898-9892-5D2D390C7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837" b="14844"/>
          <a:stretch/>
        </p:blipFill>
        <p:spPr>
          <a:xfrm>
            <a:off x="563880" y="-36332"/>
            <a:ext cx="4141331" cy="327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6;p18">
            <a:extLst>
              <a:ext uri="{FF2B5EF4-FFF2-40B4-BE49-F238E27FC236}">
                <a16:creationId xmlns:a16="http://schemas.microsoft.com/office/drawing/2014/main" xmlns="" id="{0A382579-A20E-8234-EDE1-69C4A8045A4A}"/>
              </a:ext>
            </a:extLst>
          </p:cNvPr>
          <p:cNvSpPr txBox="1"/>
          <p:nvPr/>
        </p:nvSpPr>
        <p:spPr>
          <a:xfrm>
            <a:off x="3652438" y="778405"/>
            <a:ext cx="1367063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96000" rIns="182850" bIns="0" anchor="t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Tơ tự nhiên có nguồn gốc từ đâu?</a:t>
            </a: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xmlns="" id="{041A22C2-59BB-8C55-58B9-F643F777DAFE}"/>
              </a:ext>
            </a:extLst>
          </p:cNvPr>
          <p:cNvSpPr/>
          <p:nvPr/>
        </p:nvSpPr>
        <p:spPr>
          <a:xfrm>
            <a:off x="7955548" y="4863946"/>
            <a:ext cx="9594516" cy="3618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txBody>
          <a:bodyPr wrap="square" anchor="ctr">
            <a:spAutoFit/>
          </a:bodyPr>
          <a:lstStyle/>
          <a:p>
            <a:pPr lvl="0" algn="just" defTabSz="1828800">
              <a:lnSpc>
                <a:spcPct val="130000"/>
              </a:lnSpc>
              <a:defRPr/>
            </a:pPr>
            <a:r>
              <a:rPr lang="vi-VN" sz="3600" dirty="0">
                <a:latin typeface="Cambria" pitchFamily="18" charset="0"/>
              </a:rPr>
              <a:t>Những loại tơ tự nhiên quan trọng gồm: sợi bông, tơ tằm và sợi len.</a:t>
            </a: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3600" dirty="0">
                <a:latin typeface="Cambria" pitchFamily="18" charset="0"/>
              </a:rPr>
              <a:t>- Sợi bông lấy từ quả bông</a:t>
            </a: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3600" dirty="0">
                <a:latin typeface="Cambria" pitchFamily="18" charset="0"/>
              </a:rPr>
              <a:t>- Tơ tằm lấy từ kén của con tằm</a:t>
            </a: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3600" dirty="0">
                <a:latin typeface="Cambria" pitchFamily="18" charset="0"/>
              </a:rPr>
              <a:t>- Len lấy từ lông động vật như cừu, dê, thỏ…</a:t>
            </a:r>
          </a:p>
        </p:txBody>
      </p:sp>
      <p:sp>
        <p:nvSpPr>
          <p:cNvPr id="12" name="Google Shape;197;p18">
            <a:extLst>
              <a:ext uri="{FF2B5EF4-FFF2-40B4-BE49-F238E27FC236}">
                <a16:creationId xmlns:a16="http://schemas.microsoft.com/office/drawing/2014/main" xmlns="" id="{A1452C95-8A90-FC99-6356-A8DFDD31D255}"/>
              </a:ext>
            </a:extLst>
          </p:cNvPr>
          <p:cNvSpPr/>
          <p:nvPr/>
        </p:nvSpPr>
        <p:spPr>
          <a:xfrm>
            <a:off x="8290291" y="4082535"/>
            <a:ext cx="3059309" cy="7444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lời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pic>
        <p:nvPicPr>
          <p:cNvPr id="13" name="Picture 71" descr="Hình ảnh ý Tưởng Thiết Kế Vector Bóng đèn PNG , Bóng đèn Vàng, Bóng đèn Dây  Tóc, Bóng đèn Tròn PNG và Vector với nền trong suốt để tải xuống miễn">
            <a:extLst>
              <a:ext uri="{FF2B5EF4-FFF2-40B4-BE49-F238E27FC236}">
                <a16:creationId xmlns:a16="http://schemas.microsoft.com/office/drawing/2014/main" xmlns="" id="{1CE8066A-284B-6E7B-9B71-0C79D3A3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176" y="3342177"/>
            <a:ext cx="1571606" cy="1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DD505C5-AC9F-46E2-FA99-9380600C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1" y="3998949"/>
            <a:ext cx="2776431" cy="27340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9BB67B6-E22D-053E-AEEC-678EDC0A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5" y="4309724"/>
            <a:ext cx="2820168" cy="2820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FED85DFE-651C-A9DA-E7E5-B4E737EC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51" y="6528678"/>
            <a:ext cx="3195119" cy="2931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73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784AB50-B744-4B05-4750-EF613572375C}"/>
              </a:ext>
            </a:extLst>
          </p:cNvPr>
          <p:cNvSpPr/>
          <p:nvPr/>
        </p:nvSpPr>
        <p:spPr>
          <a:xfrm>
            <a:off x="563880" y="655320"/>
            <a:ext cx="17343120" cy="27340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Cambria"/>
              <a:cs typeface="+mn-cs"/>
              <a:sym typeface="Arial"/>
            </a:endParaRPr>
          </a:p>
        </p:txBody>
      </p:sp>
      <p:pic>
        <p:nvPicPr>
          <p:cNvPr id="4" name="Google Shape;2537;p77">
            <a:extLst>
              <a:ext uri="{FF2B5EF4-FFF2-40B4-BE49-F238E27FC236}">
                <a16:creationId xmlns:a16="http://schemas.microsoft.com/office/drawing/2014/main" xmlns="" id="{ACCB1B3F-0345-8898-9892-5D2D390C7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837" b="14844"/>
          <a:stretch/>
        </p:blipFill>
        <p:spPr>
          <a:xfrm>
            <a:off x="563880" y="-36332"/>
            <a:ext cx="4141331" cy="327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6;p18">
            <a:extLst>
              <a:ext uri="{FF2B5EF4-FFF2-40B4-BE49-F238E27FC236}">
                <a16:creationId xmlns:a16="http://schemas.microsoft.com/office/drawing/2014/main" xmlns="" id="{0A382579-A20E-8234-EDE1-69C4A8045A4A}"/>
              </a:ext>
            </a:extLst>
          </p:cNvPr>
          <p:cNvSpPr txBox="1"/>
          <p:nvPr/>
        </p:nvSpPr>
        <p:spPr>
          <a:xfrm>
            <a:off x="4236370" y="1386477"/>
            <a:ext cx="1367063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96000" rIns="182850" bIns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Tơ tằm cấu tạo gồm 2 loại </a:t>
            </a:r>
            <a:r>
              <a:rPr kumimoji="0" lang="vi-VN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protein</a:t>
            </a:r>
            <a:r>
              <a:rPr kumimoji="0" lang="vi-VN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chính: </a:t>
            </a:r>
            <a:r>
              <a:rPr kumimoji="0" lang="vi-VN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sericin</a:t>
            </a:r>
            <a:r>
              <a:rPr kumimoji="0" lang="vi-VN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và </a:t>
            </a:r>
            <a:r>
              <a:rPr kumimoji="0" lang="vi-VN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fibroin</a:t>
            </a:r>
            <a:r>
              <a:rPr kumimoji="0" lang="vi-VN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. Tại sao không nên sử dụng xà phòng có độ </a:t>
            </a:r>
            <a:r>
              <a:rPr kumimoji="0" lang="vi-VN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</a:t>
            </a:r>
            <a:r>
              <a:rPr kumimoji="0" lang="vi-VN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cao để giặt quần áo bằng tơ tằm? </a:t>
            </a: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xmlns="" id="{041A22C2-59BB-8C55-58B9-F643F777DAFE}"/>
              </a:ext>
            </a:extLst>
          </p:cNvPr>
          <p:cNvSpPr/>
          <p:nvPr/>
        </p:nvSpPr>
        <p:spPr>
          <a:xfrm>
            <a:off x="1171074" y="4948168"/>
            <a:ext cx="16378990" cy="34498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txBody>
          <a:bodyPr wrap="square" anchor="ctr">
            <a:spAutoFit/>
          </a:bodyPr>
          <a:lstStyle/>
          <a:p>
            <a:pPr lvl="0" algn="just" defTabSz="1828800">
              <a:lnSpc>
                <a:spcPct val="130000"/>
              </a:lnSpc>
              <a:defRPr/>
            </a:pPr>
            <a:endParaRPr lang="vi-VN" sz="1200" dirty="0">
              <a:latin typeface="Cambria" pitchFamily="18" charset="0"/>
            </a:endParaRP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4000" dirty="0">
                <a:latin typeface="Cambria" pitchFamily="18" charset="0"/>
              </a:rPr>
              <a:t>Tơ tằm được cấu tạo bởi </a:t>
            </a:r>
            <a:r>
              <a:rPr lang="vi-VN" sz="4000" dirty="0" err="1">
                <a:latin typeface="Cambria" pitchFamily="18" charset="0"/>
              </a:rPr>
              <a:t>protein</a:t>
            </a:r>
            <a:r>
              <a:rPr lang="vi-VN" sz="4000" dirty="0">
                <a:latin typeface="Cambria" pitchFamily="18" charset="0"/>
              </a:rPr>
              <a:t> khi sử dụng xà phòng có độ </a:t>
            </a:r>
            <a:r>
              <a:rPr lang="vi-VN" sz="4000" dirty="0" err="1">
                <a:latin typeface="Cambria" pitchFamily="18" charset="0"/>
              </a:rPr>
              <a:t>pH</a:t>
            </a:r>
            <a:r>
              <a:rPr lang="vi-VN" sz="4000" dirty="0">
                <a:latin typeface="Cambria" pitchFamily="18" charset="0"/>
              </a:rPr>
              <a:t> cao ( môi trường </a:t>
            </a:r>
            <a:r>
              <a:rPr lang="vi-VN" sz="4000" dirty="0" err="1">
                <a:latin typeface="Cambria" pitchFamily="18" charset="0"/>
              </a:rPr>
              <a:t>base</a:t>
            </a:r>
            <a:r>
              <a:rPr lang="vi-VN" sz="4000" dirty="0">
                <a:latin typeface="Cambria" pitchFamily="18" charset="0"/>
              </a:rPr>
              <a:t>), </a:t>
            </a:r>
            <a:r>
              <a:rPr lang="vi-VN" sz="4000" dirty="0" err="1">
                <a:latin typeface="Cambria" pitchFamily="18" charset="0"/>
              </a:rPr>
              <a:t>protein</a:t>
            </a:r>
            <a:r>
              <a:rPr lang="vi-VN" sz="4000" dirty="0">
                <a:latin typeface="Cambria" pitchFamily="18" charset="0"/>
              </a:rPr>
              <a:t> trong tơ tằm bị thủy phân làm cho quần áo nhanh hỏng. Do đó ta không nên sử dụng xà phòng có độ </a:t>
            </a:r>
            <a:r>
              <a:rPr lang="vi-VN" sz="4000" dirty="0" err="1">
                <a:latin typeface="Cambria" pitchFamily="18" charset="0"/>
              </a:rPr>
              <a:t>pH</a:t>
            </a:r>
            <a:r>
              <a:rPr lang="vi-VN" sz="4000" dirty="0">
                <a:latin typeface="Cambria" pitchFamily="18" charset="0"/>
              </a:rPr>
              <a:t> cao để giặt quần áo bằng tơ tằm.</a:t>
            </a:r>
          </a:p>
        </p:txBody>
      </p:sp>
      <p:sp>
        <p:nvSpPr>
          <p:cNvPr id="12" name="Google Shape;197;p18">
            <a:extLst>
              <a:ext uri="{FF2B5EF4-FFF2-40B4-BE49-F238E27FC236}">
                <a16:creationId xmlns:a16="http://schemas.microsoft.com/office/drawing/2014/main" xmlns="" id="{A1452C95-8A90-FC99-6356-A8DFDD31D255}"/>
              </a:ext>
            </a:extLst>
          </p:cNvPr>
          <p:cNvSpPr/>
          <p:nvPr/>
        </p:nvSpPr>
        <p:spPr>
          <a:xfrm>
            <a:off x="1425575" y="4312252"/>
            <a:ext cx="3059309" cy="7444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lời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pic>
        <p:nvPicPr>
          <p:cNvPr id="13" name="Picture 71" descr="Hình ảnh ý Tưởng Thiết Kế Vector Bóng đèn PNG , Bóng đèn Vàng, Bóng đèn Dây  Tóc, Bóng đèn Tròn PNG và Vector với nền trong suốt để tải xuống miễn">
            <a:extLst>
              <a:ext uri="{FF2B5EF4-FFF2-40B4-BE49-F238E27FC236}">
                <a16:creationId xmlns:a16="http://schemas.microsoft.com/office/drawing/2014/main" xmlns="" id="{1CE8066A-284B-6E7B-9B71-0C79D3A3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0" y="3571894"/>
            <a:ext cx="1571606" cy="1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1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784AB50-B744-4B05-4750-EF613572375C}"/>
              </a:ext>
            </a:extLst>
          </p:cNvPr>
          <p:cNvSpPr/>
          <p:nvPr/>
        </p:nvSpPr>
        <p:spPr>
          <a:xfrm>
            <a:off x="563880" y="655320"/>
            <a:ext cx="17343120" cy="27340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Cambria"/>
              <a:cs typeface="+mn-cs"/>
              <a:sym typeface="Arial"/>
            </a:endParaRPr>
          </a:p>
        </p:txBody>
      </p:sp>
      <p:pic>
        <p:nvPicPr>
          <p:cNvPr id="4" name="Google Shape;2537;p77">
            <a:extLst>
              <a:ext uri="{FF2B5EF4-FFF2-40B4-BE49-F238E27FC236}">
                <a16:creationId xmlns:a16="http://schemas.microsoft.com/office/drawing/2014/main" xmlns="" id="{ACCB1B3F-0345-8898-9892-5D2D390C7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837" b="14844"/>
          <a:stretch/>
        </p:blipFill>
        <p:spPr>
          <a:xfrm>
            <a:off x="563880" y="-36332"/>
            <a:ext cx="4141331" cy="327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6;p18">
            <a:extLst>
              <a:ext uri="{FF2B5EF4-FFF2-40B4-BE49-F238E27FC236}">
                <a16:creationId xmlns:a16="http://schemas.microsoft.com/office/drawing/2014/main" xmlns="" id="{0A382579-A20E-8234-EDE1-69C4A8045A4A}"/>
              </a:ext>
            </a:extLst>
          </p:cNvPr>
          <p:cNvSpPr txBox="1"/>
          <p:nvPr/>
        </p:nvSpPr>
        <p:spPr>
          <a:xfrm>
            <a:off x="4000490" y="473768"/>
            <a:ext cx="1367063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96000" rIns="182850" bIns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Tại sao tơ </a:t>
            </a:r>
            <a:r>
              <a:rPr kumimoji="0" 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nylon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- 6,6 kém bền với </a:t>
            </a:r>
            <a:r>
              <a:rPr kumimoji="0" 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acid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và kiềm?</a:t>
            </a: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xmlns="" id="{041A22C2-59BB-8C55-58B9-F643F777DAFE}"/>
              </a:ext>
            </a:extLst>
          </p:cNvPr>
          <p:cNvSpPr/>
          <p:nvPr/>
        </p:nvSpPr>
        <p:spPr>
          <a:xfrm>
            <a:off x="1171074" y="4859480"/>
            <a:ext cx="16378990" cy="29213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txBody>
          <a:bodyPr wrap="square" anchor="ctr">
            <a:spAutoFit/>
          </a:bodyPr>
          <a:lstStyle/>
          <a:p>
            <a:pPr lvl="0" algn="just" defTabSz="1828800">
              <a:lnSpc>
                <a:spcPct val="130000"/>
              </a:lnSpc>
              <a:defRPr/>
            </a:pPr>
            <a:endParaRPr lang="vi-VN" sz="1200" dirty="0">
              <a:latin typeface="Cambria" pitchFamily="18" charset="0"/>
            </a:endParaRP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4400" dirty="0">
                <a:latin typeface="Cambria" pitchFamily="18" charset="0"/>
              </a:rPr>
              <a:t>Tơ </a:t>
            </a:r>
            <a:r>
              <a:rPr lang="vi-VN" sz="4400" dirty="0" err="1">
                <a:latin typeface="Cambria" pitchFamily="18" charset="0"/>
              </a:rPr>
              <a:t>nylon</a:t>
            </a:r>
            <a:r>
              <a:rPr lang="vi-VN" sz="4400" dirty="0">
                <a:latin typeface="Cambria" pitchFamily="18" charset="0"/>
              </a:rPr>
              <a:t> - 6,6 có liên kết </a:t>
            </a:r>
            <a:r>
              <a:rPr lang="vi-VN" sz="4400" dirty="0" err="1">
                <a:latin typeface="Cambria" pitchFamily="18" charset="0"/>
              </a:rPr>
              <a:t>peptide</a:t>
            </a:r>
            <a:r>
              <a:rPr lang="vi-VN" sz="4400" dirty="0">
                <a:latin typeface="Cambria" pitchFamily="18" charset="0"/>
              </a:rPr>
              <a:t> (-CO-NH-) trong phân tử, liên kết </a:t>
            </a:r>
            <a:r>
              <a:rPr lang="vi-VN" sz="4400" dirty="0" err="1">
                <a:latin typeface="Cambria" pitchFamily="18" charset="0"/>
              </a:rPr>
              <a:t>peptide</a:t>
            </a:r>
            <a:r>
              <a:rPr lang="vi-VN" sz="4400" dirty="0">
                <a:latin typeface="Cambria" pitchFamily="18" charset="0"/>
              </a:rPr>
              <a:t> phản ứng được với cả </a:t>
            </a:r>
            <a:r>
              <a:rPr lang="vi-VN" sz="4400" dirty="0" err="1">
                <a:latin typeface="Cambria" pitchFamily="18" charset="0"/>
              </a:rPr>
              <a:t>acid</a:t>
            </a:r>
            <a:r>
              <a:rPr lang="vi-VN" sz="4400" dirty="0">
                <a:latin typeface="Cambria" pitchFamily="18" charset="0"/>
              </a:rPr>
              <a:t> và kiềm, nên tơ </a:t>
            </a:r>
            <a:r>
              <a:rPr lang="vi-VN" sz="4400" dirty="0" err="1">
                <a:latin typeface="Cambria" pitchFamily="18" charset="0"/>
              </a:rPr>
              <a:t>nylon</a:t>
            </a:r>
            <a:r>
              <a:rPr lang="vi-VN" sz="4400" dirty="0">
                <a:latin typeface="Cambria" pitchFamily="18" charset="0"/>
              </a:rPr>
              <a:t> - 6,6 kém bền với </a:t>
            </a:r>
            <a:r>
              <a:rPr lang="vi-VN" sz="4400" dirty="0" err="1">
                <a:latin typeface="Cambria" pitchFamily="18" charset="0"/>
              </a:rPr>
              <a:t>acid</a:t>
            </a:r>
            <a:r>
              <a:rPr lang="vi-VN" sz="4400" dirty="0">
                <a:latin typeface="Cambria" pitchFamily="18" charset="0"/>
              </a:rPr>
              <a:t> và kiềm..</a:t>
            </a:r>
          </a:p>
        </p:txBody>
      </p:sp>
      <p:sp>
        <p:nvSpPr>
          <p:cNvPr id="12" name="Google Shape;197;p18">
            <a:extLst>
              <a:ext uri="{FF2B5EF4-FFF2-40B4-BE49-F238E27FC236}">
                <a16:creationId xmlns:a16="http://schemas.microsoft.com/office/drawing/2014/main" xmlns="" id="{A1452C95-8A90-FC99-6356-A8DFDD31D255}"/>
              </a:ext>
            </a:extLst>
          </p:cNvPr>
          <p:cNvSpPr/>
          <p:nvPr/>
        </p:nvSpPr>
        <p:spPr>
          <a:xfrm>
            <a:off x="1425575" y="4312252"/>
            <a:ext cx="3059309" cy="7444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lời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pic>
        <p:nvPicPr>
          <p:cNvPr id="13" name="Picture 71" descr="Hình ảnh ý Tưởng Thiết Kế Vector Bóng đèn PNG , Bóng đèn Vàng, Bóng đèn Dây  Tóc, Bóng đèn Tròn PNG và Vector với nền trong suốt để tải xuống miễn">
            <a:extLst>
              <a:ext uri="{FF2B5EF4-FFF2-40B4-BE49-F238E27FC236}">
                <a16:creationId xmlns:a16="http://schemas.microsoft.com/office/drawing/2014/main" xmlns="" id="{1CE8066A-284B-6E7B-9B71-0C79D3A3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0" y="3571894"/>
            <a:ext cx="1571606" cy="1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D2CA610-89AC-73E1-FB86-D4958F9A6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239" y="1660321"/>
            <a:ext cx="8415835" cy="16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27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394;p40"/>
          <p:cNvGrpSpPr/>
          <p:nvPr/>
        </p:nvGrpSpPr>
        <p:grpSpPr>
          <a:xfrm>
            <a:off x="2094000" y="885854"/>
            <a:ext cx="14100000" cy="9797238"/>
            <a:chOff x="1047000" y="394800"/>
            <a:chExt cx="7050000" cy="4898619"/>
          </a:xfrm>
        </p:grpSpPr>
        <p:sp>
          <p:nvSpPr>
            <p:cNvPr id="1395" name="Google Shape;1395;p40"/>
            <p:cNvSpPr/>
            <p:nvPr/>
          </p:nvSpPr>
          <p:spPr>
            <a:xfrm>
              <a:off x="3977228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2465" y="1"/>
                  </a:moveTo>
                  <a:lnTo>
                    <a:pt x="0" y="7647"/>
                  </a:lnTo>
                  <a:lnTo>
                    <a:pt x="3812" y="7647"/>
                  </a:lnTo>
                  <a:lnTo>
                    <a:pt x="62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3040045" y="5014867"/>
              <a:ext cx="3027128" cy="161338"/>
            </a:xfrm>
            <a:custGeom>
              <a:avLst/>
              <a:gdLst/>
              <a:ahLst/>
              <a:cxnLst/>
              <a:rect l="l" t="t" r="r" b="b"/>
              <a:pathLst>
                <a:path w="47113" h="2511" extrusionOk="0">
                  <a:moveTo>
                    <a:pt x="23556" y="0"/>
                  </a:moveTo>
                  <a:cubicBezTo>
                    <a:pt x="10546" y="0"/>
                    <a:pt x="1" y="548"/>
                    <a:pt x="1" y="1255"/>
                  </a:cubicBezTo>
                  <a:cubicBezTo>
                    <a:pt x="1" y="1963"/>
                    <a:pt x="10546" y="2511"/>
                    <a:pt x="23556" y="2511"/>
                  </a:cubicBezTo>
                  <a:cubicBezTo>
                    <a:pt x="36567" y="2511"/>
                    <a:pt x="47112" y="1963"/>
                    <a:pt x="47112" y="1255"/>
                  </a:cubicBezTo>
                  <a:cubicBezTo>
                    <a:pt x="47112" y="548"/>
                    <a:pt x="36567" y="0"/>
                    <a:pt x="23556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3691241" y="4398767"/>
              <a:ext cx="530918" cy="894652"/>
            </a:xfrm>
            <a:custGeom>
              <a:avLst/>
              <a:gdLst/>
              <a:ahLst/>
              <a:cxnLst/>
              <a:rect l="l" t="t" r="r" b="b"/>
              <a:pathLst>
                <a:path w="8263" h="13924" extrusionOk="0">
                  <a:moveTo>
                    <a:pt x="4474" y="0"/>
                  </a:moveTo>
                  <a:lnTo>
                    <a:pt x="0" y="13924"/>
                  </a:lnTo>
                  <a:lnTo>
                    <a:pt x="3812" y="13924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4921671" y="4398767"/>
              <a:ext cx="529505" cy="894652"/>
            </a:xfrm>
            <a:custGeom>
              <a:avLst/>
              <a:gdLst/>
              <a:ahLst/>
              <a:cxnLst/>
              <a:rect l="l" t="t" r="r" b="b"/>
              <a:pathLst>
                <a:path w="8241" h="13924" extrusionOk="0">
                  <a:moveTo>
                    <a:pt x="1" y="0"/>
                  </a:moveTo>
                  <a:lnTo>
                    <a:pt x="4452" y="13924"/>
                  </a:lnTo>
                  <a:lnTo>
                    <a:pt x="8241" y="13924"/>
                  </a:lnTo>
                  <a:lnTo>
                    <a:pt x="37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4763289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1" y="1"/>
                  </a:moveTo>
                  <a:lnTo>
                    <a:pt x="2466" y="7647"/>
                  </a:lnTo>
                  <a:lnTo>
                    <a:pt x="6255" y="7647"/>
                  </a:lnTo>
                  <a:lnTo>
                    <a:pt x="3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047000" y="394800"/>
              <a:ext cx="7050000" cy="3888000"/>
            </a:xfrm>
            <a:prstGeom prst="roundRect">
              <a:avLst>
                <a:gd name="adj" fmla="val 31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6050" y="554525"/>
              <a:ext cx="6711900" cy="3497700"/>
            </a:xfrm>
            <a:prstGeom prst="roundRect">
              <a:avLst>
                <a:gd name="adj" fmla="val 366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450749" y="548625"/>
              <a:ext cx="5900624" cy="258221"/>
            </a:xfrm>
            <a:custGeom>
              <a:avLst/>
              <a:gdLst/>
              <a:ahLst/>
              <a:cxnLst/>
              <a:rect l="l" t="t" r="r" b="b"/>
              <a:pathLst>
                <a:path w="82720" h="4019" extrusionOk="0">
                  <a:moveTo>
                    <a:pt x="1" y="1"/>
                  </a:moveTo>
                  <a:lnTo>
                    <a:pt x="1" y="4018"/>
                  </a:lnTo>
                  <a:lnTo>
                    <a:pt x="82720" y="1"/>
                  </a:ln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16037" y="3999840"/>
              <a:ext cx="6711821" cy="154071"/>
            </a:xfrm>
            <a:custGeom>
              <a:avLst/>
              <a:gdLst/>
              <a:ahLst/>
              <a:cxnLst/>
              <a:rect l="l" t="t" r="r" b="b"/>
              <a:pathLst>
                <a:path w="80734" h="2398" extrusionOk="0">
                  <a:moveTo>
                    <a:pt x="0" y="1"/>
                  </a:moveTo>
                  <a:lnTo>
                    <a:pt x="0" y="2397"/>
                  </a:lnTo>
                  <a:lnTo>
                    <a:pt x="80733" y="2397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16037" y="3998363"/>
              <a:ext cx="6711821" cy="42598"/>
            </a:xfrm>
            <a:custGeom>
              <a:avLst/>
              <a:gdLst/>
              <a:ahLst/>
              <a:cxnLst/>
              <a:rect l="l" t="t" r="r" b="b"/>
              <a:pathLst>
                <a:path w="80734" h="663" extrusionOk="0">
                  <a:moveTo>
                    <a:pt x="0" y="1"/>
                  </a:moveTo>
                  <a:lnTo>
                    <a:pt x="0" y="663"/>
                  </a:lnTo>
                  <a:lnTo>
                    <a:pt x="80733" y="663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rgbClr val="7D2B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2427459" y="3975549"/>
              <a:ext cx="368231" cy="61618"/>
            </a:xfrm>
            <a:custGeom>
              <a:avLst/>
              <a:gdLst/>
              <a:ahLst/>
              <a:cxnLst/>
              <a:rect l="l" t="t" r="r" b="b"/>
              <a:pathLst>
                <a:path w="5731" h="959" extrusionOk="0">
                  <a:moveTo>
                    <a:pt x="480" y="0"/>
                  </a:moveTo>
                  <a:cubicBezTo>
                    <a:pt x="206" y="0"/>
                    <a:pt x="1" y="206"/>
                    <a:pt x="1" y="479"/>
                  </a:cubicBezTo>
                  <a:cubicBezTo>
                    <a:pt x="1" y="753"/>
                    <a:pt x="206" y="959"/>
                    <a:pt x="480" y="959"/>
                  </a:cubicBezTo>
                  <a:lnTo>
                    <a:pt x="5251" y="959"/>
                  </a:lnTo>
                  <a:cubicBezTo>
                    <a:pt x="5502" y="959"/>
                    <a:pt x="5730" y="753"/>
                    <a:pt x="5730" y="479"/>
                  </a:cubicBezTo>
                  <a:cubicBezTo>
                    <a:pt x="5730" y="206"/>
                    <a:pt x="5502" y="0"/>
                    <a:pt x="5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grpSp>
          <p:nvGrpSpPr>
            <p:cNvPr id="1408" name="Google Shape;1408;p40"/>
            <p:cNvGrpSpPr/>
            <p:nvPr/>
          </p:nvGrpSpPr>
          <p:grpSpPr>
            <a:xfrm>
              <a:off x="1828699" y="557481"/>
              <a:ext cx="5486521" cy="504574"/>
              <a:chOff x="1828699" y="733756"/>
              <a:chExt cx="5486521" cy="504574"/>
            </a:xfrm>
          </p:grpSpPr>
          <p:sp>
            <p:nvSpPr>
              <p:cNvPr id="1409" name="Google Shape;1409;p40"/>
              <p:cNvSpPr/>
              <p:nvPr/>
            </p:nvSpPr>
            <p:spPr>
              <a:xfrm>
                <a:off x="1882927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663" y="0"/>
                    </a:moveTo>
                    <a:cubicBezTo>
                      <a:pt x="434" y="1438"/>
                      <a:pt x="206" y="2899"/>
                      <a:pt x="1" y="4337"/>
                    </a:cubicBezTo>
                    <a:cubicBezTo>
                      <a:pt x="845" y="3721"/>
                      <a:pt x="1690" y="3127"/>
                      <a:pt x="2534" y="2488"/>
                    </a:cubicBezTo>
                    <a:cubicBezTo>
                      <a:pt x="3150" y="3333"/>
                      <a:pt x="3790" y="4155"/>
                      <a:pt x="4429" y="4976"/>
                    </a:cubicBezTo>
                    <a:cubicBezTo>
                      <a:pt x="4634" y="3538"/>
                      <a:pt x="4817" y="2077"/>
                      <a:pt x="5022" y="639"/>
                    </a:cubicBezTo>
                    <a:cubicBezTo>
                      <a:pt x="3561" y="434"/>
                      <a:pt x="2123" y="229"/>
                      <a:pt x="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220251" y="802699"/>
                <a:ext cx="318307" cy="313938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886" extrusionOk="0">
                    <a:moveTo>
                      <a:pt x="571" y="1"/>
                    </a:moveTo>
                    <a:cubicBezTo>
                      <a:pt x="388" y="1439"/>
                      <a:pt x="206" y="2899"/>
                      <a:pt x="0" y="4337"/>
                    </a:cubicBezTo>
                    <a:cubicBezTo>
                      <a:pt x="845" y="3721"/>
                      <a:pt x="1667" y="3082"/>
                      <a:pt x="2488" y="2443"/>
                    </a:cubicBezTo>
                    <a:cubicBezTo>
                      <a:pt x="3150" y="3265"/>
                      <a:pt x="3789" y="4086"/>
                      <a:pt x="4451" y="4885"/>
                    </a:cubicBezTo>
                    <a:cubicBezTo>
                      <a:pt x="4611" y="3447"/>
                      <a:pt x="4794" y="1986"/>
                      <a:pt x="4954" y="548"/>
                    </a:cubicBezTo>
                    <a:cubicBezTo>
                      <a:pt x="3493" y="366"/>
                      <a:pt x="2032" y="183"/>
                      <a:pt x="5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559053" y="843756"/>
                <a:ext cx="312396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817" extrusionOk="0">
                    <a:moveTo>
                      <a:pt x="502" y="1"/>
                    </a:moveTo>
                    <a:cubicBezTo>
                      <a:pt x="320" y="1439"/>
                      <a:pt x="160" y="2899"/>
                      <a:pt x="0" y="4360"/>
                    </a:cubicBezTo>
                    <a:cubicBezTo>
                      <a:pt x="822" y="3698"/>
                      <a:pt x="1643" y="3059"/>
                      <a:pt x="2442" y="2420"/>
                    </a:cubicBezTo>
                    <a:cubicBezTo>
                      <a:pt x="3104" y="3219"/>
                      <a:pt x="3766" y="4018"/>
                      <a:pt x="4451" y="4817"/>
                    </a:cubicBezTo>
                    <a:cubicBezTo>
                      <a:pt x="4588" y="3379"/>
                      <a:pt x="4725" y="1918"/>
                      <a:pt x="4862" y="457"/>
                    </a:cubicBezTo>
                    <a:cubicBezTo>
                      <a:pt x="3401" y="320"/>
                      <a:pt x="1963" y="160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897791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12" y="0"/>
                    </a:moveTo>
                    <a:cubicBezTo>
                      <a:pt x="275" y="1438"/>
                      <a:pt x="138" y="2899"/>
                      <a:pt x="1" y="4360"/>
                    </a:cubicBezTo>
                    <a:cubicBezTo>
                      <a:pt x="800" y="3698"/>
                      <a:pt x="1621" y="3036"/>
                      <a:pt x="2420" y="2374"/>
                    </a:cubicBezTo>
                    <a:cubicBezTo>
                      <a:pt x="3082" y="3173"/>
                      <a:pt x="3767" y="3949"/>
                      <a:pt x="4452" y="4748"/>
                    </a:cubicBezTo>
                    <a:cubicBezTo>
                      <a:pt x="4566" y="3287"/>
                      <a:pt x="4680" y="1826"/>
                      <a:pt x="4794" y="366"/>
                    </a:cubicBezTo>
                    <a:cubicBezTo>
                      <a:pt x="3333" y="252"/>
                      <a:pt x="1872" y="137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3236593" y="906852"/>
                <a:ext cx="303657" cy="29922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657" extrusionOk="0">
                    <a:moveTo>
                      <a:pt x="343" y="0"/>
                    </a:moveTo>
                    <a:cubicBezTo>
                      <a:pt x="229" y="1461"/>
                      <a:pt x="114" y="2922"/>
                      <a:pt x="0" y="4360"/>
                    </a:cubicBezTo>
                    <a:cubicBezTo>
                      <a:pt x="799" y="3698"/>
                      <a:pt x="1598" y="3013"/>
                      <a:pt x="2397" y="2351"/>
                    </a:cubicBezTo>
                    <a:cubicBezTo>
                      <a:pt x="3082" y="3127"/>
                      <a:pt x="3767" y="3903"/>
                      <a:pt x="4474" y="4657"/>
                    </a:cubicBezTo>
                    <a:cubicBezTo>
                      <a:pt x="4565" y="3219"/>
                      <a:pt x="4634" y="1758"/>
                      <a:pt x="4725" y="297"/>
                    </a:cubicBezTo>
                    <a:cubicBezTo>
                      <a:pt x="3264" y="206"/>
                      <a:pt x="1804" y="114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3576808" y="928826"/>
                <a:ext cx="297810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589" extrusionOk="0">
                    <a:moveTo>
                      <a:pt x="252" y="1"/>
                    </a:moveTo>
                    <a:cubicBezTo>
                      <a:pt x="161" y="1461"/>
                      <a:pt x="92" y="2922"/>
                      <a:pt x="1" y="4383"/>
                    </a:cubicBezTo>
                    <a:cubicBezTo>
                      <a:pt x="777" y="3675"/>
                      <a:pt x="1576" y="2991"/>
                      <a:pt x="2329" y="2306"/>
                    </a:cubicBezTo>
                    <a:cubicBezTo>
                      <a:pt x="3037" y="3059"/>
                      <a:pt x="3744" y="3835"/>
                      <a:pt x="4475" y="4588"/>
                    </a:cubicBezTo>
                    <a:cubicBezTo>
                      <a:pt x="4520" y="3128"/>
                      <a:pt x="4589" y="1667"/>
                      <a:pt x="4634" y="206"/>
                    </a:cubicBezTo>
                    <a:cubicBezTo>
                      <a:pt x="3174" y="160"/>
                      <a:pt x="1713" y="69"/>
                      <a:pt x="2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3917088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160" y="1"/>
                    </a:moveTo>
                    <a:cubicBezTo>
                      <a:pt x="114" y="1462"/>
                      <a:pt x="46" y="2922"/>
                      <a:pt x="0" y="4383"/>
                    </a:cubicBezTo>
                    <a:cubicBezTo>
                      <a:pt x="776" y="3698"/>
                      <a:pt x="1530" y="2991"/>
                      <a:pt x="2306" y="2283"/>
                    </a:cubicBezTo>
                    <a:cubicBezTo>
                      <a:pt x="3013" y="3037"/>
                      <a:pt x="3744" y="3767"/>
                      <a:pt x="4474" y="4520"/>
                    </a:cubicBezTo>
                    <a:cubicBezTo>
                      <a:pt x="4497" y="3059"/>
                      <a:pt x="4520" y="1599"/>
                      <a:pt x="4565" y="138"/>
                    </a:cubicBezTo>
                    <a:cubicBezTo>
                      <a:pt x="3082" y="115"/>
                      <a:pt x="1621" y="69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4257303" y="953756"/>
                <a:ext cx="287530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429" extrusionOk="0">
                    <a:moveTo>
                      <a:pt x="69" y="1"/>
                    </a:moveTo>
                    <a:cubicBezTo>
                      <a:pt x="46" y="1461"/>
                      <a:pt x="24" y="2922"/>
                      <a:pt x="1" y="4383"/>
                    </a:cubicBezTo>
                    <a:cubicBezTo>
                      <a:pt x="754" y="3653"/>
                      <a:pt x="1507" y="2945"/>
                      <a:pt x="2260" y="2215"/>
                    </a:cubicBezTo>
                    <a:cubicBezTo>
                      <a:pt x="2991" y="2945"/>
                      <a:pt x="3721" y="3698"/>
                      <a:pt x="4475" y="4429"/>
                    </a:cubicBezTo>
                    <a:cubicBezTo>
                      <a:pt x="4475" y="2968"/>
                      <a:pt x="4475" y="1507"/>
                      <a:pt x="4475" y="46"/>
                    </a:cubicBezTo>
                    <a:cubicBezTo>
                      <a:pt x="3014" y="23"/>
                      <a:pt x="1553" y="23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4597583" y="953756"/>
                <a:ext cx="287466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429" extrusionOk="0">
                    <a:moveTo>
                      <a:pt x="4383" y="1"/>
                    </a:moveTo>
                    <a:cubicBezTo>
                      <a:pt x="2922" y="23"/>
                      <a:pt x="1461" y="23"/>
                      <a:pt x="0" y="46"/>
                    </a:cubicBezTo>
                    <a:cubicBezTo>
                      <a:pt x="0" y="1507"/>
                      <a:pt x="0" y="2968"/>
                      <a:pt x="0" y="4429"/>
                    </a:cubicBezTo>
                    <a:cubicBezTo>
                      <a:pt x="753" y="3698"/>
                      <a:pt x="1484" y="2945"/>
                      <a:pt x="2214" y="2215"/>
                    </a:cubicBezTo>
                    <a:cubicBezTo>
                      <a:pt x="2968" y="2945"/>
                      <a:pt x="3721" y="3653"/>
                      <a:pt x="4474" y="4383"/>
                    </a:cubicBezTo>
                    <a:cubicBezTo>
                      <a:pt x="4451" y="2922"/>
                      <a:pt x="4428" y="1461"/>
                      <a:pt x="43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4931951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4406" y="1"/>
                    </a:moveTo>
                    <a:cubicBezTo>
                      <a:pt x="2945" y="69"/>
                      <a:pt x="1461" y="115"/>
                      <a:pt x="0" y="138"/>
                    </a:cubicBezTo>
                    <a:cubicBezTo>
                      <a:pt x="23" y="1599"/>
                      <a:pt x="69" y="3059"/>
                      <a:pt x="92" y="4520"/>
                    </a:cubicBezTo>
                    <a:cubicBezTo>
                      <a:pt x="822" y="3767"/>
                      <a:pt x="1553" y="3037"/>
                      <a:pt x="2260" y="2283"/>
                    </a:cubicBezTo>
                    <a:cubicBezTo>
                      <a:pt x="3013" y="2991"/>
                      <a:pt x="3789" y="3698"/>
                      <a:pt x="4565" y="4383"/>
                    </a:cubicBezTo>
                    <a:cubicBezTo>
                      <a:pt x="4497" y="2922"/>
                      <a:pt x="4451" y="1462"/>
                      <a:pt x="4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5266319" y="928826"/>
                <a:ext cx="299224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589" extrusionOk="0">
                    <a:moveTo>
                      <a:pt x="4406" y="1"/>
                    </a:moveTo>
                    <a:cubicBezTo>
                      <a:pt x="2945" y="69"/>
                      <a:pt x="1484" y="160"/>
                      <a:pt x="1" y="206"/>
                    </a:cubicBezTo>
                    <a:cubicBezTo>
                      <a:pt x="69" y="1667"/>
                      <a:pt x="115" y="3128"/>
                      <a:pt x="183" y="4588"/>
                    </a:cubicBezTo>
                    <a:cubicBezTo>
                      <a:pt x="891" y="3835"/>
                      <a:pt x="1598" y="3059"/>
                      <a:pt x="2306" y="2306"/>
                    </a:cubicBezTo>
                    <a:cubicBezTo>
                      <a:pt x="3082" y="2991"/>
                      <a:pt x="3858" y="3675"/>
                      <a:pt x="4657" y="4383"/>
                    </a:cubicBezTo>
                    <a:cubicBezTo>
                      <a:pt x="4566" y="2922"/>
                      <a:pt x="4474" y="1461"/>
                      <a:pt x="4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5602166" y="906852"/>
                <a:ext cx="302180" cy="300702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680" extrusionOk="0">
                    <a:moveTo>
                      <a:pt x="4383" y="0"/>
                    </a:moveTo>
                    <a:cubicBezTo>
                      <a:pt x="2922" y="114"/>
                      <a:pt x="1461" y="206"/>
                      <a:pt x="1" y="297"/>
                    </a:cubicBezTo>
                    <a:cubicBezTo>
                      <a:pt x="69" y="1758"/>
                      <a:pt x="160" y="3219"/>
                      <a:pt x="252" y="4679"/>
                    </a:cubicBezTo>
                    <a:cubicBezTo>
                      <a:pt x="959" y="3903"/>
                      <a:pt x="1644" y="3127"/>
                      <a:pt x="2329" y="2351"/>
                    </a:cubicBezTo>
                    <a:cubicBezTo>
                      <a:pt x="3128" y="3013"/>
                      <a:pt x="3904" y="3698"/>
                      <a:pt x="4703" y="4360"/>
                    </a:cubicBezTo>
                    <a:cubicBezTo>
                      <a:pt x="4611" y="2922"/>
                      <a:pt x="4497" y="1461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5936534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383" y="0"/>
                    </a:moveTo>
                    <a:cubicBezTo>
                      <a:pt x="2922" y="137"/>
                      <a:pt x="1462" y="252"/>
                      <a:pt x="1" y="366"/>
                    </a:cubicBezTo>
                    <a:cubicBezTo>
                      <a:pt x="115" y="1826"/>
                      <a:pt x="206" y="3287"/>
                      <a:pt x="320" y="4748"/>
                    </a:cubicBezTo>
                    <a:cubicBezTo>
                      <a:pt x="1028" y="3949"/>
                      <a:pt x="1690" y="3173"/>
                      <a:pt x="2375" y="2374"/>
                    </a:cubicBezTo>
                    <a:cubicBezTo>
                      <a:pt x="3173" y="3036"/>
                      <a:pt x="3972" y="3698"/>
                      <a:pt x="4794" y="4360"/>
                    </a:cubicBezTo>
                    <a:cubicBezTo>
                      <a:pt x="4657" y="2899"/>
                      <a:pt x="4520" y="1438"/>
                      <a:pt x="4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6269489" y="843756"/>
                <a:ext cx="313873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817" extrusionOk="0">
                    <a:moveTo>
                      <a:pt x="4383" y="1"/>
                    </a:moveTo>
                    <a:cubicBezTo>
                      <a:pt x="2922" y="160"/>
                      <a:pt x="1461" y="320"/>
                      <a:pt x="0" y="457"/>
                    </a:cubicBezTo>
                    <a:cubicBezTo>
                      <a:pt x="137" y="1918"/>
                      <a:pt x="297" y="3379"/>
                      <a:pt x="434" y="4817"/>
                    </a:cubicBezTo>
                    <a:cubicBezTo>
                      <a:pt x="1096" y="4018"/>
                      <a:pt x="1758" y="3219"/>
                      <a:pt x="2420" y="2420"/>
                    </a:cubicBezTo>
                    <a:cubicBezTo>
                      <a:pt x="3241" y="3059"/>
                      <a:pt x="4063" y="3721"/>
                      <a:pt x="4885" y="4360"/>
                    </a:cubicBezTo>
                    <a:cubicBezTo>
                      <a:pt x="4725" y="2899"/>
                      <a:pt x="4542" y="1439"/>
                      <a:pt x="4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6603857" y="802699"/>
                <a:ext cx="318307" cy="315351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908" extrusionOk="0">
                    <a:moveTo>
                      <a:pt x="4360" y="1"/>
                    </a:moveTo>
                    <a:cubicBezTo>
                      <a:pt x="2899" y="183"/>
                      <a:pt x="1461" y="366"/>
                      <a:pt x="0" y="548"/>
                    </a:cubicBezTo>
                    <a:cubicBezTo>
                      <a:pt x="160" y="1986"/>
                      <a:pt x="320" y="3447"/>
                      <a:pt x="502" y="4908"/>
                    </a:cubicBezTo>
                    <a:cubicBezTo>
                      <a:pt x="1164" y="4086"/>
                      <a:pt x="1803" y="3265"/>
                      <a:pt x="2443" y="2443"/>
                    </a:cubicBezTo>
                    <a:cubicBezTo>
                      <a:pt x="3287" y="3082"/>
                      <a:pt x="4109" y="3721"/>
                      <a:pt x="4953" y="4337"/>
                    </a:cubicBezTo>
                    <a:cubicBezTo>
                      <a:pt x="4748" y="2899"/>
                      <a:pt x="4565" y="1439"/>
                      <a:pt x="43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6936748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4360" y="0"/>
                    </a:moveTo>
                    <a:cubicBezTo>
                      <a:pt x="2899" y="229"/>
                      <a:pt x="1439" y="434"/>
                      <a:pt x="1" y="639"/>
                    </a:cubicBezTo>
                    <a:cubicBezTo>
                      <a:pt x="183" y="2077"/>
                      <a:pt x="389" y="3538"/>
                      <a:pt x="594" y="4976"/>
                    </a:cubicBezTo>
                    <a:cubicBezTo>
                      <a:pt x="1233" y="4155"/>
                      <a:pt x="1872" y="3333"/>
                      <a:pt x="2489" y="2511"/>
                    </a:cubicBezTo>
                    <a:cubicBezTo>
                      <a:pt x="3333" y="3127"/>
                      <a:pt x="4178" y="3744"/>
                      <a:pt x="5022" y="4337"/>
                    </a:cubicBezTo>
                    <a:cubicBezTo>
                      <a:pt x="4794" y="2899"/>
                      <a:pt x="4588" y="1461"/>
                      <a:pt x="4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1828699" y="733756"/>
                <a:ext cx="548652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85390" h="3585" extrusionOk="0">
                    <a:moveTo>
                      <a:pt x="137" y="1"/>
                    </a:moveTo>
                    <a:cubicBezTo>
                      <a:pt x="69" y="1"/>
                      <a:pt x="23" y="24"/>
                      <a:pt x="0" y="92"/>
                    </a:cubicBezTo>
                    <a:cubicBezTo>
                      <a:pt x="0" y="161"/>
                      <a:pt x="46" y="206"/>
                      <a:pt x="91" y="229"/>
                    </a:cubicBezTo>
                    <a:cubicBezTo>
                      <a:pt x="14220" y="2466"/>
                      <a:pt x="28463" y="3584"/>
                      <a:pt x="42683" y="3584"/>
                    </a:cubicBezTo>
                    <a:cubicBezTo>
                      <a:pt x="56926" y="3584"/>
                      <a:pt x="71147" y="2466"/>
                      <a:pt x="85298" y="229"/>
                    </a:cubicBezTo>
                    <a:cubicBezTo>
                      <a:pt x="85344" y="206"/>
                      <a:pt x="85390" y="161"/>
                      <a:pt x="85390" y="92"/>
                    </a:cubicBezTo>
                    <a:cubicBezTo>
                      <a:pt x="85367" y="24"/>
                      <a:pt x="85321" y="1"/>
                      <a:pt x="85253" y="1"/>
                    </a:cubicBezTo>
                    <a:cubicBezTo>
                      <a:pt x="71135" y="2238"/>
                      <a:pt x="56915" y="3356"/>
                      <a:pt x="42695" y="3356"/>
                    </a:cubicBezTo>
                    <a:cubicBezTo>
                      <a:pt x="28475" y="3356"/>
                      <a:pt x="14254" y="2238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426" name="Google Shape;1426;p40"/>
            <p:cNvGrpSpPr/>
            <p:nvPr/>
          </p:nvGrpSpPr>
          <p:grpSpPr>
            <a:xfrm>
              <a:off x="1677938" y="3771677"/>
              <a:ext cx="523658" cy="265491"/>
              <a:chOff x="2778988" y="3640527"/>
              <a:chExt cx="523658" cy="265491"/>
            </a:xfrm>
          </p:grpSpPr>
          <p:sp>
            <p:nvSpPr>
              <p:cNvPr id="1427" name="Google Shape;1427;p40"/>
              <p:cNvSpPr/>
              <p:nvPr/>
            </p:nvSpPr>
            <p:spPr>
              <a:xfrm>
                <a:off x="2778988" y="3640527"/>
                <a:ext cx="523658" cy="265491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4132" extrusionOk="0">
                    <a:moveTo>
                      <a:pt x="1" y="0"/>
                    </a:moveTo>
                    <a:lnTo>
                      <a:pt x="1" y="4132"/>
                    </a:lnTo>
                    <a:lnTo>
                      <a:pt x="8150" y="4132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2778988" y="3674259"/>
                <a:ext cx="523658" cy="196548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059" extrusionOk="0">
                    <a:moveTo>
                      <a:pt x="1" y="0"/>
                    </a:moveTo>
                    <a:lnTo>
                      <a:pt x="1" y="3059"/>
                    </a:lnTo>
                    <a:lnTo>
                      <a:pt x="8150" y="3059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29" name="Google Shape;1429;p40"/>
          <p:cNvSpPr txBox="1">
            <a:spLocks noGrp="1"/>
          </p:cNvSpPr>
          <p:nvPr>
            <p:ph type="title"/>
          </p:nvPr>
        </p:nvSpPr>
        <p:spPr>
          <a:xfrm>
            <a:off x="2575187" y="3693990"/>
            <a:ext cx="12127559" cy="27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300" b="1" dirty="0">
                <a:solidFill>
                  <a:srgbClr val="FFFF00"/>
                </a:solidFill>
                <a:latin typeface="+mn-lt"/>
                <a:ea typeface="+mn-ea"/>
                <a:cs typeface="+mn-ea"/>
                <a:sym typeface="+mn-lt"/>
              </a:rPr>
              <a:t>II. CAO SU</a:t>
            </a:r>
            <a:endParaRPr sz="13300" b="1" dirty="0">
              <a:solidFill>
                <a:srgbClr val="FFFF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808598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4942" y="409928"/>
            <a:ext cx="16840200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sp>
        <p:nvSpPr>
          <p:cNvPr id="18" name="Cuộn: Ngang 17">
            <a:extLst>
              <a:ext uri="{FF2B5EF4-FFF2-40B4-BE49-F238E27FC236}">
                <a16:creationId xmlns:a16="http://schemas.microsoft.com/office/drawing/2014/main" xmlns="" id="{DE6EF086-C3E2-8AE2-EB5F-6A3C053CF8B9}"/>
              </a:ext>
            </a:extLst>
          </p:cNvPr>
          <p:cNvSpPr/>
          <p:nvPr/>
        </p:nvSpPr>
        <p:spPr>
          <a:xfrm>
            <a:off x="1507629" y="634758"/>
            <a:ext cx="15485847" cy="2967477"/>
          </a:xfrm>
          <a:prstGeom prst="horizontalScroll">
            <a:avLst/>
          </a:prstGeom>
          <a:solidFill>
            <a:srgbClr val="FFE4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56884" y="-421546"/>
            <a:ext cx="4341971" cy="182362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C84696C-EC5A-2E4A-25A3-718A34D704C1}"/>
              </a:ext>
            </a:extLst>
          </p:cNvPr>
          <p:cNvSpPr txBox="1"/>
          <p:nvPr/>
        </p:nvSpPr>
        <p:spPr>
          <a:xfrm>
            <a:off x="2022405" y="1085651"/>
            <a:ext cx="14812477" cy="202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su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là vật liệu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polymer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có tính đàn hồi.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Tính đàn hồi là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khả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năng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bị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biến dạng khi chịu lực tác dụng bên ngoài và trở lại dạng ban 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khi lực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dừng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tác dụng.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EB45D18-9C92-83B6-0E62-9329BB19E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889" y="3962440"/>
            <a:ext cx="5018901" cy="3485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9F9DD07-A751-707F-BC2D-83FB078FE280}"/>
              </a:ext>
            </a:extLst>
          </p:cNvPr>
          <p:cNvSpPr txBox="1"/>
          <p:nvPr/>
        </p:nvSpPr>
        <p:spPr>
          <a:xfrm>
            <a:off x="2520889" y="7840592"/>
            <a:ext cx="4748048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mủ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cây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2EA6E20-3214-5A4F-7568-06D650C3F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0274" y="4137821"/>
            <a:ext cx="5506024" cy="3309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5495563-2B40-624C-DFB2-460B2689DC66}"/>
              </a:ext>
            </a:extLst>
          </p:cNvPr>
          <p:cNvSpPr txBox="1"/>
          <p:nvPr/>
        </p:nvSpPr>
        <p:spPr>
          <a:xfrm>
            <a:off x="10228841" y="7897543"/>
            <a:ext cx="5957644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điều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bằng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phản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ứng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trùng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hợp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16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C8394800-06EA-BD34-6727-E869F56F8C34}"/>
              </a:ext>
            </a:extLst>
          </p:cNvPr>
          <p:cNvGrpSpPr/>
          <p:nvPr/>
        </p:nvGrpSpPr>
        <p:grpSpPr>
          <a:xfrm>
            <a:off x="480060" y="522343"/>
            <a:ext cx="17327879" cy="9242314"/>
            <a:chOff x="0" y="0"/>
            <a:chExt cx="4274726" cy="216746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4FA1412-C6AF-3DB5-ABAF-C563C30004EF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F501A0-D817-09FD-4801-906139B8A95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sp>
        <p:nvSpPr>
          <p:cNvPr id="3" name="Lục giác 2">
            <a:extLst>
              <a:ext uri="{FF2B5EF4-FFF2-40B4-BE49-F238E27FC236}">
                <a16:creationId xmlns:a16="http://schemas.microsoft.com/office/drawing/2014/main" xmlns="" id="{D7E2C1C3-E2B7-DC81-80B0-90F158E3C8F4}"/>
              </a:ext>
            </a:extLst>
          </p:cNvPr>
          <p:cNvSpPr/>
          <p:nvPr/>
        </p:nvSpPr>
        <p:spPr>
          <a:xfrm>
            <a:off x="4973977" y="765756"/>
            <a:ext cx="9678308" cy="1017696"/>
          </a:xfrm>
          <a:prstGeom prst="hexagon">
            <a:avLst/>
          </a:prstGeom>
          <a:solidFill>
            <a:srgbClr val="FFDEA7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5E54EF4F-C516-3219-45B5-D842E44B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613E834F-C89F-3B68-FCAA-5DB2FD74B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00926">
            <a:off x="14860266" y="578238"/>
            <a:ext cx="4697749" cy="10164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3435320A-7B63-6788-2D1B-6A8044D2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87492" y="-79594"/>
            <a:ext cx="4341971" cy="1823628"/>
          </a:xfrm>
          <a:prstGeom prst="rect">
            <a:avLst/>
          </a:prstGeom>
        </p:spPr>
      </p:pic>
      <p:sp>
        <p:nvSpPr>
          <p:cNvPr id="15" name="Google Shape;1429;p40">
            <a:extLst>
              <a:ext uri="{FF2B5EF4-FFF2-40B4-BE49-F238E27FC236}">
                <a16:creationId xmlns:a16="http://schemas.microsoft.com/office/drawing/2014/main" xmlns="" id="{5181E870-5426-77EC-D373-4FD05F3EC41B}"/>
              </a:ext>
            </a:extLst>
          </p:cNvPr>
          <p:cNvSpPr txBox="1">
            <a:spLocks/>
          </p:cNvSpPr>
          <p:nvPr/>
        </p:nvSpPr>
        <p:spPr>
          <a:xfrm>
            <a:off x="5894674" y="903611"/>
            <a:ext cx="7948809" cy="6655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BD8093C-1A1F-5437-892F-6E099C1541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584"/>
          <a:stretch/>
        </p:blipFill>
        <p:spPr>
          <a:xfrm>
            <a:off x="2701826" y="2174045"/>
            <a:ext cx="5302811" cy="284360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986A5EF-412A-8B2D-1CDE-E8E60F6E16F5}"/>
              </a:ext>
            </a:extLst>
          </p:cNvPr>
          <p:cNvSpPr txBox="1"/>
          <p:nvPr/>
        </p:nvSpPr>
        <p:spPr>
          <a:xfrm>
            <a:off x="8217062" y="2262884"/>
            <a:ext cx="8992078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latin typeface="+mj-lt"/>
              </a:rPr>
              <a:t>Cao </a:t>
            </a:r>
            <a:r>
              <a:rPr lang="en-US" sz="4000" dirty="0" err="1">
                <a:latin typeface="+mj-lt"/>
              </a:rPr>
              <a:t>su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tự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loại</a:t>
            </a:r>
            <a:r>
              <a:rPr lang="en-US" sz="4000" dirty="0">
                <a:latin typeface="+mj-lt"/>
              </a:rPr>
              <a:t> polymer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xích</a:t>
            </a:r>
            <a:r>
              <a:rPr lang="en-US" sz="4000" dirty="0">
                <a:latin typeface="+mj-lt"/>
              </a:rPr>
              <a:t> isoprene,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đôi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mạch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ở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cis.</a:t>
            </a:r>
          </a:p>
        </p:txBody>
      </p:sp>
      <p:sp>
        <p:nvSpPr>
          <p:cNvPr id="12" name="Bong bóng Ý nghĩ: Hình đám mây 11">
            <a:extLst>
              <a:ext uri="{FF2B5EF4-FFF2-40B4-BE49-F238E27FC236}">
                <a16:creationId xmlns:a16="http://schemas.microsoft.com/office/drawing/2014/main" xmlns="" id="{C65E0562-35BA-3BE4-FC4F-4722CCE53A3A}"/>
              </a:ext>
            </a:extLst>
          </p:cNvPr>
          <p:cNvSpPr/>
          <p:nvPr/>
        </p:nvSpPr>
        <p:spPr>
          <a:xfrm>
            <a:off x="602269" y="1915505"/>
            <a:ext cx="2476028" cy="1941600"/>
          </a:xfrm>
          <a:prstGeom prst="cloudCallout">
            <a:avLst>
              <a:gd name="adj1" fmla="val 94618"/>
              <a:gd name="adj2" fmla="val 63358"/>
            </a:avLst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6AA457F-6462-4302-8FBD-FE1B57E0811D}"/>
              </a:ext>
            </a:extLst>
          </p:cNvPr>
          <p:cNvSpPr txBox="1"/>
          <p:nvPr/>
        </p:nvSpPr>
        <p:spPr>
          <a:xfrm>
            <a:off x="874429" y="2255061"/>
            <a:ext cx="1857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Cao </a:t>
            </a:r>
            <a:r>
              <a:rPr lang="en-US" sz="3200" b="1" dirty="0" err="1">
                <a:latin typeface="+mj-lt"/>
              </a:rPr>
              <a:t>su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tự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nhiên</a:t>
            </a:r>
            <a:r>
              <a:rPr lang="en-US" sz="3200" b="1" dirty="0">
                <a:latin typeface="+mj-lt"/>
              </a:rPr>
              <a:t> </a:t>
            </a:r>
          </a:p>
        </p:txBody>
      </p: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xmlns="" id="{948284BE-D402-F3EC-E52B-5AA15FDF7926}"/>
              </a:ext>
            </a:extLst>
          </p:cNvPr>
          <p:cNvCxnSpPr>
            <a:cxnSpLocks/>
          </p:cNvCxnSpPr>
          <p:nvPr/>
        </p:nvCxnSpPr>
        <p:spPr>
          <a:xfrm flipH="1">
            <a:off x="2789025" y="4925341"/>
            <a:ext cx="1584322" cy="1429141"/>
          </a:xfrm>
          <a:prstGeom prst="straightConnector1">
            <a:avLst/>
          </a:prstGeom>
          <a:ln>
            <a:solidFill>
              <a:srgbClr val="008D8A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817D0116-AE28-03A7-1590-C45E59BD5019}"/>
              </a:ext>
            </a:extLst>
          </p:cNvPr>
          <p:cNvSpPr/>
          <p:nvPr/>
        </p:nvSpPr>
        <p:spPr>
          <a:xfrm>
            <a:off x="874429" y="6516945"/>
            <a:ext cx="3847200" cy="2726808"/>
          </a:xfrm>
          <a:prstGeom prst="roundRect">
            <a:avLst/>
          </a:prstGeom>
          <a:noFill/>
          <a:ln w="6350">
            <a:solidFill>
              <a:srgbClr val="008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D646631C-8DD2-D3EA-E8C6-49C6324627DE}"/>
              </a:ext>
            </a:extLst>
          </p:cNvPr>
          <p:cNvSpPr txBox="1"/>
          <p:nvPr/>
        </p:nvSpPr>
        <p:spPr>
          <a:xfrm>
            <a:off x="987666" y="6704095"/>
            <a:ext cx="3626226" cy="240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US" sz="3200" dirty="0" err="1">
                <a:solidFill>
                  <a:srgbClr val="003366"/>
                </a:solidFill>
                <a:latin typeface="+mj-lt"/>
              </a:rPr>
              <a:t>Tính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hồi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không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dẫn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điện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</a:t>
            </a:r>
            <a:r>
              <a:rPr lang="vi-VN" sz="3200" b="0" i="0" dirty="0">
                <a:solidFill>
                  <a:srgbClr val="003366"/>
                </a:solidFill>
                <a:effectLst/>
                <a:latin typeface="+mj-lt"/>
              </a:rPr>
              <a:t> chịu mài mòn, không thấm khí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vi-VN" sz="3200" b="0" i="0" dirty="0">
                <a:solidFill>
                  <a:srgbClr val="003366"/>
                </a:solidFill>
                <a:effectLst/>
                <a:latin typeface="+mj-lt"/>
              </a:rPr>
              <a:t>nước</a:t>
            </a:r>
          </a:p>
        </p:txBody>
      </p: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025C93EF-A375-A563-CFB1-788089425DE5}"/>
              </a:ext>
            </a:extLst>
          </p:cNvPr>
          <p:cNvCxnSpPr>
            <a:cxnSpLocks/>
          </p:cNvCxnSpPr>
          <p:nvPr/>
        </p:nvCxnSpPr>
        <p:spPr>
          <a:xfrm>
            <a:off x="5451973" y="4641024"/>
            <a:ext cx="1020931" cy="1527020"/>
          </a:xfrm>
          <a:prstGeom prst="straightConnector1">
            <a:avLst/>
          </a:prstGeom>
          <a:ln>
            <a:solidFill>
              <a:srgbClr val="008D8A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xmlns="" id="{42396BFA-444D-E051-E656-8215946B2951}"/>
              </a:ext>
            </a:extLst>
          </p:cNvPr>
          <p:cNvSpPr/>
          <p:nvPr/>
        </p:nvSpPr>
        <p:spPr>
          <a:xfrm>
            <a:off x="5025903" y="6506646"/>
            <a:ext cx="4390796" cy="2726808"/>
          </a:xfrm>
          <a:prstGeom prst="roundRect">
            <a:avLst/>
          </a:prstGeom>
          <a:noFill/>
          <a:ln w="6350">
            <a:solidFill>
              <a:srgbClr val="008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443600CC-46EB-75A0-B425-49341D8D32D1}"/>
              </a:ext>
            </a:extLst>
          </p:cNvPr>
          <p:cNvSpPr txBox="1"/>
          <p:nvPr/>
        </p:nvSpPr>
        <p:spPr>
          <a:xfrm>
            <a:off x="5203655" y="6669209"/>
            <a:ext cx="4095191" cy="240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US" sz="3200" dirty="0">
                <a:solidFill>
                  <a:srgbClr val="003366"/>
                </a:solidFill>
                <a:latin typeface="+mj-lt"/>
              </a:rPr>
              <a:t>K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hông tan trong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 một số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dung môi hữu cơ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như </a:t>
            </a:r>
            <a:r>
              <a:rPr lang="vi-VN" sz="3200" dirty="0" err="1">
                <a:solidFill>
                  <a:srgbClr val="003366"/>
                </a:solidFill>
                <a:latin typeface="+mj-lt"/>
              </a:rPr>
              <a:t>ethanol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,...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t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an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trong xăng, </a:t>
            </a:r>
            <a:r>
              <a:rPr lang="vi-VN" sz="3200" dirty="0" err="1">
                <a:solidFill>
                  <a:srgbClr val="003366"/>
                </a:solidFill>
                <a:latin typeface="+mj-lt"/>
              </a:rPr>
              <a:t>benzene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.</a:t>
            </a:r>
            <a:endParaRPr lang="vi-VN" sz="3200" b="0" i="0" dirty="0">
              <a:solidFill>
                <a:srgbClr val="003366"/>
              </a:solidFill>
              <a:effectLst/>
              <a:latin typeface="+mj-lt"/>
            </a:endParaRP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xmlns="" id="{C356E7EA-CA44-102F-7AF4-A3A4EBF79DED}"/>
              </a:ext>
            </a:extLst>
          </p:cNvPr>
          <p:cNvCxnSpPr>
            <a:cxnSpLocks/>
          </p:cNvCxnSpPr>
          <p:nvPr/>
        </p:nvCxnSpPr>
        <p:spPr>
          <a:xfrm>
            <a:off x="7145704" y="4437978"/>
            <a:ext cx="8600708" cy="1730066"/>
          </a:xfrm>
          <a:prstGeom prst="straightConnector1">
            <a:avLst/>
          </a:prstGeom>
          <a:ln>
            <a:solidFill>
              <a:srgbClr val="008D8A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CFB00683-17FF-1FFB-CD43-FEA584DB5FBE}"/>
              </a:ext>
            </a:extLst>
          </p:cNvPr>
          <p:cNvSpPr/>
          <p:nvPr/>
        </p:nvSpPr>
        <p:spPr>
          <a:xfrm>
            <a:off x="9720973" y="6516945"/>
            <a:ext cx="4386310" cy="2726808"/>
          </a:xfrm>
          <a:prstGeom prst="roundRect">
            <a:avLst/>
          </a:prstGeom>
          <a:noFill/>
          <a:ln w="6350">
            <a:solidFill>
              <a:srgbClr val="008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DF7A095F-F038-D729-8ED6-79302AB54DA6}"/>
              </a:ext>
            </a:extLst>
          </p:cNvPr>
          <p:cNvSpPr txBox="1"/>
          <p:nvPr/>
        </p:nvSpPr>
        <p:spPr>
          <a:xfrm>
            <a:off x="9868162" y="6657721"/>
            <a:ext cx="4239121" cy="240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20000"/>
              </a:lnSpc>
            </a:pPr>
            <a:r>
              <a:rPr lang="en-US" sz="3200" dirty="0">
                <a:solidFill>
                  <a:srgbClr val="003366"/>
                </a:solidFill>
                <a:latin typeface="+mj-lt"/>
              </a:rPr>
              <a:t>T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ác dụng với 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S </a:t>
            </a:r>
            <a:r>
              <a:rPr lang="vi-VN" sz="3200" dirty="0">
                <a:solidFill>
                  <a:srgbClr val="003366"/>
                </a:solidFill>
                <a:latin typeface="+mj-lt"/>
              </a:rPr>
              <a:t>thu được cao su lưu </a:t>
            </a:r>
            <a:r>
              <a:rPr lang="vi-VN" sz="3200" dirty="0" err="1">
                <a:solidFill>
                  <a:srgbClr val="003366"/>
                </a:solidFill>
                <a:latin typeface="+mj-lt"/>
              </a:rPr>
              <a:t>hoá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.</a:t>
            </a:r>
          </a:p>
          <a:p>
            <a:pPr algn="just" rtl="0">
              <a:lnSpc>
                <a:spcPct val="120000"/>
              </a:lnSpc>
            </a:pP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Cao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su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lưu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hóa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bền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với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nhiệt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độ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đàn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hồi</a:t>
            </a:r>
            <a:r>
              <a:rPr lang="en-US" sz="3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3366"/>
                </a:solidFill>
                <a:effectLst/>
                <a:latin typeface="+mj-lt"/>
              </a:rPr>
              <a:t>cao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.</a:t>
            </a:r>
            <a:endParaRPr lang="vi-VN" sz="3200" b="0" i="0" dirty="0">
              <a:solidFill>
                <a:srgbClr val="003366"/>
              </a:solidFill>
              <a:effectLst/>
              <a:latin typeface="+mj-lt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xmlns="" id="{7AAB2674-00C0-0062-060B-675F84C7C60A}"/>
              </a:ext>
            </a:extLst>
          </p:cNvPr>
          <p:cNvSpPr/>
          <p:nvPr/>
        </p:nvSpPr>
        <p:spPr>
          <a:xfrm>
            <a:off x="14266816" y="6608729"/>
            <a:ext cx="3306289" cy="2635024"/>
          </a:xfrm>
          <a:prstGeom prst="roundRect">
            <a:avLst/>
          </a:prstGeom>
          <a:noFill/>
          <a:ln w="6350">
            <a:solidFill>
              <a:srgbClr val="008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xmlns="" id="{156D48D7-DC51-DFC8-5689-9F92046E2073}"/>
              </a:ext>
            </a:extLst>
          </p:cNvPr>
          <p:cNvCxnSpPr>
            <a:cxnSpLocks/>
          </p:cNvCxnSpPr>
          <p:nvPr/>
        </p:nvCxnSpPr>
        <p:spPr>
          <a:xfrm>
            <a:off x="6297971" y="4727813"/>
            <a:ext cx="4924211" cy="1626570"/>
          </a:xfrm>
          <a:prstGeom prst="straightConnector1">
            <a:avLst/>
          </a:prstGeom>
          <a:ln>
            <a:solidFill>
              <a:srgbClr val="008D8A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A33C8703-8226-9F5C-996C-D1A55EC0432C}"/>
              </a:ext>
            </a:extLst>
          </p:cNvPr>
          <p:cNvSpPr txBox="1"/>
          <p:nvPr/>
        </p:nvSpPr>
        <p:spPr>
          <a:xfrm>
            <a:off x="14416043" y="6690386"/>
            <a:ext cx="2997529" cy="240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20000"/>
              </a:lnSpc>
            </a:pPr>
            <a:r>
              <a:rPr lang="en-US" sz="3200" dirty="0" err="1">
                <a:solidFill>
                  <a:srgbClr val="003366"/>
                </a:solidFill>
                <a:latin typeface="+mj-lt"/>
              </a:rPr>
              <a:t>Sản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xuất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lốp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xe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bang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tải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ống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dẫn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gioăng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đệm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gối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,...</a:t>
            </a:r>
            <a:endParaRPr lang="vi-VN" sz="3200" b="0" i="0" dirty="0">
              <a:solidFill>
                <a:srgbClr val="00336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736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8" grpId="0" animBg="1"/>
      <p:bldP spid="21" grpId="0"/>
      <p:bldP spid="26" grpId="0" animBg="1"/>
      <p:bldP spid="27" grpId="0"/>
      <p:bldP spid="30" grpId="0" animBg="1"/>
      <p:bldP spid="31" grpId="0"/>
      <p:bldP spid="33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xmlns="" id="{7F6059E6-EB03-98BD-AC47-39BD88811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54950"/>
              </p:ext>
            </p:extLst>
          </p:nvPr>
        </p:nvGraphicFramePr>
        <p:xfrm>
          <a:off x="698270" y="521791"/>
          <a:ext cx="17124509" cy="9287665"/>
        </p:xfrm>
        <a:graphic>
          <a:graphicData uri="http://schemas.openxmlformats.org/drawingml/2006/table">
            <a:tbl>
              <a:tblPr firstRow="1" firstCol="1" bandRow="1">
                <a:tableStyleId>{D512BAA5-861C-4A33-BDAC-563FEA5D7815}</a:tableStyleId>
              </a:tblPr>
              <a:tblGrid>
                <a:gridCol w="2512257">
                  <a:extLst>
                    <a:ext uri="{9D8B030D-6E8A-4147-A177-3AD203B41FA5}">
                      <a16:colId xmlns:a16="http://schemas.microsoft.com/office/drawing/2014/main" xmlns="" val="1219595898"/>
                    </a:ext>
                  </a:extLst>
                </a:gridCol>
                <a:gridCol w="10766394">
                  <a:extLst>
                    <a:ext uri="{9D8B030D-6E8A-4147-A177-3AD203B41FA5}">
                      <a16:colId xmlns:a16="http://schemas.microsoft.com/office/drawing/2014/main" xmlns="" val="3793980713"/>
                    </a:ext>
                  </a:extLst>
                </a:gridCol>
                <a:gridCol w="3845858">
                  <a:extLst>
                    <a:ext uri="{9D8B030D-6E8A-4147-A177-3AD203B41FA5}">
                      <a16:colId xmlns:a16="http://schemas.microsoft.com/office/drawing/2014/main" xmlns="" val="3397483965"/>
                    </a:ext>
                  </a:extLst>
                </a:gridCol>
              </a:tblGrid>
              <a:tr h="731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 err="1">
                          <a:effectLst/>
                          <a:latin typeface="+mj-lt"/>
                        </a:rPr>
                        <a:t>Chất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dẻo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PTHH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0946251"/>
                  </a:ext>
                </a:extLst>
              </a:tr>
              <a:tr h="1591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Cao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su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buna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 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490347"/>
                  </a:ext>
                </a:extLst>
              </a:tr>
              <a:tr h="174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  <a:latin typeface="+mj-lt"/>
                        </a:rPr>
                        <a:t>Cao su buna -S</a:t>
                      </a:r>
                      <a:endParaRPr lang="en-US" sz="3200" b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 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478728"/>
                  </a:ext>
                </a:extLst>
              </a:tr>
              <a:tr h="174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  <a:latin typeface="+mj-lt"/>
                        </a:rPr>
                        <a:t>Cao su buna-N</a:t>
                      </a:r>
                      <a:endParaRPr lang="en-US" sz="3200" b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 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9673763"/>
                  </a:ext>
                </a:extLst>
              </a:tr>
              <a:tr h="174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>
                          <a:effectLst/>
                          <a:latin typeface="+mj-lt"/>
                        </a:rPr>
                        <a:t>Cao su isoprene</a:t>
                      </a:r>
                      <a:endParaRPr lang="en-US" sz="3200" b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 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2586751"/>
                  </a:ext>
                </a:extLst>
              </a:tr>
              <a:tr h="1741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Cao </a:t>
                      </a:r>
                      <a:r>
                        <a:rPr lang="en-US" sz="3200" b="1" kern="100" dirty="0" err="1">
                          <a:effectLst/>
                          <a:latin typeface="+mj-lt"/>
                        </a:rPr>
                        <a:t>su</a:t>
                      </a:r>
                      <a:r>
                        <a:rPr lang="en-US" sz="3200" b="1" kern="100" dirty="0">
                          <a:effectLst/>
                          <a:latin typeface="+mj-lt"/>
                        </a:rPr>
                        <a:t> chloroprene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effectLst/>
                          <a:latin typeface="+mj-lt"/>
                        </a:rPr>
                        <a:t> </a:t>
                      </a: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5758875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051395C0-8906-919E-26AA-F9AC7E1CC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757" y="1486064"/>
            <a:ext cx="10030226" cy="76405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2C3A3E6F-3788-E9E0-1FAD-48D8861ABA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636" r="2604"/>
          <a:stretch/>
        </p:blipFill>
        <p:spPr>
          <a:xfrm>
            <a:off x="3278625" y="3214390"/>
            <a:ext cx="10688005" cy="97781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A88916BE-218D-4EC2-5953-3121701C4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92" t="-5479" r="2061"/>
          <a:stretch/>
        </p:blipFill>
        <p:spPr>
          <a:xfrm>
            <a:off x="3278625" y="4784036"/>
            <a:ext cx="10462675" cy="977812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614A0A4E-6469-7333-78B2-2218322A6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187" y="6353682"/>
            <a:ext cx="8805885" cy="131328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5F6FCB87-6C6E-A408-E8BE-225D1A2CDE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928" y="8082664"/>
            <a:ext cx="8805885" cy="1315165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FAF95E96-03F6-EF18-3230-3D2C367BE743}"/>
              </a:ext>
            </a:extLst>
          </p:cNvPr>
          <p:cNvSpPr txBox="1"/>
          <p:nvPr/>
        </p:nvSpPr>
        <p:spPr>
          <a:xfrm>
            <a:off x="14034362" y="1264192"/>
            <a:ext cx="3623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100" dirty="0">
                <a:solidFill>
                  <a:srgbClr val="003366"/>
                </a:solidFill>
                <a:latin typeface="+mj-lt"/>
              </a:rPr>
              <a:t>Có tính đàn hồi và độ bền kém hơn cao su thiên nhiên </a:t>
            </a:r>
            <a:endParaRPr lang="en-US" sz="31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86DBDFC5-EE0F-E8A4-AD35-0833EA8E2B0A}"/>
              </a:ext>
            </a:extLst>
          </p:cNvPr>
          <p:cNvSpPr txBox="1"/>
          <p:nvPr/>
        </p:nvSpPr>
        <p:spPr>
          <a:xfrm>
            <a:off x="14083154" y="3418602"/>
            <a:ext cx="362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3366"/>
                </a:solidFill>
                <a:latin typeface="+mj-lt"/>
              </a:rPr>
              <a:t>Có tính đàn hồi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cao</a:t>
            </a:r>
            <a:endParaRPr lang="en-US" sz="32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5C8A9BCB-84C7-ECA0-EA71-FA34B083D5E8}"/>
              </a:ext>
            </a:extLst>
          </p:cNvPr>
          <p:cNvSpPr txBox="1"/>
          <p:nvPr/>
        </p:nvSpPr>
        <p:spPr>
          <a:xfrm>
            <a:off x="14083154" y="5143500"/>
            <a:ext cx="362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3366"/>
                </a:solidFill>
                <a:latin typeface="+mj-lt"/>
              </a:rPr>
              <a:t>Có tính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chống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dầu</a:t>
            </a:r>
            <a:endParaRPr lang="en-US" sz="32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365BAC68-82E7-CC11-AD02-7AE2E7BE133D}"/>
              </a:ext>
            </a:extLst>
          </p:cNvPr>
          <p:cNvSpPr txBox="1"/>
          <p:nvPr/>
        </p:nvSpPr>
        <p:spPr>
          <a:xfrm>
            <a:off x="14083154" y="8375243"/>
            <a:ext cx="3660707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33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0C42A81-EC9E-9A08-E5AD-D0595E962707}"/>
              </a:ext>
            </a:extLst>
          </p:cNvPr>
          <p:cNvSpPr txBox="1"/>
          <p:nvPr/>
        </p:nvSpPr>
        <p:spPr>
          <a:xfrm>
            <a:off x="14034362" y="6854784"/>
            <a:ext cx="3623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3366"/>
                </a:solidFill>
                <a:latin typeface="+mj-lt"/>
              </a:rPr>
              <a:t>Có tính đàn hồi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tốt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độ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bền</a:t>
            </a:r>
            <a:r>
              <a:rPr lang="en-US" sz="3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3366"/>
                </a:solidFill>
                <a:latin typeface="+mj-lt"/>
              </a:rPr>
              <a:t>cao</a:t>
            </a:r>
            <a:endParaRPr lang="en-US" sz="3200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1310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8AE26F5-9FC0-D072-AF5F-099B20818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85" y="219203"/>
            <a:ext cx="13826068" cy="97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202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F8A9494-EAD4-9EC1-10D6-F59B0DCF54AF}"/>
              </a:ext>
            </a:extLst>
          </p:cNvPr>
          <p:cNvSpPr txBox="1"/>
          <p:nvPr/>
        </p:nvSpPr>
        <p:spPr>
          <a:xfrm>
            <a:off x="1773674" y="8582450"/>
            <a:ext cx="3236444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buna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49D575A-7CDC-B986-518B-00D4F9AB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5"/>
          <a:stretch/>
        </p:blipFill>
        <p:spPr>
          <a:xfrm>
            <a:off x="1691186" y="5517516"/>
            <a:ext cx="3318932" cy="255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59B7464-7C5A-3BA5-20BC-6DBEC20EC390}"/>
              </a:ext>
            </a:extLst>
          </p:cNvPr>
          <p:cNvSpPr txBox="1"/>
          <p:nvPr/>
        </p:nvSpPr>
        <p:spPr>
          <a:xfrm>
            <a:off x="10938932" y="4073525"/>
            <a:ext cx="4039689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isoprene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14B35C7-21EE-F741-15CE-6869FBB4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974" y="1102617"/>
            <a:ext cx="3583042" cy="2458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6D1261F-782A-E358-0408-FC8DDA2B1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6299" y="1177347"/>
            <a:ext cx="3908458" cy="2469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964A274-00DA-50C4-8D00-F3127D121795}"/>
              </a:ext>
            </a:extLst>
          </p:cNvPr>
          <p:cNvSpPr txBox="1"/>
          <p:nvPr/>
        </p:nvSpPr>
        <p:spPr>
          <a:xfrm>
            <a:off x="2397086" y="4073525"/>
            <a:ext cx="3720068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buna-S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28F0B69-4A46-CC1E-667C-7FFEA1CBB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80" y="1008591"/>
            <a:ext cx="3310492" cy="235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C5A5DF5-F3FA-C74A-73A9-753C6E1448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659" b="10808"/>
          <a:stretch/>
        </p:blipFill>
        <p:spPr>
          <a:xfrm>
            <a:off x="4461908" y="1102618"/>
            <a:ext cx="3310492" cy="2160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12E81B22-844B-4B4E-BD49-2F2EE43F3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124" y="5375959"/>
            <a:ext cx="3572934" cy="269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DB06366-6641-CD9D-111F-A6A2C98F86CD}"/>
              </a:ext>
            </a:extLst>
          </p:cNvPr>
          <p:cNvSpPr txBox="1"/>
          <p:nvPr/>
        </p:nvSpPr>
        <p:spPr>
          <a:xfrm>
            <a:off x="7534243" y="8582450"/>
            <a:ext cx="3404689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buna-N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B991031-1973-D309-4D48-5A6F66798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3064" y="5485342"/>
            <a:ext cx="3771958" cy="269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75DB99B7-DF0F-BA0C-3E4F-100B2D661E1D}"/>
              </a:ext>
            </a:extLst>
          </p:cNvPr>
          <p:cNvSpPr txBox="1"/>
          <p:nvPr/>
        </p:nvSpPr>
        <p:spPr>
          <a:xfrm>
            <a:off x="13007491" y="8582450"/>
            <a:ext cx="4570943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Cao su chloroprene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287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6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394;p40"/>
          <p:cNvGrpSpPr/>
          <p:nvPr/>
        </p:nvGrpSpPr>
        <p:grpSpPr>
          <a:xfrm>
            <a:off x="2094000" y="885854"/>
            <a:ext cx="14100000" cy="9797238"/>
            <a:chOff x="1047000" y="394800"/>
            <a:chExt cx="7050000" cy="4898619"/>
          </a:xfrm>
        </p:grpSpPr>
        <p:sp>
          <p:nvSpPr>
            <p:cNvPr id="1395" name="Google Shape;1395;p40"/>
            <p:cNvSpPr/>
            <p:nvPr/>
          </p:nvSpPr>
          <p:spPr>
            <a:xfrm>
              <a:off x="3977228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2465" y="1"/>
                  </a:moveTo>
                  <a:lnTo>
                    <a:pt x="0" y="7647"/>
                  </a:lnTo>
                  <a:lnTo>
                    <a:pt x="3812" y="7647"/>
                  </a:lnTo>
                  <a:lnTo>
                    <a:pt x="62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3040045" y="5014867"/>
              <a:ext cx="3027128" cy="161338"/>
            </a:xfrm>
            <a:custGeom>
              <a:avLst/>
              <a:gdLst/>
              <a:ahLst/>
              <a:cxnLst/>
              <a:rect l="l" t="t" r="r" b="b"/>
              <a:pathLst>
                <a:path w="47113" h="2511" extrusionOk="0">
                  <a:moveTo>
                    <a:pt x="23556" y="0"/>
                  </a:moveTo>
                  <a:cubicBezTo>
                    <a:pt x="10546" y="0"/>
                    <a:pt x="1" y="548"/>
                    <a:pt x="1" y="1255"/>
                  </a:cubicBezTo>
                  <a:cubicBezTo>
                    <a:pt x="1" y="1963"/>
                    <a:pt x="10546" y="2511"/>
                    <a:pt x="23556" y="2511"/>
                  </a:cubicBezTo>
                  <a:cubicBezTo>
                    <a:pt x="36567" y="2511"/>
                    <a:pt x="47112" y="1963"/>
                    <a:pt x="47112" y="1255"/>
                  </a:cubicBezTo>
                  <a:cubicBezTo>
                    <a:pt x="47112" y="548"/>
                    <a:pt x="36567" y="0"/>
                    <a:pt x="23556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3691241" y="4398767"/>
              <a:ext cx="530918" cy="894652"/>
            </a:xfrm>
            <a:custGeom>
              <a:avLst/>
              <a:gdLst/>
              <a:ahLst/>
              <a:cxnLst/>
              <a:rect l="l" t="t" r="r" b="b"/>
              <a:pathLst>
                <a:path w="8263" h="13924" extrusionOk="0">
                  <a:moveTo>
                    <a:pt x="4474" y="0"/>
                  </a:moveTo>
                  <a:lnTo>
                    <a:pt x="0" y="13924"/>
                  </a:lnTo>
                  <a:lnTo>
                    <a:pt x="3812" y="13924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4921671" y="4398767"/>
              <a:ext cx="529505" cy="894652"/>
            </a:xfrm>
            <a:custGeom>
              <a:avLst/>
              <a:gdLst/>
              <a:ahLst/>
              <a:cxnLst/>
              <a:rect l="l" t="t" r="r" b="b"/>
              <a:pathLst>
                <a:path w="8241" h="13924" extrusionOk="0">
                  <a:moveTo>
                    <a:pt x="1" y="0"/>
                  </a:moveTo>
                  <a:lnTo>
                    <a:pt x="4452" y="13924"/>
                  </a:lnTo>
                  <a:lnTo>
                    <a:pt x="8241" y="13924"/>
                  </a:lnTo>
                  <a:lnTo>
                    <a:pt x="37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4763289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1" y="1"/>
                  </a:moveTo>
                  <a:lnTo>
                    <a:pt x="2466" y="7647"/>
                  </a:lnTo>
                  <a:lnTo>
                    <a:pt x="6255" y="7647"/>
                  </a:lnTo>
                  <a:lnTo>
                    <a:pt x="3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047000" y="394800"/>
              <a:ext cx="7050000" cy="3888000"/>
            </a:xfrm>
            <a:prstGeom prst="roundRect">
              <a:avLst>
                <a:gd name="adj" fmla="val 31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6050" y="554525"/>
              <a:ext cx="6711900" cy="3497700"/>
            </a:xfrm>
            <a:prstGeom prst="roundRect">
              <a:avLst>
                <a:gd name="adj" fmla="val 366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450749" y="548625"/>
              <a:ext cx="5900624" cy="258221"/>
            </a:xfrm>
            <a:custGeom>
              <a:avLst/>
              <a:gdLst/>
              <a:ahLst/>
              <a:cxnLst/>
              <a:rect l="l" t="t" r="r" b="b"/>
              <a:pathLst>
                <a:path w="82720" h="4019" extrusionOk="0">
                  <a:moveTo>
                    <a:pt x="1" y="1"/>
                  </a:moveTo>
                  <a:lnTo>
                    <a:pt x="1" y="4018"/>
                  </a:lnTo>
                  <a:lnTo>
                    <a:pt x="82720" y="1"/>
                  </a:ln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16037" y="3999840"/>
              <a:ext cx="6711821" cy="154071"/>
            </a:xfrm>
            <a:custGeom>
              <a:avLst/>
              <a:gdLst/>
              <a:ahLst/>
              <a:cxnLst/>
              <a:rect l="l" t="t" r="r" b="b"/>
              <a:pathLst>
                <a:path w="80734" h="2398" extrusionOk="0">
                  <a:moveTo>
                    <a:pt x="0" y="1"/>
                  </a:moveTo>
                  <a:lnTo>
                    <a:pt x="0" y="2397"/>
                  </a:lnTo>
                  <a:lnTo>
                    <a:pt x="80733" y="2397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16037" y="3998363"/>
              <a:ext cx="6711821" cy="42598"/>
            </a:xfrm>
            <a:custGeom>
              <a:avLst/>
              <a:gdLst/>
              <a:ahLst/>
              <a:cxnLst/>
              <a:rect l="l" t="t" r="r" b="b"/>
              <a:pathLst>
                <a:path w="80734" h="663" extrusionOk="0">
                  <a:moveTo>
                    <a:pt x="0" y="1"/>
                  </a:moveTo>
                  <a:lnTo>
                    <a:pt x="0" y="663"/>
                  </a:lnTo>
                  <a:lnTo>
                    <a:pt x="80733" y="663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rgbClr val="7D2B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2427459" y="3975549"/>
              <a:ext cx="368231" cy="61618"/>
            </a:xfrm>
            <a:custGeom>
              <a:avLst/>
              <a:gdLst/>
              <a:ahLst/>
              <a:cxnLst/>
              <a:rect l="l" t="t" r="r" b="b"/>
              <a:pathLst>
                <a:path w="5731" h="959" extrusionOk="0">
                  <a:moveTo>
                    <a:pt x="480" y="0"/>
                  </a:moveTo>
                  <a:cubicBezTo>
                    <a:pt x="206" y="0"/>
                    <a:pt x="1" y="206"/>
                    <a:pt x="1" y="479"/>
                  </a:cubicBezTo>
                  <a:cubicBezTo>
                    <a:pt x="1" y="753"/>
                    <a:pt x="206" y="959"/>
                    <a:pt x="480" y="959"/>
                  </a:cubicBezTo>
                  <a:lnTo>
                    <a:pt x="5251" y="959"/>
                  </a:lnTo>
                  <a:cubicBezTo>
                    <a:pt x="5502" y="959"/>
                    <a:pt x="5730" y="753"/>
                    <a:pt x="5730" y="479"/>
                  </a:cubicBezTo>
                  <a:cubicBezTo>
                    <a:pt x="5730" y="206"/>
                    <a:pt x="5502" y="0"/>
                    <a:pt x="5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grpSp>
          <p:nvGrpSpPr>
            <p:cNvPr id="1408" name="Google Shape;1408;p40"/>
            <p:cNvGrpSpPr/>
            <p:nvPr/>
          </p:nvGrpSpPr>
          <p:grpSpPr>
            <a:xfrm>
              <a:off x="1828699" y="557481"/>
              <a:ext cx="5486521" cy="504574"/>
              <a:chOff x="1828699" y="733756"/>
              <a:chExt cx="5486521" cy="504574"/>
            </a:xfrm>
          </p:grpSpPr>
          <p:sp>
            <p:nvSpPr>
              <p:cNvPr id="1409" name="Google Shape;1409;p40"/>
              <p:cNvSpPr/>
              <p:nvPr/>
            </p:nvSpPr>
            <p:spPr>
              <a:xfrm>
                <a:off x="1882927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663" y="0"/>
                    </a:moveTo>
                    <a:cubicBezTo>
                      <a:pt x="434" y="1438"/>
                      <a:pt x="206" y="2899"/>
                      <a:pt x="1" y="4337"/>
                    </a:cubicBezTo>
                    <a:cubicBezTo>
                      <a:pt x="845" y="3721"/>
                      <a:pt x="1690" y="3127"/>
                      <a:pt x="2534" y="2488"/>
                    </a:cubicBezTo>
                    <a:cubicBezTo>
                      <a:pt x="3150" y="3333"/>
                      <a:pt x="3790" y="4155"/>
                      <a:pt x="4429" y="4976"/>
                    </a:cubicBezTo>
                    <a:cubicBezTo>
                      <a:pt x="4634" y="3538"/>
                      <a:pt x="4817" y="2077"/>
                      <a:pt x="5022" y="639"/>
                    </a:cubicBezTo>
                    <a:cubicBezTo>
                      <a:pt x="3561" y="434"/>
                      <a:pt x="2123" y="229"/>
                      <a:pt x="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220251" y="802699"/>
                <a:ext cx="318307" cy="313938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886" extrusionOk="0">
                    <a:moveTo>
                      <a:pt x="571" y="1"/>
                    </a:moveTo>
                    <a:cubicBezTo>
                      <a:pt x="388" y="1439"/>
                      <a:pt x="206" y="2899"/>
                      <a:pt x="0" y="4337"/>
                    </a:cubicBezTo>
                    <a:cubicBezTo>
                      <a:pt x="845" y="3721"/>
                      <a:pt x="1667" y="3082"/>
                      <a:pt x="2488" y="2443"/>
                    </a:cubicBezTo>
                    <a:cubicBezTo>
                      <a:pt x="3150" y="3265"/>
                      <a:pt x="3789" y="4086"/>
                      <a:pt x="4451" y="4885"/>
                    </a:cubicBezTo>
                    <a:cubicBezTo>
                      <a:pt x="4611" y="3447"/>
                      <a:pt x="4794" y="1986"/>
                      <a:pt x="4954" y="548"/>
                    </a:cubicBezTo>
                    <a:cubicBezTo>
                      <a:pt x="3493" y="366"/>
                      <a:pt x="2032" y="183"/>
                      <a:pt x="5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559053" y="843756"/>
                <a:ext cx="312396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817" extrusionOk="0">
                    <a:moveTo>
                      <a:pt x="502" y="1"/>
                    </a:moveTo>
                    <a:cubicBezTo>
                      <a:pt x="320" y="1439"/>
                      <a:pt x="160" y="2899"/>
                      <a:pt x="0" y="4360"/>
                    </a:cubicBezTo>
                    <a:cubicBezTo>
                      <a:pt x="822" y="3698"/>
                      <a:pt x="1643" y="3059"/>
                      <a:pt x="2442" y="2420"/>
                    </a:cubicBezTo>
                    <a:cubicBezTo>
                      <a:pt x="3104" y="3219"/>
                      <a:pt x="3766" y="4018"/>
                      <a:pt x="4451" y="4817"/>
                    </a:cubicBezTo>
                    <a:cubicBezTo>
                      <a:pt x="4588" y="3379"/>
                      <a:pt x="4725" y="1918"/>
                      <a:pt x="4862" y="457"/>
                    </a:cubicBezTo>
                    <a:cubicBezTo>
                      <a:pt x="3401" y="320"/>
                      <a:pt x="1963" y="160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897791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12" y="0"/>
                    </a:moveTo>
                    <a:cubicBezTo>
                      <a:pt x="275" y="1438"/>
                      <a:pt x="138" y="2899"/>
                      <a:pt x="1" y="4360"/>
                    </a:cubicBezTo>
                    <a:cubicBezTo>
                      <a:pt x="800" y="3698"/>
                      <a:pt x="1621" y="3036"/>
                      <a:pt x="2420" y="2374"/>
                    </a:cubicBezTo>
                    <a:cubicBezTo>
                      <a:pt x="3082" y="3173"/>
                      <a:pt x="3767" y="3949"/>
                      <a:pt x="4452" y="4748"/>
                    </a:cubicBezTo>
                    <a:cubicBezTo>
                      <a:pt x="4566" y="3287"/>
                      <a:pt x="4680" y="1826"/>
                      <a:pt x="4794" y="366"/>
                    </a:cubicBezTo>
                    <a:cubicBezTo>
                      <a:pt x="3333" y="252"/>
                      <a:pt x="1872" y="137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3236593" y="906852"/>
                <a:ext cx="303657" cy="29922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657" extrusionOk="0">
                    <a:moveTo>
                      <a:pt x="343" y="0"/>
                    </a:moveTo>
                    <a:cubicBezTo>
                      <a:pt x="229" y="1461"/>
                      <a:pt x="114" y="2922"/>
                      <a:pt x="0" y="4360"/>
                    </a:cubicBezTo>
                    <a:cubicBezTo>
                      <a:pt x="799" y="3698"/>
                      <a:pt x="1598" y="3013"/>
                      <a:pt x="2397" y="2351"/>
                    </a:cubicBezTo>
                    <a:cubicBezTo>
                      <a:pt x="3082" y="3127"/>
                      <a:pt x="3767" y="3903"/>
                      <a:pt x="4474" y="4657"/>
                    </a:cubicBezTo>
                    <a:cubicBezTo>
                      <a:pt x="4565" y="3219"/>
                      <a:pt x="4634" y="1758"/>
                      <a:pt x="4725" y="297"/>
                    </a:cubicBezTo>
                    <a:cubicBezTo>
                      <a:pt x="3264" y="206"/>
                      <a:pt x="1804" y="114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3576808" y="928826"/>
                <a:ext cx="297810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589" extrusionOk="0">
                    <a:moveTo>
                      <a:pt x="252" y="1"/>
                    </a:moveTo>
                    <a:cubicBezTo>
                      <a:pt x="161" y="1461"/>
                      <a:pt x="92" y="2922"/>
                      <a:pt x="1" y="4383"/>
                    </a:cubicBezTo>
                    <a:cubicBezTo>
                      <a:pt x="777" y="3675"/>
                      <a:pt x="1576" y="2991"/>
                      <a:pt x="2329" y="2306"/>
                    </a:cubicBezTo>
                    <a:cubicBezTo>
                      <a:pt x="3037" y="3059"/>
                      <a:pt x="3744" y="3835"/>
                      <a:pt x="4475" y="4588"/>
                    </a:cubicBezTo>
                    <a:cubicBezTo>
                      <a:pt x="4520" y="3128"/>
                      <a:pt x="4589" y="1667"/>
                      <a:pt x="4634" y="206"/>
                    </a:cubicBezTo>
                    <a:cubicBezTo>
                      <a:pt x="3174" y="160"/>
                      <a:pt x="1713" y="69"/>
                      <a:pt x="2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3917088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160" y="1"/>
                    </a:moveTo>
                    <a:cubicBezTo>
                      <a:pt x="114" y="1462"/>
                      <a:pt x="46" y="2922"/>
                      <a:pt x="0" y="4383"/>
                    </a:cubicBezTo>
                    <a:cubicBezTo>
                      <a:pt x="776" y="3698"/>
                      <a:pt x="1530" y="2991"/>
                      <a:pt x="2306" y="2283"/>
                    </a:cubicBezTo>
                    <a:cubicBezTo>
                      <a:pt x="3013" y="3037"/>
                      <a:pt x="3744" y="3767"/>
                      <a:pt x="4474" y="4520"/>
                    </a:cubicBezTo>
                    <a:cubicBezTo>
                      <a:pt x="4497" y="3059"/>
                      <a:pt x="4520" y="1599"/>
                      <a:pt x="4565" y="138"/>
                    </a:cubicBezTo>
                    <a:cubicBezTo>
                      <a:pt x="3082" y="115"/>
                      <a:pt x="1621" y="69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4257303" y="953756"/>
                <a:ext cx="287530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429" extrusionOk="0">
                    <a:moveTo>
                      <a:pt x="69" y="1"/>
                    </a:moveTo>
                    <a:cubicBezTo>
                      <a:pt x="46" y="1461"/>
                      <a:pt x="24" y="2922"/>
                      <a:pt x="1" y="4383"/>
                    </a:cubicBezTo>
                    <a:cubicBezTo>
                      <a:pt x="754" y="3653"/>
                      <a:pt x="1507" y="2945"/>
                      <a:pt x="2260" y="2215"/>
                    </a:cubicBezTo>
                    <a:cubicBezTo>
                      <a:pt x="2991" y="2945"/>
                      <a:pt x="3721" y="3698"/>
                      <a:pt x="4475" y="4429"/>
                    </a:cubicBezTo>
                    <a:cubicBezTo>
                      <a:pt x="4475" y="2968"/>
                      <a:pt x="4475" y="1507"/>
                      <a:pt x="4475" y="46"/>
                    </a:cubicBezTo>
                    <a:cubicBezTo>
                      <a:pt x="3014" y="23"/>
                      <a:pt x="1553" y="23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4597583" y="953756"/>
                <a:ext cx="287466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429" extrusionOk="0">
                    <a:moveTo>
                      <a:pt x="4383" y="1"/>
                    </a:moveTo>
                    <a:cubicBezTo>
                      <a:pt x="2922" y="23"/>
                      <a:pt x="1461" y="23"/>
                      <a:pt x="0" y="46"/>
                    </a:cubicBezTo>
                    <a:cubicBezTo>
                      <a:pt x="0" y="1507"/>
                      <a:pt x="0" y="2968"/>
                      <a:pt x="0" y="4429"/>
                    </a:cubicBezTo>
                    <a:cubicBezTo>
                      <a:pt x="753" y="3698"/>
                      <a:pt x="1484" y="2945"/>
                      <a:pt x="2214" y="2215"/>
                    </a:cubicBezTo>
                    <a:cubicBezTo>
                      <a:pt x="2968" y="2945"/>
                      <a:pt x="3721" y="3653"/>
                      <a:pt x="4474" y="4383"/>
                    </a:cubicBezTo>
                    <a:cubicBezTo>
                      <a:pt x="4451" y="2922"/>
                      <a:pt x="4428" y="1461"/>
                      <a:pt x="43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4931951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4406" y="1"/>
                    </a:moveTo>
                    <a:cubicBezTo>
                      <a:pt x="2945" y="69"/>
                      <a:pt x="1461" y="115"/>
                      <a:pt x="0" y="138"/>
                    </a:cubicBezTo>
                    <a:cubicBezTo>
                      <a:pt x="23" y="1599"/>
                      <a:pt x="69" y="3059"/>
                      <a:pt x="92" y="4520"/>
                    </a:cubicBezTo>
                    <a:cubicBezTo>
                      <a:pt x="822" y="3767"/>
                      <a:pt x="1553" y="3037"/>
                      <a:pt x="2260" y="2283"/>
                    </a:cubicBezTo>
                    <a:cubicBezTo>
                      <a:pt x="3013" y="2991"/>
                      <a:pt x="3789" y="3698"/>
                      <a:pt x="4565" y="4383"/>
                    </a:cubicBezTo>
                    <a:cubicBezTo>
                      <a:pt x="4497" y="2922"/>
                      <a:pt x="4451" y="1462"/>
                      <a:pt x="4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5266319" y="928826"/>
                <a:ext cx="299224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589" extrusionOk="0">
                    <a:moveTo>
                      <a:pt x="4406" y="1"/>
                    </a:moveTo>
                    <a:cubicBezTo>
                      <a:pt x="2945" y="69"/>
                      <a:pt x="1484" y="160"/>
                      <a:pt x="1" y="206"/>
                    </a:cubicBezTo>
                    <a:cubicBezTo>
                      <a:pt x="69" y="1667"/>
                      <a:pt x="115" y="3128"/>
                      <a:pt x="183" y="4588"/>
                    </a:cubicBezTo>
                    <a:cubicBezTo>
                      <a:pt x="891" y="3835"/>
                      <a:pt x="1598" y="3059"/>
                      <a:pt x="2306" y="2306"/>
                    </a:cubicBezTo>
                    <a:cubicBezTo>
                      <a:pt x="3082" y="2991"/>
                      <a:pt x="3858" y="3675"/>
                      <a:pt x="4657" y="4383"/>
                    </a:cubicBezTo>
                    <a:cubicBezTo>
                      <a:pt x="4566" y="2922"/>
                      <a:pt x="4474" y="1461"/>
                      <a:pt x="4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5602166" y="906852"/>
                <a:ext cx="302180" cy="300702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680" extrusionOk="0">
                    <a:moveTo>
                      <a:pt x="4383" y="0"/>
                    </a:moveTo>
                    <a:cubicBezTo>
                      <a:pt x="2922" y="114"/>
                      <a:pt x="1461" y="206"/>
                      <a:pt x="1" y="297"/>
                    </a:cubicBezTo>
                    <a:cubicBezTo>
                      <a:pt x="69" y="1758"/>
                      <a:pt x="160" y="3219"/>
                      <a:pt x="252" y="4679"/>
                    </a:cubicBezTo>
                    <a:cubicBezTo>
                      <a:pt x="959" y="3903"/>
                      <a:pt x="1644" y="3127"/>
                      <a:pt x="2329" y="2351"/>
                    </a:cubicBezTo>
                    <a:cubicBezTo>
                      <a:pt x="3128" y="3013"/>
                      <a:pt x="3904" y="3698"/>
                      <a:pt x="4703" y="4360"/>
                    </a:cubicBezTo>
                    <a:cubicBezTo>
                      <a:pt x="4611" y="2922"/>
                      <a:pt x="4497" y="1461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5936534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383" y="0"/>
                    </a:moveTo>
                    <a:cubicBezTo>
                      <a:pt x="2922" y="137"/>
                      <a:pt x="1462" y="252"/>
                      <a:pt x="1" y="366"/>
                    </a:cubicBezTo>
                    <a:cubicBezTo>
                      <a:pt x="115" y="1826"/>
                      <a:pt x="206" y="3287"/>
                      <a:pt x="320" y="4748"/>
                    </a:cubicBezTo>
                    <a:cubicBezTo>
                      <a:pt x="1028" y="3949"/>
                      <a:pt x="1690" y="3173"/>
                      <a:pt x="2375" y="2374"/>
                    </a:cubicBezTo>
                    <a:cubicBezTo>
                      <a:pt x="3173" y="3036"/>
                      <a:pt x="3972" y="3698"/>
                      <a:pt x="4794" y="4360"/>
                    </a:cubicBezTo>
                    <a:cubicBezTo>
                      <a:pt x="4657" y="2899"/>
                      <a:pt x="4520" y="1438"/>
                      <a:pt x="4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6269489" y="843756"/>
                <a:ext cx="313873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817" extrusionOk="0">
                    <a:moveTo>
                      <a:pt x="4383" y="1"/>
                    </a:moveTo>
                    <a:cubicBezTo>
                      <a:pt x="2922" y="160"/>
                      <a:pt x="1461" y="320"/>
                      <a:pt x="0" y="457"/>
                    </a:cubicBezTo>
                    <a:cubicBezTo>
                      <a:pt x="137" y="1918"/>
                      <a:pt x="297" y="3379"/>
                      <a:pt x="434" y="4817"/>
                    </a:cubicBezTo>
                    <a:cubicBezTo>
                      <a:pt x="1096" y="4018"/>
                      <a:pt x="1758" y="3219"/>
                      <a:pt x="2420" y="2420"/>
                    </a:cubicBezTo>
                    <a:cubicBezTo>
                      <a:pt x="3241" y="3059"/>
                      <a:pt x="4063" y="3721"/>
                      <a:pt x="4885" y="4360"/>
                    </a:cubicBezTo>
                    <a:cubicBezTo>
                      <a:pt x="4725" y="2899"/>
                      <a:pt x="4542" y="1439"/>
                      <a:pt x="4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6603857" y="802699"/>
                <a:ext cx="318307" cy="315351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908" extrusionOk="0">
                    <a:moveTo>
                      <a:pt x="4360" y="1"/>
                    </a:moveTo>
                    <a:cubicBezTo>
                      <a:pt x="2899" y="183"/>
                      <a:pt x="1461" y="366"/>
                      <a:pt x="0" y="548"/>
                    </a:cubicBezTo>
                    <a:cubicBezTo>
                      <a:pt x="160" y="1986"/>
                      <a:pt x="320" y="3447"/>
                      <a:pt x="502" y="4908"/>
                    </a:cubicBezTo>
                    <a:cubicBezTo>
                      <a:pt x="1164" y="4086"/>
                      <a:pt x="1803" y="3265"/>
                      <a:pt x="2443" y="2443"/>
                    </a:cubicBezTo>
                    <a:cubicBezTo>
                      <a:pt x="3287" y="3082"/>
                      <a:pt x="4109" y="3721"/>
                      <a:pt x="4953" y="4337"/>
                    </a:cubicBezTo>
                    <a:cubicBezTo>
                      <a:pt x="4748" y="2899"/>
                      <a:pt x="4565" y="1439"/>
                      <a:pt x="43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6936748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4360" y="0"/>
                    </a:moveTo>
                    <a:cubicBezTo>
                      <a:pt x="2899" y="229"/>
                      <a:pt x="1439" y="434"/>
                      <a:pt x="1" y="639"/>
                    </a:cubicBezTo>
                    <a:cubicBezTo>
                      <a:pt x="183" y="2077"/>
                      <a:pt x="389" y="3538"/>
                      <a:pt x="594" y="4976"/>
                    </a:cubicBezTo>
                    <a:cubicBezTo>
                      <a:pt x="1233" y="4155"/>
                      <a:pt x="1872" y="3333"/>
                      <a:pt x="2489" y="2511"/>
                    </a:cubicBezTo>
                    <a:cubicBezTo>
                      <a:pt x="3333" y="3127"/>
                      <a:pt x="4178" y="3744"/>
                      <a:pt x="5022" y="4337"/>
                    </a:cubicBezTo>
                    <a:cubicBezTo>
                      <a:pt x="4794" y="2899"/>
                      <a:pt x="4588" y="1461"/>
                      <a:pt x="4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1828699" y="733756"/>
                <a:ext cx="548652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85390" h="3585" extrusionOk="0">
                    <a:moveTo>
                      <a:pt x="137" y="1"/>
                    </a:moveTo>
                    <a:cubicBezTo>
                      <a:pt x="69" y="1"/>
                      <a:pt x="23" y="24"/>
                      <a:pt x="0" y="92"/>
                    </a:cubicBezTo>
                    <a:cubicBezTo>
                      <a:pt x="0" y="161"/>
                      <a:pt x="46" y="206"/>
                      <a:pt x="91" y="229"/>
                    </a:cubicBezTo>
                    <a:cubicBezTo>
                      <a:pt x="14220" y="2466"/>
                      <a:pt x="28463" y="3584"/>
                      <a:pt x="42683" y="3584"/>
                    </a:cubicBezTo>
                    <a:cubicBezTo>
                      <a:pt x="56926" y="3584"/>
                      <a:pt x="71147" y="2466"/>
                      <a:pt x="85298" y="229"/>
                    </a:cubicBezTo>
                    <a:cubicBezTo>
                      <a:pt x="85344" y="206"/>
                      <a:pt x="85390" y="161"/>
                      <a:pt x="85390" y="92"/>
                    </a:cubicBezTo>
                    <a:cubicBezTo>
                      <a:pt x="85367" y="24"/>
                      <a:pt x="85321" y="1"/>
                      <a:pt x="85253" y="1"/>
                    </a:cubicBezTo>
                    <a:cubicBezTo>
                      <a:pt x="71135" y="2238"/>
                      <a:pt x="56915" y="3356"/>
                      <a:pt x="42695" y="3356"/>
                    </a:cubicBezTo>
                    <a:cubicBezTo>
                      <a:pt x="28475" y="3356"/>
                      <a:pt x="14254" y="2238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426" name="Google Shape;1426;p40"/>
            <p:cNvGrpSpPr/>
            <p:nvPr/>
          </p:nvGrpSpPr>
          <p:grpSpPr>
            <a:xfrm>
              <a:off x="1677938" y="3771677"/>
              <a:ext cx="523658" cy="265491"/>
              <a:chOff x="2778988" y="3640527"/>
              <a:chExt cx="523658" cy="265491"/>
            </a:xfrm>
          </p:grpSpPr>
          <p:sp>
            <p:nvSpPr>
              <p:cNvPr id="1427" name="Google Shape;1427;p40"/>
              <p:cNvSpPr/>
              <p:nvPr/>
            </p:nvSpPr>
            <p:spPr>
              <a:xfrm>
                <a:off x="2778988" y="3640527"/>
                <a:ext cx="523658" cy="265491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4132" extrusionOk="0">
                    <a:moveTo>
                      <a:pt x="1" y="0"/>
                    </a:moveTo>
                    <a:lnTo>
                      <a:pt x="1" y="4132"/>
                    </a:lnTo>
                    <a:lnTo>
                      <a:pt x="8150" y="4132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2778988" y="3674259"/>
                <a:ext cx="523658" cy="196548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059" extrusionOk="0">
                    <a:moveTo>
                      <a:pt x="1" y="0"/>
                    </a:moveTo>
                    <a:lnTo>
                      <a:pt x="1" y="3059"/>
                    </a:lnTo>
                    <a:lnTo>
                      <a:pt x="8150" y="3059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29" name="Google Shape;1429;p40"/>
          <p:cNvSpPr txBox="1">
            <a:spLocks noGrp="1"/>
          </p:cNvSpPr>
          <p:nvPr>
            <p:ph type="title"/>
          </p:nvPr>
        </p:nvSpPr>
        <p:spPr>
          <a:xfrm>
            <a:off x="2575187" y="3693990"/>
            <a:ext cx="12127559" cy="27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300" b="1" dirty="0">
                <a:solidFill>
                  <a:srgbClr val="FFFF00"/>
                </a:solidFill>
                <a:latin typeface="+mn-lt"/>
                <a:ea typeface="+mn-ea"/>
                <a:cs typeface="+mn-ea"/>
                <a:sym typeface="+mn-lt"/>
              </a:rPr>
              <a:t>III. KEO DÁN</a:t>
            </a:r>
            <a:endParaRPr sz="13300" b="1" dirty="0">
              <a:solidFill>
                <a:srgbClr val="FFFF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49437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4942" y="409928"/>
            <a:ext cx="16840200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sp>
        <p:nvSpPr>
          <p:cNvPr id="18" name="Cuộn: Ngang 17">
            <a:extLst>
              <a:ext uri="{FF2B5EF4-FFF2-40B4-BE49-F238E27FC236}">
                <a16:creationId xmlns:a16="http://schemas.microsoft.com/office/drawing/2014/main" xmlns="" id="{DE6EF086-C3E2-8AE2-EB5F-6A3C053CF8B9}"/>
              </a:ext>
            </a:extLst>
          </p:cNvPr>
          <p:cNvSpPr/>
          <p:nvPr/>
        </p:nvSpPr>
        <p:spPr>
          <a:xfrm>
            <a:off x="1507629" y="634758"/>
            <a:ext cx="15485847" cy="2967477"/>
          </a:xfrm>
          <a:prstGeom prst="horizontalScroll">
            <a:avLst/>
          </a:prstGeom>
          <a:solidFill>
            <a:srgbClr val="FFE4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56884" y="-421546"/>
            <a:ext cx="4341971" cy="182362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C84696C-EC5A-2E4A-25A3-718A34D704C1}"/>
              </a:ext>
            </a:extLst>
          </p:cNvPr>
          <p:cNvSpPr txBox="1"/>
          <p:nvPr/>
        </p:nvSpPr>
        <p:spPr>
          <a:xfrm>
            <a:off x="1967894" y="1444047"/>
            <a:ext cx="14812477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Keo dán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là loại vật liệu có khả năng kết dính bề mặt của hai vật liệu rắn với nhau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mà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không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làm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biến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đổi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bản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chất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vật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liệu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dính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9F9DD07-A751-707F-BC2D-83FB078FE280}"/>
              </a:ext>
            </a:extLst>
          </p:cNvPr>
          <p:cNvSpPr txBox="1"/>
          <p:nvPr/>
        </p:nvSpPr>
        <p:spPr>
          <a:xfrm>
            <a:off x="2520889" y="7840592"/>
            <a:ext cx="4748048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vá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5495563-2B40-624C-DFB2-460B2689DC66}"/>
              </a:ext>
            </a:extLst>
          </p:cNvPr>
          <p:cNvSpPr txBox="1"/>
          <p:nvPr/>
        </p:nvSpPr>
        <p:spPr>
          <a:xfrm>
            <a:off x="10228841" y="7897543"/>
            <a:ext cx="595764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dán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sắt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epoxy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13604B4-3844-8C4E-BA53-09D7629F2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889" y="3940650"/>
            <a:ext cx="5011663" cy="3310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434555E-F318-8283-5DCD-475908F13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0820" y="4019572"/>
            <a:ext cx="5213685" cy="3460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7503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3137" y="392258"/>
            <a:ext cx="17550063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2050" name="Picture 2" descr="Nghiên cứu công nghệ sản xuất keo Urea Formaldehyde (UF) chất lượng cao  dùng trong sản xuất ván nhân tạo">
            <a:extLst>
              <a:ext uri="{FF2B5EF4-FFF2-40B4-BE49-F238E27FC236}">
                <a16:creationId xmlns:a16="http://schemas.microsoft.com/office/drawing/2014/main" xmlns="" id="{EB71D955-D2AD-5AF3-81C5-9114CC9C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16" y="555573"/>
            <a:ext cx="3231467" cy="242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9A8F660-86A3-6204-51C7-E640BB9A8F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96" t="14432" r="10090" b="3261"/>
          <a:stretch/>
        </p:blipFill>
        <p:spPr>
          <a:xfrm>
            <a:off x="6978444" y="731632"/>
            <a:ext cx="3687751" cy="224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xmlns="" id="{8CA70733-0AB1-AD5D-D55A-CB4B49A4176C}"/>
              </a:ext>
            </a:extLst>
          </p:cNvPr>
          <p:cNvSpPr/>
          <p:nvPr/>
        </p:nvSpPr>
        <p:spPr>
          <a:xfrm>
            <a:off x="12290034" y="3309246"/>
            <a:ext cx="5459690" cy="5767548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7BE8C106-B9A3-3698-AA6E-29CE36758B22}"/>
              </a:ext>
            </a:extLst>
          </p:cNvPr>
          <p:cNvSpPr/>
          <p:nvPr/>
        </p:nvSpPr>
        <p:spPr>
          <a:xfrm>
            <a:off x="875481" y="3360408"/>
            <a:ext cx="4909409" cy="5225921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00926">
            <a:off x="15093298" y="254462"/>
            <a:ext cx="4697749" cy="101642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90118" y="-582750"/>
            <a:ext cx="4341971" cy="1823628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EC75448E-B5FE-6690-1767-44C5C7083240}"/>
              </a:ext>
            </a:extLst>
          </p:cNvPr>
          <p:cNvSpPr/>
          <p:nvPr/>
        </p:nvSpPr>
        <p:spPr>
          <a:xfrm>
            <a:off x="1482328" y="3023678"/>
            <a:ext cx="3530085" cy="724854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27" name="Google Shape;1429;p40">
            <a:extLst>
              <a:ext uri="{FF2B5EF4-FFF2-40B4-BE49-F238E27FC236}">
                <a16:creationId xmlns:a16="http://schemas.microsoft.com/office/drawing/2014/main" xmlns="" id="{0938A040-69DC-800B-0EC6-8DC985E47338}"/>
              </a:ext>
            </a:extLst>
          </p:cNvPr>
          <p:cNvSpPr txBox="1">
            <a:spLocks/>
          </p:cNvSpPr>
          <p:nvPr/>
        </p:nvSpPr>
        <p:spPr>
          <a:xfrm>
            <a:off x="1669916" y="3048228"/>
            <a:ext cx="3167918" cy="665593"/>
          </a:xfrm>
          <a:prstGeom prst="rect">
            <a:avLst/>
          </a:prstGeom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7FEE7194-F8D2-9B3D-0FF7-7A7FB00E295E}"/>
              </a:ext>
            </a:extLst>
          </p:cNvPr>
          <p:cNvSpPr/>
          <p:nvPr/>
        </p:nvSpPr>
        <p:spPr>
          <a:xfrm>
            <a:off x="6169902" y="3360409"/>
            <a:ext cx="5439325" cy="5225922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E917A6E3-EBE5-03DF-7121-6E35E326C5A4}"/>
              </a:ext>
            </a:extLst>
          </p:cNvPr>
          <p:cNvSpPr/>
          <p:nvPr/>
        </p:nvSpPr>
        <p:spPr>
          <a:xfrm>
            <a:off x="7439187" y="2873414"/>
            <a:ext cx="3227008" cy="840784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30" name="Google Shape;1429;p40">
            <a:extLst>
              <a:ext uri="{FF2B5EF4-FFF2-40B4-BE49-F238E27FC236}">
                <a16:creationId xmlns:a16="http://schemas.microsoft.com/office/drawing/2014/main" xmlns="" id="{CAA1AA69-B9C3-32AB-B19F-90EEA4F72AB3}"/>
              </a:ext>
            </a:extLst>
          </p:cNvPr>
          <p:cNvSpPr txBox="1">
            <a:spLocks/>
          </p:cNvSpPr>
          <p:nvPr/>
        </p:nvSpPr>
        <p:spPr>
          <a:xfrm>
            <a:off x="7317337" y="2899200"/>
            <a:ext cx="3486378" cy="77204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epoxy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CE765EC0-82DB-6070-F48D-94D374CE5EBE}"/>
              </a:ext>
            </a:extLst>
          </p:cNvPr>
          <p:cNvSpPr txBox="1"/>
          <p:nvPr/>
        </p:nvSpPr>
        <p:spPr>
          <a:xfrm>
            <a:off x="6227234" y="3786416"/>
            <a:ext cx="5232887" cy="468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-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Hợp chất hữu cơ chứa</a:t>
            </a:r>
            <a:r>
              <a:rPr lang="en-US" sz="3600" dirty="0">
                <a:latin typeface="Cambria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hai nhóm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epoxy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ở hai đầu và chất đóng rắn (thường là các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amine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).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-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Dán các vật liệu kim loại, gỗ,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thuỷ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tinh, chất dẻo, bê tông,…</a:t>
            </a: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2F752BBD-8020-F68F-2BD4-EF6C30A39867}"/>
              </a:ext>
            </a:extLst>
          </p:cNvPr>
          <p:cNvSpPr/>
          <p:nvPr/>
        </p:nvSpPr>
        <p:spPr>
          <a:xfrm>
            <a:off x="12756662" y="2818454"/>
            <a:ext cx="4655857" cy="1111419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sp>
        <p:nvSpPr>
          <p:cNvPr id="35" name="Google Shape;1429;p40">
            <a:extLst>
              <a:ext uri="{FF2B5EF4-FFF2-40B4-BE49-F238E27FC236}">
                <a16:creationId xmlns:a16="http://schemas.microsoft.com/office/drawing/2014/main" xmlns="" id="{F40828D8-DB9B-A548-1C9D-8E755E9D675B}"/>
              </a:ext>
            </a:extLst>
          </p:cNvPr>
          <p:cNvSpPr txBox="1">
            <a:spLocks/>
          </p:cNvSpPr>
          <p:nvPr/>
        </p:nvSpPr>
        <p:spPr>
          <a:xfrm>
            <a:off x="12949511" y="2988140"/>
            <a:ext cx="4413863" cy="77204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poly(urea-formaldehyde)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15E27E0-C28A-8C05-C73D-7915979E2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463" y="743961"/>
            <a:ext cx="3365144" cy="2223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D1E508E-BB48-E12D-1F79-A51E358C9853}"/>
              </a:ext>
            </a:extLst>
          </p:cNvPr>
          <p:cNvSpPr txBox="1"/>
          <p:nvPr/>
        </p:nvSpPr>
        <p:spPr>
          <a:xfrm>
            <a:off x="998174" y="4093512"/>
            <a:ext cx="4604970" cy="468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+mj-lt"/>
              </a:rPr>
              <a:t>- </a:t>
            </a:r>
            <a:r>
              <a:rPr lang="vi-VN" sz="3600" dirty="0">
                <a:latin typeface="+mj-lt"/>
              </a:rPr>
              <a:t>Dung dịch dạng keo của cao su được </a:t>
            </a:r>
            <a:r>
              <a:rPr lang="vi-VN" sz="3600" dirty="0" err="1">
                <a:latin typeface="+mj-lt"/>
              </a:rPr>
              <a:t>hoà</a:t>
            </a:r>
            <a:r>
              <a:rPr lang="vi-VN" sz="3600" dirty="0">
                <a:latin typeface="+mj-lt"/>
              </a:rPr>
              <a:t> tan trong xăng, </a:t>
            </a:r>
            <a:r>
              <a:rPr lang="vi-VN" sz="3600" dirty="0" err="1">
                <a:latin typeface="+mj-lt"/>
              </a:rPr>
              <a:t>toluene</a:t>
            </a:r>
            <a:r>
              <a:rPr lang="vi-VN" sz="3600" dirty="0">
                <a:latin typeface="+mj-lt"/>
              </a:rPr>
              <a:t>, hoặc </a:t>
            </a:r>
            <a:r>
              <a:rPr lang="vi-VN" sz="3600" dirty="0" err="1">
                <a:latin typeface="+mj-lt"/>
              </a:rPr>
              <a:t>xylene</a:t>
            </a:r>
            <a:r>
              <a:rPr lang="vi-VN" sz="3600" dirty="0">
                <a:latin typeface="+mj-lt"/>
              </a:rPr>
              <a:t>,... </a:t>
            </a:r>
            <a:endParaRPr lang="en-US" sz="3600" dirty="0">
              <a:latin typeface="+mj-lt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- </a:t>
            </a:r>
            <a:r>
              <a:rPr lang="en-US" sz="3600" dirty="0" err="1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Vá</a:t>
            </a: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 </a:t>
            </a:r>
            <a:r>
              <a:rPr lang="en-US" sz="3600" dirty="0" err="1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chỗ</a:t>
            </a: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 </a:t>
            </a:r>
            <a:r>
              <a:rPr lang="en-US" sz="3600" dirty="0" err="1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thủng</a:t>
            </a: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 </a:t>
            </a:r>
            <a:r>
              <a:rPr lang="en-US" sz="3600" dirty="0" err="1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của</a:t>
            </a: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 </a:t>
            </a:r>
            <a:r>
              <a:rPr lang="en-US" sz="3600" dirty="0" err="1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săm</a:t>
            </a:r>
            <a:r>
              <a:rPr lang="en-US" sz="3600" dirty="0">
                <a:solidFill>
                  <a:srgbClr val="181717"/>
                </a:solidFill>
                <a:latin typeface="+mj-lt"/>
                <a:ea typeface="Times New Roman" panose="02020603050405020304"/>
                <a:cs typeface="SwitzerlandCondensed" panose="020B0500000000000000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vi-VN" sz="3600" dirty="0">
              <a:latin typeface="+mj-lt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DB918375-5A2A-E30C-07E2-2EFF873D3C5F}"/>
              </a:ext>
            </a:extLst>
          </p:cNvPr>
          <p:cNvSpPr txBox="1"/>
          <p:nvPr/>
        </p:nvSpPr>
        <p:spPr>
          <a:xfrm>
            <a:off x="12513726" y="4092336"/>
            <a:ext cx="5046141" cy="468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2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+mj-lt"/>
              </a:rPr>
              <a:t>Đ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iều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chế từ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urea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và 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formaldehyde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endParaRPr lang="en-US" sz="36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 rtl="0">
              <a:lnSpc>
                <a:spcPct val="120000"/>
              </a:lnSpc>
            </a:pP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pPr algn="just" rtl="0">
              <a:lnSpc>
                <a:spcPct val="120000"/>
              </a:lnSpc>
            </a:pPr>
            <a:endParaRPr lang="vi-VN" sz="36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 rtl="0">
              <a:lnSpc>
                <a:spcPct val="12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+mj-lt"/>
              </a:rPr>
              <a:t>Đ</a:t>
            </a:r>
            <a:r>
              <a:rPr lang="vi-VN" sz="3600" b="0" i="0" dirty="0" err="1">
                <a:solidFill>
                  <a:schemeClr val="tx1"/>
                </a:solidFill>
                <a:effectLst/>
                <a:latin typeface="+mj-lt"/>
              </a:rPr>
              <a:t>ược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 dùng làm chất kết dính trong gỗ ván ép, chất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3600" b="0" i="0" dirty="0">
                <a:solidFill>
                  <a:schemeClr val="tx1"/>
                </a:solidFill>
                <a:effectLst/>
                <a:latin typeface="+mj-lt"/>
              </a:rPr>
              <a:t>dẻo,... 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28AC260F-38FE-A3A2-32A8-17C20E24A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59" b="4874"/>
          <a:stretch/>
        </p:blipFill>
        <p:spPr>
          <a:xfrm>
            <a:off x="13206878" y="5497208"/>
            <a:ext cx="3713486" cy="11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  <p:bldP spid="24" grpId="0" animBg="1"/>
      <p:bldP spid="27" grpId="0"/>
      <p:bldP spid="28" grpId="0" animBg="1"/>
      <p:bldP spid="29" grpId="0" animBg="1"/>
      <p:bldP spid="30" grpId="0"/>
      <p:bldP spid="31" grpId="0"/>
      <p:bldP spid="34" grpId="0" animBg="1"/>
      <p:bldP spid="35" grpId="0"/>
      <p:bldP spid="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49702" y="522343"/>
            <a:ext cx="16840200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63357" y="-412008"/>
            <a:ext cx="4341971" cy="182362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C84696C-EC5A-2E4A-25A3-718A34D704C1}"/>
              </a:ext>
            </a:extLst>
          </p:cNvPr>
          <p:cNvSpPr txBox="1"/>
          <p:nvPr/>
        </p:nvSpPr>
        <p:spPr>
          <a:xfrm>
            <a:off x="1747381" y="974186"/>
            <a:ext cx="14812477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epoxy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Arial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7F1F62F8-0013-57D8-94CB-7258E805F12F}"/>
              </a:ext>
            </a:extLst>
          </p:cNvPr>
          <p:cNvSpPr txBox="1"/>
          <p:nvPr/>
        </p:nvSpPr>
        <p:spPr>
          <a:xfrm>
            <a:off x="1847676" y="5602831"/>
            <a:ext cx="14812477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kern="1200" dirty="0" err="1">
                <a:solidFill>
                  <a:prstClr val="black"/>
                </a:solidFill>
                <a:latin typeface="Cambria"/>
                <a:ea typeface="Cambria"/>
              </a:rPr>
              <a:t>Điều</a:t>
            </a:r>
            <a:r>
              <a:rPr lang="en-US" sz="3600" b="1" kern="1200" dirty="0">
                <a:solidFill>
                  <a:prstClr val="black"/>
                </a:solidFill>
                <a:latin typeface="Cambria"/>
                <a:ea typeface="Cambria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mbria"/>
                <a:ea typeface="Cambria"/>
              </a:rPr>
              <a:t>chế</a:t>
            </a:r>
            <a:r>
              <a:rPr lang="en-US" sz="3600" b="1" kern="1200" dirty="0">
                <a:solidFill>
                  <a:prstClr val="black"/>
                </a:solidFill>
                <a:latin typeface="Cambria"/>
                <a:ea typeface="Cambria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mbria"/>
                <a:ea typeface="Cambria"/>
              </a:rPr>
              <a:t>keo</a:t>
            </a:r>
            <a:r>
              <a:rPr lang="en-US" sz="3600" b="1" kern="1200" dirty="0">
                <a:solidFill>
                  <a:prstClr val="black"/>
                </a:solidFill>
                <a:latin typeface="Cambria"/>
                <a:ea typeface="Cambria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mbria"/>
                <a:ea typeface="Cambria"/>
              </a:rPr>
              <a:t>dán</a:t>
            </a:r>
            <a:r>
              <a:rPr lang="en-US" sz="3600" b="1" kern="1200" dirty="0">
                <a:solidFill>
                  <a:prstClr val="black"/>
                </a:solidFill>
                <a:latin typeface="Cambria"/>
                <a:ea typeface="Cambria"/>
              </a:rPr>
              <a:t> poly(urea-formaldehyde)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FEF1B5F-C871-15B9-DD54-5CB3FBEC9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6696" y="2008966"/>
            <a:ext cx="12507537" cy="280918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27DA026-4317-D766-D464-7953007AA0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64" y="6990879"/>
            <a:ext cx="14812477" cy="15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42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784AB50-B744-4B05-4750-EF613572375C}"/>
              </a:ext>
            </a:extLst>
          </p:cNvPr>
          <p:cNvSpPr/>
          <p:nvPr/>
        </p:nvSpPr>
        <p:spPr>
          <a:xfrm>
            <a:off x="563880" y="551669"/>
            <a:ext cx="17343120" cy="187069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Cambria"/>
              <a:cs typeface="+mn-cs"/>
              <a:sym typeface="Arial"/>
            </a:endParaRPr>
          </a:p>
        </p:txBody>
      </p:sp>
      <p:pic>
        <p:nvPicPr>
          <p:cNvPr id="4" name="Google Shape;2537;p77">
            <a:extLst>
              <a:ext uri="{FF2B5EF4-FFF2-40B4-BE49-F238E27FC236}">
                <a16:creationId xmlns:a16="http://schemas.microsoft.com/office/drawing/2014/main" xmlns="" id="{ACCB1B3F-0345-8898-9892-5D2D390C7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837" b="14844"/>
          <a:stretch/>
        </p:blipFill>
        <p:spPr>
          <a:xfrm>
            <a:off x="563880" y="-36332"/>
            <a:ext cx="4141331" cy="327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6;p18">
            <a:extLst>
              <a:ext uri="{FF2B5EF4-FFF2-40B4-BE49-F238E27FC236}">
                <a16:creationId xmlns:a16="http://schemas.microsoft.com/office/drawing/2014/main" xmlns="" id="{0A382579-A20E-8234-EDE1-69C4A8045A4A}"/>
              </a:ext>
            </a:extLst>
          </p:cNvPr>
          <p:cNvSpPr txBox="1"/>
          <p:nvPr/>
        </p:nvSpPr>
        <p:spPr>
          <a:xfrm>
            <a:off x="4236370" y="826046"/>
            <a:ext cx="1367063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396000" rIns="182850" bIns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Kể tên thương mại một số loại keo dán thường gặp.</a:t>
            </a: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xmlns="" id="{041A22C2-59BB-8C55-58B9-F643F777DAFE}"/>
              </a:ext>
            </a:extLst>
          </p:cNvPr>
          <p:cNvSpPr/>
          <p:nvPr/>
        </p:nvSpPr>
        <p:spPr>
          <a:xfrm>
            <a:off x="1269483" y="4354917"/>
            <a:ext cx="8261684" cy="38416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txBody>
          <a:bodyPr wrap="square" anchor="ctr">
            <a:spAutoFit/>
          </a:bodyPr>
          <a:lstStyle/>
          <a:p>
            <a:pPr lvl="0" algn="just" defTabSz="1828800">
              <a:lnSpc>
                <a:spcPct val="130000"/>
              </a:lnSpc>
              <a:defRPr/>
            </a:pPr>
            <a:endParaRPr lang="vi-VN" sz="1000" dirty="0">
              <a:latin typeface="Cambria" pitchFamily="18" charset="0"/>
            </a:endParaRPr>
          </a:p>
          <a:p>
            <a:pPr lvl="0" algn="just" defTabSz="1828800">
              <a:lnSpc>
                <a:spcPct val="130000"/>
              </a:lnSpc>
              <a:defRPr/>
            </a:pPr>
            <a:r>
              <a:rPr lang="vi-VN" sz="4400" dirty="0">
                <a:latin typeface="Cambria" pitchFamily="18" charset="0"/>
              </a:rPr>
              <a:t>Các loại keo dán thường gặp: Keo 502, keo con chó, nhựa vá săm 3M, keo sữa, keo </a:t>
            </a:r>
            <a:r>
              <a:rPr lang="vi-VN" sz="4400" dirty="0" err="1">
                <a:latin typeface="Cambria" pitchFamily="18" charset="0"/>
              </a:rPr>
              <a:t>epoxy</a:t>
            </a:r>
            <a:r>
              <a:rPr lang="vi-VN" sz="4400" dirty="0">
                <a:latin typeface="Cambria" pitchFamily="18" charset="0"/>
              </a:rPr>
              <a:t> 3M, keo dán gỗ UF,…</a:t>
            </a:r>
          </a:p>
        </p:txBody>
      </p:sp>
      <p:sp>
        <p:nvSpPr>
          <p:cNvPr id="12" name="Google Shape;197;p18">
            <a:extLst>
              <a:ext uri="{FF2B5EF4-FFF2-40B4-BE49-F238E27FC236}">
                <a16:creationId xmlns:a16="http://schemas.microsoft.com/office/drawing/2014/main" xmlns="" id="{A1452C95-8A90-FC99-6356-A8DFDD31D255}"/>
              </a:ext>
            </a:extLst>
          </p:cNvPr>
          <p:cNvSpPr/>
          <p:nvPr/>
        </p:nvSpPr>
        <p:spPr>
          <a:xfrm>
            <a:off x="1409737" y="3982703"/>
            <a:ext cx="3059309" cy="7444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lời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pic>
        <p:nvPicPr>
          <p:cNvPr id="13" name="Picture 71" descr="Hình ảnh ý Tưởng Thiết Kế Vector Bóng đèn PNG , Bóng đèn Vàng, Bóng đèn Dây  Tóc, Bóng đèn Tròn PNG và Vector với nền trong suốt để tải xuống miễn">
            <a:extLst>
              <a:ext uri="{FF2B5EF4-FFF2-40B4-BE49-F238E27FC236}">
                <a16:creationId xmlns:a16="http://schemas.microsoft.com/office/drawing/2014/main" xmlns="" id="{1CE8066A-284B-6E7B-9B71-0C79D3A3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22" y="3242345"/>
            <a:ext cx="1571606" cy="1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67D8608-9A15-BFC0-D633-0548CA1D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06" y="2881861"/>
            <a:ext cx="3538584" cy="3428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64364D4-DA9A-D136-106A-E10B7FAE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632" y="2881861"/>
            <a:ext cx="3167466" cy="3167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58DEE27-3382-8AAC-9FE1-31FB74BB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07" y="6158276"/>
            <a:ext cx="3219181" cy="32191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FCA8B801-25F4-E0B0-1BE8-29ADA28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04" y="6082008"/>
            <a:ext cx="3371716" cy="3371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28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467895">
            <a:off x="16723606" y="6114192"/>
            <a:ext cx="1197998" cy="1336509"/>
          </a:xfrm>
          <a:custGeom>
            <a:avLst/>
            <a:gdLst/>
            <a:ahLst/>
            <a:cxnLst/>
            <a:rect l="l" t="t" r="r" b="b"/>
            <a:pathLst>
              <a:path w="1197998" h="1336509">
                <a:moveTo>
                  <a:pt x="0" y="0"/>
                </a:moveTo>
                <a:lnTo>
                  <a:pt x="1197998" y="0"/>
                </a:lnTo>
                <a:lnTo>
                  <a:pt x="1197998" y="1336509"/>
                </a:lnTo>
                <a:lnTo>
                  <a:pt x="0" y="1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42767">
            <a:off x="8704688" y="8007417"/>
            <a:ext cx="780572" cy="774895"/>
          </a:xfrm>
          <a:custGeom>
            <a:avLst/>
            <a:gdLst/>
            <a:ahLst/>
            <a:cxnLst/>
            <a:rect l="l" t="t" r="r" b="b"/>
            <a:pathLst>
              <a:path w="780572" h="774895">
                <a:moveTo>
                  <a:pt x="0" y="0"/>
                </a:moveTo>
                <a:lnTo>
                  <a:pt x="780573" y="0"/>
                </a:lnTo>
                <a:lnTo>
                  <a:pt x="780573" y="774895"/>
                </a:lnTo>
                <a:lnTo>
                  <a:pt x="0" y="77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3944847">
            <a:off x="707583" y="7490762"/>
            <a:ext cx="1344024" cy="1175410"/>
          </a:xfrm>
          <a:custGeom>
            <a:avLst/>
            <a:gdLst/>
            <a:ahLst/>
            <a:cxnLst/>
            <a:rect l="l" t="t" r="r" b="b"/>
            <a:pathLst>
              <a:path w="1344024" h="1175410">
                <a:moveTo>
                  <a:pt x="0" y="0"/>
                </a:moveTo>
                <a:lnTo>
                  <a:pt x="1344024" y="0"/>
                </a:lnTo>
                <a:lnTo>
                  <a:pt x="1344024" y="1175410"/>
                </a:lnTo>
                <a:lnTo>
                  <a:pt x="0" y="1175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598316">
            <a:off x="7148587" y="8098934"/>
            <a:ext cx="672664" cy="667772"/>
          </a:xfrm>
          <a:custGeom>
            <a:avLst/>
            <a:gdLst/>
            <a:ahLst/>
            <a:cxnLst/>
            <a:rect l="l" t="t" r="r" b="b"/>
            <a:pathLst>
              <a:path w="672664" h="667772">
                <a:moveTo>
                  <a:pt x="0" y="0"/>
                </a:moveTo>
                <a:lnTo>
                  <a:pt x="672664" y="0"/>
                </a:lnTo>
                <a:lnTo>
                  <a:pt x="672664" y="667772"/>
                </a:lnTo>
                <a:lnTo>
                  <a:pt x="0" y="667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12925" y="1415500"/>
            <a:ext cx="2862151" cy="3021465"/>
          </a:xfrm>
          <a:custGeom>
            <a:avLst/>
            <a:gdLst/>
            <a:ahLst/>
            <a:cxnLst/>
            <a:rect l="l" t="t" r="r" b="b"/>
            <a:pathLst>
              <a:path w="2862151" h="3021465">
                <a:moveTo>
                  <a:pt x="0" y="0"/>
                </a:moveTo>
                <a:lnTo>
                  <a:pt x="2862150" y="0"/>
                </a:lnTo>
                <a:lnTo>
                  <a:pt x="2862150" y="3021465"/>
                </a:lnTo>
                <a:lnTo>
                  <a:pt x="0" y="3021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805828" y="4529072"/>
            <a:ext cx="6081468" cy="2113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C564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C564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Ậ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C564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 LI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C564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Ệ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C564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U POLYMER</a:t>
            </a:r>
            <a:endParaRPr kumimoji="0" lang="en-US" sz="6000" b="0" i="0" u="none" strike="noStrike" kern="0" cap="none" spc="449" normalizeH="0" baseline="0" noProof="0" dirty="0">
              <a:ln>
                <a:noFill/>
              </a:ln>
              <a:solidFill>
                <a:srgbClr val="FFC564">
                  <a:lumMod val="75000"/>
                </a:srgbClr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838999" y="672024"/>
            <a:ext cx="5332928" cy="2649552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124686" y="351161"/>
            <a:ext cx="3515937" cy="971677"/>
          </a:xfrm>
          <a:custGeom>
            <a:avLst/>
            <a:gdLst/>
            <a:ahLst/>
            <a:cxnLst/>
            <a:rect l="l" t="t" r="r" b="b"/>
            <a:pathLst>
              <a:path w="3515937" h="971677">
                <a:moveTo>
                  <a:pt x="0" y="0"/>
                </a:moveTo>
                <a:lnTo>
                  <a:pt x="3515936" y="0"/>
                </a:lnTo>
                <a:lnTo>
                  <a:pt x="3515936" y="971677"/>
                </a:lnTo>
                <a:lnTo>
                  <a:pt x="0" y="971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992024" y="274728"/>
            <a:ext cx="3544386" cy="8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102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TƠ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24686" y="1432298"/>
            <a:ext cx="482226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N</a:t>
            </a:r>
            <a:r>
              <a:rPr kumimoji="0" lang="vi-VN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hững vật liệu polymer có dạng sợi mảnh và có độ bền nhất định</a:t>
            </a:r>
            <a:endParaRPr kumimoji="0" lang="en-US" sz="3200" b="0" i="0" u="none" strike="noStrike" kern="0" cap="none" spc="3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1797732" y="6823352"/>
            <a:ext cx="4875092" cy="2260303"/>
            <a:chOff x="0" y="0"/>
            <a:chExt cx="1183594" cy="80885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F99074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50" name="Freeform 50"/>
          <p:cNvSpPr/>
          <p:nvPr/>
        </p:nvSpPr>
        <p:spPr>
          <a:xfrm>
            <a:off x="2630673" y="6656153"/>
            <a:ext cx="3515937" cy="971677"/>
          </a:xfrm>
          <a:custGeom>
            <a:avLst/>
            <a:gdLst/>
            <a:ahLst/>
            <a:cxnLst/>
            <a:rect l="l" t="t" r="r" b="b"/>
            <a:pathLst>
              <a:path w="3515937" h="971677">
                <a:moveTo>
                  <a:pt x="0" y="0"/>
                </a:moveTo>
                <a:lnTo>
                  <a:pt x="3515937" y="0"/>
                </a:lnTo>
                <a:lnTo>
                  <a:pt x="3515937" y="971677"/>
                </a:lnTo>
                <a:lnTo>
                  <a:pt x="0" y="971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2168714" y="7747447"/>
            <a:ext cx="4173533" cy="12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</a:t>
            </a:r>
            <a:r>
              <a:rPr kumimoji="0" lang="vi-VN" sz="36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ật liệu polymer có tính đàn hồi</a:t>
            </a:r>
            <a:endParaRPr kumimoji="0" lang="en-US" sz="3600" b="0" i="0" u="none" strike="noStrike" kern="0" cap="none" spc="3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12130478" y="925355"/>
            <a:ext cx="5708343" cy="3373929"/>
            <a:chOff x="0" y="0"/>
            <a:chExt cx="1183594" cy="80885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F7D477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56" name="Freeform 56"/>
          <p:cNvSpPr/>
          <p:nvPr/>
        </p:nvSpPr>
        <p:spPr>
          <a:xfrm>
            <a:off x="12886719" y="600126"/>
            <a:ext cx="3515937" cy="971677"/>
          </a:xfrm>
          <a:custGeom>
            <a:avLst/>
            <a:gdLst/>
            <a:ahLst/>
            <a:cxnLst/>
            <a:rect l="l" t="t" r="r" b="b"/>
            <a:pathLst>
              <a:path w="3515937" h="971677">
                <a:moveTo>
                  <a:pt x="0" y="0"/>
                </a:moveTo>
                <a:lnTo>
                  <a:pt x="3515937" y="0"/>
                </a:lnTo>
                <a:lnTo>
                  <a:pt x="3515937" y="971677"/>
                </a:lnTo>
                <a:lnTo>
                  <a:pt x="0" y="9716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12256186" y="1744481"/>
            <a:ext cx="5504597" cy="2309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ật liệu có khả năng kết dính bề mặt của hai vật liệu rắn với nhau</a:t>
            </a:r>
            <a:r>
              <a:rPr kumimoji="0" lang="en-US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, </a:t>
            </a:r>
            <a:r>
              <a:rPr kumimoji="0" lang="vi-VN" sz="3200" b="0" i="0" u="none" strike="noStrike" kern="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không làm biến đổi bản chất các vật liệu được kết dính</a:t>
            </a:r>
            <a:endParaRPr kumimoji="0" lang="en-US" sz="3200" b="0" i="0" u="none" strike="noStrike" kern="0" cap="none" spc="3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pSp>
        <p:nvGrpSpPr>
          <p:cNvPr id="59" name="Group 59"/>
          <p:cNvGrpSpPr/>
          <p:nvPr/>
        </p:nvGrpSpPr>
        <p:grpSpPr>
          <a:xfrm>
            <a:off x="10575075" y="6537655"/>
            <a:ext cx="6229164" cy="2464377"/>
            <a:chOff x="0" y="0"/>
            <a:chExt cx="1183594" cy="808859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DE6FD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62" name="Freeform 62"/>
          <p:cNvSpPr/>
          <p:nvPr/>
        </p:nvSpPr>
        <p:spPr>
          <a:xfrm>
            <a:off x="11358047" y="6092544"/>
            <a:ext cx="4560337" cy="971677"/>
          </a:xfrm>
          <a:custGeom>
            <a:avLst/>
            <a:gdLst/>
            <a:ahLst/>
            <a:cxnLst/>
            <a:rect l="l" t="t" r="r" b="b"/>
            <a:pathLst>
              <a:path w="3515937" h="971677">
                <a:moveTo>
                  <a:pt x="0" y="0"/>
                </a:moveTo>
                <a:lnTo>
                  <a:pt x="3515937" y="0"/>
                </a:lnTo>
                <a:lnTo>
                  <a:pt x="3515937" y="971677"/>
                </a:lnTo>
                <a:lnTo>
                  <a:pt x="0" y="9716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2602224" y="6685222"/>
            <a:ext cx="3544386" cy="60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102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CAO SU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886719" y="656722"/>
            <a:ext cx="3544386" cy="60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102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KEO DÁN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897984" y="6226181"/>
            <a:ext cx="3459193" cy="469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102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ỨNG DỤNG</a:t>
            </a:r>
          </a:p>
        </p:txBody>
      </p:sp>
      <p:sp>
        <p:nvSpPr>
          <p:cNvPr id="69" name="Freeform 69"/>
          <p:cNvSpPr/>
          <p:nvPr/>
        </p:nvSpPr>
        <p:spPr>
          <a:xfrm rot="-8318159">
            <a:off x="6472223" y="3602146"/>
            <a:ext cx="1371264" cy="599208"/>
          </a:xfrm>
          <a:custGeom>
            <a:avLst/>
            <a:gdLst/>
            <a:ahLst/>
            <a:cxnLst/>
            <a:rect l="l" t="t" r="r" b="b"/>
            <a:pathLst>
              <a:path w="1371264" h="599208">
                <a:moveTo>
                  <a:pt x="0" y="0"/>
                </a:moveTo>
                <a:lnTo>
                  <a:pt x="1371264" y="0"/>
                </a:lnTo>
                <a:lnTo>
                  <a:pt x="1371264" y="599208"/>
                </a:lnTo>
                <a:lnTo>
                  <a:pt x="0" y="5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0" name="Freeform 70"/>
          <p:cNvSpPr/>
          <p:nvPr/>
        </p:nvSpPr>
        <p:spPr>
          <a:xfrm rot="8293001">
            <a:off x="6132179" y="5906389"/>
            <a:ext cx="1371264" cy="599208"/>
          </a:xfrm>
          <a:custGeom>
            <a:avLst/>
            <a:gdLst/>
            <a:ahLst/>
            <a:cxnLst/>
            <a:rect l="l" t="t" r="r" b="b"/>
            <a:pathLst>
              <a:path w="1371264" h="599208">
                <a:moveTo>
                  <a:pt x="0" y="0"/>
                </a:moveTo>
                <a:lnTo>
                  <a:pt x="1371264" y="0"/>
                </a:lnTo>
                <a:lnTo>
                  <a:pt x="1371264" y="599208"/>
                </a:lnTo>
                <a:lnTo>
                  <a:pt x="0" y="5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2" name="Freeform 72"/>
          <p:cNvSpPr/>
          <p:nvPr/>
        </p:nvSpPr>
        <p:spPr>
          <a:xfrm rot="2481840">
            <a:off x="10602019" y="5908688"/>
            <a:ext cx="1371264" cy="599208"/>
          </a:xfrm>
          <a:custGeom>
            <a:avLst/>
            <a:gdLst/>
            <a:ahLst/>
            <a:cxnLst/>
            <a:rect l="l" t="t" r="r" b="b"/>
            <a:pathLst>
              <a:path w="1371264" h="599208">
                <a:moveTo>
                  <a:pt x="0" y="0"/>
                </a:moveTo>
                <a:lnTo>
                  <a:pt x="1371264" y="0"/>
                </a:lnTo>
                <a:lnTo>
                  <a:pt x="1371264" y="599208"/>
                </a:lnTo>
                <a:lnTo>
                  <a:pt x="0" y="5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3" name="Freeform 73"/>
          <p:cNvSpPr/>
          <p:nvPr/>
        </p:nvSpPr>
        <p:spPr>
          <a:xfrm rot="-2506998">
            <a:off x="10745284" y="3781403"/>
            <a:ext cx="1371264" cy="599208"/>
          </a:xfrm>
          <a:custGeom>
            <a:avLst/>
            <a:gdLst/>
            <a:ahLst/>
            <a:cxnLst/>
            <a:rect l="l" t="t" r="r" b="b"/>
            <a:pathLst>
              <a:path w="1371264" h="599208">
                <a:moveTo>
                  <a:pt x="0" y="0"/>
                </a:moveTo>
                <a:lnTo>
                  <a:pt x="1371264" y="0"/>
                </a:lnTo>
                <a:lnTo>
                  <a:pt x="1371264" y="599208"/>
                </a:lnTo>
                <a:lnTo>
                  <a:pt x="0" y="5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74" name="Hình ảnh 73">
            <a:extLst>
              <a:ext uri="{FF2B5EF4-FFF2-40B4-BE49-F238E27FC236}">
                <a16:creationId xmlns:a16="http://schemas.microsoft.com/office/drawing/2014/main" xmlns="" id="{AF1C19AD-BE2B-8105-DCD8-F8EA53794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48525" y="7333874"/>
            <a:ext cx="1634400" cy="1079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" name="Hình ảnh 74">
            <a:extLst>
              <a:ext uri="{FF2B5EF4-FFF2-40B4-BE49-F238E27FC236}">
                <a16:creationId xmlns:a16="http://schemas.microsoft.com/office/drawing/2014/main" xmlns="" id="{FC3131FE-1A75-6AC1-6146-59A0B6FB5BC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10380" y="7305894"/>
            <a:ext cx="1634400" cy="110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" name="Hình ảnh 75">
            <a:extLst>
              <a:ext uri="{FF2B5EF4-FFF2-40B4-BE49-F238E27FC236}">
                <a16:creationId xmlns:a16="http://schemas.microsoft.com/office/drawing/2014/main" xmlns="" id="{B137E045-F47E-8BFB-AB6B-51E5B3E9E0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833938" y="7305894"/>
            <a:ext cx="1804535" cy="110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023157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94C8346F-26EF-CE79-5262-C6C40691F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3E98E2D-228C-4EF7-A323-CBD16426AD43}"/>
              </a:ext>
            </a:extLst>
          </p:cNvPr>
          <p:cNvSpPr/>
          <p:nvPr/>
        </p:nvSpPr>
        <p:spPr>
          <a:xfrm>
            <a:off x="742279" y="228600"/>
            <a:ext cx="17253620" cy="9731829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 err="1">
                <a:solidFill>
                  <a:prstClr val="white"/>
                </a:solidFill>
                <a:latin typeface="#9Slide03 FS Neusa Bold" panose="00000800000000000000" pitchFamily="2" charset="0"/>
              </a:rPr>
              <a:t>nNaOH</a:t>
            </a:r>
            <a:r>
              <a:rPr lang="en-US" sz="2700" kern="1200" dirty="0">
                <a:solidFill>
                  <a:prstClr val="white"/>
                </a:solidFill>
                <a:latin typeface="#9Slide03 FS Neusa Bold" panose="00000800000000000000" pitchFamily="2" charset="0"/>
              </a:rPr>
              <a:t>/nH</a:t>
            </a:r>
            <a:r>
              <a:rPr lang="en-US" sz="2700" kern="1200" baseline="-25000" dirty="0">
                <a:solidFill>
                  <a:prstClr val="white"/>
                </a:solidFill>
                <a:latin typeface="#9Slide03 FS Neusa Bold" panose="00000800000000000000" pitchFamily="2" charset="0"/>
              </a:rPr>
              <a:t>2</a:t>
            </a:r>
            <a:r>
              <a:rPr lang="en-US" sz="2700" kern="1200" dirty="0">
                <a:solidFill>
                  <a:prstClr val="white"/>
                </a:solidFill>
                <a:latin typeface="#9Slide03 FS Neusa Bold" panose="00000800000000000000" pitchFamily="2" charset="0"/>
              </a:rPr>
              <a:t>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12A8869-B093-4728-88EB-27834EF214CF}"/>
              </a:ext>
            </a:extLst>
          </p:cNvPr>
          <p:cNvGrpSpPr/>
          <p:nvPr/>
        </p:nvGrpSpPr>
        <p:grpSpPr>
          <a:xfrm>
            <a:off x="53967" y="1157929"/>
            <a:ext cx="1376622" cy="7971143"/>
            <a:chOff x="1912541" y="663100"/>
            <a:chExt cx="917748" cy="531409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B90E48B-090F-4560-B6E3-6F5C7DCE03C1}"/>
                </a:ext>
              </a:extLst>
            </p:cNvPr>
            <p:cNvSpPr/>
            <p:nvPr/>
          </p:nvSpPr>
          <p:spPr>
            <a:xfrm>
              <a:off x="2525488" y="718457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9A78142-CE81-4702-8F70-4AF87E09BB06}"/>
                </a:ext>
              </a:extLst>
            </p:cNvPr>
            <p:cNvSpPr/>
            <p:nvPr/>
          </p:nvSpPr>
          <p:spPr>
            <a:xfrm>
              <a:off x="1959429" y="761999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xmlns="" id="{5EBFDC6F-E5FA-45A2-BDDE-02FF92E58FD4}"/>
                </a:ext>
              </a:extLst>
            </p:cNvPr>
            <p:cNvSpPr/>
            <p:nvPr/>
          </p:nvSpPr>
          <p:spPr>
            <a:xfrm rot="16354267">
              <a:off x="2144891" y="635453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E6BF0BB-50EA-424C-899D-58771658167E}"/>
                </a:ext>
              </a:extLst>
            </p:cNvPr>
            <p:cNvSpPr/>
            <p:nvPr/>
          </p:nvSpPr>
          <p:spPr>
            <a:xfrm>
              <a:off x="2519627" y="1328059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D47E34B-3EC6-4F99-B942-9B26E0F30957}"/>
                </a:ext>
              </a:extLst>
            </p:cNvPr>
            <p:cNvSpPr/>
            <p:nvPr/>
          </p:nvSpPr>
          <p:spPr>
            <a:xfrm>
              <a:off x="1953568" y="1371601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xmlns="" id="{41088189-D941-4D68-95E7-3F43A708B9D8}"/>
                </a:ext>
              </a:extLst>
            </p:cNvPr>
            <p:cNvSpPr/>
            <p:nvPr/>
          </p:nvSpPr>
          <p:spPr>
            <a:xfrm rot="16354267">
              <a:off x="2139030" y="1245055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05F6122-ACEB-479C-B09D-761EB6633B4F}"/>
                </a:ext>
              </a:extLst>
            </p:cNvPr>
            <p:cNvSpPr/>
            <p:nvPr/>
          </p:nvSpPr>
          <p:spPr>
            <a:xfrm>
              <a:off x="2513766" y="1937661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5CB4B2D-3CFB-44AC-9581-DC3C513D19DA}"/>
                </a:ext>
              </a:extLst>
            </p:cNvPr>
            <p:cNvSpPr/>
            <p:nvPr/>
          </p:nvSpPr>
          <p:spPr>
            <a:xfrm>
              <a:off x="1947707" y="1981203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xmlns="" id="{35E00C8A-0A19-401C-9D2E-3B66E44FC19C}"/>
                </a:ext>
              </a:extLst>
            </p:cNvPr>
            <p:cNvSpPr/>
            <p:nvPr/>
          </p:nvSpPr>
          <p:spPr>
            <a:xfrm rot="16354267">
              <a:off x="2133169" y="1854657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2937099E-F673-452E-BE42-C69C479D0726}"/>
                </a:ext>
              </a:extLst>
            </p:cNvPr>
            <p:cNvSpPr/>
            <p:nvPr/>
          </p:nvSpPr>
          <p:spPr>
            <a:xfrm>
              <a:off x="2507905" y="2547263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F7EDB00-862C-468E-A0E0-40551AB2BA0B}"/>
                </a:ext>
              </a:extLst>
            </p:cNvPr>
            <p:cNvSpPr/>
            <p:nvPr/>
          </p:nvSpPr>
          <p:spPr>
            <a:xfrm>
              <a:off x="1941846" y="2590805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xmlns="" id="{73C4E2D7-5198-4701-AB32-417E198BFAB4}"/>
                </a:ext>
              </a:extLst>
            </p:cNvPr>
            <p:cNvSpPr/>
            <p:nvPr/>
          </p:nvSpPr>
          <p:spPr>
            <a:xfrm rot="16354267">
              <a:off x="2127308" y="2464259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804FC13-865C-4C26-B808-6759A81677B3}"/>
                </a:ext>
              </a:extLst>
            </p:cNvPr>
            <p:cNvSpPr/>
            <p:nvPr/>
          </p:nvSpPr>
          <p:spPr>
            <a:xfrm>
              <a:off x="2502044" y="3156865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94BEB14B-9913-4B8F-B1D1-101CCEC68ABC}"/>
                </a:ext>
              </a:extLst>
            </p:cNvPr>
            <p:cNvSpPr/>
            <p:nvPr/>
          </p:nvSpPr>
          <p:spPr>
            <a:xfrm>
              <a:off x="1935985" y="3200407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xmlns="" id="{101248C2-457E-4ABF-92A3-B35485462923}"/>
                </a:ext>
              </a:extLst>
            </p:cNvPr>
            <p:cNvSpPr/>
            <p:nvPr/>
          </p:nvSpPr>
          <p:spPr>
            <a:xfrm rot="16354267">
              <a:off x="2121447" y="3073861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2A7D6B8-B612-4120-A620-4E8F4FD7DBEC}"/>
                </a:ext>
              </a:extLst>
            </p:cNvPr>
            <p:cNvSpPr/>
            <p:nvPr/>
          </p:nvSpPr>
          <p:spPr>
            <a:xfrm>
              <a:off x="2496183" y="3766467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C68150D1-F624-48F9-BE1D-31E92B96CDCE}"/>
                </a:ext>
              </a:extLst>
            </p:cNvPr>
            <p:cNvSpPr/>
            <p:nvPr/>
          </p:nvSpPr>
          <p:spPr>
            <a:xfrm>
              <a:off x="1930124" y="3810009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xmlns="" id="{A7D083C0-DD11-4FEF-990D-D51419A043E8}"/>
                </a:ext>
              </a:extLst>
            </p:cNvPr>
            <p:cNvSpPr/>
            <p:nvPr/>
          </p:nvSpPr>
          <p:spPr>
            <a:xfrm rot="16354267">
              <a:off x="2115586" y="3683463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498C938-8CD6-4214-8665-05CA882BDE4E}"/>
                </a:ext>
              </a:extLst>
            </p:cNvPr>
            <p:cNvSpPr/>
            <p:nvPr/>
          </p:nvSpPr>
          <p:spPr>
            <a:xfrm>
              <a:off x="2490322" y="4376069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4BF20C65-5494-46A5-8F5D-42FBBE3D5C2C}"/>
                </a:ext>
              </a:extLst>
            </p:cNvPr>
            <p:cNvSpPr/>
            <p:nvPr/>
          </p:nvSpPr>
          <p:spPr>
            <a:xfrm>
              <a:off x="1924263" y="4419611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xmlns="" id="{9CB3F162-4EB9-42B3-969E-3F867698325D}"/>
                </a:ext>
              </a:extLst>
            </p:cNvPr>
            <p:cNvSpPr/>
            <p:nvPr/>
          </p:nvSpPr>
          <p:spPr>
            <a:xfrm rot="16354267">
              <a:off x="2109725" y="4293065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BE822D10-C526-416C-A720-C15C16A75757}"/>
                </a:ext>
              </a:extLst>
            </p:cNvPr>
            <p:cNvSpPr/>
            <p:nvPr/>
          </p:nvSpPr>
          <p:spPr>
            <a:xfrm>
              <a:off x="2484461" y="4985671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AE37839-E046-4BDD-85C1-C954EADF23CA}"/>
                </a:ext>
              </a:extLst>
            </p:cNvPr>
            <p:cNvSpPr/>
            <p:nvPr/>
          </p:nvSpPr>
          <p:spPr>
            <a:xfrm>
              <a:off x="1918402" y="5029213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xmlns="" id="{8645C152-FC14-4CFF-B2F7-6B474EEB2DDD}"/>
                </a:ext>
              </a:extLst>
            </p:cNvPr>
            <p:cNvSpPr/>
            <p:nvPr/>
          </p:nvSpPr>
          <p:spPr>
            <a:xfrm rot="16354267">
              <a:off x="2103864" y="4902667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6D85FC8E-DD74-47EF-A195-22D5CC795067}"/>
                </a:ext>
              </a:extLst>
            </p:cNvPr>
            <p:cNvSpPr/>
            <p:nvPr/>
          </p:nvSpPr>
          <p:spPr>
            <a:xfrm>
              <a:off x="2478600" y="5595273"/>
              <a:ext cx="304801" cy="304801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9DC87557-5CDB-4B72-B9FC-E4784C425342}"/>
                </a:ext>
              </a:extLst>
            </p:cNvPr>
            <p:cNvSpPr/>
            <p:nvPr/>
          </p:nvSpPr>
          <p:spPr>
            <a:xfrm>
              <a:off x="1912541" y="5638815"/>
              <a:ext cx="239483" cy="239483"/>
            </a:xfrm>
            <a:prstGeom prst="ellipse">
              <a:avLst/>
            </a:prstGeom>
            <a:solidFill>
              <a:srgbClr val="5074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xmlns="" id="{C2F673F4-1B2A-4356-BA9F-81AEA12C015F}"/>
                </a:ext>
              </a:extLst>
            </p:cNvPr>
            <p:cNvSpPr/>
            <p:nvPr/>
          </p:nvSpPr>
          <p:spPr>
            <a:xfrm rot="16354267">
              <a:off x="2098003" y="5512269"/>
              <a:ext cx="437279" cy="492573"/>
            </a:xfrm>
            <a:prstGeom prst="arc">
              <a:avLst>
                <a:gd name="adj1" fmla="val 16200000"/>
                <a:gd name="adj2" fmla="val 5252761"/>
              </a:avLst>
            </a:prstGeom>
            <a:ln w="57150" cap="rnd"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rgbClr val="50745F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black"/>
                </a:solidFill>
                <a:latin typeface="#9Slide03 FS Neusa Bold" panose="00000800000000000000" pitchFamily="2" charset="0"/>
              </a:endParaRPr>
            </a:p>
          </p:txBody>
        </p:sp>
      </p:grpSp>
      <p:pic>
        <p:nvPicPr>
          <p:cNvPr id="1026" name="Picture 2" descr="Mô hình bàn tay png | PNGEgg">
            <a:extLst>
              <a:ext uri="{FF2B5EF4-FFF2-40B4-BE49-F238E27FC236}">
                <a16:creationId xmlns:a16="http://schemas.microsoft.com/office/drawing/2014/main" xmlns="" id="{9D7E0569-CCDD-4DD6-A597-0051B83E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85" y="43605"/>
            <a:ext cx="49720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F1FFD6-0343-44DA-91FB-5BFA992ECBAA}"/>
              </a:ext>
            </a:extLst>
          </p:cNvPr>
          <p:cNvSpPr/>
          <p:nvPr/>
        </p:nvSpPr>
        <p:spPr>
          <a:xfrm>
            <a:off x="2944401" y="5015656"/>
            <a:ext cx="13449772" cy="304698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685800">
              <a:buClrTx/>
            </a:pPr>
            <a:r>
              <a:rPr lang="en-US" sz="81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lang="en-US" sz="81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81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lang="en-US" sz="8100" b="1" kern="120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108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lang="en-US" sz="108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08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108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</a:t>
            </a:r>
            <a:r>
              <a:rPr lang="en-US" sz="108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lang="en-US" sz="108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08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lang="en-US" sz="108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1748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E3E7C4F-9AB8-1298-EC16-B4852D09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30870"/>
            <a:ext cx="16230600" cy="8225264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C8181"/>
              </a:solidFill>
            </a:ln>
          </p:spPr>
          <p:txBody>
            <a:bodyPr/>
            <a:lstStyle/>
            <a:p>
              <a:pPr defTabSz="914445">
                <a:buClrTx/>
                <a:defRPr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023"/>
                </a:lnSpc>
                <a:buClrTx/>
                <a:defRPr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134744" y="5732240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buClrTx/>
              <a:defRPr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7" y="5581412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buClrTx/>
              <a:defRPr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A90B80-000D-DA58-3B6F-34FE4C497B69}"/>
              </a:ext>
            </a:extLst>
          </p:cNvPr>
          <p:cNvSpPr txBox="1"/>
          <p:nvPr/>
        </p:nvSpPr>
        <p:spPr>
          <a:xfrm>
            <a:off x="2819400" y="3397080"/>
            <a:ext cx="13397163" cy="5006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45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ám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914445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A: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914445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B: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914445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C: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914445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D: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1" kern="1200" spc="-1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4001" kern="1200" spc="-1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7">
            <a:extLst>
              <a:ext uri="{FF2B5EF4-FFF2-40B4-BE49-F238E27FC236}">
                <a16:creationId xmlns:a16="http://schemas.microsoft.com/office/drawing/2014/main" xmlns="" id="{4796768C-721E-20E9-74E6-453138A64977}"/>
              </a:ext>
            </a:extLst>
          </p:cNvPr>
          <p:cNvSpPr/>
          <p:nvPr/>
        </p:nvSpPr>
        <p:spPr>
          <a:xfrm>
            <a:off x="4800602" y="1214928"/>
            <a:ext cx="8968673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5">
              <a:buClrTx/>
            </a:pPr>
            <a:r>
              <a:rPr lang="en-US" sz="54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lang="en-US" sz="54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lang="en-US" sz="5400" b="1" kern="120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914445">
              <a:buClrTx/>
            </a:pPr>
            <a:r>
              <a:rPr lang="en-US" sz="72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lang="en-US" sz="72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72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72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</a:t>
            </a:r>
            <a:r>
              <a:rPr lang="en-US" sz="72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lang="en-US" sz="72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7200" b="1" kern="1200" dirty="0" err="1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lang="en-US" sz="72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7410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9DA624A-DA00-BF6C-C036-FC92E55EB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8287999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9F5B19-DA7B-4FA7-8114-CB9FB0005485}"/>
              </a:ext>
            </a:extLst>
          </p:cNvPr>
          <p:cNvSpPr/>
          <p:nvPr/>
        </p:nvSpPr>
        <p:spPr>
          <a:xfrm>
            <a:off x="1159327" y="603038"/>
            <a:ext cx="16711577" cy="5541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Polymer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lapsan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4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endParaRPr lang="en-US" sz="4800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endParaRPr lang="en-US" sz="4800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polymer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44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4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44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polyacrylonitrile.</a:t>
            </a:r>
            <a:r>
              <a:rPr lang="en-US" sz="44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	 B.</a:t>
            </a:r>
            <a:r>
              <a:rPr lang="en-US" sz="44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poly(hexamethylene adipamide).</a:t>
            </a:r>
            <a:endParaRPr lang="en-US" sz="44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4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C.</a:t>
            </a:r>
            <a:r>
              <a:rPr lang="en-US" sz="44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poly(ethylene terephthalate).</a:t>
            </a:r>
            <a:r>
              <a:rPr lang="en-US" sz="44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D.</a:t>
            </a:r>
            <a:r>
              <a:rPr lang="en-US" sz="44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polycaproamide</a:t>
            </a:r>
            <a:r>
              <a:rPr lang="en-US" sz="44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xmlns="" id="{3F8A3C19-6B10-3A98-7710-1804F643780F}"/>
              </a:ext>
            </a:extLst>
          </p:cNvPr>
          <p:cNvSpPr/>
          <p:nvPr/>
        </p:nvSpPr>
        <p:spPr>
          <a:xfrm>
            <a:off x="2964247" y="6853678"/>
            <a:ext cx="2830286" cy="28302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7FBF130D-2059-FA53-630F-3E391DDACA44}"/>
              </a:ext>
            </a:extLst>
          </p:cNvPr>
          <p:cNvSpPr txBox="1"/>
          <p:nvPr/>
        </p:nvSpPr>
        <p:spPr>
          <a:xfrm>
            <a:off x="3025412" y="7807154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 GIỜ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xmlns="" id="{8A1FAF3D-1EE9-8B48-4E5C-1E0643BB78B5}"/>
              </a:ext>
            </a:extLst>
          </p:cNvPr>
          <p:cNvGrpSpPr/>
          <p:nvPr/>
        </p:nvGrpSpPr>
        <p:grpSpPr>
          <a:xfrm>
            <a:off x="6802820" y="7160316"/>
            <a:ext cx="7780563" cy="1524000"/>
            <a:chOff x="3182258" y="4022993"/>
            <a:chExt cx="5187042" cy="1016000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xmlns="" id="{42DC7A11-6C62-A9F2-7660-B67533F9D035}"/>
                </a:ext>
              </a:extLst>
            </p:cNvPr>
            <p:cNvSpPr/>
            <p:nvPr/>
          </p:nvSpPr>
          <p:spPr>
            <a:xfrm>
              <a:off x="3822700" y="4022993"/>
              <a:ext cx="4546600" cy="101600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755">
                <a:buClrTx/>
                <a:defRPr/>
              </a:pPr>
              <a:r>
                <a:rPr lang="en-US" sz="9900" b="1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xmlns="" id="{942A1D3F-DD0F-7B32-F252-9A0A802D25B8}"/>
                </a:ext>
              </a:extLst>
            </p:cNvPr>
            <p:cNvSpPr/>
            <p:nvPr/>
          </p:nvSpPr>
          <p:spPr>
            <a:xfrm>
              <a:off x="3182258" y="4022993"/>
              <a:ext cx="1135743" cy="1016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ABDEC3C7-11C6-1181-1567-8606E66E6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xmlns="" id="{617DFBAB-9CBD-665B-A212-0E0F283053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624122"/>
              </p:ext>
            </p:extLst>
          </p:nvPr>
        </p:nvGraphicFramePr>
        <p:xfrm>
          <a:off x="9144000" y="1602684"/>
          <a:ext cx="5324886" cy="2181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hemSketch" r:id="rId4" imgW="2361600" imgH="966960" progId="ACD.ChemSketch.20">
                  <p:embed/>
                </p:oleObj>
              </mc:Choice>
              <mc:Fallback>
                <p:oleObj name="ChemSketch" r:id="rId4" imgW="2361600" imgH="966960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1602684"/>
                        <a:ext cx="5324886" cy="21817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67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37"/>
          <p:cNvGrpSpPr/>
          <p:nvPr/>
        </p:nvGrpSpPr>
        <p:grpSpPr>
          <a:xfrm>
            <a:off x="2094000" y="789601"/>
            <a:ext cx="14100000" cy="9797238"/>
            <a:chOff x="1047000" y="394800"/>
            <a:chExt cx="7050000" cy="4898619"/>
          </a:xfrm>
        </p:grpSpPr>
        <p:sp>
          <p:nvSpPr>
            <p:cNvPr id="1033" name="Google Shape;1033;p37"/>
            <p:cNvSpPr/>
            <p:nvPr/>
          </p:nvSpPr>
          <p:spPr>
            <a:xfrm>
              <a:off x="3977228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2465" y="1"/>
                  </a:moveTo>
                  <a:lnTo>
                    <a:pt x="0" y="7647"/>
                  </a:lnTo>
                  <a:lnTo>
                    <a:pt x="3812" y="7647"/>
                  </a:lnTo>
                  <a:lnTo>
                    <a:pt x="62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3040045" y="5014867"/>
              <a:ext cx="3027128" cy="161338"/>
            </a:xfrm>
            <a:custGeom>
              <a:avLst/>
              <a:gdLst/>
              <a:ahLst/>
              <a:cxnLst/>
              <a:rect l="l" t="t" r="r" b="b"/>
              <a:pathLst>
                <a:path w="47113" h="2511" extrusionOk="0">
                  <a:moveTo>
                    <a:pt x="23556" y="0"/>
                  </a:moveTo>
                  <a:cubicBezTo>
                    <a:pt x="10546" y="0"/>
                    <a:pt x="1" y="548"/>
                    <a:pt x="1" y="1255"/>
                  </a:cubicBezTo>
                  <a:cubicBezTo>
                    <a:pt x="1" y="1963"/>
                    <a:pt x="10546" y="2511"/>
                    <a:pt x="23556" y="2511"/>
                  </a:cubicBezTo>
                  <a:cubicBezTo>
                    <a:pt x="36567" y="2511"/>
                    <a:pt x="47112" y="1963"/>
                    <a:pt x="47112" y="1255"/>
                  </a:cubicBezTo>
                  <a:cubicBezTo>
                    <a:pt x="47112" y="548"/>
                    <a:pt x="36567" y="0"/>
                    <a:pt x="23556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3691241" y="4398767"/>
              <a:ext cx="530918" cy="894652"/>
            </a:xfrm>
            <a:custGeom>
              <a:avLst/>
              <a:gdLst/>
              <a:ahLst/>
              <a:cxnLst/>
              <a:rect l="l" t="t" r="r" b="b"/>
              <a:pathLst>
                <a:path w="8263" h="13924" extrusionOk="0">
                  <a:moveTo>
                    <a:pt x="4474" y="0"/>
                  </a:moveTo>
                  <a:lnTo>
                    <a:pt x="0" y="13924"/>
                  </a:lnTo>
                  <a:lnTo>
                    <a:pt x="3812" y="13924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4921671" y="4398767"/>
              <a:ext cx="529505" cy="894652"/>
            </a:xfrm>
            <a:custGeom>
              <a:avLst/>
              <a:gdLst/>
              <a:ahLst/>
              <a:cxnLst/>
              <a:rect l="l" t="t" r="r" b="b"/>
              <a:pathLst>
                <a:path w="8241" h="13924" extrusionOk="0">
                  <a:moveTo>
                    <a:pt x="1" y="0"/>
                  </a:moveTo>
                  <a:lnTo>
                    <a:pt x="4452" y="13924"/>
                  </a:lnTo>
                  <a:lnTo>
                    <a:pt x="8241" y="13924"/>
                  </a:lnTo>
                  <a:lnTo>
                    <a:pt x="37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4763289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1" y="1"/>
                  </a:moveTo>
                  <a:lnTo>
                    <a:pt x="2466" y="7647"/>
                  </a:lnTo>
                  <a:lnTo>
                    <a:pt x="6255" y="7647"/>
                  </a:lnTo>
                  <a:lnTo>
                    <a:pt x="3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1047000" y="394800"/>
              <a:ext cx="7050000" cy="3888000"/>
            </a:xfrm>
            <a:prstGeom prst="roundRect">
              <a:avLst>
                <a:gd name="adj" fmla="val 31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1216050" y="554525"/>
              <a:ext cx="6711900" cy="3497700"/>
            </a:xfrm>
            <a:prstGeom prst="roundRect">
              <a:avLst>
                <a:gd name="adj" fmla="val 366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1450749" y="548625"/>
              <a:ext cx="5900624" cy="258221"/>
            </a:xfrm>
            <a:custGeom>
              <a:avLst/>
              <a:gdLst/>
              <a:ahLst/>
              <a:cxnLst/>
              <a:rect l="l" t="t" r="r" b="b"/>
              <a:pathLst>
                <a:path w="82720" h="4019" extrusionOk="0">
                  <a:moveTo>
                    <a:pt x="1" y="1"/>
                  </a:moveTo>
                  <a:lnTo>
                    <a:pt x="1" y="4018"/>
                  </a:lnTo>
                  <a:lnTo>
                    <a:pt x="82720" y="1"/>
                  </a:ln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2026660" y="1116571"/>
              <a:ext cx="5206444" cy="2537524"/>
            </a:xfrm>
            <a:custGeom>
              <a:avLst/>
              <a:gdLst/>
              <a:ahLst/>
              <a:cxnLst/>
              <a:rect l="l" t="t" r="r" b="b"/>
              <a:pathLst>
                <a:path w="81031" h="39493" extrusionOk="0">
                  <a:moveTo>
                    <a:pt x="41634" y="0"/>
                  </a:moveTo>
                  <a:cubicBezTo>
                    <a:pt x="41634" y="0"/>
                    <a:pt x="9929" y="868"/>
                    <a:pt x="9929" y="7350"/>
                  </a:cubicBezTo>
                  <a:cubicBezTo>
                    <a:pt x="9929" y="8860"/>
                    <a:pt x="11135" y="9360"/>
                    <a:pt x="13046" y="9360"/>
                  </a:cubicBezTo>
                  <a:cubicBezTo>
                    <a:pt x="16781" y="9360"/>
                    <a:pt x="23213" y="7451"/>
                    <a:pt x="28608" y="7451"/>
                  </a:cubicBezTo>
                  <a:cubicBezTo>
                    <a:pt x="32257" y="7451"/>
                    <a:pt x="35432" y="8325"/>
                    <a:pt x="36977" y="11253"/>
                  </a:cubicBezTo>
                  <a:cubicBezTo>
                    <a:pt x="41976" y="20726"/>
                    <a:pt x="0" y="23236"/>
                    <a:pt x="7967" y="29605"/>
                  </a:cubicBezTo>
                  <a:cubicBezTo>
                    <a:pt x="9617" y="30924"/>
                    <a:pt x="11695" y="31400"/>
                    <a:pt x="14026" y="31400"/>
                  </a:cubicBezTo>
                  <a:cubicBezTo>
                    <a:pt x="20064" y="31400"/>
                    <a:pt x="27799" y="28207"/>
                    <a:pt x="34188" y="28207"/>
                  </a:cubicBezTo>
                  <a:cubicBezTo>
                    <a:pt x="37240" y="28207"/>
                    <a:pt x="39984" y="28935"/>
                    <a:pt x="42090" y="31088"/>
                  </a:cubicBezTo>
                  <a:cubicBezTo>
                    <a:pt x="47106" y="36187"/>
                    <a:pt x="55318" y="39493"/>
                    <a:pt x="61888" y="39493"/>
                  </a:cubicBezTo>
                  <a:cubicBezTo>
                    <a:pt x="66112" y="39493"/>
                    <a:pt x="69657" y="38126"/>
                    <a:pt x="71238" y="34991"/>
                  </a:cubicBezTo>
                  <a:cubicBezTo>
                    <a:pt x="75256" y="26957"/>
                    <a:pt x="54188" y="33257"/>
                    <a:pt x="56014" y="23008"/>
                  </a:cubicBezTo>
                  <a:cubicBezTo>
                    <a:pt x="57840" y="12759"/>
                    <a:pt x="81030" y="753"/>
                    <a:pt x="41634" y="0"/>
                  </a:cubicBez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1877080" y="1215969"/>
              <a:ext cx="5206444" cy="2537524"/>
            </a:xfrm>
            <a:custGeom>
              <a:avLst/>
              <a:gdLst/>
              <a:ahLst/>
              <a:cxnLst/>
              <a:rect l="l" t="t" r="r" b="b"/>
              <a:pathLst>
                <a:path w="81031" h="39493" extrusionOk="0">
                  <a:moveTo>
                    <a:pt x="19149" y="0"/>
                  </a:moveTo>
                  <a:cubicBezTo>
                    <a:pt x="14922" y="0"/>
                    <a:pt x="11373" y="1367"/>
                    <a:pt x="9792" y="4502"/>
                  </a:cubicBezTo>
                  <a:cubicBezTo>
                    <a:pt x="5775" y="12536"/>
                    <a:pt x="26866" y="6237"/>
                    <a:pt x="25040" y="16485"/>
                  </a:cubicBezTo>
                  <a:cubicBezTo>
                    <a:pt x="23214" y="26711"/>
                    <a:pt x="0" y="38740"/>
                    <a:pt x="39397" y="39493"/>
                  </a:cubicBezTo>
                  <a:cubicBezTo>
                    <a:pt x="39397" y="39493"/>
                    <a:pt x="71101" y="38626"/>
                    <a:pt x="71101" y="32143"/>
                  </a:cubicBezTo>
                  <a:cubicBezTo>
                    <a:pt x="71101" y="30633"/>
                    <a:pt x="69896" y="30133"/>
                    <a:pt x="67985" y="30133"/>
                  </a:cubicBezTo>
                  <a:cubicBezTo>
                    <a:pt x="64249" y="30133"/>
                    <a:pt x="57818" y="32042"/>
                    <a:pt x="52423" y="32042"/>
                  </a:cubicBezTo>
                  <a:cubicBezTo>
                    <a:pt x="48774" y="32042"/>
                    <a:pt x="45599" y="31169"/>
                    <a:pt x="44053" y="28240"/>
                  </a:cubicBezTo>
                  <a:cubicBezTo>
                    <a:pt x="39054" y="18768"/>
                    <a:pt x="81030" y="16257"/>
                    <a:pt x="73064" y="9889"/>
                  </a:cubicBezTo>
                  <a:cubicBezTo>
                    <a:pt x="71414" y="8569"/>
                    <a:pt x="69336" y="8094"/>
                    <a:pt x="67005" y="8094"/>
                  </a:cubicBezTo>
                  <a:cubicBezTo>
                    <a:pt x="60967" y="8094"/>
                    <a:pt x="53232" y="11286"/>
                    <a:pt x="46843" y="11286"/>
                  </a:cubicBezTo>
                  <a:cubicBezTo>
                    <a:pt x="43791" y="11286"/>
                    <a:pt x="41046" y="10558"/>
                    <a:pt x="38940" y="8405"/>
                  </a:cubicBezTo>
                  <a:cubicBezTo>
                    <a:pt x="33939" y="3306"/>
                    <a:pt x="25724" y="0"/>
                    <a:pt x="19149" y="0"/>
                  </a:cubicBez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1216037" y="3999840"/>
              <a:ext cx="6711821" cy="154071"/>
            </a:xfrm>
            <a:custGeom>
              <a:avLst/>
              <a:gdLst/>
              <a:ahLst/>
              <a:cxnLst/>
              <a:rect l="l" t="t" r="r" b="b"/>
              <a:pathLst>
                <a:path w="80734" h="2398" extrusionOk="0">
                  <a:moveTo>
                    <a:pt x="0" y="1"/>
                  </a:moveTo>
                  <a:lnTo>
                    <a:pt x="0" y="2397"/>
                  </a:lnTo>
                  <a:lnTo>
                    <a:pt x="80733" y="2397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1216037" y="3998363"/>
              <a:ext cx="6711821" cy="42598"/>
            </a:xfrm>
            <a:custGeom>
              <a:avLst/>
              <a:gdLst/>
              <a:ahLst/>
              <a:cxnLst/>
              <a:rect l="l" t="t" r="r" b="b"/>
              <a:pathLst>
                <a:path w="80734" h="663" extrusionOk="0">
                  <a:moveTo>
                    <a:pt x="0" y="1"/>
                  </a:moveTo>
                  <a:lnTo>
                    <a:pt x="0" y="663"/>
                  </a:lnTo>
                  <a:lnTo>
                    <a:pt x="80733" y="663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rgbClr val="7D2B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2427459" y="3975549"/>
              <a:ext cx="368231" cy="61618"/>
            </a:xfrm>
            <a:custGeom>
              <a:avLst/>
              <a:gdLst/>
              <a:ahLst/>
              <a:cxnLst/>
              <a:rect l="l" t="t" r="r" b="b"/>
              <a:pathLst>
                <a:path w="5731" h="959" extrusionOk="0">
                  <a:moveTo>
                    <a:pt x="480" y="0"/>
                  </a:moveTo>
                  <a:cubicBezTo>
                    <a:pt x="206" y="0"/>
                    <a:pt x="1" y="206"/>
                    <a:pt x="1" y="479"/>
                  </a:cubicBezTo>
                  <a:cubicBezTo>
                    <a:pt x="1" y="753"/>
                    <a:pt x="206" y="959"/>
                    <a:pt x="480" y="959"/>
                  </a:cubicBezTo>
                  <a:lnTo>
                    <a:pt x="5251" y="959"/>
                  </a:lnTo>
                  <a:cubicBezTo>
                    <a:pt x="5502" y="959"/>
                    <a:pt x="5730" y="753"/>
                    <a:pt x="5730" y="479"/>
                  </a:cubicBezTo>
                  <a:cubicBezTo>
                    <a:pt x="5730" y="206"/>
                    <a:pt x="5502" y="0"/>
                    <a:pt x="5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046" name="Google Shape;1046;p37"/>
            <p:cNvGrpSpPr/>
            <p:nvPr/>
          </p:nvGrpSpPr>
          <p:grpSpPr>
            <a:xfrm>
              <a:off x="1828699" y="557481"/>
              <a:ext cx="5486521" cy="504574"/>
              <a:chOff x="1828699" y="733756"/>
              <a:chExt cx="5486521" cy="504574"/>
            </a:xfrm>
          </p:grpSpPr>
          <p:sp>
            <p:nvSpPr>
              <p:cNvPr id="1047" name="Google Shape;1047;p37"/>
              <p:cNvSpPr/>
              <p:nvPr/>
            </p:nvSpPr>
            <p:spPr>
              <a:xfrm>
                <a:off x="1882927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663" y="0"/>
                    </a:moveTo>
                    <a:cubicBezTo>
                      <a:pt x="434" y="1438"/>
                      <a:pt x="206" y="2899"/>
                      <a:pt x="1" y="4337"/>
                    </a:cubicBezTo>
                    <a:cubicBezTo>
                      <a:pt x="845" y="3721"/>
                      <a:pt x="1690" y="3127"/>
                      <a:pt x="2534" y="2488"/>
                    </a:cubicBezTo>
                    <a:cubicBezTo>
                      <a:pt x="3150" y="3333"/>
                      <a:pt x="3790" y="4155"/>
                      <a:pt x="4429" y="4976"/>
                    </a:cubicBezTo>
                    <a:cubicBezTo>
                      <a:pt x="4634" y="3538"/>
                      <a:pt x="4817" y="2077"/>
                      <a:pt x="5022" y="639"/>
                    </a:cubicBezTo>
                    <a:cubicBezTo>
                      <a:pt x="3561" y="434"/>
                      <a:pt x="2123" y="229"/>
                      <a:pt x="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48" name="Google Shape;1048;p37"/>
              <p:cNvSpPr/>
              <p:nvPr/>
            </p:nvSpPr>
            <p:spPr>
              <a:xfrm>
                <a:off x="2220251" y="802699"/>
                <a:ext cx="318307" cy="313938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886" extrusionOk="0">
                    <a:moveTo>
                      <a:pt x="571" y="1"/>
                    </a:moveTo>
                    <a:cubicBezTo>
                      <a:pt x="388" y="1439"/>
                      <a:pt x="206" y="2899"/>
                      <a:pt x="0" y="4337"/>
                    </a:cubicBezTo>
                    <a:cubicBezTo>
                      <a:pt x="845" y="3721"/>
                      <a:pt x="1667" y="3082"/>
                      <a:pt x="2488" y="2443"/>
                    </a:cubicBezTo>
                    <a:cubicBezTo>
                      <a:pt x="3150" y="3265"/>
                      <a:pt x="3789" y="4086"/>
                      <a:pt x="4451" y="4885"/>
                    </a:cubicBezTo>
                    <a:cubicBezTo>
                      <a:pt x="4611" y="3447"/>
                      <a:pt x="4794" y="1986"/>
                      <a:pt x="4954" y="548"/>
                    </a:cubicBezTo>
                    <a:cubicBezTo>
                      <a:pt x="3493" y="366"/>
                      <a:pt x="2032" y="183"/>
                      <a:pt x="5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49" name="Google Shape;1049;p37"/>
              <p:cNvSpPr/>
              <p:nvPr/>
            </p:nvSpPr>
            <p:spPr>
              <a:xfrm>
                <a:off x="2559053" y="843756"/>
                <a:ext cx="312396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817" extrusionOk="0">
                    <a:moveTo>
                      <a:pt x="502" y="1"/>
                    </a:moveTo>
                    <a:cubicBezTo>
                      <a:pt x="320" y="1439"/>
                      <a:pt x="160" y="2899"/>
                      <a:pt x="0" y="4360"/>
                    </a:cubicBezTo>
                    <a:cubicBezTo>
                      <a:pt x="822" y="3698"/>
                      <a:pt x="1643" y="3059"/>
                      <a:pt x="2442" y="2420"/>
                    </a:cubicBezTo>
                    <a:cubicBezTo>
                      <a:pt x="3104" y="3219"/>
                      <a:pt x="3766" y="4018"/>
                      <a:pt x="4451" y="4817"/>
                    </a:cubicBezTo>
                    <a:cubicBezTo>
                      <a:pt x="4588" y="3379"/>
                      <a:pt x="4725" y="1918"/>
                      <a:pt x="4862" y="457"/>
                    </a:cubicBezTo>
                    <a:cubicBezTo>
                      <a:pt x="3401" y="320"/>
                      <a:pt x="1963" y="160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0" name="Google Shape;1050;p37"/>
              <p:cNvSpPr/>
              <p:nvPr/>
            </p:nvSpPr>
            <p:spPr>
              <a:xfrm>
                <a:off x="2897791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12" y="0"/>
                    </a:moveTo>
                    <a:cubicBezTo>
                      <a:pt x="275" y="1438"/>
                      <a:pt x="138" y="2899"/>
                      <a:pt x="1" y="4360"/>
                    </a:cubicBezTo>
                    <a:cubicBezTo>
                      <a:pt x="800" y="3698"/>
                      <a:pt x="1621" y="3036"/>
                      <a:pt x="2420" y="2374"/>
                    </a:cubicBezTo>
                    <a:cubicBezTo>
                      <a:pt x="3082" y="3173"/>
                      <a:pt x="3767" y="3949"/>
                      <a:pt x="4452" y="4748"/>
                    </a:cubicBezTo>
                    <a:cubicBezTo>
                      <a:pt x="4566" y="3287"/>
                      <a:pt x="4680" y="1826"/>
                      <a:pt x="4794" y="366"/>
                    </a:cubicBezTo>
                    <a:cubicBezTo>
                      <a:pt x="3333" y="252"/>
                      <a:pt x="1872" y="137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1" name="Google Shape;1051;p37"/>
              <p:cNvSpPr/>
              <p:nvPr/>
            </p:nvSpPr>
            <p:spPr>
              <a:xfrm>
                <a:off x="3236593" y="906852"/>
                <a:ext cx="303657" cy="29922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657" extrusionOk="0">
                    <a:moveTo>
                      <a:pt x="343" y="0"/>
                    </a:moveTo>
                    <a:cubicBezTo>
                      <a:pt x="229" y="1461"/>
                      <a:pt x="114" y="2922"/>
                      <a:pt x="0" y="4360"/>
                    </a:cubicBezTo>
                    <a:cubicBezTo>
                      <a:pt x="799" y="3698"/>
                      <a:pt x="1598" y="3013"/>
                      <a:pt x="2397" y="2351"/>
                    </a:cubicBezTo>
                    <a:cubicBezTo>
                      <a:pt x="3082" y="3127"/>
                      <a:pt x="3767" y="3903"/>
                      <a:pt x="4474" y="4657"/>
                    </a:cubicBezTo>
                    <a:cubicBezTo>
                      <a:pt x="4565" y="3219"/>
                      <a:pt x="4634" y="1758"/>
                      <a:pt x="4725" y="297"/>
                    </a:cubicBezTo>
                    <a:cubicBezTo>
                      <a:pt x="3264" y="206"/>
                      <a:pt x="1804" y="114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2" name="Google Shape;1052;p37"/>
              <p:cNvSpPr/>
              <p:nvPr/>
            </p:nvSpPr>
            <p:spPr>
              <a:xfrm>
                <a:off x="3576808" y="928826"/>
                <a:ext cx="297810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589" extrusionOk="0">
                    <a:moveTo>
                      <a:pt x="252" y="1"/>
                    </a:moveTo>
                    <a:cubicBezTo>
                      <a:pt x="161" y="1461"/>
                      <a:pt x="92" y="2922"/>
                      <a:pt x="1" y="4383"/>
                    </a:cubicBezTo>
                    <a:cubicBezTo>
                      <a:pt x="777" y="3675"/>
                      <a:pt x="1576" y="2991"/>
                      <a:pt x="2329" y="2306"/>
                    </a:cubicBezTo>
                    <a:cubicBezTo>
                      <a:pt x="3037" y="3059"/>
                      <a:pt x="3744" y="3835"/>
                      <a:pt x="4475" y="4588"/>
                    </a:cubicBezTo>
                    <a:cubicBezTo>
                      <a:pt x="4520" y="3128"/>
                      <a:pt x="4589" y="1667"/>
                      <a:pt x="4634" y="206"/>
                    </a:cubicBezTo>
                    <a:cubicBezTo>
                      <a:pt x="3174" y="160"/>
                      <a:pt x="1713" y="69"/>
                      <a:pt x="2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3" name="Google Shape;1053;p37"/>
              <p:cNvSpPr/>
              <p:nvPr/>
            </p:nvSpPr>
            <p:spPr>
              <a:xfrm>
                <a:off x="3917088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160" y="1"/>
                    </a:moveTo>
                    <a:cubicBezTo>
                      <a:pt x="114" y="1462"/>
                      <a:pt x="46" y="2922"/>
                      <a:pt x="0" y="4383"/>
                    </a:cubicBezTo>
                    <a:cubicBezTo>
                      <a:pt x="776" y="3698"/>
                      <a:pt x="1530" y="2991"/>
                      <a:pt x="2306" y="2283"/>
                    </a:cubicBezTo>
                    <a:cubicBezTo>
                      <a:pt x="3013" y="3037"/>
                      <a:pt x="3744" y="3767"/>
                      <a:pt x="4474" y="4520"/>
                    </a:cubicBezTo>
                    <a:cubicBezTo>
                      <a:pt x="4497" y="3059"/>
                      <a:pt x="4520" y="1599"/>
                      <a:pt x="4565" y="138"/>
                    </a:cubicBezTo>
                    <a:cubicBezTo>
                      <a:pt x="3082" y="115"/>
                      <a:pt x="1621" y="69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4" name="Google Shape;1054;p37"/>
              <p:cNvSpPr/>
              <p:nvPr/>
            </p:nvSpPr>
            <p:spPr>
              <a:xfrm>
                <a:off x="4257303" y="953756"/>
                <a:ext cx="287530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429" extrusionOk="0">
                    <a:moveTo>
                      <a:pt x="69" y="1"/>
                    </a:moveTo>
                    <a:cubicBezTo>
                      <a:pt x="46" y="1461"/>
                      <a:pt x="24" y="2922"/>
                      <a:pt x="1" y="4383"/>
                    </a:cubicBezTo>
                    <a:cubicBezTo>
                      <a:pt x="754" y="3653"/>
                      <a:pt x="1507" y="2945"/>
                      <a:pt x="2260" y="2215"/>
                    </a:cubicBezTo>
                    <a:cubicBezTo>
                      <a:pt x="2991" y="2945"/>
                      <a:pt x="3721" y="3698"/>
                      <a:pt x="4475" y="4429"/>
                    </a:cubicBezTo>
                    <a:cubicBezTo>
                      <a:pt x="4475" y="2968"/>
                      <a:pt x="4475" y="1507"/>
                      <a:pt x="4475" y="46"/>
                    </a:cubicBezTo>
                    <a:cubicBezTo>
                      <a:pt x="3014" y="23"/>
                      <a:pt x="1553" y="23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5" name="Google Shape;1055;p37"/>
              <p:cNvSpPr/>
              <p:nvPr/>
            </p:nvSpPr>
            <p:spPr>
              <a:xfrm>
                <a:off x="4597583" y="953756"/>
                <a:ext cx="287466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429" extrusionOk="0">
                    <a:moveTo>
                      <a:pt x="4383" y="1"/>
                    </a:moveTo>
                    <a:cubicBezTo>
                      <a:pt x="2922" y="23"/>
                      <a:pt x="1461" y="23"/>
                      <a:pt x="0" y="46"/>
                    </a:cubicBezTo>
                    <a:cubicBezTo>
                      <a:pt x="0" y="1507"/>
                      <a:pt x="0" y="2968"/>
                      <a:pt x="0" y="4429"/>
                    </a:cubicBezTo>
                    <a:cubicBezTo>
                      <a:pt x="753" y="3698"/>
                      <a:pt x="1484" y="2945"/>
                      <a:pt x="2214" y="2215"/>
                    </a:cubicBezTo>
                    <a:cubicBezTo>
                      <a:pt x="2968" y="2945"/>
                      <a:pt x="3721" y="3653"/>
                      <a:pt x="4474" y="4383"/>
                    </a:cubicBezTo>
                    <a:cubicBezTo>
                      <a:pt x="4451" y="2922"/>
                      <a:pt x="4428" y="1461"/>
                      <a:pt x="43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6" name="Google Shape;1056;p37"/>
              <p:cNvSpPr/>
              <p:nvPr/>
            </p:nvSpPr>
            <p:spPr>
              <a:xfrm>
                <a:off x="4931951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4406" y="1"/>
                    </a:moveTo>
                    <a:cubicBezTo>
                      <a:pt x="2945" y="69"/>
                      <a:pt x="1461" y="115"/>
                      <a:pt x="0" y="138"/>
                    </a:cubicBezTo>
                    <a:cubicBezTo>
                      <a:pt x="23" y="1599"/>
                      <a:pt x="69" y="3059"/>
                      <a:pt x="92" y="4520"/>
                    </a:cubicBezTo>
                    <a:cubicBezTo>
                      <a:pt x="822" y="3767"/>
                      <a:pt x="1553" y="3037"/>
                      <a:pt x="2260" y="2283"/>
                    </a:cubicBezTo>
                    <a:cubicBezTo>
                      <a:pt x="3013" y="2991"/>
                      <a:pt x="3789" y="3698"/>
                      <a:pt x="4565" y="4383"/>
                    </a:cubicBezTo>
                    <a:cubicBezTo>
                      <a:pt x="4497" y="2922"/>
                      <a:pt x="4451" y="1462"/>
                      <a:pt x="4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7" name="Google Shape;1057;p37"/>
              <p:cNvSpPr/>
              <p:nvPr/>
            </p:nvSpPr>
            <p:spPr>
              <a:xfrm>
                <a:off x="5266319" y="928826"/>
                <a:ext cx="299224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589" extrusionOk="0">
                    <a:moveTo>
                      <a:pt x="4406" y="1"/>
                    </a:moveTo>
                    <a:cubicBezTo>
                      <a:pt x="2945" y="69"/>
                      <a:pt x="1484" y="160"/>
                      <a:pt x="1" y="206"/>
                    </a:cubicBezTo>
                    <a:cubicBezTo>
                      <a:pt x="69" y="1667"/>
                      <a:pt x="115" y="3128"/>
                      <a:pt x="183" y="4588"/>
                    </a:cubicBezTo>
                    <a:cubicBezTo>
                      <a:pt x="891" y="3835"/>
                      <a:pt x="1598" y="3059"/>
                      <a:pt x="2306" y="2306"/>
                    </a:cubicBezTo>
                    <a:cubicBezTo>
                      <a:pt x="3082" y="2991"/>
                      <a:pt x="3858" y="3675"/>
                      <a:pt x="4657" y="4383"/>
                    </a:cubicBezTo>
                    <a:cubicBezTo>
                      <a:pt x="4566" y="2922"/>
                      <a:pt x="4474" y="1461"/>
                      <a:pt x="4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8" name="Google Shape;1058;p37"/>
              <p:cNvSpPr/>
              <p:nvPr/>
            </p:nvSpPr>
            <p:spPr>
              <a:xfrm>
                <a:off x="5602166" y="906852"/>
                <a:ext cx="302180" cy="300702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680" extrusionOk="0">
                    <a:moveTo>
                      <a:pt x="4383" y="0"/>
                    </a:moveTo>
                    <a:cubicBezTo>
                      <a:pt x="2922" y="114"/>
                      <a:pt x="1461" y="206"/>
                      <a:pt x="1" y="297"/>
                    </a:cubicBezTo>
                    <a:cubicBezTo>
                      <a:pt x="69" y="1758"/>
                      <a:pt x="160" y="3219"/>
                      <a:pt x="252" y="4679"/>
                    </a:cubicBezTo>
                    <a:cubicBezTo>
                      <a:pt x="959" y="3903"/>
                      <a:pt x="1644" y="3127"/>
                      <a:pt x="2329" y="2351"/>
                    </a:cubicBezTo>
                    <a:cubicBezTo>
                      <a:pt x="3128" y="3013"/>
                      <a:pt x="3904" y="3698"/>
                      <a:pt x="4703" y="4360"/>
                    </a:cubicBezTo>
                    <a:cubicBezTo>
                      <a:pt x="4611" y="2922"/>
                      <a:pt x="4497" y="1461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9" name="Google Shape;1059;p37"/>
              <p:cNvSpPr/>
              <p:nvPr/>
            </p:nvSpPr>
            <p:spPr>
              <a:xfrm>
                <a:off x="5936534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383" y="0"/>
                    </a:moveTo>
                    <a:cubicBezTo>
                      <a:pt x="2922" y="137"/>
                      <a:pt x="1462" y="252"/>
                      <a:pt x="1" y="366"/>
                    </a:cubicBezTo>
                    <a:cubicBezTo>
                      <a:pt x="115" y="1826"/>
                      <a:pt x="206" y="3287"/>
                      <a:pt x="320" y="4748"/>
                    </a:cubicBezTo>
                    <a:cubicBezTo>
                      <a:pt x="1028" y="3949"/>
                      <a:pt x="1690" y="3173"/>
                      <a:pt x="2375" y="2374"/>
                    </a:cubicBezTo>
                    <a:cubicBezTo>
                      <a:pt x="3173" y="3036"/>
                      <a:pt x="3972" y="3698"/>
                      <a:pt x="4794" y="4360"/>
                    </a:cubicBezTo>
                    <a:cubicBezTo>
                      <a:pt x="4657" y="2899"/>
                      <a:pt x="4520" y="1438"/>
                      <a:pt x="4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0" name="Google Shape;1060;p37"/>
              <p:cNvSpPr/>
              <p:nvPr/>
            </p:nvSpPr>
            <p:spPr>
              <a:xfrm>
                <a:off x="6269489" y="843756"/>
                <a:ext cx="313873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817" extrusionOk="0">
                    <a:moveTo>
                      <a:pt x="4383" y="1"/>
                    </a:moveTo>
                    <a:cubicBezTo>
                      <a:pt x="2922" y="160"/>
                      <a:pt x="1461" y="320"/>
                      <a:pt x="0" y="457"/>
                    </a:cubicBezTo>
                    <a:cubicBezTo>
                      <a:pt x="137" y="1918"/>
                      <a:pt x="297" y="3379"/>
                      <a:pt x="434" y="4817"/>
                    </a:cubicBezTo>
                    <a:cubicBezTo>
                      <a:pt x="1096" y="4018"/>
                      <a:pt x="1758" y="3219"/>
                      <a:pt x="2420" y="2420"/>
                    </a:cubicBezTo>
                    <a:cubicBezTo>
                      <a:pt x="3241" y="3059"/>
                      <a:pt x="4063" y="3721"/>
                      <a:pt x="4885" y="4360"/>
                    </a:cubicBezTo>
                    <a:cubicBezTo>
                      <a:pt x="4725" y="2899"/>
                      <a:pt x="4542" y="1439"/>
                      <a:pt x="4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1" name="Google Shape;1061;p37"/>
              <p:cNvSpPr/>
              <p:nvPr/>
            </p:nvSpPr>
            <p:spPr>
              <a:xfrm>
                <a:off x="6603857" y="802699"/>
                <a:ext cx="318307" cy="315351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908" extrusionOk="0">
                    <a:moveTo>
                      <a:pt x="4360" y="1"/>
                    </a:moveTo>
                    <a:cubicBezTo>
                      <a:pt x="2899" y="183"/>
                      <a:pt x="1461" y="366"/>
                      <a:pt x="0" y="548"/>
                    </a:cubicBezTo>
                    <a:cubicBezTo>
                      <a:pt x="160" y="1986"/>
                      <a:pt x="320" y="3447"/>
                      <a:pt x="502" y="4908"/>
                    </a:cubicBezTo>
                    <a:cubicBezTo>
                      <a:pt x="1164" y="4086"/>
                      <a:pt x="1803" y="3265"/>
                      <a:pt x="2443" y="2443"/>
                    </a:cubicBezTo>
                    <a:cubicBezTo>
                      <a:pt x="3287" y="3082"/>
                      <a:pt x="4109" y="3721"/>
                      <a:pt x="4953" y="4337"/>
                    </a:cubicBezTo>
                    <a:cubicBezTo>
                      <a:pt x="4748" y="2899"/>
                      <a:pt x="4565" y="1439"/>
                      <a:pt x="43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2" name="Google Shape;1062;p37"/>
              <p:cNvSpPr/>
              <p:nvPr/>
            </p:nvSpPr>
            <p:spPr>
              <a:xfrm>
                <a:off x="6936748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4360" y="0"/>
                    </a:moveTo>
                    <a:cubicBezTo>
                      <a:pt x="2899" y="229"/>
                      <a:pt x="1439" y="434"/>
                      <a:pt x="1" y="639"/>
                    </a:cubicBezTo>
                    <a:cubicBezTo>
                      <a:pt x="183" y="2077"/>
                      <a:pt x="389" y="3538"/>
                      <a:pt x="594" y="4976"/>
                    </a:cubicBezTo>
                    <a:cubicBezTo>
                      <a:pt x="1233" y="4155"/>
                      <a:pt x="1872" y="3333"/>
                      <a:pt x="2489" y="2511"/>
                    </a:cubicBezTo>
                    <a:cubicBezTo>
                      <a:pt x="3333" y="3127"/>
                      <a:pt x="4178" y="3744"/>
                      <a:pt x="5022" y="4337"/>
                    </a:cubicBezTo>
                    <a:cubicBezTo>
                      <a:pt x="4794" y="2899"/>
                      <a:pt x="4588" y="1461"/>
                      <a:pt x="4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3" name="Google Shape;1063;p37"/>
              <p:cNvSpPr/>
              <p:nvPr/>
            </p:nvSpPr>
            <p:spPr>
              <a:xfrm>
                <a:off x="1828699" y="733756"/>
                <a:ext cx="548652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85390" h="3585" extrusionOk="0">
                    <a:moveTo>
                      <a:pt x="137" y="1"/>
                    </a:moveTo>
                    <a:cubicBezTo>
                      <a:pt x="69" y="1"/>
                      <a:pt x="23" y="24"/>
                      <a:pt x="0" y="92"/>
                    </a:cubicBezTo>
                    <a:cubicBezTo>
                      <a:pt x="0" y="161"/>
                      <a:pt x="46" y="206"/>
                      <a:pt x="91" y="229"/>
                    </a:cubicBezTo>
                    <a:cubicBezTo>
                      <a:pt x="14220" y="2466"/>
                      <a:pt x="28463" y="3584"/>
                      <a:pt x="42683" y="3584"/>
                    </a:cubicBezTo>
                    <a:cubicBezTo>
                      <a:pt x="56926" y="3584"/>
                      <a:pt x="71147" y="2466"/>
                      <a:pt x="85298" y="229"/>
                    </a:cubicBezTo>
                    <a:cubicBezTo>
                      <a:pt x="85344" y="206"/>
                      <a:pt x="85390" y="161"/>
                      <a:pt x="85390" y="92"/>
                    </a:cubicBezTo>
                    <a:cubicBezTo>
                      <a:pt x="85367" y="24"/>
                      <a:pt x="85321" y="1"/>
                      <a:pt x="85253" y="1"/>
                    </a:cubicBezTo>
                    <a:cubicBezTo>
                      <a:pt x="71135" y="2238"/>
                      <a:pt x="56915" y="3356"/>
                      <a:pt x="42695" y="3356"/>
                    </a:cubicBezTo>
                    <a:cubicBezTo>
                      <a:pt x="28475" y="3356"/>
                      <a:pt x="14254" y="2238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64" name="Google Shape;1064;p37"/>
            <p:cNvGrpSpPr/>
            <p:nvPr/>
          </p:nvGrpSpPr>
          <p:grpSpPr>
            <a:xfrm>
              <a:off x="1677938" y="3771677"/>
              <a:ext cx="523658" cy="265491"/>
              <a:chOff x="2778988" y="3640527"/>
              <a:chExt cx="523658" cy="265491"/>
            </a:xfrm>
          </p:grpSpPr>
          <p:sp>
            <p:nvSpPr>
              <p:cNvPr id="1065" name="Google Shape;1065;p37"/>
              <p:cNvSpPr/>
              <p:nvPr/>
            </p:nvSpPr>
            <p:spPr>
              <a:xfrm>
                <a:off x="2778988" y="3640527"/>
                <a:ext cx="523658" cy="265491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4132" extrusionOk="0">
                    <a:moveTo>
                      <a:pt x="1" y="0"/>
                    </a:moveTo>
                    <a:lnTo>
                      <a:pt x="1" y="4132"/>
                    </a:lnTo>
                    <a:lnTo>
                      <a:pt x="8150" y="4132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6" name="Google Shape;1066;p37"/>
              <p:cNvSpPr/>
              <p:nvPr/>
            </p:nvSpPr>
            <p:spPr>
              <a:xfrm>
                <a:off x="2778988" y="3674259"/>
                <a:ext cx="523658" cy="196548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059" extrusionOk="0">
                    <a:moveTo>
                      <a:pt x="1" y="0"/>
                    </a:moveTo>
                    <a:lnTo>
                      <a:pt x="1" y="3059"/>
                    </a:lnTo>
                    <a:lnTo>
                      <a:pt x="8150" y="3059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67" name="Google Shape;1067;p37"/>
          <p:cNvSpPr txBox="1">
            <a:spLocks noGrp="1"/>
          </p:cNvSpPr>
          <p:nvPr>
            <p:ph type="ctrTitle"/>
          </p:nvPr>
        </p:nvSpPr>
        <p:spPr>
          <a:xfrm>
            <a:off x="3753471" y="2225976"/>
            <a:ext cx="11053200" cy="1458033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dirty="0">
                <a:solidFill>
                  <a:schemeClr val="dk2"/>
                </a:solidFill>
                <a:latin typeface="+mj-lt"/>
                <a:ea typeface="+mn-ea"/>
                <a:cs typeface="+mn-ea"/>
                <a:sym typeface="+mn-lt"/>
              </a:rPr>
              <a:t>Bài 11:</a:t>
            </a:r>
            <a:endParaRPr dirty="0">
              <a:solidFill>
                <a:schemeClr val="dk2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grpSp>
        <p:nvGrpSpPr>
          <p:cNvPr id="1069" name="Google Shape;1069;p37"/>
          <p:cNvGrpSpPr/>
          <p:nvPr/>
        </p:nvGrpSpPr>
        <p:grpSpPr>
          <a:xfrm>
            <a:off x="-300602" y="2506039"/>
            <a:ext cx="3597990" cy="7929122"/>
            <a:chOff x="1728946" y="948307"/>
            <a:chExt cx="1955004" cy="4308369"/>
          </a:xfrm>
        </p:grpSpPr>
        <p:sp>
          <p:nvSpPr>
            <p:cNvPr id="1070" name="Google Shape;1070;p37"/>
            <p:cNvSpPr/>
            <p:nvPr/>
          </p:nvSpPr>
          <p:spPr>
            <a:xfrm>
              <a:off x="2130779" y="5054217"/>
              <a:ext cx="1240844" cy="202460"/>
            </a:xfrm>
            <a:custGeom>
              <a:avLst/>
              <a:gdLst/>
              <a:ahLst/>
              <a:cxnLst/>
              <a:rect l="l" t="t" r="r" b="b"/>
              <a:pathLst>
                <a:path w="19312" h="3151" extrusionOk="0">
                  <a:moveTo>
                    <a:pt x="9656" y="1"/>
                  </a:moveTo>
                  <a:cubicBezTo>
                    <a:pt x="4338" y="1"/>
                    <a:pt x="1" y="709"/>
                    <a:pt x="1" y="1576"/>
                  </a:cubicBezTo>
                  <a:cubicBezTo>
                    <a:pt x="1" y="2443"/>
                    <a:pt x="4338" y="3151"/>
                    <a:pt x="9656" y="3151"/>
                  </a:cubicBezTo>
                  <a:cubicBezTo>
                    <a:pt x="14997" y="3151"/>
                    <a:pt x="19311" y="2443"/>
                    <a:pt x="19311" y="1576"/>
                  </a:cubicBezTo>
                  <a:cubicBezTo>
                    <a:pt x="19311" y="709"/>
                    <a:pt x="14997" y="1"/>
                    <a:pt x="9656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067962" y="1116519"/>
              <a:ext cx="615989" cy="438523"/>
            </a:xfrm>
            <a:custGeom>
              <a:avLst/>
              <a:gdLst/>
              <a:ahLst/>
              <a:cxnLst/>
              <a:rect l="l" t="t" r="r" b="b"/>
              <a:pathLst>
                <a:path w="9587" h="6825" extrusionOk="0">
                  <a:moveTo>
                    <a:pt x="4337" y="0"/>
                  </a:moveTo>
                  <a:cubicBezTo>
                    <a:pt x="1438" y="0"/>
                    <a:pt x="0" y="3492"/>
                    <a:pt x="0" y="3492"/>
                  </a:cubicBezTo>
                  <a:lnTo>
                    <a:pt x="1119" y="3972"/>
                  </a:lnTo>
                  <a:cubicBezTo>
                    <a:pt x="1605" y="3616"/>
                    <a:pt x="2097" y="3469"/>
                    <a:pt x="2578" y="3469"/>
                  </a:cubicBezTo>
                  <a:cubicBezTo>
                    <a:pt x="4879" y="3469"/>
                    <a:pt x="6939" y="6825"/>
                    <a:pt x="6939" y="6825"/>
                  </a:cubicBezTo>
                  <a:lnTo>
                    <a:pt x="7259" y="6277"/>
                  </a:lnTo>
                  <a:lnTo>
                    <a:pt x="6391" y="4999"/>
                  </a:lnTo>
                  <a:lnTo>
                    <a:pt x="7533" y="5775"/>
                  </a:lnTo>
                  <a:lnTo>
                    <a:pt x="8811" y="3538"/>
                  </a:lnTo>
                  <a:lnTo>
                    <a:pt x="7829" y="2442"/>
                  </a:lnTo>
                  <a:lnTo>
                    <a:pt x="9176" y="2922"/>
                  </a:lnTo>
                  <a:lnTo>
                    <a:pt x="9587" y="2191"/>
                  </a:lnTo>
                  <a:cubicBezTo>
                    <a:pt x="9587" y="2191"/>
                    <a:pt x="7236" y="23"/>
                    <a:pt x="4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3048879" y="3000587"/>
              <a:ext cx="296333" cy="642911"/>
            </a:xfrm>
            <a:custGeom>
              <a:avLst/>
              <a:gdLst/>
              <a:ahLst/>
              <a:cxnLst/>
              <a:rect l="l" t="t" r="r" b="b"/>
              <a:pathLst>
                <a:path w="4612" h="10006" extrusionOk="0">
                  <a:moveTo>
                    <a:pt x="2023" y="1"/>
                  </a:moveTo>
                  <a:cubicBezTo>
                    <a:pt x="1913" y="1"/>
                    <a:pt x="1802" y="11"/>
                    <a:pt x="1690" y="30"/>
                  </a:cubicBezTo>
                  <a:cubicBezTo>
                    <a:pt x="685" y="213"/>
                    <a:pt x="0" y="1194"/>
                    <a:pt x="206" y="2222"/>
                  </a:cubicBezTo>
                  <a:lnTo>
                    <a:pt x="2306" y="10005"/>
                  </a:lnTo>
                  <a:lnTo>
                    <a:pt x="4611" y="9663"/>
                  </a:lnTo>
                  <a:lnTo>
                    <a:pt x="3881" y="1537"/>
                  </a:lnTo>
                  <a:cubicBezTo>
                    <a:pt x="3718" y="642"/>
                    <a:pt x="2921" y="1"/>
                    <a:pt x="2023" y="1"/>
                  </a:cubicBez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3057681" y="3545831"/>
              <a:ext cx="301730" cy="325118"/>
            </a:xfrm>
            <a:custGeom>
              <a:avLst/>
              <a:gdLst/>
              <a:ahLst/>
              <a:cxnLst/>
              <a:rect l="l" t="t" r="r" b="b"/>
              <a:pathLst>
                <a:path w="4696" h="5060" extrusionOk="0">
                  <a:moveTo>
                    <a:pt x="2983" y="0"/>
                  </a:moveTo>
                  <a:cubicBezTo>
                    <a:pt x="2880" y="0"/>
                    <a:pt x="2775" y="12"/>
                    <a:pt x="2671" y="35"/>
                  </a:cubicBezTo>
                  <a:cubicBezTo>
                    <a:pt x="2671" y="35"/>
                    <a:pt x="2648" y="58"/>
                    <a:pt x="2648" y="58"/>
                  </a:cubicBezTo>
                  <a:cubicBezTo>
                    <a:pt x="1689" y="286"/>
                    <a:pt x="0" y="1268"/>
                    <a:pt x="160" y="1565"/>
                  </a:cubicBezTo>
                  <a:cubicBezTo>
                    <a:pt x="192" y="1624"/>
                    <a:pt x="280" y="1648"/>
                    <a:pt x="400" y="1648"/>
                  </a:cubicBezTo>
                  <a:cubicBezTo>
                    <a:pt x="879" y="1648"/>
                    <a:pt x="1872" y="1268"/>
                    <a:pt x="1872" y="1268"/>
                  </a:cubicBezTo>
                  <a:lnTo>
                    <a:pt x="1872" y="1268"/>
                  </a:lnTo>
                  <a:cubicBezTo>
                    <a:pt x="1872" y="1268"/>
                    <a:pt x="229" y="3870"/>
                    <a:pt x="594" y="4098"/>
                  </a:cubicBezTo>
                  <a:cubicBezTo>
                    <a:pt x="616" y="4113"/>
                    <a:pt x="643" y="4120"/>
                    <a:pt x="673" y="4120"/>
                  </a:cubicBezTo>
                  <a:cubicBezTo>
                    <a:pt x="1096" y="4120"/>
                    <a:pt x="2191" y="2706"/>
                    <a:pt x="2192" y="2706"/>
                  </a:cubicBezTo>
                  <a:lnTo>
                    <a:pt x="2192" y="2706"/>
                  </a:lnTo>
                  <a:cubicBezTo>
                    <a:pt x="2191" y="2706"/>
                    <a:pt x="1324" y="4692"/>
                    <a:pt x="1644" y="4920"/>
                  </a:cubicBezTo>
                  <a:cubicBezTo>
                    <a:pt x="1661" y="4932"/>
                    <a:pt x="1680" y="4938"/>
                    <a:pt x="1701" y="4938"/>
                  </a:cubicBezTo>
                  <a:cubicBezTo>
                    <a:pt x="2072" y="4938"/>
                    <a:pt x="3013" y="3117"/>
                    <a:pt x="3013" y="3117"/>
                  </a:cubicBezTo>
                  <a:lnTo>
                    <a:pt x="3013" y="3117"/>
                  </a:lnTo>
                  <a:cubicBezTo>
                    <a:pt x="3013" y="3117"/>
                    <a:pt x="2876" y="4943"/>
                    <a:pt x="3219" y="5057"/>
                  </a:cubicBezTo>
                  <a:cubicBezTo>
                    <a:pt x="3226" y="5059"/>
                    <a:pt x="3233" y="5060"/>
                    <a:pt x="3240" y="5060"/>
                  </a:cubicBezTo>
                  <a:cubicBezTo>
                    <a:pt x="3573" y="5060"/>
                    <a:pt x="3858" y="2957"/>
                    <a:pt x="3858" y="2957"/>
                  </a:cubicBezTo>
                  <a:cubicBezTo>
                    <a:pt x="3858" y="2957"/>
                    <a:pt x="4246" y="4258"/>
                    <a:pt x="4429" y="4304"/>
                  </a:cubicBezTo>
                  <a:cubicBezTo>
                    <a:pt x="4443" y="4309"/>
                    <a:pt x="4457" y="4311"/>
                    <a:pt x="4471" y="4311"/>
                  </a:cubicBezTo>
                  <a:cubicBezTo>
                    <a:pt x="4643" y="4311"/>
                    <a:pt x="4696" y="3880"/>
                    <a:pt x="4611" y="2523"/>
                  </a:cubicBezTo>
                  <a:cubicBezTo>
                    <a:pt x="4565" y="1998"/>
                    <a:pt x="4497" y="1565"/>
                    <a:pt x="4451" y="1222"/>
                  </a:cubicBezTo>
                  <a:cubicBezTo>
                    <a:pt x="4312" y="508"/>
                    <a:pt x="3673" y="0"/>
                    <a:pt x="2983" y="0"/>
                  </a:cubicBez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1982678" y="2646108"/>
              <a:ext cx="393097" cy="370416"/>
            </a:xfrm>
            <a:custGeom>
              <a:avLst/>
              <a:gdLst/>
              <a:ahLst/>
              <a:cxnLst/>
              <a:rect l="l" t="t" r="r" b="b"/>
              <a:pathLst>
                <a:path w="6118" h="5765" extrusionOk="0">
                  <a:moveTo>
                    <a:pt x="3470" y="1"/>
                  </a:moveTo>
                  <a:lnTo>
                    <a:pt x="777" y="2534"/>
                  </a:lnTo>
                  <a:cubicBezTo>
                    <a:pt x="46" y="3265"/>
                    <a:pt x="0" y="4452"/>
                    <a:pt x="708" y="5182"/>
                  </a:cubicBezTo>
                  <a:cubicBezTo>
                    <a:pt x="1073" y="5571"/>
                    <a:pt x="1565" y="5765"/>
                    <a:pt x="2060" y="5765"/>
                  </a:cubicBezTo>
                  <a:cubicBezTo>
                    <a:pt x="2524" y="5765"/>
                    <a:pt x="2991" y="5593"/>
                    <a:pt x="3356" y="5251"/>
                  </a:cubicBezTo>
                  <a:lnTo>
                    <a:pt x="6118" y="262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2205569" y="2411459"/>
              <a:ext cx="429785" cy="403377"/>
            </a:xfrm>
            <a:custGeom>
              <a:avLst/>
              <a:gdLst/>
              <a:ahLst/>
              <a:cxnLst/>
              <a:rect l="l" t="t" r="r" b="b"/>
              <a:pathLst>
                <a:path w="6689" h="6278" extrusionOk="0">
                  <a:moveTo>
                    <a:pt x="4618" y="1"/>
                  </a:moveTo>
                  <a:cubicBezTo>
                    <a:pt x="4126" y="1"/>
                    <a:pt x="3632" y="194"/>
                    <a:pt x="3265" y="549"/>
                  </a:cubicBezTo>
                  <a:lnTo>
                    <a:pt x="1" y="3653"/>
                  </a:lnTo>
                  <a:lnTo>
                    <a:pt x="2649" y="6278"/>
                  </a:lnTo>
                  <a:lnTo>
                    <a:pt x="5890" y="3219"/>
                  </a:lnTo>
                  <a:cubicBezTo>
                    <a:pt x="6689" y="2443"/>
                    <a:pt x="6666" y="1096"/>
                    <a:pt x="5730" y="389"/>
                  </a:cubicBezTo>
                  <a:cubicBezTo>
                    <a:pt x="5405" y="125"/>
                    <a:pt x="5012" y="1"/>
                    <a:pt x="46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026905" y="2826528"/>
              <a:ext cx="274294" cy="376263"/>
            </a:xfrm>
            <a:custGeom>
              <a:avLst/>
              <a:gdLst/>
              <a:ahLst/>
              <a:cxnLst/>
              <a:rect l="l" t="t" r="r" b="b"/>
              <a:pathLst>
                <a:path w="4269" h="5856" extrusionOk="0">
                  <a:moveTo>
                    <a:pt x="3721" y="0"/>
                  </a:moveTo>
                  <a:lnTo>
                    <a:pt x="0" y="525"/>
                  </a:lnTo>
                  <a:lnTo>
                    <a:pt x="434" y="4200"/>
                  </a:lnTo>
                  <a:cubicBezTo>
                    <a:pt x="540" y="5156"/>
                    <a:pt x="1358" y="5855"/>
                    <a:pt x="2299" y="5855"/>
                  </a:cubicBezTo>
                  <a:cubicBezTo>
                    <a:pt x="2369" y="5855"/>
                    <a:pt x="2440" y="5852"/>
                    <a:pt x="2511" y="5844"/>
                  </a:cubicBezTo>
                  <a:cubicBezTo>
                    <a:pt x="3515" y="5730"/>
                    <a:pt x="4268" y="4794"/>
                    <a:pt x="4154" y="3767"/>
                  </a:cubicBezTo>
                  <a:lnTo>
                    <a:pt x="3721" y="0"/>
                  </a:ln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2985783" y="2435360"/>
              <a:ext cx="280205" cy="424966"/>
            </a:xfrm>
            <a:custGeom>
              <a:avLst/>
              <a:gdLst/>
              <a:ahLst/>
              <a:cxnLst/>
              <a:rect l="l" t="t" r="r" b="b"/>
              <a:pathLst>
                <a:path w="4361" h="6614" extrusionOk="0">
                  <a:moveTo>
                    <a:pt x="2000" y="1"/>
                  </a:moveTo>
                  <a:cubicBezTo>
                    <a:pt x="1920" y="1"/>
                    <a:pt x="1840" y="6"/>
                    <a:pt x="1759" y="17"/>
                  </a:cubicBezTo>
                  <a:cubicBezTo>
                    <a:pt x="754" y="131"/>
                    <a:pt x="1" y="1067"/>
                    <a:pt x="115" y="2071"/>
                  </a:cubicBezTo>
                  <a:lnTo>
                    <a:pt x="640" y="6613"/>
                  </a:lnTo>
                  <a:lnTo>
                    <a:pt x="4361" y="6088"/>
                  </a:lnTo>
                  <a:lnTo>
                    <a:pt x="3836" y="1660"/>
                  </a:lnTo>
                  <a:cubicBezTo>
                    <a:pt x="3731" y="714"/>
                    <a:pt x="2929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2195353" y="2596248"/>
              <a:ext cx="222956" cy="228867"/>
            </a:xfrm>
            <a:custGeom>
              <a:avLst/>
              <a:gdLst/>
              <a:ahLst/>
              <a:cxnLst/>
              <a:rect l="l" t="t" r="r" b="b"/>
              <a:pathLst>
                <a:path w="3470" h="3562" extrusionOk="0">
                  <a:moveTo>
                    <a:pt x="799" y="1"/>
                  </a:moveTo>
                  <a:lnTo>
                    <a:pt x="0" y="754"/>
                  </a:lnTo>
                  <a:lnTo>
                    <a:pt x="2808" y="3562"/>
                  </a:lnTo>
                  <a:lnTo>
                    <a:pt x="3470" y="2945"/>
                  </a:lnTo>
                  <a:lnTo>
                    <a:pt x="2694" y="2055"/>
                  </a:lnTo>
                  <a:lnTo>
                    <a:pt x="2305" y="2169"/>
                  </a:lnTo>
                  <a:lnTo>
                    <a:pt x="2420" y="1781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010777" y="2763432"/>
              <a:ext cx="261058" cy="105695"/>
            </a:xfrm>
            <a:custGeom>
              <a:avLst/>
              <a:gdLst/>
              <a:ahLst/>
              <a:cxnLst/>
              <a:rect l="l" t="t" r="r" b="b"/>
              <a:pathLst>
                <a:path w="4063" h="1645" extrusionOk="0">
                  <a:moveTo>
                    <a:pt x="3880" y="1"/>
                  </a:moveTo>
                  <a:lnTo>
                    <a:pt x="1529" y="435"/>
                  </a:lnTo>
                  <a:lnTo>
                    <a:pt x="1392" y="823"/>
                  </a:lnTo>
                  <a:lnTo>
                    <a:pt x="1141" y="480"/>
                  </a:lnTo>
                  <a:lnTo>
                    <a:pt x="0" y="754"/>
                  </a:lnTo>
                  <a:lnTo>
                    <a:pt x="137" y="1644"/>
                  </a:lnTo>
                  <a:lnTo>
                    <a:pt x="4063" y="1097"/>
                  </a:lnTo>
                  <a:lnTo>
                    <a:pt x="38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2385989" y="3353011"/>
              <a:ext cx="362320" cy="1038385"/>
            </a:xfrm>
            <a:custGeom>
              <a:avLst/>
              <a:gdLst/>
              <a:ahLst/>
              <a:cxnLst/>
              <a:rect l="l" t="t" r="r" b="b"/>
              <a:pathLst>
                <a:path w="5639" h="16161" extrusionOk="0">
                  <a:moveTo>
                    <a:pt x="2534" y="1"/>
                  </a:moveTo>
                  <a:cubicBezTo>
                    <a:pt x="1142" y="1"/>
                    <a:pt x="0" y="1142"/>
                    <a:pt x="0" y="2511"/>
                  </a:cubicBezTo>
                  <a:lnTo>
                    <a:pt x="0" y="13627"/>
                  </a:lnTo>
                  <a:cubicBezTo>
                    <a:pt x="0" y="15020"/>
                    <a:pt x="1142" y="16161"/>
                    <a:pt x="2534" y="16161"/>
                  </a:cubicBezTo>
                  <a:cubicBezTo>
                    <a:pt x="3904" y="16161"/>
                    <a:pt x="5045" y="15020"/>
                    <a:pt x="5045" y="13627"/>
                  </a:cubicBezTo>
                  <a:lnTo>
                    <a:pt x="5638" y="2511"/>
                  </a:lnTo>
                  <a:cubicBezTo>
                    <a:pt x="5638" y="1142"/>
                    <a:pt x="3904" y="1"/>
                    <a:pt x="2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2385989" y="4092168"/>
              <a:ext cx="324154" cy="875633"/>
            </a:xfrm>
            <a:custGeom>
              <a:avLst/>
              <a:gdLst/>
              <a:ahLst/>
              <a:cxnLst/>
              <a:rect l="l" t="t" r="r" b="b"/>
              <a:pathLst>
                <a:path w="5045" h="13628" extrusionOk="0">
                  <a:moveTo>
                    <a:pt x="2534" y="1"/>
                  </a:moveTo>
                  <a:cubicBezTo>
                    <a:pt x="1142" y="1"/>
                    <a:pt x="0" y="1119"/>
                    <a:pt x="0" y="2511"/>
                  </a:cubicBezTo>
                  <a:lnTo>
                    <a:pt x="799" y="13627"/>
                  </a:lnTo>
                  <a:lnTo>
                    <a:pt x="4451" y="13627"/>
                  </a:lnTo>
                  <a:lnTo>
                    <a:pt x="5045" y="2511"/>
                  </a:lnTo>
                  <a:cubicBezTo>
                    <a:pt x="5045" y="1119"/>
                    <a:pt x="3904" y="1"/>
                    <a:pt x="2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2437326" y="4967733"/>
              <a:ext cx="242039" cy="77810"/>
            </a:xfrm>
            <a:custGeom>
              <a:avLst/>
              <a:gdLst/>
              <a:ahLst/>
              <a:cxnLst/>
              <a:rect l="l" t="t" r="r" b="b"/>
              <a:pathLst>
                <a:path w="3767" h="1211" extrusionOk="0">
                  <a:moveTo>
                    <a:pt x="0" y="0"/>
                  </a:moveTo>
                  <a:lnTo>
                    <a:pt x="776" y="1119"/>
                  </a:lnTo>
                  <a:cubicBezTo>
                    <a:pt x="776" y="1119"/>
                    <a:pt x="1063" y="1210"/>
                    <a:pt x="1606" y="1210"/>
                  </a:cubicBezTo>
                  <a:cubicBezTo>
                    <a:pt x="2112" y="1210"/>
                    <a:pt x="2841" y="1130"/>
                    <a:pt x="3766" y="822"/>
                  </a:cubicBezTo>
                  <a:cubicBezTo>
                    <a:pt x="3721" y="365"/>
                    <a:pt x="3652" y="0"/>
                    <a:pt x="3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2100002" y="4967733"/>
              <a:ext cx="592537" cy="237606"/>
            </a:xfrm>
            <a:custGeom>
              <a:avLst/>
              <a:gdLst/>
              <a:ahLst/>
              <a:cxnLst/>
              <a:rect l="l" t="t" r="r" b="b"/>
              <a:pathLst>
                <a:path w="9222" h="3698" extrusionOk="0">
                  <a:moveTo>
                    <a:pt x="5250" y="0"/>
                  </a:moveTo>
                  <a:cubicBezTo>
                    <a:pt x="5250" y="0"/>
                    <a:pt x="4976" y="114"/>
                    <a:pt x="4543" y="297"/>
                  </a:cubicBezTo>
                  <a:lnTo>
                    <a:pt x="4725" y="662"/>
                  </a:lnTo>
                  <a:cubicBezTo>
                    <a:pt x="4970" y="1103"/>
                    <a:pt x="4585" y="1532"/>
                    <a:pt x="4187" y="1532"/>
                  </a:cubicBezTo>
                  <a:cubicBezTo>
                    <a:pt x="4028" y="1532"/>
                    <a:pt x="3867" y="1464"/>
                    <a:pt x="3744" y="1301"/>
                  </a:cubicBezTo>
                  <a:cubicBezTo>
                    <a:pt x="3653" y="1164"/>
                    <a:pt x="3538" y="1005"/>
                    <a:pt x="3447" y="776"/>
                  </a:cubicBezTo>
                  <a:cubicBezTo>
                    <a:pt x="2466" y="1233"/>
                    <a:pt x="1370" y="1803"/>
                    <a:pt x="914" y="2260"/>
                  </a:cubicBezTo>
                  <a:cubicBezTo>
                    <a:pt x="0" y="3173"/>
                    <a:pt x="1210" y="3698"/>
                    <a:pt x="4155" y="3698"/>
                  </a:cubicBezTo>
                  <a:cubicBezTo>
                    <a:pt x="7099" y="3698"/>
                    <a:pt x="8765" y="3196"/>
                    <a:pt x="9062" y="2922"/>
                  </a:cubicBezTo>
                  <a:cubicBezTo>
                    <a:pt x="9222" y="2739"/>
                    <a:pt x="9131" y="1621"/>
                    <a:pt x="9016" y="822"/>
                  </a:cubicBezTo>
                  <a:cubicBezTo>
                    <a:pt x="8091" y="1130"/>
                    <a:pt x="7362" y="1210"/>
                    <a:pt x="6856" y="1210"/>
                  </a:cubicBezTo>
                  <a:cubicBezTo>
                    <a:pt x="6313" y="1210"/>
                    <a:pt x="6026" y="1119"/>
                    <a:pt x="6026" y="1119"/>
                  </a:cubicBezTo>
                  <a:lnTo>
                    <a:pt x="5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2321480" y="4986752"/>
              <a:ext cx="107109" cy="93937"/>
            </a:xfrm>
            <a:custGeom>
              <a:avLst/>
              <a:gdLst/>
              <a:ahLst/>
              <a:cxnLst/>
              <a:rect l="l" t="t" r="r" b="b"/>
              <a:pathLst>
                <a:path w="1667" h="1462" extrusionOk="0">
                  <a:moveTo>
                    <a:pt x="1096" y="1"/>
                  </a:moveTo>
                  <a:cubicBezTo>
                    <a:pt x="776" y="138"/>
                    <a:pt x="411" y="298"/>
                    <a:pt x="0" y="480"/>
                  </a:cubicBezTo>
                  <a:cubicBezTo>
                    <a:pt x="365" y="1256"/>
                    <a:pt x="753" y="1462"/>
                    <a:pt x="1073" y="1462"/>
                  </a:cubicBezTo>
                  <a:cubicBezTo>
                    <a:pt x="1438" y="1462"/>
                    <a:pt x="1666" y="1051"/>
                    <a:pt x="1484" y="731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2771695" y="3353011"/>
              <a:ext cx="362320" cy="1038385"/>
            </a:xfrm>
            <a:custGeom>
              <a:avLst/>
              <a:gdLst/>
              <a:ahLst/>
              <a:cxnLst/>
              <a:rect l="l" t="t" r="r" b="b"/>
              <a:pathLst>
                <a:path w="5639" h="16161" extrusionOk="0">
                  <a:moveTo>
                    <a:pt x="3128" y="1"/>
                  </a:moveTo>
                  <a:cubicBezTo>
                    <a:pt x="1735" y="1"/>
                    <a:pt x="0" y="1142"/>
                    <a:pt x="0" y="2511"/>
                  </a:cubicBezTo>
                  <a:lnTo>
                    <a:pt x="594" y="13627"/>
                  </a:lnTo>
                  <a:cubicBezTo>
                    <a:pt x="594" y="15020"/>
                    <a:pt x="1735" y="16161"/>
                    <a:pt x="3128" y="16161"/>
                  </a:cubicBezTo>
                  <a:cubicBezTo>
                    <a:pt x="4497" y="16161"/>
                    <a:pt x="5638" y="15020"/>
                    <a:pt x="5638" y="13627"/>
                  </a:cubicBezTo>
                  <a:lnTo>
                    <a:pt x="5638" y="2511"/>
                  </a:lnTo>
                  <a:cubicBezTo>
                    <a:pt x="5638" y="1142"/>
                    <a:pt x="4497" y="1"/>
                    <a:pt x="3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2809796" y="4092168"/>
              <a:ext cx="324218" cy="875633"/>
            </a:xfrm>
            <a:custGeom>
              <a:avLst/>
              <a:gdLst/>
              <a:ahLst/>
              <a:cxnLst/>
              <a:rect l="l" t="t" r="r" b="b"/>
              <a:pathLst>
                <a:path w="5046" h="13628" extrusionOk="0">
                  <a:moveTo>
                    <a:pt x="2535" y="1"/>
                  </a:moveTo>
                  <a:cubicBezTo>
                    <a:pt x="1142" y="1"/>
                    <a:pt x="1" y="1119"/>
                    <a:pt x="1" y="2511"/>
                  </a:cubicBezTo>
                  <a:lnTo>
                    <a:pt x="594" y="13627"/>
                  </a:lnTo>
                  <a:lnTo>
                    <a:pt x="4246" y="13627"/>
                  </a:lnTo>
                  <a:lnTo>
                    <a:pt x="5045" y="2511"/>
                  </a:lnTo>
                  <a:cubicBezTo>
                    <a:pt x="5045" y="1119"/>
                    <a:pt x="3904" y="1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2840637" y="4967733"/>
              <a:ext cx="242039" cy="77810"/>
            </a:xfrm>
            <a:custGeom>
              <a:avLst/>
              <a:gdLst/>
              <a:ahLst/>
              <a:cxnLst/>
              <a:rect l="l" t="t" r="r" b="b"/>
              <a:pathLst>
                <a:path w="3767" h="1211" extrusionOk="0">
                  <a:moveTo>
                    <a:pt x="114" y="0"/>
                  </a:moveTo>
                  <a:cubicBezTo>
                    <a:pt x="114" y="0"/>
                    <a:pt x="69" y="365"/>
                    <a:pt x="0" y="822"/>
                  </a:cubicBezTo>
                  <a:cubicBezTo>
                    <a:pt x="937" y="1130"/>
                    <a:pt x="1671" y="1210"/>
                    <a:pt x="2181" y="1210"/>
                  </a:cubicBezTo>
                  <a:cubicBezTo>
                    <a:pt x="2726" y="1210"/>
                    <a:pt x="3013" y="1119"/>
                    <a:pt x="3013" y="1119"/>
                  </a:cubicBezTo>
                  <a:lnTo>
                    <a:pt x="3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2827401" y="4967733"/>
              <a:ext cx="592601" cy="237606"/>
            </a:xfrm>
            <a:custGeom>
              <a:avLst/>
              <a:gdLst/>
              <a:ahLst/>
              <a:cxnLst/>
              <a:rect l="l" t="t" r="r" b="b"/>
              <a:pathLst>
                <a:path w="9223" h="3698" extrusionOk="0">
                  <a:moveTo>
                    <a:pt x="3972" y="0"/>
                  </a:moveTo>
                  <a:lnTo>
                    <a:pt x="3219" y="1119"/>
                  </a:lnTo>
                  <a:cubicBezTo>
                    <a:pt x="3219" y="1119"/>
                    <a:pt x="2932" y="1210"/>
                    <a:pt x="2387" y="1210"/>
                  </a:cubicBezTo>
                  <a:cubicBezTo>
                    <a:pt x="1877" y="1210"/>
                    <a:pt x="1143" y="1130"/>
                    <a:pt x="206" y="822"/>
                  </a:cubicBezTo>
                  <a:cubicBezTo>
                    <a:pt x="115" y="1621"/>
                    <a:pt x="1" y="2739"/>
                    <a:pt x="183" y="2922"/>
                  </a:cubicBezTo>
                  <a:cubicBezTo>
                    <a:pt x="457" y="3196"/>
                    <a:pt x="2124" y="3698"/>
                    <a:pt x="5091" y="3698"/>
                  </a:cubicBezTo>
                  <a:cubicBezTo>
                    <a:pt x="8035" y="3698"/>
                    <a:pt x="9222" y="3173"/>
                    <a:pt x="8332" y="2260"/>
                  </a:cubicBezTo>
                  <a:cubicBezTo>
                    <a:pt x="7876" y="1803"/>
                    <a:pt x="6757" y="1233"/>
                    <a:pt x="5776" y="776"/>
                  </a:cubicBezTo>
                  <a:cubicBezTo>
                    <a:pt x="5684" y="1005"/>
                    <a:pt x="5593" y="1164"/>
                    <a:pt x="5479" y="1301"/>
                  </a:cubicBezTo>
                  <a:cubicBezTo>
                    <a:pt x="5355" y="1464"/>
                    <a:pt x="5195" y="1532"/>
                    <a:pt x="5036" y="1532"/>
                  </a:cubicBezTo>
                  <a:cubicBezTo>
                    <a:pt x="4638" y="1532"/>
                    <a:pt x="4253" y="1103"/>
                    <a:pt x="4497" y="662"/>
                  </a:cubicBezTo>
                  <a:lnTo>
                    <a:pt x="4703" y="297"/>
                  </a:lnTo>
                  <a:cubicBezTo>
                    <a:pt x="4269" y="114"/>
                    <a:pt x="3972" y="0"/>
                    <a:pt x="3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3092892" y="4986752"/>
              <a:ext cx="105631" cy="93937"/>
            </a:xfrm>
            <a:custGeom>
              <a:avLst/>
              <a:gdLst/>
              <a:ahLst/>
              <a:cxnLst/>
              <a:rect l="l" t="t" r="r" b="b"/>
              <a:pathLst>
                <a:path w="1644" h="1462" extrusionOk="0">
                  <a:moveTo>
                    <a:pt x="571" y="1"/>
                  </a:moveTo>
                  <a:lnTo>
                    <a:pt x="160" y="731"/>
                  </a:lnTo>
                  <a:cubicBezTo>
                    <a:pt x="0" y="1051"/>
                    <a:pt x="206" y="1462"/>
                    <a:pt x="571" y="1462"/>
                  </a:cubicBezTo>
                  <a:cubicBezTo>
                    <a:pt x="890" y="1462"/>
                    <a:pt x="1301" y="1256"/>
                    <a:pt x="1644" y="480"/>
                  </a:cubicBezTo>
                  <a:cubicBezTo>
                    <a:pt x="1256" y="298"/>
                    <a:pt x="868" y="138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3040590" y="1588580"/>
              <a:ext cx="347156" cy="348698"/>
            </a:xfrm>
            <a:custGeom>
              <a:avLst/>
              <a:gdLst/>
              <a:ahLst/>
              <a:cxnLst/>
              <a:rect l="l" t="t" r="r" b="b"/>
              <a:pathLst>
                <a:path w="5403" h="5427" extrusionOk="0">
                  <a:moveTo>
                    <a:pt x="3142" y="1"/>
                  </a:moveTo>
                  <a:cubicBezTo>
                    <a:pt x="1195" y="1"/>
                    <a:pt x="1" y="2638"/>
                    <a:pt x="107" y="3974"/>
                  </a:cubicBezTo>
                  <a:cubicBezTo>
                    <a:pt x="199" y="5156"/>
                    <a:pt x="993" y="5427"/>
                    <a:pt x="2054" y="5427"/>
                  </a:cubicBezTo>
                  <a:cubicBezTo>
                    <a:pt x="2305" y="5427"/>
                    <a:pt x="2571" y="5411"/>
                    <a:pt x="2846" y="5390"/>
                  </a:cubicBezTo>
                  <a:cubicBezTo>
                    <a:pt x="4306" y="5275"/>
                    <a:pt x="5402" y="4020"/>
                    <a:pt x="5288" y="2559"/>
                  </a:cubicBezTo>
                  <a:cubicBezTo>
                    <a:pt x="5174" y="1098"/>
                    <a:pt x="4717" y="254"/>
                    <a:pt x="3599" y="49"/>
                  </a:cubicBezTo>
                  <a:cubicBezTo>
                    <a:pt x="3442" y="16"/>
                    <a:pt x="3290" y="1"/>
                    <a:pt x="3142" y="1"/>
                  </a:cubicBezTo>
                  <a:close/>
                </a:path>
              </a:pathLst>
            </a:custGeom>
            <a:solidFill>
              <a:srgbClr val="FF85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2094155" y="1663884"/>
              <a:ext cx="357886" cy="341952"/>
            </a:xfrm>
            <a:custGeom>
              <a:avLst/>
              <a:gdLst/>
              <a:ahLst/>
              <a:cxnLst/>
              <a:rect l="l" t="t" r="r" b="b"/>
              <a:pathLst>
                <a:path w="5570" h="5322" extrusionOk="0">
                  <a:moveTo>
                    <a:pt x="2162" y="1"/>
                  </a:moveTo>
                  <a:cubicBezTo>
                    <a:pt x="1919" y="1"/>
                    <a:pt x="1669" y="42"/>
                    <a:pt x="1415" y="132"/>
                  </a:cubicBezTo>
                  <a:cubicBezTo>
                    <a:pt x="343" y="520"/>
                    <a:pt x="0" y="1410"/>
                    <a:pt x="114" y="2871"/>
                  </a:cubicBezTo>
                  <a:cubicBezTo>
                    <a:pt x="223" y="4262"/>
                    <a:pt x="1366" y="5321"/>
                    <a:pt x="2736" y="5321"/>
                  </a:cubicBezTo>
                  <a:cubicBezTo>
                    <a:pt x="2805" y="5321"/>
                    <a:pt x="2875" y="5319"/>
                    <a:pt x="2945" y="5313"/>
                  </a:cubicBezTo>
                  <a:cubicBezTo>
                    <a:pt x="4405" y="5199"/>
                    <a:pt x="5570" y="4948"/>
                    <a:pt x="5455" y="3510"/>
                  </a:cubicBezTo>
                  <a:cubicBezTo>
                    <a:pt x="5355" y="2224"/>
                    <a:pt x="3946" y="1"/>
                    <a:pt x="2162" y="1"/>
                  </a:cubicBezTo>
                  <a:close/>
                </a:path>
              </a:pathLst>
            </a:custGeom>
            <a:solidFill>
              <a:srgbClr val="FF85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2397747" y="2411459"/>
              <a:ext cx="742116" cy="1208525"/>
            </a:xfrm>
            <a:custGeom>
              <a:avLst/>
              <a:gdLst/>
              <a:ahLst/>
              <a:cxnLst/>
              <a:rect l="l" t="t" r="r" b="b"/>
              <a:pathLst>
                <a:path w="11550" h="18809" extrusionOk="0">
                  <a:moveTo>
                    <a:pt x="3858" y="1"/>
                  </a:moveTo>
                  <a:cubicBezTo>
                    <a:pt x="1735" y="1"/>
                    <a:pt x="0" y="1736"/>
                    <a:pt x="0" y="3835"/>
                  </a:cubicBezTo>
                  <a:lnTo>
                    <a:pt x="0" y="14974"/>
                  </a:lnTo>
                  <a:cubicBezTo>
                    <a:pt x="0" y="17074"/>
                    <a:pt x="1735" y="18809"/>
                    <a:pt x="3858" y="18809"/>
                  </a:cubicBezTo>
                  <a:lnTo>
                    <a:pt x="7692" y="18809"/>
                  </a:lnTo>
                  <a:cubicBezTo>
                    <a:pt x="9815" y="18809"/>
                    <a:pt x="11550" y="17074"/>
                    <a:pt x="11550" y="14974"/>
                  </a:cubicBezTo>
                  <a:lnTo>
                    <a:pt x="11550" y="3835"/>
                  </a:lnTo>
                  <a:cubicBezTo>
                    <a:pt x="11550" y="1736"/>
                    <a:pt x="9815" y="1"/>
                    <a:pt x="7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3249795" y="1676734"/>
              <a:ext cx="83657" cy="136472"/>
            </a:xfrm>
            <a:custGeom>
              <a:avLst/>
              <a:gdLst/>
              <a:ahLst/>
              <a:cxnLst/>
              <a:rect l="l" t="t" r="r" b="b"/>
              <a:pathLst>
                <a:path w="1302" h="2124" extrusionOk="0">
                  <a:moveTo>
                    <a:pt x="1142" y="0"/>
                  </a:moveTo>
                  <a:cubicBezTo>
                    <a:pt x="1119" y="23"/>
                    <a:pt x="183" y="320"/>
                    <a:pt x="1" y="2009"/>
                  </a:cubicBezTo>
                  <a:cubicBezTo>
                    <a:pt x="1" y="2077"/>
                    <a:pt x="46" y="2123"/>
                    <a:pt x="92" y="2123"/>
                  </a:cubicBezTo>
                  <a:lnTo>
                    <a:pt x="115" y="2123"/>
                  </a:lnTo>
                  <a:cubicBezTo>
                    <a:pt x="160" y="2123"/>
                    <a:pt x="206" y="2100"/>
                    <a:pt x="229" y="2032"/>
                  </a:cubicBezTo>
                  <a:cubicBezTo>
                    <a:pt x="389" y="503"/>
                    <a:pt x="1187" y="229"/>
                    <a:pt x="1210" y="229"/>
                  </a:cubicBezTo>
                  <a:cubicBezTo>
                    <a:pt x="1279" y="206"/>
                    <a:pt x="1302" y="137"/>
                    <a:pt x="1302" y="92"/>
                  </a:cubicBezTo>
                  <a:cubicBezTo>
                    <a:pt x="1279" y="23"/>
                    <a:pt x="1210" y="0"/>
                    <a:pt x="1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2138104" y="1764696"/>
              <a:ext cx="101262" cy="126192"/>
            </a:xfrm>
            <a:custGeom>
              <a:avLst/>
              <a:gdLst/>
              <a:ahLst/>
              <a:cxnLst/>
              <a:rect l="l" t="t" r="r" b="b"/>
              <a:pathLst>
                <a:path w="1576" h="1964" extrusionOk="0">
                  <a:moveTo>
                    <a:pt x="115" y="1"/>
                  </a:moveTo>
                  <a:cubicBezTo>
                    <a:pt x="69" y="1"/>
                    <a:pt x="1" y="47"/>
                    <a:pt x="1" y="92"/>
                  </a:cubicBezTo>
                  <a:cubicBezTo>
                    <a:pt x="1" y="161"/>
                    <a:pt x="24" y="206"/>
                    <a:pt x="92" y="229"/>
                  </a:cubicBezTo>
                  <a:cubicBezTo>
                    <a:pt x="138" y="229"/>
                    <a:pt x="960" y="389"/>
                    <a:pt x="1348" y="1873"/>
                  </a:cubicBezTo>
                  <a:cubicBezTo>
                    <a:pt x="1370" y="1918"/>
                    <a:pt x="1416" y="1964"/>
                    <a:pt x="1462" y="1964"/>
                  </a:cubicBezTo>
                  <a:cubicBezTo>
                    <a:pt x="1462" y="1964"/>
                    <a:pt x="1485" y="1941"/>
                    <a:pt x="1485" y="1941"/>
                  </a:cubicBezTo>
                  <a:cubicBezTo>
                    <a:pt x="1553" y="1941"/>
                    <a:pt x="1576" y="1873"/>
                    <a:pt x="1553" y="1804"/>
                  </a:cubicBezTo>
                  <a:cubicBezTo>
                    <a:pt x="1142" y="161"/>
                    <a:pt x="161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2623594" y="2047791"/>
              <a:ext cx="291899" cy="533874"/>
            </a:xfrm>
            <a:custGeom>
              <a:avLst/>
              <a:gdLst/>
              <a:ahLst/>
              <a:cxnLst/>
              <a:rect l="l" t="t" r="r" b="b"/>
              <a:pathLst>
                <a:path w="4543" h="8309" extrusionOk="0">
                  <a:moveTo>
                    <a:pt x="2260" y="0"/>
                  </a:moveTo>
                  <a:cubicBezTo>
                    <a:pt x="1004" y="0"/>
                    <a:pt x="0" y="1027"/>
                    <a:pt x="0" y="2283"/>
                  </a:cubicBezTo>
                  <a:lnTo>
                    <a:pt x="0" y="6026"/>
                  </a:lnTo>
                  <a:cubicBezTo>
                    <a:pt x="0" y="7281"/>
                    <a:pt x="1004" y="8309"/>
                    <a:pt x="2260" y="8309"/>
                  </a:cubicBezTo>
                  <a:cubicBezTo>
                    <a:pt x="3515" y="8309"/>
                    <a:pt x="4542" y="7281"/>
                    <a:pt x="4542" y="6026"/>
                  </a:cubicBezTo>
                  <a:lnTo>
                    <a:pt x="4542" y="2283"/>
                  </a:lnTo>
                  <a:cubicBezTo>
                    <a:pt x="4542" y="1027"/>
                    <a:pt x="3515" y="0"/>
                    <a:pt x="2260" y="0"/>
                  </a:cubicBez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2627963" y="2233994"/>
              <a:ext cx="291899" cy="63674"/>
            </a:xfrm>
            <a:custGeom>
              <a:avLst/>
              <a:gdLst/>
              <a:ahLst/>
              <a:cxnLst/>
              <a:rect l="l" t="t" r="r" b="b"/>
              <a:pathLst>
                <a:path w="4543" h="991" extrusionOk="0">
                  <a:moveTo>
                    <a:pt x="4543" y="1"/>
                  </a:moveTo>
                  <a:lnTo>
                    <a:pt x="1" y="343"/>
                  </a:lnTo>
                  <a:cubicBezTo>
                    <a:pt x="1" y="343"/>
                    <a:pt x="870" y="990"/>
                    <a:pt x="2095" y="990"/>
                  </a:cubicBezTo>
                  <a:cubicBezTo>
                    <a:pt x="2172" y="990"/>
                    <a:pt x="2250" y="988"/>
                    <a:pt x="2329" y="982"/>
                  </a:cubicBezTo>
                  <a:cubicBezTo>
                    <a:pt x="3675" y="891"/>
                    <a:pt x="4543" y="1"/>
                    <a:pt x="4543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2165989" y="1080410"/>
              <a:ext cx="1111761" cy="1182696"/>
            </a:xfrm>
            <a:custGeom>
              <a:avLst/>
              <a:gdLst/>
              <a:ahLst/>
              <a:cxnLst/>
              <a:rect l="l" t="t" r="r" b="b"/>
              <a:pathLst>
                <a:path w="17303" h="18407" extrusionOk="0">
                  <a:moveTo>
                    <a:pt x="9505" y="1"/>
                  </a:moveTo>
                  <a:cubicBezTo>
                    <a:pt x="9039" y="1"/>
                    <a:pt x="8542" y="20"/>
                    <a:pt x="8012" y="60"/>
                  </a:cubicBezTo>
                  <a:cubicBezTo>
                    <a:pt x="1" y="653"/>
                    <a:pt x="320" y="4876"/>
                    <a:pt x="708" y="10012"/>
                  </a:cubicBezTo>
                  <a:cubicBezTo>
                    <a:pt x="959" y="13321"/>
                    <a:pt x="1119" y="15490"/>
                    <a:pt x="3356" y="16859"/>
                  </a:cubicBezTo>
                  <a:cubicBezTo>
                    <a:pt x="5061" y="17895"/>
                    <a:pt x="6921" y="18407"/>
                    <a:pt x="8762" y="18407"/>
                  </a:cubicBezTo>
                  <a:cubicBezTo>
                    <a:pt x="11062" y="18407"/>
                    <a:pt x="13334" y="17609"/>
                    <a:pt x="15248" y="16038"/>
                  </a:cubicBezTo>
                  <a:cubicBezTo>
                    <a:pt x="17302" y="14349"/>
                    <a:pt x="17165" y="12180"/>
                    <a:pt x="16937" y="8962"/>
                  </a:cubicBezTo>
                  <a:cubicBezTo>
                    <a:pt x="16574" y="4072"/>
                    <a:pt x="16271" y="1"/>
                    <a:pt x="9505" y="1"/>
                  </a:cubicBez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2230499" y="3245966"/>
              <a:ext cx="1076551" cy="903454"/>
            </a:xfrm>
            <a:custGeom>
              <a:avLst/>
              <a:gdLst/>
              <a:ahLst/>
              <a:cxnLst/>
              <a:rect l="l" t="t" r="r" b="b"/>
              <a:pathLst>
                <a:path w="16755" h="14061" extrusionOk="0">
                  <a:moveTo>
                    <a:pt x="13787" y="0"/>
                  </a:moveTo>
                  <a:cubicBezTo>
                    <a:pt x="11888" y="334"/>
                    <a:pt x="10052" y="500"/>
                    <a:pt x="8213" y="500"/>
                  </a:cubicBezTo>
                  <a:cubicBezTo>
                    <a:pt x="6406" y="500"/>
                    <a:pt x="4595" y="340"/>
                    <a:pt x="2717" y="23"/>
                  </a:cubicBezTo>
                  <a:lnTo>
                    <a:pt x="2603" y="274"/>
                  </a:lnTo>
                  <a:lnTo>
                    <a:pt x="1" y="13171"/>
                  </a:lnTo>
                  <a:cubicBezTo>
                    <a:pt x="1" y="13171"/>
                    <a:pt x="184" y="13216"/>
                    <a:pt x="549" y="13308"/>
                  </a:cubicBezTo>
                  <a:lnTo>
                    <a:pt x="3242" y="503"/>
                  </a:lnTo>
                  <a:lnTo>
                    <a:pt x="1530" y="13536"/>
                  </a:lnTo>
                  <a:cubicBezTo>
                    <a:pt x="1941" y="13604"/>
                    <a:pt x="2443" y="13696"/>
                    <a:pt x="3037" y="13764"/>
                  </a:cubicBezTo>
                  <a:lnTo>
                    <a:pt x="4794" y="868"/>
                  </a:lnTo>
                  <a:lnTo>
                    <a:pt x="4018" y="13878"/>
                  </a:lnTo>
                  <a:cubicBezTo>
                    <a:pt x="4429" y="13901"/>
                    <a:pt x="4886" y="13947"/>
                    <a:pt x="5365" y="13969"/>
                  </a:cubicBezTo>
                  <a:lnTo>
                    <a:pt x="6552" y="1073"/>
                  </a:lnTo>
                  <a:lnTo>
                    <a:pt x="6438" y="14038"/>
                  </a:lnTo>
                  <a:cubicBezTo>
                    <a:pt x="6849" y="14038"/>
                    <a:pt x="7259" y="14061"/>
                    <a:pt x="7716" y="14061"/>
                  </a:cubicBezTo>
                  <a:lnTo>
                    <a:pt x="8378" y="1073"/>
                  </a:lnTo>
                  <a:lnTo>
                    <a:pt x="8789" y="14061"/>
                  </a:lnTo>
                  <a:cubicBezTo>
                    <a:pt x="9222" y="14061"/>
                    <a:pt x="9633" y="14061"/>
                    <a:pt x="10044" y="14038"/>
                  </a:cubicBezTo>
                  <a:lnTo>
                    <a:pt x="9930" y="1073"/>
                  </a:lnTo>
                  <a:lnTo>
                    <a:pt x="11117" y="13992"/>
                  </a:lnTo>
                  <a:cubicBezTo>
                    <a:pt x="11596" y="13969"/>
                    <a:pt x="12030" y="13924"/>
                    <a:pt x="12464" y="13901"/>
                  </a:cubicBezTo>
                  <a:lnTo>
                    <a:pt x="11688" y="868"/>
                  </a:lnTo>
                  <a:lnTo>
                    <a:pt x="13445" y="13787"/>
                  </a:lnTo>
                  <a:cubicBezTo>
                    <a:pt x="14039" y="13718"/>
                    <a:pt x="14541" y="13650"/>
                    <a:pt x="14952" y="13581"/>
                  </a:cubicBezTo>
                  <a:lnTo>
                    <a:pt x="13240" y="503"/>
                  </a:lnTo>
                  <a:lnTo>
                    <a:pt x="15956" y="13376"/>
                  </a:lnTo>
                  <a:cubicBezTo>
                    <a:pt x="16481" y="13262"/>
                    <a:pt x="16755" y="13171"/>
                    <a:pt x="16755" y="13171"/>
                  </a:cubicBezTo>
                  <a:lnTo>
                    <a:pt x="14153" y="274"/>
                  </a:lnTo>
                  <a:lnTo>
                    <a:pt x="1378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2265709" y="3278221"/>
              <a:ext cx="173160" cy="837467"/>
            </a:xfrm>
            <a:custGeom>
              <a:avLst/>
              <a:gdLst/>
              <a:ahLst/>
              <a:cxnLst/>
              <a:rect l="l" t="t" r="r" b="b"/>
              <a:pathLst>
                <a:path w="2695" h="13034" extrusionOk="0">
                  <a:moveTo>
                    <a:pt x="2694" y="1"/>
                  </a:moveTo>
                  <a:lnTo>
                    <a:pt x="1" y="12806"/>
                  </a:lnTo>
                  <a:cubicBezTo>
                    <a:pt x="252" y="12874"/>
                    <a:pt x="571" y="12942"/>
                    <a:pt x="982" y="13034"/>
                  </a:cubicBezTo>
                  <a:lnTo>
                    <a:pt x="26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2425568" y="3301673"/>
              <a:ext cx="113020" cy="836054"/>
            </a:xfrm>
            <a:custGeom>
              <a:avLst/>
              <a:gdLst/>
              <a:ahLst/>
              <a:cxnLst/>
              <a:rect l="l" t="t" r="r" b="b"/>
              <a:pathLst>
                <a:path w="1759" h="13012" extrusionOk="0">
                  <a:moveTo>
                    <a:pt x="1758" y="1"/>
                  </a:moveTo>
                  <a:lnTo>
                    <a:pt x="1" y="12897"/>
                  </a:lnTo>
                  <a:cubicBezTo>
                    <a:pt x="297" y="12920"/>
                    <a:pt x="640" y="12966"/>
                    <a:pt x="982" y="13011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2726204" y="3314909"/>
              <a:ext cx="69007" cy="834511"/>
            </a:xfrm>
            <a:custGeom>
              <a:avLst/>
              <a:gdLst/>
              <a:ahLst/>
              <a:cxnLst/>
              <a:rect l="l" t="t" r="r" b="b"/>
              <a:pathLst>
                <a:path w="1074" h="12988" extrusionOk="0">
                  <a:moveTo>
                    <a:pt x="663" y="0"/>
                  </a:moveTo>
                  <a:lnTo>
                    <a:pt x="1" y="12988"/>
                  </a:lnTo>
                  <a:lnTo>
                    <a:pt x="1074" y="12988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2575147" y="3314909"/>
              <a:ext cx="76332" cy="833034"/>
            </a:xfrm>
            <a:custGeom>
              <a:avLst/>
              <a:gdLst/>
              <a:ahLst/>
              <a:cxnLst/>
              <a:rect l="l" t="t" r="r" b="b"/>
              <a:pathLst>
                <a:path w="1188" h="12965" extrusionOk="0">
                  <a:moveTo>
                    <a:pt x="1188" y="0"/>
                  </a:moveTo>
                  <a:lnTo>
                    <a:pt x="1" y="12896"/>
                  </a:lnTo>
                  <a:cubicBezTo>
                    <a:pt x="343" y="12919"/>
                    <a:pt x="686" y="12942"/>
                    <a:pt x="1074" y="12965"/>
                  </a:cubicBezTo>
                  <a:lnTo>
                    <a:pt x="1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3081133" y="3278221"/>
              <a:ext cx="174574" cy="840423"/>
            </a:xfrm>
            <a:custGeom>
              <a:avLst/>
              <a:gdLst/>
              <a:ahLst/>
              <a:cxnLst/>
              <a:rect l="l" t="t" r="r" b="b"/>
              <a:pathLst>
                <a:path w="2717" h="13080" extrusionOk="0">
                  <a:moveTo>
                    <a:pt x="1" y="1"/>
                  </a:moveTo>
                  <a:lnTo>
                    <a:pt x="1713" y="13079"/>
                  </a:lnTo>
                  <a:cubicBezTo>
                    <a:pt x="2123" y="13011"/>
                    <a:pt x="2443" y="12942"/>
                    <a:pt x="2717" y="128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2981414" y="3301673"/>
              <a:ext cx="113020" cy="837467"/>
            </a:xfrm>
            <a:custGeom>
              <a:avLst/>
              <a:gdLst/>
              <a:ahLst/>
              <a:cxnLst/>
              <a:rect l="l" t="t" r="r" b="b"/>
              <a:pathLst>
                <a:path w="1759" h="13034" extrusionOk="0">
                  <a:moveTo>
                    <a:pt x="1" y="1"/>
                  </a:moveTo>
                  <a:lnTo>
                    <a:pt x="777" y="13034"/>
                  </a:lnTo>
                  <a:cubicBezTo>
                    <a:pt x="1119" y="12988"/>
                    <a:pt x="1461" y="12966"/>
                    <a:pt x="1758" y="129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2868459" y="3314909"/>
              <a:ext cx="76332" cy="833034"/>
            </a:xfrm>
            <a:custGeom>
              <a:avLst/>
              <a:gdLst/>
              <a:ahLst/>
              <a:cxnLst/>
              <a:rect l="l" t="t" r="r" b="b"/>
              <a:pathLst>
                <a:path w="1188" h="12965" extrusionOk="0">
                  <a:moveTo>
                    <a:pt x="1" y="0"/>
                  </a:moveTo>
                  <a:lnTo>
                    <a:pt x="115" y="12965"/>
                  </a:lnTo>
                  <a:cubicBezTo>
                    <a:pt x="480" y="12942"/>
                    <a:pt x="845" y="12942"/>
                    <a:pt x="1188" y="129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1950423" y="2373357"/>
              <a:ext cx="284574" cy="643874"/>
            </a:xfrm>
            <a:custGeom>
              <a:avLst/>
              <a:gdLst/>
              <a:ahLst/>
              <a:cxnLst/>
              <a:rect l="l" t="t" r="r" b="b"/>
              <a:pathLst>
                <a:path w="4429" h="10021" extrusionOk="0">
                  <a:moveTo>
                    <a:pt x="2283" y="0"/>
                  </a:moveTo>
                  <a:lnTo>
                    <a:pt x="0" y="320"/>
                  </a:lnTo>
                  <a:lnTo>
                    <a:pt x="571" y="8446"/>
                  </a:lnTo>
                  <a:cubicBezTo>
                    <a:pt x="715" y="9373"/>
                    <a:pt x="1510" y="10021"/>
                    <a:pt x="2419" y="10021"/>
                  </a:cubicBezTo>
                  <a:cubicBezTo>
                    <a:pt x="2517" y="10021"/>
                    <a:pt x="2616" y="10013"/>
                    <a:pt x="2717" y="9998"/>
                  </a:cubicBezTo>
                  <a:cubicBezTo>
                    <a:pt x="3721" y="9815"/>
                    <a:pt x="4428" y="8857"/>
                    <a:pt x="4269" y="7852"/>
                  </a:cubicBezTo>
                  <a:lnTo>
                    <a:pt x="2283" y="0"/>
                  </a:ln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1834577" y="2104975"/>
              <a:ext cx="357886" cy="330065"/>
            </a:xfrm>
            <a:custGeom>
              <a:avLst/>
              <a:gdLst/>
              <a:ahLst/>
              <a:cxnLst/>
              <a:rect l="l" t="t" r="r" b="b"/>
              <a:pathLst>
                <a:path w="5570" h="5137" extrusionOk="0">
                  <a:moveTo>
                    <a:pt x="2322" y="0"/>
                  </a:moveTo>
                  <a:cubicBezTo>
                    <a:pt x="1941" y="0"/>
                    <a:pt x="2032" y="2237"/>
                    <a:pt x="2032" y="2237"/>
                  </a:cubicBezTo>
                  <a:cubicBezTo>
                    <a:pt x="2032" y="2237"/>
                    <a:pt x="1287" y="660"/>
                    <a:pt x="913" y="660"/>
                  </a:cubicBezTo>
                  <a:cubicBezTo>
                    <a:pt x="905" y="660"/>
                    <a:pt x="898" y="661"/>
                    <a:pt x="890" y="662"/>
                  </a:cubicBezTo>
                  <a:cubicBezTo>
                    <a:pt x="548" y="754"/>
                    <a:pt x="1370" y="2808"/>
                    <a:pt x="1370" y="2808"/>
                  </a:cubicBezTo>
                  <a:cubicBezTo>
                    <a:pt x="1370" y="2808"/>
                    <a:pt x="456" y="1916"/>
                    <a:pt x="221" y="1916"/>
                  </a:cubicBezTo>
                  <a:cubicBezTo>
                    <a:pt x="216" y="1916"/>
                    <a:pt x="210" y="1917"/>
                    <a:pt x="206" y="1918"/>
                  </a:cubicBezTo>
                  <a:cubicBezTo>
                    <a:pt x="0" y="1963"/>
                    <a:pt x="137" y="2351"/>
                    <a:pt x="936" y="3561"/>
                  </a:cubicBezTo>
                  <a:cubicBezTo>
                    <a:pt x="1233" y="3995"/>
                    <a:pt x="1507" y="4337"/>
                    <a:pt x="1735" y="4611"/>
                  </a:cubicBezTo>
                  <a:cubicBezTo>
                    <a:pt x="2032" y="4958"/>
                    <a:pt x="2457" y="5136"/>
                    <a:pt x="2878" y="5136"/>
                  </a:cubicBezTo>
                  <a:cubicBezTo>
                    <a:pt x="3233" y="5136"/>
                    <a:pt x="3586" y="5009"/>
                    <a:pt x="3858" y="4748"/>
                  </a:cubicBezTo>
                  <a:cubicBezTo>
                    <a:pt x="3858" y="4748"/>
                    <a:pt x="3880" y="4725"/>
                    <a:pt x="3880" y="4725"/>
                  </a:cubicBezTo>
                  <a:cubicBezTo>
                    <a:pt x="4588" y="4040"/>
                    <a:pt x="5569" y="2351"/>
                    <a:pt x="5273" y="2169"/>
                  </a:cubicBezTo>
                  <a:cubicBezTo>
                    <a:pt x="5257" y="2159"/>
                    <a:pt x="5238" y="2155"/>
                    <a:pt x="5217" y="2155"/>
                  </a:cubicBezTo>
                  <a:cubicBezTo>
                    <a:pt x="4879" y="2155"/>
                    <a:pt x="3949" y="3287"/>
                    <a:pt x="3949" y="3287"/>
                  </a:cubicBezTo>
                  <a:cubicBezTo>
                    <a:pt x="3949" y="3287"/>
                    <a:pt x="4086" y="206"/>
                    <a:pt x="3652" y="206"/>
                  </a:cubicBezTo>
                  <a:cubicBezTo>
                    <a:pt x="3650" y="206"/>
                    <a:pt x="3648" y="206"/>
                    <a:pt x="3645" y="206"/>
                  </a:cubicBezTo>
                  <a:cubicBezTo>
                    <a:pt x="3238" y="206"/>
                    <a:pt x="2945" y="2192"/>
                    <a:pt x="2945" y="2192"/>
                  </a:cubicBezTo>
                  <a:cubicBezTo>
                    <a:pt x="2945" y="2192"/>
                    <a:pt x="2716" y="23"/>
                    <a:pt x="2328" y="0"/>
                  </a:cubicBezTo>
                  <a:cubicBezTo>
                    <a:pt x="2326" y="0"/>
                    <a:pt x="2324" y="0"/>
                    <a:pt x="2322" y="0"/>
                  </a:cubicBezTo>
                  <a:close/>
                </a:path>
              </a:pathLst>
            </a:custGeom>
            <a:solidFill>
              <a:srgbClr val="FF9F7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2721835" y="1643002"/>
              <a:ext cx="117389" cy="225912"/>
            </a:xfrm>
            <a:custGeom>
              <a:avLst/>
              <a:gdLst/>
              <a:ahLst/>
              <a:cxnLst/>
              <a:rect l="l" t="t" r="r" b="b"/>
              <a:pathLst>
                <a:path w="1827" h="3516" extrusionOk="0">
                  <a:moveTo>
                    <a:pt x="92" y="0"/>
                  </a:moveTo>
                  <a:cubicBezTo>
                    <a:pt x="23" y="23"/>
                    <a:pt x="0" y="92"/>
                    <a:pt x="23" y="160"/>
                  </a:cubicBezTo>
                  <a:lnTo>
                    <a:pt x="685" y="2237"/>
                  </a:lnTo>
                  <a:cubicBezTo>
                    <a:pt x="708" y="2283"/>
                    <a:pt x="754" y="2306"/>
                    <a:pt x="799" y="2306"/>
                  </a:cubicBezTo>
                  <a:cubicBezTo>
                    <a:pt x="1073" y="2329"/>
                    <a:pt x="1507" y="2420"/>
                    <a:pt x="1530" y="2602"/>
                  </a:cubicBezTo>
                  <a:cubicBezTo>
                    <a:pt x="1553" y="2648"/>
                    <a:pt x="1530" y="2854"/>
                    <a:pt x="799" y="3287"/>
                  </a:cubicBezTo>
                  <a:cubicBezTo>
                    <a:pt x="754" y="3333"/>
                    <a:pt x="731" y="3401"/>
                    <a:pt x="776" y="3447"/>
                  </a:cubicBezTo>
                  <a:cubicBezTo>
                    <a:pt x="799" y="3493"/>
                    <a:pt x="822" y="3515"/>
                    <a:pt x="868" y="3515"/>
                  </a:cubicBezTo>
                  <a:cubicBezTo>
                    <a:pt x="891" y="3515"/>
                    <a:pt x="913" y="3493"/>
                    <a:pt x="913" y="3493"/>
                  </a:cubicBezTo>
                  <a:cubicBezTo>
                    <a:pt x="1553" y="3105"/>
                    <a:pt x="1826" y="2808"/>
                    <a:pt x="1758" y="2534"/>
                  </a:cubicBezTo>
                  <a:cubicBezTo>
                    <a:pt x="1667" y="2214"/>
                    <a:pt x="1119" y="2123"/>
                    <a:pt x="891" y="2100"/>
                  </a:cubicBezTo>
                  <a:lnTo>
                    <a:pt x="229" y="92"/>
                  </a:lnTo>
                  <a:cubicBezTo>
                    <a:pt x="206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2817185" y="1553113"/>
              <a:ext cx="294790" cy="203038"/>
            </a:xfrm>
            <a:custGeom>
              <a:avLst/>
              <a:gdLst/>
              <a:ahLst/>
              <a:cxnLst/>
              <a:rect l="l" t="t" r="r" b="b"/>
              <a:pathLst>
                <a:path w="4588" h="3160" extrusionOk="0">
                  <a:moveTo>
                    <a:pt x="2405" y="0"/>
                  </a:moveTo>
                  <a:cubicBezTo>
                    <a:pt x="2343" y="0"/>
                    <a:pt x="2280" y="2"/>
                    <a:pt x="2214" y="7"/>
                  </a:cubicBezTo>
                  <a:cubicBezTo>
                    <a:pt x="0" y="190"/>
                    <a:pt x="251" y="2815"/>
                    <a:pt x="251" y="2815"/>
                  </a:cubicBezTo>
                  <a:cubicBezTo>
                    <a:pt x="251" y="2815"/>
                    <a:pt x="999" y="3160"/>
                    <a:pt x="2085" y="3160"/>
                  </a:cubicBezTo>
                  <a:cubicBezTo>
                    <a:pt x="2809" y="3160"/>
                    <a:pt x="3684" y="3006"/>
                    <a:pt x="4588" y="2495"/>
                  </a:cubicBezTo>
                  <a:cubicBezTo>
                    <a:pt x="4588" y="2495"/>
                    <a:pt x="4459" y="0"/>
                    <a:pt x="2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2346410" y="1588259"/>
              <a:ext cx="293377" cy="203102"/>
            </a:xfrm>
            <a:custGeom>
              <a:avLst/>
              <a:gdLst/>
              <a:ahLst/>
              <a:cxnLst/>
              <a:rect l="l" t="t" r="r" b="b"/>
              <a:pathLst>
                <a:path w="4566" h="3161" extrusionOk="0">
                  <a:moveTo>
                    <a:pt x="2403" y="1"/>
                  </a:moveTo>
                  <a:cubicBezTo>
                    <a:pt x="2342" y="1"/>
                    <a:pt x="2279" y="3"/>
                    <a:pt x="2214" y="8"/>
                  </a:cubicBezTo>
                  <a:cubicBezTo>
                    <a:pt x="0" y="190"/>
                    <a:pt x="228" y="2815"/>
                    <a:pt x="228" y="2815"/>
                  </a:cubicBezTo>
                  <a:cubicBezTo>
                    <a:pt x="228" y="2815"/>
                    <a:pt x="976" y="3160"/>
                    <a:pt x="2062" y="3160"/>
                  </a:cubicBezTo>
                  <a:cubicBezTo>
                    <a:pt x="2787" y="3160"/>
                    <a:pt x="3661" y="3007"/>
                    <a:pt x="4565" y="2496"/>
                  </a:cubicBezTo>
                  <a:cubicBezTo>
                    <a:pt x="4565" y="2496"/>
                    <a:pt x="4436" y="1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2912471" y="1561980"/>
              <a:ext cx="176052" cy="169241"/>
            </a:xfrm>
            <a:custGeom>
              <a:avLst/>
              <a:gdLst/>
              <a:ahLst/>
              <a:cxnLst/>
              <a:rect l="l" t="t" r="r" b="b"/>
              <a:pathLst>
                <a:path w="2740" h="2634" extrusionOk="0">
                  <a:moveTo>
                    <a:pt x="1402" y="0"/>
                  </a:moveTo>
                  <a:cubicBezTo>
                    <a:pt x="1361" y="0"/>
                    <a:pt x="1320" y="2"/>
                    <a:pt x="1279" y="6"/>
                  </a:cubicBezTo>
                  <a:cubicBezTo>
                    <a:pt x="549" y="52"/>
                    <a:pt x="1" y="691"/>
                    <a:pt x="69" y="1398"/>
                  </a:cubicBezTo>
                  <a:cubicBezTo>
                    <a:pt x="113" y="2100"/>
                    <a:pt x="705" y="2634"/>
                    <a:pt x="1399" y="2634"/>
                  </a:cubicBezTo>
                  <a:cubicBezTo>
                    <a:pt x="1428" y="2634"/>
                    <a:pt x="1456" y="2633"/>
                    <a:pt x="1484" y="2631"/>
                  </a:cubicBezTo>
                  <a:cubicBezTo>
                    <a:pt x="2192" y="2562"/>
                    <a:pt x="2740" y="1946"/>
                    <a:pt x="2694" y="1216"/>
                  </a:cubicBezTo>
                  <a:cubicBezTo>
                    <a:pt x="2630" y="527"/>
                    <a:pt x="2077" y="0"/>
                    <a:pt x="1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2441696" y="1597190"/>
              <a:ext cx="176052" cy="169241"/>
            </a:xfrm>
            <a:custGeom>
              <a:avLst/>
              <a:gdLst/>
              <a:ahLst/>
              <a:cxnLst/>
              <a:rect l="l" t="t" r="r" b="b"/>
              <a:pathLst>
                <a:path w="2740" h="2634" extrusionOk="0">
                  <a:moveTo>
                    <a:pt x="1399" y="0"/>
                  </a:moveTo>
                  <a:cubicBezTo>
                    <a:pt x="1359" y="0"/>
                    <a:pt x="1319" y="2"/>
                    <a:pt x="1279" y="6"/>
                  </a:cubicBezTo>
                  <a:cubicBezTo>
                    <a:pt x="549" y="51"/>
                    <a:pt x="1" y="691"/>
                    <a:pt x="46" y="1398"/>
                  </a:cubicBezTo>
                  <a:cubicBezTo>
                    <a:pt x="112" y="2100"/>
                    <a:pt x="684" y="2633"/>
                    <a:pt x="1377" y="2633"/>
                  </a:cubicBezTo>
                  <a:cubicBezTo>
                    <a:pt x="1405" y="2633"/>
                    <a:pt x="1433" y="2632"/>
                    <a:pt x="1462" y="2631"/>
                  </a:cubicBezTo>
                  <a:cubicBezTo>
                    <a:pt x="2192" y="2562"/>
                    <a:pt x="2740" y="1946"/>
                    <a:pt x="2671" y="1216"/>
                  </a:cubicBezTo>
                  <a:cubicBezTo>
                    <a:pt x="2628" y="527"/>
                    <a:pt x="2057" y="0"/>
                    <a:pt x="1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2353734" y="1575537"/>
              <a:ext cx="288943" cy="193657"/>
            </a:xfrm>
            <a:custGeom>
              <a:avLst/>
              <a:gdLst/>
              <a:ahLst/>
              <a:cxnLst/>
              <a:rect l="l" t="t" r="r" b="b"/>
              <a:pathLst>
                <a:path w="4497" h="3014" extrusionOk="0">
                  <a:moveTo>
                    <a:pt x="2077" y="0"/>
                  </a:moveTo>
                  <a:cubicBezTo>
                    <a:pt x="1735" y="46"/>
                    <a:pt x="1370" y="115"/>
                    <a:pt x="1073" y="297"/>
                  </a:cubicBezTo>
                  <a:cubicBezTo>
                    <a:pt x="776" y="503"/>
                    <a:pt x="502" y="754"/>
                    <a:pt x="365" y="1073"/>
                  </a:cubicBezTo>
                  <a:cubicBezTo>
                    <a:pt x="46" y="1689"/>
                    <a:pt x="0" y="2397"/>
                    <a:pt x="114" y="3013"/>
                  </a:cubicBezTo>
                  <a:cubicBezTo>
                    <a:pt x="183" y="2374"/>
                    <a:pt x="343" y="1758"/>
                    <a:pt x="662" y="1256"/>
                  </a:cubicBezTo>
                  <a:cubicBezTo>
                    <a:pt x="982" y="754"/>
                    <a:pt x="1530" y="480"/>
                    <a:pt x="2123" y="434"/>
                  </a:cubicBezTo>
                  <a:cubicBezTo>
                    <a:pt x="2180" y="430"/>
                    <a:pt x="2236" y="427"/>
                    <a:pt x="2293" y="427"/>
                  </a:cubicBezTo>
                  <a:cubicBezTo>
                    <a:pt x="2809" y="427"/>
                    <a:pt x="3326" y="616"/>
                    <a:pt x="3675" y="1028"/>
                  </a:cubicBezTo>
                  <a:cubicBezTo>
                    <a:pt x="4063" y="1461"/>
                    <a:pt x="4314" y="2078"/>
                    <a:pt x="4451" y="2694"/>
                  </a:cubicBezTo>
                  <a:cubicBezTo>
                    <a:pt x="4497" y="2055"/>
                    <a:pt x="4337" y="1370"/>
                    <a:pt x="3949" y="799"/>
                  </a:cubicBezTo>
                  <a:cubicBezTo>
                    <a:pt x="3744" y="525"/>
                    <a:pt x="3447" y="297"/>
                    <a:pt x="3127" y="160"/>
                  </a:cubicBezTo>
                  <a:cubicBezTo>
                    <a:pt x="2785" y="0"/>
                    <a:pt x="2420" y="0"/>
                    <a:pt x="2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2824510" y="1540327"/>
              <a:ext cx="288943" cy="193657"/>
            </a:xfrm>
            <a:custGeom>
              <a:avLst/>
              <a:gdLst/>
              <a:ahLst/>
              <a:cxnLst/>
              <a:rect l="l" t="t" r="r" b="b"/>
              <a:pathLst>
                <a:path w="4497" h="3014" extrusionOk="0">
                  <a:moveTo>
                    <a:pt x="2077" y="1"/>
                  </a:moveTo>
                  <a:cubicBezTo>
                    <a:pt x="1735" y="46"/>
                    <a:pt x="1393" y="115"/>
                    <a:pt x="1073" y="297"/>
                  </a:cubicBezTo>
                  <a:cubicBezTo>
                    <a:pt x="776" y="503"/>
                    <a:pt x="502" y="754"/>
                    <a:pt x="365" y="1073"/>
                  </a:cubicBezTo>
                  <a:cubicBezTo>
                    <a:pt x="46" y="1690"/>
                    <a:pt x="0" y="2397"/>
                    <a:pt x="137" y="3014"/>
                  </a:cubicBezTo>
                  <a:cubicBezTo>
                    <a:pt x="183" y="2374"/>
                    <a:pt x="343" y="1758"/>
                    <a:pt x="662" y="1256"/>
                  </a:cubicBezTo>
                  <a:cubicBezTo>
                    <a:pt x="982" y="754"/>
                    <a:pt x="1529" y="480"/>
                    <a:pt x="2123" y="434"/>
                  </a:cubicBezTo>
                  <a:cubicBezTo>
                    <a:pt x="2179" y="430"/>
                    <a:pt x="2236" y="428"/>
                    <a:pt x="2293" y="428"/>
                  </a:cubicBezTo>
                  <a:cubicBezTo>
                    <a:pt x="2809" y="428"/>
                    <a:pt x="3325" y="616"/>
                    <a:pt x="3675" y="1028"/>
                  </a:cubicBezTo>
                  <a:cubicBezTo>
                    <a:pt x="4063" y="1484"/>
                    <a:pt x="4314" y="2078"/>
                    <a:pt x="4474" y="2694"/>
                  </a:cubicBezTo>
                  <a:cubicBezTo>
                    <a:pt x="4497" y="2055"/>
                    <a:pt x="4360" y="1370"/>
                    <a:pt x="3949" y="800"/>
                  </a:cubicBezTo>
                  <a:cubicBezTo>
                    <a:pt x="3744" y="526"/>
                    <a:pt x="3447" y="297"/>
                    <a:pt x="3127" y="160"/>
                  </a:cubicBezTo>
                  <a:cubicBezTo>
                    <a:pt x="2785" y="1"/>
                    <a:pt x="2420" y="1"/>
                    <a:pt x="2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2865567" y="1437331"/>
              <a:ext cx="198604" cy="44912"/>
            </a:xfrm>
            <a:custGeom>
              <a:avLst/>
              <a:gdLst/>
              <a:ahLst/>
              <a:cxnLst/>
              <a:rect l="l" t="t" r="r" b="b"/>
              <a:pathLst>
                <a:path w="3091" h="699" extrusionOk="0">
                  <a:moveTo>
                    <a:pt x="1404" y="0"/>
                  </a:moveTo>
                  <a:cubicBezTo>
                    <a:pt x="1119" y="0"/>
                    <a:pt x="837" y="48"/>
                    <a:pt x="571" y="143"/>
                  </a:cubicBezTo>
                  <a:cubicBezTo>
                    <a:pt x="411" y="166"/>
                    <a:pt x="251" y="257"/>
                    <a:pt x="114" y="325"/>
                  </a:cubicBezTo>
                  <a:lnTo>
                    <a:pt x="92" y="325"/>
                  </a:lnTo>
                  <a:cubicBezTo>
                    <a:pt x="0" y="394"/>
                    <a:pt x="46" y="554"/>
                    <a:pt x="183" y="554"/>
                  </a:cubicBezTo>
                  <a:cubicBezTo>
                    <a:pt x="183" y="531"/>
                    <a:pt x="183" y="531"/>
                    <a:pt x="183" y="531"/>
                  </a:cubicBezTo>
                  <a:cubicBezTo>
                    <a:pt x="343" y="531"/>
                    <a:pt x="480" y="485"/>
                    <a:pt x="639" y="485"/>
                  </a:cubicBezTo>
                  <a:cubicBezTo>
                    <a:pt x="799" y="462"/>
                    <a:pt x="953" y="457"/>
                    <a:pt x="1104" y="457"/>
                  </a:cubicBezTo>
                  <a:cubicBezTo>
                    <a:pt x="1256" y="457"/>
                    <a:pt x="1404" y="462"/>
                    <a:pt x="1552" y="462"/>
                  </a:cubicBezTo>
                  <a:cubicBezTo>
                    <a:pt x="1849" y="462"/>
                    <a:pt x="2146" y="508"/>
                    <a:pt x="2443" y="576"/>
                  </a:cubicBezTo>
                  <a:cubicBezTo>
                    <a:pt x="2580" y="622"/>
                    <a:pt x="2739" y="645"/>
                    <a:pt x="2899" y="691"/>
                  </a:cubicBezTo>
                  <a:cubicBezTo>
                    <a:pt x="2913" y="696"/>
                    <a:pt x="2926" y="699"/>
                    <a:pt x="2939" y="699"/>
                  </a:cubicBezTo>
                  <a:cubicBezTo>
                    <a:pt x="3032" y="699"/>
                    <a:pt x="3091" y="565"/>
                    <a:pt x="2990" y="485"/>
                  </a:cubicBezTo>
                  <a:cubicBezTo>
                    <a:pt x="2853" y="394"/>
                    <a:pt x="2717" y="303"/>
                    <a:pt x="2557" y="234"/>
                  </a:cubicBezTo>
                  <a:cubicBezTo>
                    <a:pt x="2237" y="97"/>
                    <a:pt x="1918" y="6"/>
                    <a:pt x="1575" y="6"/>
                  </a:cubicBezTo>
                  <a:cubicBezTo>
                    <a:pt x="1518" y="2"/>
                    <a:pt x="1461" y="0"/>
                    <a:pt x="1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2373588" y="1471577"/>
              <a:ext cx="194300" cy="60590"/>
            </a:xfrm>
            <a:custGeom>
              <a:avLst/>
              <a:gdLst/>
              <a:ahLst/>
              <a:cxnLst/>
              <a:rect l="l" t="t" r="r" b="b"/>
              <a:pathLst>
                <a:path w="3024" h="943" extrusionOk="0">
                  <a:moveTo>
                    <a:pt x="1963" y="0"/>
                  </a:moveTo>
                  <a:cubicBezTo>
                    <a:pt x="1779" y="0"/>
                    <a:pt x="1591" y="18"/>
                    <a:pt x="1403" y="43"/>
                  </a:cubicBezTo>
                  <a:cubicBezTo>
                    <a:pt x="1061" y="112"/>
                    <a:pt x="741" y="249"/>
                    <a:pt x="467" y="432"/>
                  </a:cubicBezTo>
                  <a:cubicBezTo>
                    <a:pt x="330" y="523"/>
                    <a:pt x="193" y="637"/>
                    <a:pt x="79" y="751"/>
                  </a:cubicBezTo>
                  <a:cubicBezTo>
                    <a:pt x="0" y="830"/>
                    <a:pt x="58" y="943"/>
                    <a:pt x="148" y="943"/>
                  </a:cubicBezTo>
                  <a:cubicBezTo>
                    <a:pt x="163" y="943"/>
                    <a:pt x="178" y="940"/>
                    <a:pt x="193" y="934"/>
                  </a:cubicBezTo>
                  <a:cubicBezTo>
                    <a:pt x="353" y="865"/>
                    <a:pt x="490" y="797"/>
                    <a:pt x="627" y="751"/>
                  </a:cubicBezTo>
                  <a:cubicBezTo>
                    <a:pt x="924" y="637"/>
                    <a:pt x="1198" y="568"/>
                    <a:pt x="1494" y="500"/>
                  </a:cubicBezTo>
                  <a:cubicBezTo>
                    <a:pt x="1791" y="454"/>
                    <a:pt x="2088" y="409"/>
                    <a:pt x="2385" y="386"/>
                  </a:cubicBezTo>
                  <a:lnTo>
                    <a:pt x="2864" y="386"/>
                  </a:lnTo>
                  <a:cubicBezTo>
                    <a:pt x="3001" y="386"/>
                    <a:pt x="3024" y="203"/>
                    <a:pt x="2910" y="158"/>
                  </a:cubicBezTo>
                  <a:lnTo>
                    <a:pt x="2887" y="158"/>
                  </a:lnTo>
                  <a:cubicBezTo>
                    <a:pt x="2727" y="112"/>
                    <a:pt x="2590" y="43"/>
                    <a:pt x="2407" y="43"/>
                  </a:cubicBezTo>
                  <a:cubicBezTo>
                    <a:pt x="2263" y="13"/>
                    <a:pt x="2114" y="0"/>
                    <a:pt x="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2661695" y="1909327"/>
              <a:ext cx="140841" cy="47547"/>
            </a:xfrm>
            <a:custGeom>
              <a:avLst/>
              <a:gdLst/>
              <a:ahLst/>
              <a:cxnLst/>
              <a:rect l="l" t="t" r="r" b="b"/>
              <a:pathLst>
                <a:path w="2192" h="740" extrusionOk="0">
                  <a:moveTo>
                    <a:pt x="112" y="1"/>
                  </a:moveTo>
                  <a:cubicBezTo>
                    <a:pt x="81" y="1"/>
                    <a:pt x="49" y="18"/>
                    <a:pt x="23" y="55"/>
                  </a:cubicBezTo>
                  <a:cubicBezTo>
                    <a:pt x="1" y="101"/>
                    <a:pt x="1" y="169"/>
                    <a:pt x="46" y="192"/>
                  </a:cubicBezTo>
                  <a:cubicBezTo>
                    <a:pt x="480" y="557"/>
                    <a:pt x="1028" y="740"/>
                    <a:pt x="1576" y="740"/>
                  </a:cubicBezTo>
                  <a:cubicBezTo>
                    <a:pt x="1735" y="740"/>
                    <a:pt x="1918" y="717"/>
                    <a:pt x="2078" y="694"/>
                  </a:cubicBezTo>
                  <a:cubicBezTo>
                    <a:pt x="2146" y="672"/>
                    <a:pt x="2192" y="603"/>
                    <a:pt x="2169" y="557"/>
                  </a:cubicBezTo>
                  <a:cubicBezTo>
                    <a:pt x="2169" y="501"/>
                    <a:pt x="2123" y="460"/>
                    <a:pt x="2068" y="460"/>
                  </a:cubicBezTo>
                  <a:cubicBezTo>
                    <a:pt x="2056" y="460"/>
                    <a:pt x="2044" y="462"/>
                    <a:pt x="2032" y="466"/>
                  </a:cubicBezTo>
                  <a:cubicBezTo>
                    <a:pt x="1882" y="498"/>
                    <a:pt x="1729" y="514"/>
                    <a:pt x="1577" y="514"/>
                  </a:cubicBezTo>
                  <a:cubicBezTo>
                    <a:pt x="1080" y="514"/>
                    <a:pt x="585" y="347"/>
                    <a:pt x="183" y="32"/>
                  </a:cubicBezTo>
                  <a:cubicBezTo>
                    <a:pt x="163" y="12"/>
                    <a:pt x="138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1728946" y="1211934"/>
              <a:ext cx="621900" cy="460433"/>
            </a:xfrm>
            <a:custGeom>
              <a:avLst/>
              <a:gdLst/>
              <a:ahLst/>
              <a:cxnLst/>
              <a:rect l="l" t="t" r="r" b="b"/>
              <a:pathLst>
                <a:path w="9679" h="7166" extrusionOk="0">
                  <a:moveTo>
                    <a:pt x="5414" y="1"/>
                  </a:moveTo>
                  <a:cubicBezTo>
                    <a:pt x="5234" y="1"/>
                    <a:pt x="5050" y="15"/>
                    <a:pt x="4862" y="44"/>
                  </a:cubicBezTo>
                  <a:cubicBezTo>
                    <a:pt x="2009" y="478"/>
                    <a:pt x="1" y="2966"/>
                    <a:pt x="1" y="2966"/>
                  </a:cubicBezTo>
                  <a:lnTo>
                    <a:pt x="1416" y="4769"/>
                  </a:lnTo>
                  <a:lnTo>
                    <a:pt x="3333" y="3582"/>
                  </a:lnTo>
                  <a:lnTo>
                    <a:pt x="1895" y="5363"/>
                  </a:lnTo>
                  <a:lnTo>
                    <a:pt x="3310" y="7166"/>
                  </a:lnTo>
                  <a:cubicBezTo>
                    <a:pt x="3310" y="7166"/>
                    <a:pt x="4999" y="3168"/>
                    <a:pt x="7464" y="3168"/>
                  </a:cubicBezTo>
                  <a:cubicBezTo>
                    <a:pt x="7835" y="3168"/>
                    <a:pt x="8225" y="3259"/>
                    <a:pt x="8629" y="3468"/>
                  </a:cubicBezTo>
                  <a:lnTo>
                    <a:pt x="9679" y="2852"/>
                  </a:lnTo>
                  <a:cubicBezTo>
                    <a:pt x="9679" y="2852"/>
                    <a:pt x="7984" y="1"/>
                    <a:pt x="5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1954792" y="948307"/>
              <a:ext cx="1437136" cy="832584"/>
            </a:xfrm>
            <a:custGeom>
              <a:avLst/>
              <a:gdLst/>
              <a:ahLst/>
              <a:cxnLst/>
              <a:rect l="l" t="t" r="r" b="b"/>
              <a:pathLst>
                <a:path w="22367" h="12958" extrusionOk="0">
                  <a:moveTo>
                    <a:pt x="12285" y="0"/>
                  </a:moveTo>
                  <a:cubicBezTo>
                    <a:pt x="11955" y="0"/>
                    <a:pt x="11611" y="13"/>
                    <a:pt x="11254" y="39"/>
                  </a:cubicBezTo>
                  <a:cubicBezTo>
                    <a:pt x="1" y="883"/>
                    <a:pt x="4064" y="12958"/>
                    <a:pt x="4064" y="12958"/>
                  </a:cubicBezTo>
                  <a:cubicBezTo>
                    <a:pt x="4064" y="12958"/>
                    <a:pt x="4771" y="10904"/>
                    <a:pt x="5319" y="7845"/>
                  </a:cubicBezTo>
                  <a:cubicBezTo>
                    <a:pt x="10090" y="7252"/>
                    <a:pt x="11482" y="4353"/>
                    <a:pt x="11573" y="4170"/>
                  </a:cubicBezTo>
                  <a:cubicBezTo>
                    <a:pt x="11685" y="4349"/>
                    <a:pt x="13415" y="6890"/>
                    <a:pt x="17985" y="6890"/>
                  </a:cubicBezTo>
                  <a:cubicBezTo>
                    <a:pt x="18083" y="6890"/>
                    <a:pt x="18183" y="6889"/>
                    <a:pt x="18284" y="6886"/>
                  </a:cubicBezTo>
                  <a:cubicBezTo>
                    <a:pt x="19288" y="9831"/>
                    <a:pt x="20270" y="11748"/>
                    <a:pt x="20270" y="11748"/>
                  </a:cubicBezTo>
                  <a:cubicBezTo>
                    <a:pt x="20270" y="11748"/>
                    <a:pt x="22367" y="0"/>
                    <a:pt x="12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761414" y="2563993"/>
              <a:ext cx="14714" cy="714295"/>
            </a:xfrm>
            <a:custGeom>
              <a:avLst/>
              <a:gdLst/>
              <a:ahLst/>
              <a:cxnLst/>
              <a:rect l="l" t="t" r="r" b="b"/>
              <a:pathLst>
                <a:path w="229" h="11117" extrusionOk="0">
                  <a:moveTo>
                    <a:pt x="1" y="1"/>
                  </a:moveTo>
                  <a:lnTo>
                    <a:pt x="1" y="11117"/>
                  </a:lnTo>
                  <a:lnTo>
                    <a:pt x="229" y="11117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707186" y="2654910"/>
              <a:ext cx="35210" cy="33797"/>
            </a:xfrm>
            <a:custGeom>
              <a:avLst/>
              <a:gdLst/>
              <a:ahLst/>
              <a:cxnLst/>
              <a:rect l="l" t="t" r="r" b="b"/>
              <a:pathLst>
                <a:path w="548" h="526" extrusionOk="0">
                  <a:moveTo>
                    <a:pt x="274" y="1"/>
                  </a:moveTo>
                  <a:cubicBezTo>
                    <a:pt x="114" y="1"/>
                    <a:pt x="0" y="115"/>
                    <a:pt x="0" y="252"/>
                  </a:cubicBezTo>
                  <a:cubicBezTo>
                    <a:pt x="0" y="412"/>
                    <a:pt x="114" y="526"/>
                    <a:pt x="274" y="526"/>
                  </a:cubicBezTo>
                  <a:cubicBezTo>
                    <a:pt x="411" y="526"/>
                    <a:pt x="548" y="412"/>
                    <a:pt x="548" y="252"/>
                  </a:cubicBezTo>
                  <a:cubicBezTo>
                    <a:pt x="548" y="115"/>
                    <a:pt x="411" y="1"/>
                    <a:pt x="274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707186" y="3037725"/>
              <a:ext cx="35210" cy="33797"/>
            </a:xfrm>
            <a:custGeom>
              <a:avLst/>
              <a:gdLst/>
              <a:ahLst/>
              <a:cxnLst/>
              <a:rect l="l" t="t" r="r" b="b"/>
              <a:pathLst>
                <a:path w="548" h="526" extrusionOk="0">
                  <a:moveTo>
                    <a:pt x="274" y="0"/>
                  </a:moveTo>
                  <a:cubicBezTo>
                    <a:pt x="114" y="0"/>
                    <a:pt x="0" y="114"/>
                    <a:pt x="0" y="251"/>
                  </a:cubicBezTo>
                  <a:cubicBezTo>
                    <a:pt x="0" y="411"/>
                    <a:pt x="114" y="525"/>
                    <a:pt x="274" y="525"/>
                  </a:cubicBezTo>
                  <a:cubicBezTo>
                    <a:pt x="411" y="525"/>
                    <a:pt x="548" y="411"/>
                    <a:pt x="548" y="251"/>
                  </a:cubicBezTo>
                  <a:cubicBezTo>
                    <a:pt x="548" y="114"/>
                    <a:pt x="4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707186" y="2845611"/>
              <a:ext cx="35210" cy="3521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114" y="0"/>
                    <a:pt x="0" y="114"/>
                    <a:pt x="0" y="274"/>
                  </a:cubicBezTo>
                  <a:cubicBezTo>
                    <a:pt x="0" y="411"/>
                    <a:pt x="114" y="548"/>
                    <a:pt x="274" y="548"/>
                  </a:cubicBezTo>
                  <a:cubicBezTo>
                    <a:pt x="411" y="548"/>
                    <a:pt x="548" y="411"/>
                    <a:pt x="548" y="274"/>
                  </a:cubicBezTo>
                  <a:cubicBezTo>
                    <a:pt x="548" y="114"/>
                    <a:pt x="4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7747" y="3193151"/>
              <a:ext cx="742116" cy="93038"/>
            </a:xfrm>
            <a:custGeom>
              <a:avLst/>
              <a:gdLst/>
              <a:ahLst/>
              <a:cxnLst/>
              <a:rect l="l" t="t" r="r" b="b"/>
              <a:pathLst>
                <a:path w="11550" h="1448" extrusionOk="0">
                  <a:moveTo>
                    <a:pt x="0" y="1"/>
                  </a:moveTo>
                  <a:lnTo>
                    <a:pt x="0" y="1096"/>
                  </a:lnTo>
                  <a:cubicBezTo>
                    <a:pt x="1906" y="1327"/>
                    <a:pt x="3835" y="1447"/>
                    <a:pt x="5785" y="1447"/>
                  </a:cubicBezTo>
                  <a:cubicBezTo>
                    <a:pt x="7688" y="1447"/>
                    <a:pt x="9611" y="1333"/>
                    <a:pt x="11550" y="1096"/>
                  </a:cubicBezTo>
                  <a:lnTo>
                    <a:pt x="11550" y="1"/>
                  </a:lnTo>
                  <a:cubicBezTo>
                    <a:pt x="9549" y="209"/>
                    <a:pt x="7577" y="317"/>
                    <a:pt x="5628" y="317"/>
                  </a:cubicBezTo>
                  <a:cubicBezTo>
                    <a:pt x="3732" y="317"/>
                    <a:pt x="1858" y="21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567823" y="3207801"/>
              <a:ext cx="41122" cy="77810"/>
            </a:xfrm>
            <a:custGeom>
              <a:avLst/>
              <a:gdLst/>
              <a:ahLst/>
              <a:cxnLst/>
              <a:rect l="l" t="t" r="r" b="b"/>
              <a:pathLst>
                <a:path w="640" h="1211" extrusionOk="0">
                  <a:moveTo>
                    <a:pt x="1" y="1"/>
                  </a:moveTo>
                  <a:lnTo>
                    <a:pt x="1" y="1211"/>
                  </a:lnTo>
                  <a:lnTo>
                    <a:pt x="640" y="1211"/>
                  </a:lnTo>
                  <a:lnTo>
                    <a:pt x="640" y="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928599" y="3206387"/>
              <a:ext cx="41122" cy="79223"/>
            </a:xfrm>
            <a:custGeom>
              <a:avLst/>
              <a:gdLst/>
              <a:ahLst/>
              <a:cxnLst/>
              <a:rect l="l" t="t" r="r" b="b"/>
              <a:pathLst>
                <a:path w="640" h="1233" extrusionOk="0">
                  <a:moveTo>
                    <a:pt x="640" y="0"/>
                  </a:moveTo>
                  <a:lnTo>
                    <a:pt x="1" y="46"/>
                  </a:lnTo>
                  <a:lnTo>
                    <a:pt x="1" y="1233"/>
                  </a:lnTo>
                  <a:lnTo>
                    <a:pt x="640" y="1233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2713033" y="3204909"/>
              <a:ext cx="111542" cy="92459"/>
            </a:xfrm>
            <a:custGeom>
              <a:avLst/>
              <a:gdLst/>
              <a:ahLst/>
              <a:cxnLst/>
              <a:rect l="l" t="t" r="r" b="b"/>
              <a:pathLst>
                <a:path w="1736" h="1439" extrusionOk="0">
                  <a:moveTo>
                    <a:pt x="1347" y="229"/>
                  </a:moveTo>
                  <a:cubicBezTo>
                    <a:pt x="1438" y="229"/>
                    <a:pt x="1507" y="320"/>
                    <a:pt x="1507" y="411"/>
                  </a:cubicBezTo>
                  <a:lnTo>
                    <a:pt x="1507" y="1050"/>
                  </a:lnTo>
                  <a:cubicBezTo>
                    <a:pt x="1507" y="1142"/>
                    <a:pt x="1438" y="1233"/>
                    <a:pt x="1347" y="1233"/>
                  </a:cubicBezTo>
                  <a:lnTo>
                    <a:pt x="389" y="1233"/>
                  </a:lnTo>
                  <a:cubicBezTo>
                    <a:pt x="297" y="1233"/>
                    <a:pt x="229" y="1142"/>
                    <a:pt x="229" y="1050"/>
                  </a:cubicBezTo>
                  <a:lnTo>
                    <a:pt x="229" y="411"/>
                  </a:lnTo>
                  <a:cubicBezTo>
                    <a:pt x="229" y="320"/>
                    <a:pt x="297" y="229"/>
                    <a:pt x="389" y="229"/>
                  </a:cubicBezTo>
                  <a:close/>
                  <a:moveTo>
                    <a:pt x="389" y="0"/>
                  </a:moveTo>
                  <a:cubicBezTo>
                    <a:pt x="183" y="0"/>
                    <a:pt x="0" y="183"/>
                    <a:pt x="0" y="411"/>
                  </a:cubicBezTo>
                  <a:lnTo>
                    <a:pt x="0" y="1050"/>
                  </a:lnTo>
                  <a:cubicBezTo>
                    <a:pt x="0" y="1279"/>
                    <a:pt x="183" y="1438"/>
                    <a:pt x="389" y="1438"/>
                  </a:cubicBezTo>
                  <a:lnTo>
                    <a:pt x="1347" y="1438"/>
                  </a:lnTo>
                  <a:cubicBezTo>
                    <a:pt x="1553" y="1438"/>
                    <a:pt x="1735" y="1279"/>
                    <a:pt x="1735" y="1050"/>
                  </a:cubicBezTo>
                  <a:lnTo>
                    <a:pt x="1735" y="411"/>
                  </a:lnTo>
                  <a:cubicBezTo>
                    <a:pt x="1735" y="183"/>
                    <a:pt x="1553" y="0"/>
                    <a:pt x="1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2768739" y="3244489"/>
              <a:ext cx="48511" cy="14714"/>
            </a:xfrm>
            <a:custGeom>
              <a:avLst/>
              <a:gdLst/>
              <a:ahLst/>
              <a:cxnLst/>
              <a:rect l="l" t="t" r="r" b="b"/>
              <a:pathLst>
                <a:path w="755" h="229" extrusionOk="0">
                  <a:moveTo>
                    <a:pt x="1" y="1"/>
                  </a:moveTo>
                  <a:lnTo>
                    <a:pt x="1" y="229"/>
                  </a:lnTo>
                  <a:lnTo>
                    <a:pt x="754" y="229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2531199" y="2349905"/>
              <a:ext cx="258167" cy="250842"/>
            </a:xfrm>
            <a:custGeom>
              <a:avLst/>
              <a:gdLst/>
              <a:ahLst/>
              <a:cxnLst/>
              <a:rect l="l" t="t" r="r" b="b"/>
              <a:pathLst>
                <a:path w="4018" h="3904" extrusionOk="0">
                  <a:moveTo>
                    <a:pt x="1438" y="0"/>
                  </a:moveTo>
                  <a:lnTo>
                    <a:pt x="0" y="959"/>
                  </a:lnTo>
                  <a:lnTo>
                    <a:pt x="2739" y="3903"/>
                  </a:lnTo>
                  <a:lnTo>
                    <a:pt x="4017" y="2557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2751134" y="2349905"/>
              <a:ext cx="258231" cy="250842"/>
            </a:xfrm>
            <a:custGeom>
              <a:avLst/>
              <a:gdLst/>
              <a:ahLst/>
              <a:cxnLst/>
              <a:rect l="l" t="t" r="r" b="b"/>
              <a:pathLst>
                <a:path w="4019" h="3904" extrusionOk="0">
                  <a:moveTo>
                    <a:pt x="2580" y="0"/>
                  </a:moveTo>
                  <a:lnTo>
                    <a:pt x="1" y="2557"/>
                  </a:lnTo>
                  <a:lnTo>
                    <a:pt x="1279" y="3903"/>
                  </a:lnTo>
                  <a:lnTo>
                    <a:pt x="4018" y="959"/>
                  </a:lnTo>
                  <a:lnTo>
                    <a:pt x="2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2623594" y="2537586"/>
              <a:ext cx="148166" cy="325053"/>
            </a:xfrm>
            <a:custGeom>
              <a:avLst/>
              <a:gdLst/>
              <a:ahLst/>
              <a:cxnLst/>
              <a:rect l="l" t="t" r="r" b="b"/>
              <a:pathLst>
                <a:path w="2306" h="5059" extrusionOk="0">
                  <a:moveTo>
                    <a:pt x="1849" y="1"/>
                  </a:moveTo>
                  <a:cubicBezTo>
                    <a:pt x="1849" y="1"/>
                    <a:pt x="183" y="2101"/>
                    <a:pt x="0" y="4794"/>
                  </a:cubicBezTo>
                  <a:cubicBezTo>
                    <a:pt x="323" y="5000"/>
                    <a:pt x="734" y="5058"/>
                    <a:pt x="1098" y="5058"/>
                  </a:cubicBezTo>
                  <a:cubicBezTo>
                    <a:pt x="1583" y="5058"/>
                    <a:pt x="1986" y="4954"/>
                    <a:pt x="1986" y="4954"/>
                  </a:cubicBezTo>
                  <a:lnTo>
                    <a:pt x="2305" y="275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2768739" y="2537586"/>
              <a:ext cx="149644" cy="325053"/>
            </a:xfrm>
            <a:custGeom>
              <a:avLst/>
              <a:gdLst/>
              <a:ahLst/>
              <a:cxnLst/>
              <a:rect l="l" t="t" r="r" b="b"/>
              <a:pathLst>
                <a:path w="2329" h="5059" extrusionOk="0">
                  <a:moveTo>
                    <a:pt x="480" y="1"/>
                  </a:moveTo>
                  <a:lnTo>
                    <a:pt x="1" y="275"/>
                  </a:lnTo>
                  <a:lnTo>
                    <a:pt x="343" y="4954"/>
                  </a:lnTo>
                  <a:cubicBezTo>
                    <a:pt x="343" y="4954"/>
                    <a:pt x="746" y="5058"/>
                    <a:pt x="1231" y="5058"/>
                  </a:cubicBezTo>
                  <a:cubicBezTo>
                    <a:pt x="1595" y="5058"/>
                    <a:pt x="2006" y="5000"/>
                    <a:pt x="2329" y="4794"/>
                  </a:cubicBezTo>
                  <a:cubicBezTo>
                    <a:pt x="2124" y="2101"/>
                    <a:pt x="480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2545848" y="2528462"/>
              <a:ext cx="230281" cy="150030"/>
            </a:xfrm>
            <a:custGeom>
              <a:avLst/>
              <a:gdLst/>
              <a:ahLst/>
              <a:cxnLst/>
              <a:rect l="l" t="t" r="r" b="b"/>
              <a:pathLst>
                <a:path w="3584" h="2335" extrusionOk="0">
                  <a:moveTo>
                    <a:pt x="2432" y="0"/>
                  </a:moveTo>
                  <a:cubicBezTo>
                    <a:pt x="1700" y="0"/>
                    <a:pt x="792" y="107"/>
                    <a:pt x="0" y="485"/>
                  </a:cubicBezTo>
                  <a:cubicBezTo>
                    <a:pt x="229" y="1741"/>
                    <a:pt x="1370" y="2334"/>
                    <a:pt x="1370" y="2334"/>
                  </a:cubicBezTo>
                  <a:lnTo>
                    <a:pt x="3379" y="691"/>
                  </a:lnTo>
                  <a:cubicBezTo>
                    <a:pt x="3584" y="417"/>
                    <a:pt x="3401" y="51"/>
                    <a:pt x="3082" y="29"/>
                  </a:cubicBezTo>
                  <a:cubicBezTo>
                    <a:pt x="2891" y="12"/>
                    <a:pt x="2671" y="0"/>
                    <a:pt x="2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2761414" y="2528462"/>
              <a:ext cx="230345" cy="150030"/>
            </a:xfrm>
            <a:custGeom>
              <a:avLst/>
              <a:gdLst/>
              <a:ahLst/>
              <a:cxnLst/>
              <a:rect l="l" t="t" r="r" b="b"/>
              <a:pathLst>
                <a:path w="3585" h="2335" extrusionOk="0">
                  <a:moveTo>
                    <a:pt x="1153" y="0"/>
                  </a:moveTo>
                  <a:cubicBezTo>
                    <a:pt x="914" y="0"/>
                    <a:pt x="694" y="12"/>
                    <a:pt x="503" y="29"/>
                  </a:cubicBezTo>
                  <a:cubicBezTo>
                    <a:pt x="183" y="51"/>
                    <a:pt x="1" y="417"/>
                    <a:pt x="206" y="691"/>
                  </a:cubicBezTo>
                  <a:lnTo>
                    <a:pt x="2215" y="2334"/>
                  </a:lnTo>
                  <a:cubicBezTo>
                    <a:pt x="2215" y="2334"/>
                    <a:pt x="3356" y="1741"/>
                    <a:pt x="3584" y="485"/>
                  </a:cubicBezTo>
                  <a:cubicBezTo>
                    <a:pt x="2793" y="107"/>
                    <a:pt x="1885" y="0"/>
                    <a:pt x="1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2729160" y="2506809"/>
              <a:ext cx="80701" cy="74469"/>
            </a:xfrm>
            <a:custGeom>
              <a:avLst/>
              <a:gdLst/>
              <a:ahLst/>
              <a:cxnLst/>
              <a:rect l="l" t="t" r="r" b="b"/>
              <a:pathLst>
                <a:path w="1256" h="1159" extrusionOk="0">
                  <a:moveTo>
                    <a:pt x="617" y="0"/>
                  </a:moveTo>
                  <a:cubicBezTo>
                    <a:pt x="457" y="0"/>
                    <a:pt x="297" y="69"/>
                    <a:pt x="183" y="206"/>
                  </a:cubicBezTo>
                  <a:cubicBezTo>
                    <a:pt x="1" y="411"/>
                    <a:pt x="1" y="731"/>
                    <a:pt x="160" y="936"/>
                  </a:cubicBezTo>
                  <a:cubicBezTo>
                    <a:pt x="274" y="1085"/>
                    <a:pt x="446" y="1159"/>
                    <a:pt x="617" y="1159"/>
                  </a:cubicBezTo>
                  <a:cubicBezTo>
                    <a:pt x="788" y="1159"/>
                    <a:pt x="959" y="1085"/>
                    <a:pt x="1073" y="936"/>
                  </a:cubicBezTo>
                  <a:cubicBezTo>
                    <a:pt x="1256" y="731"/>
                    <a:pt x="1233" y="411"/>
                    <a:pt x="1051" y="206"/>
                  </a:cubicBezTo>
                  <a:cubicBezTo>
                    <a:pt x="936" y="69"/>
                    <a:pt x="777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2362537" y="2410431"/>
              <a:ext cx="168727" cy="642011"/>
            </a:xfrm>
            <a:custGeom>
              <a:avLst/>
              <a:gdLst/>
              <a:ahLst/>
              <a:cxnLst/>
              <a:rect l="l" t="t" r="r" b="b"/>
              <a:pathLst>
                <a:path w="2626" h="9992" extrusionOk="0">
                  <a:moveTo>
                    <a:pt x="2326" y="1"/>
                  </a:moveTo>
                  <a:cubicBezTo>
                    <a:pt x="1979" y="1"/>
                    <a:pt x="1402" y="60"/>
                    <a:pt x="982" y="405"/>
                  </a:cubicBezTo>
                  <a:cubicBezTo>
                    <a:pt x="0" y="6933"/>
                    <a:pt x="548" y="9991"/>
                    <a:pt x="548" y="9991"/>
                  </a:cubicBezTo>
                  <a:lnTo>
                    <a:pt x="2625" y="17"/>
                  </a:lnTo>
                  <a:cubicBezTo>
                    <a:pt x="2625" y="17"/>
                    <a:pt x="2507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3009299" y="2409531"/>
              <a:ext cx="168727" cy="642911"/>
            </a:xfrm>
            <a:custGeom>
              <a:avLst/>
              <a:gdLst/>
              <a:ahLst/>
              <a:cxnLst/>
              <a:rect l="l" t="t" r="r" b="b"/>
              <a:pathLst>
                <a:path w="2626" h="10006" extrusionOk="0">
                  <a:moveTo>
                    <a:pt x="371" y="1"/>
                  </a:moveTo>
                  <a:cubicBezTo>
                    <a:pt x="151" y="1"/>
                    <a:pt x="0" y="31"/>
                    <a:pt x="0" y="31"/>
                  </a:cubicBezTo>
                  <a:lnTo>
                    <a:pt x="2032" y="10005"/>
                  </a:lnTo>
                  <a:cubicBezTo>
                    <a:pt x="2032" y="10005"/>
                    <a:pt x="2625" y="7015"/>
                    <a:pt x="1644" y="487"/>
                  </a:cubicBezTo>
                  <a:cubicBezTo>
                    <a:pt x="1263" y="79"/>
                    <a:pt x="727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3173528" y="1233844"/>
              <a:ext cx="118867" cy="118803"/>
            </a:xfrm>
            <a:custGeom>
              <a:avLst/>
              <a:gdLst/>
              <a:ahLst/>
              <a:cxnLst/>
              <a:rect l="l" t="t" r="r" b="b"/>
              <a:pathLst>
                <a:path w="1850" h="1849" extrusionOk="0">
                  <a:moveTo>
                    <a:pt x="936" y="0"/>
                  </a:moveTo>
                  <a:cubicBezTo>
                    <a:pt x="411" y="0"/>
                    <a:pt x="1" y="411"/>
                    <a:pt x="1" y="936"/>
                  </a:cubicBezTo>
                  <a:cubicBezTo>
                    <a:pt x="1" y="1438"/>
                    <a:pt x="411" y="1849"/>
                    <a:pt x="936" y="1849"/>
                  </a:cubicBezTo>
                  <a:cubicBezTo>
                    <a:pt x="1439" y="1849"/>
                    <a:pt x="1849" y="1438"/>
                    <a:pt x="1849" y="936"/>
                  </a:cubicBezTo>
                  <a:cubicBezTo>
                    <a:pt x="1849" y="411"/>
                    <a:pt x="14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3135426" y="1134124"/>
              <a:ext cx="117389" cy="117389"/>
            </a:xfrm>
            <a:custGeom>
              <a:avLst/>
              <a:gdLst/>
              <a:ahLst/>
              <a:cxnLst/>
              <a:rect l="l" t="t" r="r" b="b"/>
              <a:pathLst>
                <a:path w="1827" h="1827" extrusionOk="0">
                  <a:moveTo>
                    <a:pt x="913" y="0"/>
                  </a:moveTo>
                  <a:cubicBezTo>
                    <a:pt x="411" y="0"/>
                    <a:pt x="0" y="411"/>
                    <a:pt x="0" y="913"/>
                  </a:cubicBezTo>
                  <a:cubicBezTo>
                    <a:pt x="0" y="1415"/>
                    <a:pt x="411" y="1826"/>
                    <a:pt x="913" y="1826"/>
                  </a:cubicBezTo>
                  <a:cubicBezTo>
                    <a:pt x="1415" y="1826"/>
                    <a:pt x="1826" y="1415"/>
                    <a:pt x="1826" y="913"/>
                  </a:cubicBezTo>
                  <a:cubicBezTo>
                    <a:pt x="1826" y="411"/>
                    <a:pt x="1415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2094155" y="1328873"/>
              <a:ext cx="124714" cy="117903"/>
            </a:xfrm>
            <a:custGeom>
              <a:avLst/>
              <a:gdLst/>
              <a:ahLst/>
              <a:cxnLst/>
              <a:rect l="l" t="t" r="r" b="b"/>
              <a:pathLst>
                <a:path w="1941" h="1835" extrusionOk="0">
                  <a:moveTo>
                    <a:pt x="952" y="1"/>
                  </a:moveTo>
                  <a:cubicBezTo>
                    <a:pt x="924" y="1"/>
                    <a:pt x="896" y="2"/>
                    <a:pt x="868" y="5"/>
                  </a:cubicBezTo>
                  <a:cubicBezTo>
                    <a:pt x="365" y="50"/>
                    <a:pt x="0" y="507"/>
                    <a:pt x="46" y="1009"/>
                  </a:cubicBezTo>
                  <a:cubicBezTo>
                    <a:pt x="110" y="1483"/>
                    <a:pt x="500" y="1835"/>
                    <a:pt x="966" y="1835"/>
                  </a:cubicBezTo>
                  <a:cubicBezTo>
                    <a:pt x="994" y="1835"/>
                    <a:pt x="1022" y="1833"/>
                    <a:pt x="1050" y="1831"/>
                  </a:cubicBezTo>
                  <a:cubicBezTo>
                    <a:pt x="1575" y="1785"/>
                    <a:pt x="1940" y="1329"/>
                    <a:pt x="1872" y="826"/>
                  </a:cubicBezTo>
                  <a:cubicBezTo>
                    <a:pt x="1829" y="353"/>
                    <a:pt x="1420" y="1"/>
                    <a:pt x="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2121977" y="1224784"/>
              <a:ext cx="124778" cy="117903"/>
            </a:xfrm>
            <a:custGeom>
              <a:avLst/>
              <a:gdLst/>
              <a:ahLst/>
              <a:cxnLst/>
              <a:rect l="l" t="t" r="r" b="b"/>
              <a:pathLst>
                <a:path w="1942" h="1835" extrusionOk="0">
                  <a:moveTo>
                    <a:pt x="953" y="0"/>
                  </a:moveTo>
                  <a:cubicBezTo>
                    <a:pt x="925" y="0"/>
                    <a:pt x="897" y="2"/>
                    <a:pt x="868" y="4"/>
                  </a:cubicBezTo>
                  <a:cubicBezTo>
                    <a:pt x="366" y="73"/>
                    <a:pt x="1" y="506"/>
                    <a:pt x="69" y="1009"/>
                  </a:cubicBezTo>
                  <a:cubicBezTo>
                    <a:pt x="112" y="1482"/>
                    <a:pt x="521" y="1834"/>
                    <a:pt x="989" y="1834"/>
                  </a:cubicBezTo>
                  <a:cubicBezTo>
                    <a:pt x="1017" y="1834"/>
                    <a:pt x="1045" y="1833"/>
                    <a:pt x="1074" y="1830"/>
                  </a:cubicBezTo>
                  <a:cubicBezTo>
                    <a:pt x="1576" y="1785"/>
                    <a:pt x="1941" y="1328"/>
                    <a:pt x="1895" y="826"/>
                  </a:cubicBezTo>
                  <a:cubicBezTo>
                    <a:pt x="1831" y="352"/>
                    <a:pt x="1421" y="0"/>
                    <a:pt x="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2355212" y="1325660"/>
              <a:ext cx="80701" cy="120859"/>
            </a:xfrm>
            <a:custGeom>
              <a:avLst/>
              <a:gdLst/>
              <a:ahLst/>
              <a:cxnLst/>
              <a:rect l="l" t="t" r="r" b="b"/>
              <a:pathLst>
                <a:path w="1256" h="1881" extrusionOk="0">
                  <a:moveTo>
                    <a:pt x="457" y="192"/>
                  </a:moveTo>
                  <a:cubicBezTo>
                    <a:pt x="479" y="192"/>
                    <a:pt x="502" y="192"/>
                    <a:pt x="525" y="215"/>
                  </a:cubicBezTo>
                  <a:cubicBezTo>
                    <a:pt x="776" y="374"/>
                    <a:pt x="959" y="1150"/>
                    <a:pt x="1027" y="1516"/>
                  </a:cubicBezTo>
                  <a:lnTo>
                    <a:pt x="571" y="1653"/>
                  </a:lnTo>
                  <a:cubicBezTo>
                    <a:pt x="434" y="1287"/>
                    <a:pt x="251" y="488"/>
                    <a:pt x="388" y="237"/>
                  </a:cubicBezTo>
                  <a:cubicBezTo>
                    <a:pt x="411" y="192"/>
                    <a:pt x="434" y="192"/>
                    <a:pt x="434" y="192"/>
                  </a:cubicBezTo>
                  <a:close/>
                  <a:moveTo>
                    <a:pt x="457" y="0"/>
                  </a:moveTo>
                  <a:cubicBezTo>
                    <a:pt x="435" y="0"/>
                    <a:pt x="413" y="3"/>
                    <a:pt x="388" y="9"/>
                  </a:cubicBezTo>
                  <a:cubicBezTo>
                    <a:pt x="320" y="32"/>
                    <a:pt x="251" y="78"/>
                    <a:pt x="206" y="146"/>
                  </a:cubicBezTo>
                  <a:cubicBezTo>
                    <a:pt x="0" y="557"/>
                    <a:pt x="365" y="1675"/>
                    <a:pt x="411" y="1790"/>
                  </a:cubicBezTo>
                  <a:lnTo>
                    <a:pt x="434" y="1881"/>
                  </a:lnTo>
                  <a:lnTo>
                    <a:pt x="1255" y="1653"/>
                  </a:lnTo>
                  <a:lnTo>
                    <a:pt x="1233" y="1584"/>
                  </a:lnTo>
                  <a:cubicBezTo>
                    <a:pt x="1210" y="1447"/>
                    <a:pt x="1004" y="283"/>
                    <a:pt x="639" y="55"/>
                  </a:cubicBezTo>
                  <a:cubicBezTo>
                    <a:pt x="572" y="21"/>
                    <a:pt x="518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2274511" y="1343265"/>
              <a:ext cx="76332" cy="120859"/>
            </a:xfrm>
            <a:custGeom>
              <a:avLst/>
              <a:gdLst/>
              <a:ahLst/>
              <a:cxnLst/>
              <a:rect l="l" t="t" r="r" b="b"/>
              <a:pathLst>
                <a:path w="1188" h="1881" extrusionOk="0">
                  <a:moveTo>
                    <a:pt x="457" y="192"/>
                  </a:moveTo>
                  <a:cubicBezTo>
                    <a:pt x="480" y="192"/>
                    <a:pt x="503" y="192"/>
                    <a:pt x="526" y="214"/>
                  </a:cubicBezTo>
                  <a:cubicBezTo>
                    <a:pt x="754" y="374"/>
                    <a:pt x="914" y="1173"/>
                    <a:pt x="982" y="1561"/>
                  </a:cubicBezTo>
                  <a:lnTo>
                    <a:pt x="503" y="1652"/>
                  </a:lnTo>
                  <a:cubicBezTo>
                    <a:pt x="389" y="1287"/>
                    <a:pt x="229" y="488"/>
                    <a:pt x="389" y="237"/>
                  </a:cubicBezTo>
                  <a:cubicBezTo>
                    <a:pt x="412" y="214"/>
                    <a:pt x="434" y="192"/>
                    <a:pt x="457" y="192"/>
                  </a:cubicBezTo>
                  <a:close/>
                  <a:moveTo>
                    <a:pt x="471" y="0"/>
                  </a:moveTo>
                  <a:cubicBezTo>
                    <a:pt x="450" y="0"/>
                    <a:pt x="430" y="3"/>
                    <a:pt x="412" y="9"/>
                  </a:cubicBezTo>
                  <a:cubicBezTo>
                    <a:pt x="343" y="32"/>
                    <a:pt x="275" y="78"/>
                    <a:pt x="229" y="146"/>
                  </a:cubicBezTo>
                  <a:cubicBezTo>
                    <a:pt x="1" y="534"/>
                    <a:pt x="297" y="1675"/>
                    <a:pt x="343" y="1789"/>
                  </a:cubicBezTo>
                  <a:lnTo>
                    <a:pt x="366" y="1881"/>
                  </a:lnTo>
                  <a:lnTo>
                    <a:pt x="1188" y="1698"/>
                  </a:lnTo>
                  <a:lnTo>
                    <a:pt x="1188" y="1607"/>
                  </a:lnTo>
                  <a:cubicBezTo>
                    <a:pt x="1165" y="1470"/>
                    <a:pt x="1005" y="329"/>
                    <a:pt x="640" y="55"/>
                  </a:cubicBezTo>
                  <a:cubicBezTo>
                    <a:pt x="590" y="21"/>
                    <a:pt x="527" y="0"/>
                    <a:pt x="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3069439" y="1283704"/>
              <a:ext cx="66052" cy="117389"/>
            </a:xfrm>
            <a:custGeom>
              <a:avLst/>
              <a:gdLst/>
              <a:ahLst/>
              <a:cxnLst/>
              <a:rect l="l" t="t" r="r" b="b"/>
              <a:pathLst>
                <a:path w="1028" h="1827" extrusionOk="0">
                  <a:moveTo>
                    <a:pt x="502" y="183"/>
                  </a:moveTo>
                  <a:cubicBezTo>
                    <a:pt x="525" y="183"/>
                    <a:pt x="548" y="183"/>
                    <a:pt x="571" y="228"/>
                  </a:cubicBezTo>
                  <a:cubicBezTo>
                    <a:pt x="776" y="434"/>
                    <a:pt x="799" y="1233"/>
                    <a:pt x="776" y="1621"/>
                  </a:cubicBezTo>
                  <a:lnTo>
                    <a:pt x="297" y="1621"/>
                  </a:lnTo>
                  <a:cubicBezTo>
                    <a:pt x="251" y="1256"/>
                    <a:pt x="228" y="434"/>
                    <a:pt x="434" y="228"/>
                  </a:cubicBezTo>
                  <a:cubicBezTo>
                    <a:pt x="457" y="183"/>
                    <a:pt x="479" y="183"/>
                    <a:pt x="502" y="183"/>
                  </a:cubicBezTo>
                  <a:close/>
                  <a:moveTo>
                    <a:pt x="502" y="0"/>
                  </a:moveTo>
                  <a:cubicBezTo>
                    <a:pt x="411" y="0"/>
                    <a:pt x="342" y="46"/>
                    <a:pt x="297" y="92"/>
                  </a:cubicBezTo>
                  <a:cubicBezTo>
                    <a:pt x="0" y="434"/>
                    <a:pt x="91" y="1598"/>
                    <a:pt x="114" y="1735"/>
                  </a:cubicBezTo>
                  <a:lnTo>
                    <a:pt x="114" y="1826"/>
                  </a:lnTo>
                  <a:lnTo>
                    <a:pt x="959" y="1803"/>
                  </a:lnTo>
                  <a:lnTo>
                    <a:pt x="959" y="1735"/>
                  </a:lnTo>
                  <a:cubicBezTo>
                    <a:pt x="982" y="1598"/>
                    <a:pt x="1027" y="411"/>
                    <a:pt x="708" y="92"/>
                  </a:cubicBezTo>
                  <a:cubicBezTo>
                    <a:pt x="662" y="23"/>
                    <a:pt x="571" y="0"/>
                    <a:pt x="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45" name="Google Shape;1145;p37"/>
          <p:cNvGrpSpPr/>
          <p:nvPr/>
        </p:nvGrpSpPr>
        <p:grpSpPr>
          <a:xfrm>
            <a:off x="15143095" y="2220937"/>
            <a:ext cx="3562866" cy="8331762"/>
            <a:chOff x="7223884" y="1090630"/>
            <a:chExt cx="1781433" cy="4165881"/>
          </a:xfrm>
        </p:grpSpPr>
        <p:sp>
          <p:nvSpPr>
            <p:cNvPr id="1146" name="Google Shape;1146;p37"/>
            <p:cNvSpPr/>
            <p:nvPr/>
          </p:nvSpPr>
          <p:spPr>
            <a:xfrm>
              <a:off x="7584191" y="3291555"/>
              <a:ext cx="52740" cy="52680"/>
            </a:xfrm>
            <a:custGeom>
              <a:avLst/>
              <a:gdLst/>
              <a:ahLst/>
              <a:cxnLst/>
              <a:rect l="l" t="t" r="r" b="b"/>
              <a:pathLst>
                <a:path w="892" h="891" extrusionOk="0">
                  <a:moveTo>
                    <a:pt x="435" y="0"/>
                  </a:moveTo>
                  <a:cubicBezTo>
                    <a:pt x="183" y="0"/>
                    <a:pt x="1" y="183"/>
                    <a:pt x="1" y="434"/>
                  </a:cubicBezTo>
                  <a:cubicBezTo>
                    <a:pt x="1" y="685"/>
                    <a:pt x="183" y="890"/>
                    <a:pt x="435" y="890"/>
                  </a:cubicBezTo>
                  <a:cubicBezTo>
                    <a:pt x="686" y="890"/>
                    <a:pt x="891" y="685"/>
                    <a:pt x="891" y="434"/>
                  </a:cubicBezTo>
                  <a:cubicBezTo>
                    <a:pt x="891" y="183"/>
                    <a:pt x="686" y="0"/>
                    <a:pt x="435" y="0"/>
                  </a:cubicBez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7528909" y="3343644"/>
              <a:ext cx="81001" cy="92590"/>
            </a:xfrm>
            <a:custGeom>
              <a:avLst/>
              <a:gdLst/>
              <a:ahLst/>
              <a:cxnLst/>
              <a:rect l="l" t="t" r="r" b="b"/>
              <a:pathLst>
                <a:path w="1370" h="1566" extrusionOk="0">
                  <a:moveTo>
                    <a:pt x="503" y="823"/>
                  </a:moveTo>
                  <a:cubicBezTo>
                    <a:pt x="550" y="823"/>
                    <a:pt x="597" y="833"/>
                    <a:pt x="639" y="854"/>
                  </a:cubicBezTo>
                  <a:cubicBezTo>
                    <a:pt x="799" y="945"/>
                    <a:pt x="845" y="1128"/>
                    <a:pt x="753" y="1265"/>
                  </a:cubicBezTo>
                  <a:cubicBezTo>
                    <a:pt x="708" y="1370"/>
                    <a:pt x="614" y="1425"/>
                    <a:pt x="509" y="1425"/>
                  </a:cubicBezTo>
                  <a:cubicBezTo>
                    <a:pt x="455" y="1425"/>
                    <a:pt x="397" y="1410"/>
                    <a:pt x="342" y="1379"/>
                  </a:cubicBezTo>
                  <a:cubicBezTo>
                    <a:pt x="205" y="1310"/>
                    <a:pt x="160" y="1128"/>
                    <a:pt x="228" y="968"/>
                  </a:cubicBezTo>
                  <a:cubicBezTo>
                    <a:pt x="291" y="874"/>
                    <a:pt x="398" y="823"/>
                    <a:pt x="503" y="823"/>
                  </a:cubicBezTo>
                  <a:close/>
                  <a:moveTo>
                    <a:pt x="870" y="1"/>
                  </a:moveTo>
                  <a:cubicBezTo>
                    <a:pt x="709" y="1"/>
                    <a:pt x="557" y="82"/>
                    <a:pt x="479" y="238"/>
                  </a:cubicBezTo>
                  <a:lnTo>
                    <a:pt x="114" y="900"/>
                  </a:lnTo>
                  <a:cubicBezTo>
                    <a:pt x="0" y="1105"/>
                    <a:pt x="69" y="1379"/>
                    <a:pt x="297" y="1516"/>
                  </a:cubicBezTo>
                  <a:cubicBezTo>
                    <a:pt x="358" y="1550"/>
                    <a:pt x="425" y="1566"/>
                    <a:pt x="492" y="1566"/>
                  </a:cubicBezTo>
                  <a:cubicBezTo>
                    <a:pt x="651" y="1566"/>
                    <a:pt x="810" y="1478"/>
                    <a:pt x="890" y="1333"/>
                  </a:cubicBezTo>
                  <a:lnTo>
                    <a:pt x="1255" y="671"/>
                  </a:lnTo>
                  <a:cubicBezTo>
                    <a:pt x="1370" y="443"/>
                    <a:pt x="1301" y="169"/>
                    <a:pt x="1096" y="55"/>
                  </a:cubicBezTo>
                  <a:cubicBezTo>
                    <a:pt x="1023" y="19"/>
                    <a:pt x="945" y="1"/>
                    <a:pt x="870" y="1"/>
                  </a:cubicBez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7581530" y="3323955"/>
              <a:ext cx="28380" cy="35120"/>
            </a:xfrm>
            <a:custGeom>
              <a:avLst/>
              <a:gdLst/>
              <a:ahLst/>
              <a:cxnLst/>
              <a:rect l="l" t="t" r="r" b="b"/>
              <a:pathLst>
                <a:path w="480" h="594" extrusionOk="0">
                  <a:moveTo>
                    <a:pt x="274" y="0"/>
                  </a:moveTo>
                  <a:lnTo>
                    <a:pt x="0" y="479"/>
                  </a:lnTo>
                  <a:lnTo>
                    <a:pt x="228" y="594"/>
                  </a:lnTo>
                  <a:lnTo>
                    <a:pt x="480" y="137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7419587" y="5070209"/>
              <a:ext cx="1336107" cy="186303"/>
            </a:xfrm>
            <a:custGeom>
              <a:avLst/>
              <a:gdLst/>
              <a:ahLst/>
              <a:cxnLst/>
              <a:rect l="l" t="t" r="r" b="b"/>
              <a:pathLst>
                <a:path w="22598" h="3151" extrusionOk="0">
                  <a:moveTo>
                    <a:pt x="11299" y="1"/>
                  </a:moveTo>
                  <a:cubicBezTo>
                    <a:pt x="5045" y="1"/>
                    <a:pt x="0" y="709"/>
                    <a:pt x="0" y="1576"/>
                  </a:cubicBezTo>
                  <a:cubicBezTo>
                    <a:pt x="0" y="2443"/>
                    <a:pt x="5045" y="3151"/>
                    <a:pt x="11299" y="3151"/>
                  </a:cubicBezTo>
                  <a:cubicBezTo>
                    <a:pt x="17530" y="3151"/>
                    <a:pt x="22597" y="2443"/>
                    <a:pt x="22597" y="1576"/>
                  </a:cubicBezTo>
                  <a:cubicBezTo>
                    <a:pt x="22597" y="709"/>
                    <a:pt x="17530" y="1"/>
                    <a:pt x="11299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8392605" y="1804091"/>
              <a:ext cx="99921" cy="97556"/>
            </a:xfrm>
            <a:custGeom>
              <a:avLst/>
              <a:gdLst/>
              <a:ahLst/>
              <a:cxnLst/>
              <a:rect l="l" t="t" r="r" b="b"/>
              <a:pathLst>
                <a:path w="1690" h="1650" extrusionOk="0">
                  <a:moveTo>
                    <a:pt x="831" y="0"/>
                  </a:moveTo>
                  <a:cubicBezTo>
                    <a:pt x="431" y="0"/>
                    <a:pt x="89" y="308"/>
                    <a:pt x="46" y="735"/>
                  </a:cubicBezTo>
                  <a:cubicBezTo>
                    <a:pt x="0" y="1192"/>
                    <a:pt x="343" y="1603"/>
                    <a:pt x="776" y="1648"/>
                  </a:cubicBezTo>
                  <a:cubicBezTo>
                    <a:pt x="791" y="1649"/>
                    <a:pt x="805" y="1649"/>
                    <a:pt x="820" y="1649"/>
                  </a:cubicBezTo>
                  <a:cubicBezTo>
                    <a:pt x="1236" y="1649"/>
                    <a:pt x="1600" y="1336"/>
                    <a:pt x="1644" y="895"/>
                  </a:cubicBezTo>
                  <a:cubicBezTo>
                    <a:pt x="1689" y="438"/>
                    <a:pt x="1347" y="28"/>
                    <a:pt x="913" y="5"/>
                  </a:cubicBezTo>
                  <a:cubicBezTo>
                    <a:pt x="886" y="2"/>
                    <a:pt x="858" y="0"/>
                    <a:pt x="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8397986" y="1785407"/>
              <a:ext cx="97201" cy="97497"/>
            </a:xfrm>
            <a:custGeom>
              <a:avLst/>
              <a:gdLst/>
              <a:ahLst/>
              <a:cxnLst/>
              <a:rect l="l" t="t" r="r" b="b"/>
              <a:pathLst>
                <a:path w="1644" h="1649" extrusionOk="0">
                  <a:moveTo>
                    <a:pt x="827" y="0"/>
                  </a:moveTo>
                  <a:cubicBezTo>
                    <a:pt x="410" y="0"/>
                    <a:pt x="45" y="335"/>
                    <a:pt x="23" y="777"/>
                  </a:cubicBezTo>
                  <a:cubicBezTo>
                    <a:pt x="1" y="1234"/>
                    <a:pt x="320" y="1622"/>
                    <a:pt x="777" y="1645"/>
                  </a:cubicBezTo>
                  <a:cubicBezTo>
                    <a:pt x="803" y="1647"/>
                    <a:pt x="829" y="1649"/>
                    <a:pt x="854" y="1649"/>
                  </a:cubicBezTo>
                  <a:cubicBezTo>
                    <a:pt x="1256" y="1649"/>
                    <a:pt x="1600" y="1321"/>
                    <a:pt x="1621" y="891"/>
                  </a:cubicBezTo>
                  <a:cubicBezTo>
                    <a:pt x="1644" y="435"/>
                    <a:pt x="1324" y="47"/>
                    <a:pt x="868" y="1"/>
                  </a:cubicBezTo>
                  <a:cubicBezTo>
                    <a:pt x="854" y="1"/>
                    <a:pt x="841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8402065" y="1766487"/>
              <a:ext cx="97201" cy="97379"/>
            </a:xfrm>
            <a:custGeom>
              <a:avLst/>
              <a:gdLst/>
              <a:ahLst/>
              <a:cxnLst/>
              <a:rect l="l" t="t" r="r" b="b"/>
              <a:pathLst>
                <a:path w="1644" h="1647" extrusionOk="0">
                  <a:moveTo>
                    <a:pt x="804" y="1"/>
                  </a:moveTo>
                  <a:cubicBezTo>
                    <a:pt x="388" y="1"/>
                    <a:pt x="45" y="336"/>
                    <a:pt x="23" y="778"/>
                  </a:cubicBezTo>
                  <a:cubicBezTo>
                    <a:pt x="0" y="1234"/>
                    <a:pt x="342" y="1622"/>
                    <a:pt x="799" y="1645"/>
                  </a:cubicBezTo>
                  <a:cubicBezTo>
                    <a:pt x="812" y="1646"/>
                    <a:pt x="825" y="1646"/>
                    <a:pt x="837" y="1646"/>
                  </a:cubicBezTo>
                  <a:cubicBezTo>
                    <a:pt x="1254" y="1646"/>
                    <a:pt x="1598" y="1289"/>
                    <a:pt x="1621" y="846"/>
                  </a:cubicBezTo>
                  <a:cubicBezTo>
                    <a:pt x="1643" y="390"/>
                    <a:pt x="1301" y="2"/>
                    <a:pt x="845" y="2"/>
                  </a:cubicBezTo>
                  <a:cubicBezTo>
                    <a:pt x="831" y="1"/>
                    <a:pt x="817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8407446" y="1744966"/>
              <a:ext cx="94541" cy="97201"/>
            </a:xfrm>
            <a:custGeom>
              <a:avLst/>
              <a:gdLst/>
              <a:ahLst/>
              <a:cxnLst/>
              <a:rect l="l" t="t" r="r" b="b"/>
              <a:pathLst>
                <a:path w="1599" h="1644" extrusionOk="0">
                  <a:moveTo>
                    <a:pt x="799" y="1"/>
                  </a:moveTo>
                  <a:cubicBezTo>
                    <a:pt x="366" y="1"/>
                    <a:pt x="0" y="366"/>
                    <a:pt x="0" y="822"/>
                  </a:cubicBezTo>
                  <a:cubicBezTo>
                    <a:pt x="0" y="1279"/>
                    <a:pt x="343" y="1644"/>
                    <a:pt x="799" y="1644"/>
                  </a:cubicBezTo>
                  <a:cubicBezTo>
                    <a:pt x="1233" y="1644"/>
                    <a:pt x="1598" y="1279"/>
                    <a:pt x="1598" y="822"/>
                  </a:cubicBezTo>
                  <a:cubicBezTo>
                    <a:pt x="1598" y="389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8411466" y="1722025"/>
              <a:ext cx="94541" cy="97261"/>
            </a:xfrm>
            <a:custGeom>
              <a:avLst/>
              <a:gdLst/>
              <a:ahLst/>
              <a:cxnLst/>
              <a:rect l="l" t="t" r="r" b="b"/>
              <a:pathLst>
                <a:path w="1599" h="1645" extrusionOk="0">
                  <a:moveTo>
                    <a:pt x="777" y="0"/>
                  </a:moveTo>
                  <a:cubicBezTo>
                    <a:pt x="343" y="23"/>
                    <a:pt x="1" y="389"/>
                    <a:pt x="1" y="845"/>
                  </a:cubicBezTo>
                  <a:cubicBezTo>
                    <a:pt x="1" y="1288"/>
                    <a:pt x="345" y="1645"/>
                    <a:pt x="782" y="1645"/>
                  </a:cubicBezTo>
                  <a:cubicBezTo>
                    <a:pt x="795" y="1645"/>
                    <a:pt x="809" y="1645"/>
                    <a:pt x="822" y="1644"/>
                  </a:cubicBezTo>
                  <a:cubicBezTo>
                    <a:pt x="1256" y="1644"/>
                    <a:pt x="1599" y="1279"/>
                    <a:pt x="1599" y="822"/>
                  </a:cubicBezTo>
                  <a:cubicBezTo>
                    <a:pt x="1576" y="366"/>
                    <a:pt x="1211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8414186" y="1699026"/>
              <a:ext cx="95901" cy="97320"/>
            </a:xfrm>
            <a:custGeom>
              <a:avLst/>
              <a:gdLst/>
              <a:ahLst/>
              <a:cxnLst/>
              <a:rect l="l" t="t" r="r" b="b"/>
              <a:pathLst>
                <a:path w="1622" h="1646" extrusionOk="0">
                  <a:moveTo>
                    <a:pt x="817" y="0"/>
                  </a:moveTo>
                  <a:cubicBezTo>
                    <a:pt x="804" y="0"/>
                    <a:pt x="790" y="1"/>
                    <a:pt x="776" y="1"/>
                  </a:cubicBezTo>
                  <a:cubicBezTo>
                    <a:pt x="320" y="24"/>
                    <a:pt x="0" y="412"/>
                    <a:pt x="23" y="846"/>
                  </a:cubicBezTo>
                  <a:cubicBezTo>
                    <a:pt x="23" y="1289"/>
                    <a:pt x="389" y="1646"/>
                    <a:pt x="806" y="1646"/>
                  </a:cubicBezTo>
                  <a:cubicBezTo>
                    <a:pt x="819" y="1646"/>
                    <a:pt x="832" y="1646"/>
                    <a:pt x="845" y="1645"/>
                  </a:cubicBezTo>
                  <a:cubicBezTo>
                    <a:pt x="1279" y="1622"/>
                    <a:pt x="1621" y="1234"/>
                    <a:pt x="1598" y="778"/>
                  </a:cubicBezTo>
                  <a:cubicBezTo>
                    <a:pt x="1576" y="335"/>
                    <a:pt x="1233" y="0"/>
                    <a:pt x="8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8415546" y="1673365"/>
              <a:ext cx="98561" cy="97556"/>
            </a:xfrm>
            <a:custGeom>
              <a:avLst/>
              <a:gdLst/>
              <a:ahLst/>
              <a:cxnLst/>
              <a:rect l="l" t="t" r="r" b="b"/>
              <a:pathLst>
                <a:path w="1667" h="1650" extrusionOk="0">
                  <a:moveTo>
                    <a:pt x="817" y="1"/>
                  </a:moveTo>
                  <a:cubicBezTo>
                    <a:pt x="804" y="1"/>
                    <a:pt x="790" y="1"/>
                    <a:pt x="776" y="2"/>
                  </a:cubicBezTo>
                  <a:cubicBezTo>
                    <a:pt x="343" y="47"/>
                    <a:pt x="0" y="435"/>
                    <a:pt x="46" y="892"/>
                  </a:cubicBezTo>
                  <a:cubicBezTo>
                    <a:pt x="67" y="1321"/>
                    <a:pt x="411" y="1649"/>
                    <a:pt x="813" y="1649"/>
                  </a:cubicBezTo>
                  <a:cubicBezTo>
                    <a:pt x="838" y="1649"/>
                    <a:pt x="864" y="1648"/>
                    <a:pt x="890" y="1645"/>
                  </a:cubicBezTo>
                  <a:cubicBezTo>
                    <a:pt x="1347" y="1600"/>
                    <a:pt x="1667" y="1212"/>
                    <a:pt x="1621" y="755"/>
                  </a:cubicBezTo>
                  <a:cubicBezTo>
                    <a:pt x="1599" y="335"/>
                    <a:pt x="1234" y="1"/>
                    <a:pt x="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8418206" y="1647528"/>
              <a:ext cx="98621" cy="97734"/>
            </a:xfrm>
            <a:custGeom>
              <a:avLst/>
              <a:gdLst/>
              <a:ahLst/>
              <a:cxnLst/>
              <a:rect l="l" t="t" r="r" b="b"/>
              <a:pathLst>
                <a:path w="1668" h="1653" extrusionOk="0">
                  <a:moveTo>
                    <a:pt x="818" y="1"/>
                  </a:moveTo>
                  <a:cubicBezTo>
                    <a:pt x="789" y="1"/>
                    <a:pt x="760" y="2"/>
                    <a:pt x="731" y="5"/>
                  </a:cubicBezTo>
                  <a:cubicBezTo>
                    <a:pt x="298" y="74"/>
                    <a:pt x="1" y="462"/>
                    <a:pt x="47" y="918"/>
                  </a:cubicBezTo>
                  <a:cubicBezTo>
                    <a:pt x="89" y="1345"/>
                    <a:pt x="432" y="1653"/>
                    <a:pt x="832" y="1653"/>
                  </a:cubicBezTo>
                  <a:cubicBezTo>
                    <a:pt x="859" y="1653"/>
                    <a:pt x="886" y="1651"/>
                    <a:pt x="914" y="1649"/>
                  </a:cubicBezTo>
                  <a:cubicBezTo>
                    <a:pt x="1348" y="1603"/>
                    <a:pt x="1667" y="1192"/>
                    <a:pt x="1622" y="735"/>
                  </a:cubicBezTo>
                  <a:cubicBezTo>
                    <a:pt x="1579" y="308"/>
                    <a:pt x="1236" y="1"/>
                    <a:pt x="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8419566" y="1621572"/>
              <a:ext cx="99921" cy="97024"/>
            </a:xfrm>
            <a:custGeom>
              <a:avLst/>
              <a:gdLst/>
              <a:ahLst/>
              <a:cxnLst/>
              <a:rect l="l" t="t" r="r" b="b"/>
              <a:pathLst>
                <a:path w="1690" h="1641" extrusionOk="0">
                  <a:moveTo>
                    <a:pt x="855" y="1"/>
                  </a:moveTo>
                  <a:cubicBezTo>
                    <a:pt x="814" y="1"/>
                    <a:pt x="773" y="4"/>
                    <a:pt x="731" y="10"/>
                  </a:cubicBezTo>
                  <a:cubicBezTo>
                    <a:pt x="297" y="79"/>
                    <a:pt x="1" y="490"/>
                    <a:pt x="46" y="946"/>
                  </a:cubicBezTo>
                  <a:cubicBezTo>
                    <a:pt x="109" y="1340"/>
                    <a:pt x="454" y="1640"/>
                    <a:pt x="842" y="1640"/>
                  </a:cubicBezTo>
                  <a:cubicBezTo>
                    <a:pt x="881" y="1640"/>
                    <a:pt x="920" y="1637"/>
                    <a:pt x="959" y="1631"/>
                  </a:cubicBezTo>
                  <a:cubicBezTo>
                    <a:pt x="1393" y="1563"/>
                    <a:pt x="1690" y="1152"/>
                    <a:pt x="1621" y="695"/>
                  </a:cubicBezTo>
                  <a:cubicBezTo>
                    <a:pt x="1559" y="283"/>
                    <a:pt x="1237" y="1"/>
                    <a:pt x="8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8419566" y="1594197"/>
              <a:ext cx="101281" cy="96492"/>
            </a:xfrm>
            <a:custGeom>
              <a:avLst/>
              <a:gdLst/>
              <a:ahLst/>
              <a:cxnLst/>
              <a:rect l="l" t="t" r="r" b="b"/>
              <a:pathLst>
                <a:path w="1713" h="1632" extrusionOk="0">
                  <a:moveTo>
                    <a:pt x="866" y="0"/>
                  </a:moveTo>
                  <a:cubicBezTo>
                    <a:pt x="814" y="0"/>
                    <a:pt x="761" y="6"/>
                    <a:pt x="708" y="17"/>
                  </a:cubicBezTo>
                  <a:cubicBezTo>
                    <a:pt x="275" y="85"/>
                    <a:pt x="1" y="519"/>
                    <a:pt x="69" y="976"/>
                  </a:cubicBezTo>
                  <a:cubicBezTo>
                    <a:pt x="149" y="1356"/>
                    <a:pt x="475" y="1631"/>
                    <a:pt x="847" y="1631"/>
                  </a:cubicBezTo>
                  <a:cubicBezTo>
                    <a:pt x="899" y="1631"/>
                    <a:pt x="952" y="1626"/>
                    <a:pt x="1005" y="1615"/>
                  </a:cubicBezTo>
                  <a:cubicBezTo>
                    <a:pt x="1439" y="1546"/>
                    <a:pt x="1713" y="1113"/>
                    <a:pt x="1644" y="656"/>
                  </a:cubicBezTo>
                  <a:cubicBezTo>
                    <a:pt x="1564" y="275"/>
                    <a:pt x="1238" y="0"/>
                    <a:pt x="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8419566" y="1565817"/>
              <a:ext cx="102641" cy="96965"/>
            </a:xfrm>
            <a:custGeom>
              <a:avLst/>
              <a:gdLst/>
              <a:ahLst/>
              <a:cxnLst/>
              <a:rect l="l" t="t" r="r" b="b"/>
              <a:pathLst>
                <a:path w="1736" h="1640" extrusionOk="0">
                  <a:moveTo>
                    <a:pt x="852" y="0"/>
                  </a:moveTo>
                  <a:cubicBezTo>
                    <a:pt x="798" y="0"/>
                    <a:pt x="742" y="6"/>
                    <a:pt x="685" y="18"/>
                  </a:cubicBezTo>
                  <a:cubicBezTo>
                    <a:pt x="252" y="132"/>
                    <a:pt x="1" y="565"/>
                    <a:pt x="92" y="999"/>
                  </a:cubicBezTo>
                  <a:cubicBezTo>
                    <a:pt x="170" y="1369"/>
                    <a:pt x="498" y="1640"/>
                    <a:pt x="848" y="1640"/>
                  </a:cubicBezTo>
                  <a:cubicBezTo>
                    <a:pt x="907" y="1640"/>
                    <a:pt x="968" y="1632"/>
                    <a:pt x="1028" y="1615"/>
                  </a:cubicBezTo>
                  <a:cubicBezTo>
                    <a:pt x="1462" y="1524"/>
                    <a:pt x="1735" y="1090"/>
                    <a:pt x="1621" y="634"/>
                  </a:cubicBezTo>
                  <a:cubicBezTo>
                    <a:pt x="1542" y="256"/>
                    <a:pt x="1220" y="0"/>
                    <a:pt x="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8418206" y="1538206"/>
              <a:ext cx="104001" cy="96433"/>
            </a:xfrm>
            <a:custGeom>
              <a:avLst/>
              <a:gdLst/>
              <a:ahLst/>
              <a:cxnLst/>
              <a:rect l="l" t="t" r="r" b="b"/>
              <a:pathLst>
                <a:path w="1759" h="1631" extrusionOk="0">
                  <a:moveTo>
                    <a:pt x="864" y="1"/>
                  </a:moveTo>
                  <a:cubicBezTo>
                    <a:pt x="797" y="1"/>
                    <a:pt x="730" y="9"/>
                    <a:pt x="663" y="28"/>
                  </a:cubicBezTo>
                  <a:cubicBezTo>
                    <a:pt x="229" y="142"/>
                    <a:pt x="1" y="599"/>
                    <a:pt x="115" y="1032"/>
                  </a:cubicBezTo>
                  <a:cubicBezTo>
                    <a:pt x="211" y="1395"/>
                    <a:pt x="530" y="1630"/>
                    <a:pt x="873" y="1630"/>
                  </a:cubicBezTo>
                  <a:cubicBezTo>
                    <a:pt x="939" y="1630"/>
                    <a:pt x="1007" y="1622"/>
                    <a:pt x="1074" y="1603"/>
                  </a:cubicBezTo>
                  <a:cubicBezTo>
                    <a:pt x="1507" y="1466"/>
                    <a:pt x="1758" y="1032"/>
                    <a:pt x="1644" y="599"/>
                  </a:cubicBezTo>
                  <a:cubicBezTo>
                    <a:pt x="1530" y="236"/>
                    <a:pt x="1207" y="1"/>
                    <a:pt x="8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8415546" y="1509176"/>
              <a:ext cx="105302" cy="96492"/>
            </a:xfrm>
            <a:custGeom>
              <a:avLst/>
              <a:gdLst/>
              <a:ahLst/>
              <a:cxnLst/>
              <a:rect l="l" t="t" r="r" b="b"/>
              <a:pathLst>
                <a:path w="1781" h="1632" extrusionOk="0">
                  <a:moveTo>
                    <a:pt x="883" y="0"/>
                  </a:moveTo>
                  <a:cubicBezTo>
                    <a:pt x="802" y="0"/>
                    <a:pt x="720" y="13"/>
                    <a:pt x="639" y="40"/>
                  </a:cubicBezTo>
                  <a:cubicBezTo>
                    <a:pt x="229" y="177"/>
                    <a:pt x="0" y="633"/>
                    <a:pt x="137" y="1067"/>
                  </a:cubicBezTo>
                  <a:cubicBezTo>
                    <a:pt x="247" y="1416"/>
                    <a:pt x="549" y="1631"/>
                    <a:pt x="877" y="1631"/>
                  </a:cubicBezTo>
                  <a:cubicBezTo>
                    <a:pt x="957" y="1631"/>
                    <a:pt x="1038" y="1619"/>
                    <a:pt x="1119" y="1592"/>
                  </a:cubicBezTo>
                  <a:cubicBezTo>
                    <a:pt x="1552" y="1455"/>
                    <a:pt x="1781" y="998"/>
                    <a:pt x="1644" y="565"/>
                  </a:cubicBezTo>
                  <a:cubicBezTo>
                    <a:pt x="1534" y="21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8411466" y="1480145"/>
              <a:ext cx="106662" cy="96669"/>
            </a:xfrm>
            <a:custGeom>
              <a:avLst/>
              <a:gdLst/>
              <a:ahLst/>
              <a:cxnLst/>
              <a:rect l="l" t="t" r="r" b="b"/>
              <a:pathLst>
                <a:path w="1804" h="1635" extrusionOk="0">
                  <a:moveTo>
                    <a:pt x="889" y="0"/>
                  </a:moveTo>
                  <a:cubicBezTo>
                    <a:pt x="799" y="0"/>
                    <a:pt x="707" y="16"/>
                    <a:pt x="617" y="51"/>
                  </a:cubicBezTo>
                  <a:cubicBezTo>
                    <a:pt x="206" y="211"/>
                    <a:pt x="1" y="691"/>
                    <a:pt x="161" y="1101"/>
                  </a:cubicBezTo>
                  <a:cubicBezTo>
                    <a:pt x="284" y="1436"/>
                    <a:pt x="584" y="1635"/>
                    <a:pt x="903" y="1635"/>
                  </a:cubicBezTo>
                  <a:cubicBezTo>
                    <a:pt x="998" y="1635"/>
                    <a:pt x="1094" y="1617"/>
                    <a:pt x="1188" y="1581"/>
                  </a:cubicBezTo>
                  <a:cubicBezTo>
                    <a:pt x="1599" y="1421"/>
                    <a:pt x="1804" y="942"/>
                    <a:pt x="1644" y="531"/>
                  </a:cubicBezTo>
                  <a:cubicBezTo>
                    <a:pt x="1519" y="210"/>
                    <a:pt x="1213" y="0"/>
                    <a:pt x="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8407446" y="1452002"/>
              <a:ext cx="106662" cy="96137"/>
            </a:xfrm>
            <a:custGeom>
              <a:avLst/>
              <a:gdLst/>
              <a:ahLst/>
              <a:cxnLst/>
              <a:rect l="l" t="t" r="r" b="b"/>
              <a:pathLst>
                <a:path w="1804" h="1626" extrusionOk="0">
                  <a:moveTo>
                    <a:pt x="899" y="0"/>
                  </a:moveTo>
                  <a:cubicBezTo>
                    <a:pt x="790" y="0"/>
                    <a:pt x="679" y="23"/>
                    <a:pt x="571" y="71"/>
                  </a:cubicBezTo>
                  <a:cubicBezTo>
                    <a:pt x="183" y="253"/>
                    <a:pt x="0" y="733"/>
                    <a:pt x="183" y="1144"/>
                  </a:cubicBezTo>
                  <a:cubicBezTo>
                    <a:pt x="301" y="1446"/>
                    <a:pt x="592" y="1625"/>
                    <a:pt x="892" y="1625"/>
                  </a:cubicBezTo>
                  <a:cubicBezTo>
                    <a:pt x="1000" y="1625"/>
                    <a:pt x="1108" y="1603"/>
                    <a:pt x="1210" y="1555"/>
                  </a:cubicBezTo>
                  <a:cubicBezTo>
                    <a:pt x="1621" y="1372"/>
                    <a:pt x="1804" y="893"/>
                    <a:pt x="1621" y="482"/>
                  </a:cubicBezTo>
                  <a:cubicBezTo>
                    <a:pt x="1486" y="179"/>
                    <a:pt x="120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8402065" y="1422558"/>
              <a:ext cx="106662" cy="96965"/>
            </a:xfrm>
            <a:custGeom>
              <a:avLst/>
              <a:gdLst/>
              <a:ahLst/>
              <a:cxnLst/>
              <a:rect l="l" t="t" r="r" b="b"/>
              <a:pathLst>
                <a:path w="1804" h="1640" extrusionOk="0">
                  <a:moveTo>
                    <a:pt x="883" y="0"/>
                  </a:moveTo>
                  <a:cubicBezTo>
                    <a:pt x="762" y="0"/>
                    <a:pt x="639" y="29"/>
                    <a:pt x="525" y="90"/>
                  </a:cubicBezTo>
                  <a:cubicBezTo>
                    <a:pt x="137" y="295"/>
                    <a:pt x="0" y="797"/>
                    <a:pt x="183" y="1185"/>
                  </a:cubicBezTo>
                  <a:cubicBezTo>
                    <a:pt x="327" y="1475"/>
                    <a:pt x="609" y="1640"/>
                    <a:pt x="898" y="1640"/>
                  </a:cubicBezTo>
                  <a:cubicBezTo>
                    <a:pt x="1019" y="1640"/>
                    <a:pt x="1141" y="1611"/>
                    <a:pt x="1255" y="1550"/>
                  </a:cubicBezTo>
                  <a:cubicBezTo>
                    <a:pt x="1643" y="1345"/>
                    <a:pt x="1803" y="843"/>
                    <a:pt x="1598" y="455"/>
                  </a:cubicBezTo>
                  <a:cubicBezTo>
                    <a:pt x="1453" y="165"/>
                    <a:pt x="1172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8393965" y="1394296"/>
              <a:ext cx="106662" cy="96788"/>
            </a:xfrm>
            <a:custGeom>
              <a:avLst/>
              <a:gdLst/>
              <a:ahLst/>
              <a:cxnLst/>
              <a:rect l="l" t="t" r="r" b="b"/>
              <a:pathLst>
                <a:path w="1804" h="1637" extrusionOk="0">
                  <a:moveTo>
                    <a:pt x="903" y="0"/>
                  </a:moveTo>
                  <a:cubicBezTo>
                    <a:pt x="768" y="0"/>
                    <a:pt x="630" y="36"/>
                    <a:pt x="502" y="111"/>
                  </a:cubicBezTo>
                  <a:cubicBezTo>
                    <a:pt x="137" y="339"/>
                    <a:pt x="0" y="841"/>
                    <a:pt x="228" y="1229"/>
                  </a:cubicBezTo>
                  <a:cubicBezTo>
                    <a:pt x="381" y="1490"/>
                    <a:pt x="647" y="1637"/>
                    <a:pt x="916" y="1637"/>
                  </a:cubicBezTo>
                  <a:cubicBezTo>
                    <a:pt x="1048" y="1637"/>
                    <a:pt x="1181" y="1601"/>
                    <a:pt x="1301" y="1526"/>
                  </a:cubicBezTo>
                  <a:cubicBezTo>
                    <a:pt x="1689" y="1298"/>
                    <a:pt x="1803" y="796"/>
                    <a:pt x="1598" y="408"/>
                  </a:cubicBezTo>
                  <a:cubicBezTo>
                    <a:pt x="1445" y="148"/>
                    <a:pt x="1179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8385865" y="1366803"/>
              <a:ext cx="106662" cy="96374"/>
            </a:xfrm>
            <a:custGeom>
              <a:avLst/>
              <a:gdLst/>
              <a:ahLst/>
              <a:cxnLst/>
              <a:rect l="l" t="t" r="r" b="b"/>
              <a:pathLst>
                <a:path w="1804" h="1630" extrusionOk="0">
                  <a:moveTo>
                    <a:pt x="905" y="1"/>
                  </a:moveTo>
                  <a:cubicBezTo>
                    <a:pt x="752" y="1"/>
                    <a:pt x="596" y="47"/>
                    <a:pt x="457" y="142"/>
                  </a:cubicBezTo>
                  <a:cubicBezTo>
                    <a:pt x="91" y="393"/>
                    <a:pt x="0" y="896"/>
                    <a:pt x="251" y="1261"/>
                  </a:cubicBezTo>
                  <a:cubicBezTo>
                    <a:pt x="408" y="1503"/>
                    <a:pt x="653" y="1630"/>
                    <a:pt x="905" y="1630"/>
                  </a:cubicBezTo>
                  <a:cubicBezTo>
                    <a:pt x="1056" y="1630"/>
                    <a:pt x="1209" y="1584"/>
                    <a:pt x="1347" y="1489"/>
                  </a:cubicBezTo>
                  <a:cubicBezTo>
                    <a:pt x="1712" y="1215"/>
                    <a:pt x="1803" y="713"/>
                    <a:pt x="1552" y="348"/>
                  </a:cubicBezTo>
                  <a:cubicBezTo>
                    <a:pt x="1397" y="122"/>
                    <a:pt x="1154" y="1"/>
                    <a:pt x="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8376405" y="1339132"/>
              <a:ext cx="105302" cy="96019"/>
            </a:xfrm>
            <a:custGeom>
              <a:avLst/>
              <a:gdLst/>
              <a:ahLst/>
              <a:cxnLst/>
              <a:rect l="l" t="t" r="r" b="b"/>
              <a:pathLst>
                <a:path w="1781" h="1624" extrusionOk="0">
                  <a:moveTo>
                    <a:pt x="886" y="1"/>
                  </a:moveTo>
                  <a:cubicBezTo>
                    <a:pt x="711" y="1"/>
                    <a:pt x="535" y="59"/>
                    <a:pt x="388" y="177"/>
                  </a:cubicBezTo>
                  <a:cubicBezTo>
                    <a:pt x="46" y="451"/>
                    <a:pt x="0" y="976"/>
                    <a:pt x="274" y="1318"/>
                  </a:cubicBezTo>
                  <a:cubicBezTo>
                    <a:pt x="434" y="1517"/>
                    <a:pt x="663" y="1624"/>
                    <a:pt x="894" y="1624"/>
                  </a:cubicBezTo>
                  <a:cubicBezTo>
                    <a:pt x="1060" y="1624"/>
                    <a:pt x="1227" y="1569"/>
                    <a:pt x="1370" y="1455"/>
                  </a:cubicBezTo>
                  <a:cubicBezTo>
                    <a:pt x="1712" y="1181"/>
                    <a:pt x="1781" y="656"/>
                    <a:pt x="1507" y="314"/>
                  </a:cubicBezTo>
                  <a:cubicBezTo>
                    <a:pt x="1350" y="105"/>
                    <a:pt x="1119" y="1"/>
                    <a:pt x="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8365585" y="1312881"/>
              <a:ext cx="102641" cy="95960"/>
            </a:xfrm>
            <a:custGeom>
              <a:avLst/>
              <a:gdLst/>
              <a:ahLst/>
              <a:cxnLst/>
              <a:rect l="l" t="t" r="r" b="b"/>
              <a:pathLst>
                <a:path w="1736" h="1623" extrusionOk="0">
                  <a:moveTo>
                    <a:pt x="854" y="1"/>
                  </a:moveTo>
                  <a:cubicBezTo>
                    <a:pt x="663" y="1"/>
                    <a:pt x="471" y="70"/>
                    <a:pt x="320" y="210"/>
                  </a:cubicBezTo>
                  <a:cubicBezTo>
                    <a:pt x="1" y="507"/>
                    <a:pt x="1" y="1032"/>
                    <a:pt x="275" y="1351"/>
                  </a:cubicBezTo>
                  <a:cubicBezTo>
                    <a:pt x="431" y="1531"/>
                    <a:pt x="643" y="1623"/>
                    <a:pt x="857" y="1623"/>
                  </a:cubicBezTo>
                  <a:cubicBezTo>
                    <a:pt x="1049" y="1623"/>
                    <a:pt x="1242" y="1548"/>
                    <a:pt x="1393" y="1397"/>
                  </a:cubicBezTo>
                  <a:cubicBezTo>
                    <a:pt x="1713" y="1100"/>
                    <a:pt x="1735" y="575"/>
                    <a:pt x="1439" y="255"/>
                  </a:cubicBezTo>
                  <a:cubicBezTo>
                    <a:pt x="1282" y="87"/>
                    <a:pt x="1068" y="1"/>
                    <a:pt x="8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8350745" y="1287280"/>
              <a:ext cx="102641" cy="94955"/>
            </a:xfrm>
            <a:custGeom>
              <a:avLst/>
              <a:gdLst/>
              <a:ahLst/>
              <a:cxnLst/>
              <a:rect l="l" t="t" r="r" b="b"/>
              <a:pathLst>
                <a:path w="1736" h="1606" extrusionOk="0">
                  <a:moveTo>
                    <a:pt x="882" y="0"/>
                  </a:moveTo>
                  <a:cubicBezTo>
                    <a:pt x="668" y="0"/>
                    <a:pt x="454" y="86"/>
                    <a:pt x="297" y="255"/>
                  </a:cubicBezTo>
                  <a:cubicBezTo>
                    <a:pt x="1" y="574"/>
                    <a:pt x="23" y="1099"/>
                    <a:pt x="343" y="1396"/>
                  </a:cubicBezTo>
                  <a:cubicBezTo>
                    <a:pt x="494" y="1536"/>
                    <a:pt x="686" y="1605"/>
                    <a:pt x="877" y="1605"/>
                  </a:cubicBezTo>
                  <a:cubicBezTo>
                    <a:pt x="1091" y="1605"/>
                    <a:pt x="1305" y="1519"/>
                    <a:pt x="1461" y="1350"/>
                  </a:cubicBezTo>
                  <a:cubicBezTo>
                    <a:pt x="1735" y="1031"/>
                    <a:pt x="1735" y="506"/>
                    <a:pt x="1416" y="209"/>
                  </a:cubicBezTo>
                  <a:cubicBezTo>
                    <a:pt x="1265" y="69"/>
                    <a:pt x="1073" y="0"/>
                    <a:pt x="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8334545" y="1262211"/>
              <a:ext cx="104001" cy="95960"/>
            </a:xfrm>
            <a:custGeom>
              <a:avLst/>
              <a:gdLst/>
              <a:ahLst/>
              <a:cxnLst/>
              <a:rect l="l" t="t" r="r" b="b"/>
              <a:pathLst>
                <a:path w="1759" h="1623" extrusionOk="0">
                  <a:moveTo>
                    <a:pt x="859" y="1"/>
                  </a:moveTo>
                  <a:cubicBezTo>
                    <a:pt x="632" y="1"/>
                    <a:pt x="408" y="105"/>
                    <a:pt x="252" y="314"/>
                  </a:cubicBezTo>
                  <a:cubicBezTo>
                    <a:pt x="1" y="656"/>
                    <a:pt x="46" y="1181"/>
                    <a:pt x="389" y="1455"/>
                  </a:cubicBezTo>
                  <a:cubicBezTo>
                    <a:pt x="530" y="1568"/>
                    <a:pt x="697" y="1622"/>
                    <a:pt x="865" y="1622"/>
                  </a:cubicBezTo>
                  <a:cubicBezTo>
                    <a:pt x="1106" y="1622"/>
                    <a:pt x="1346" y="1510"/>
                    <a:pt x="1507" y="1295"/>
                  </a:cubicBezTo>
                  <a:cubicBezTo>
                    <a:pt x="1758" y="953"/>
                    <a:pt x="1690" y="428"/>
                    <a:pt x="1347" y="177"/>
                  </a:cubicBezTo>
                  <a:cubicBezTo>
                    <a:pt x="1201" y="59"/>
                    <a:pt x="1029" y="1"/>
                    <a:pt x="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8315684" y="1238324"/>
              <a:ext cx="105302" cy="95664"/>
            </a:xfrm>
            <a:custGeom>
              <a:avLst/>
              <a:gdLst/>
              <a:ahLst/>
              <a:cxnLst/>
              <a:rect l="l" t="t" r="r" b="b"/>
              <a:pathLst>
                <a:path w="1781" h="1618" extrusionOk="0">
                  <a:moveTo>
                    <a:pt x="877" y="1"/>
                  </a:moveTo>
                  <a:cubicBezTo>
                    <a:pt x="622" y="1"/>
                    <a:pt x="374" y="128"/>
                    <a:pt x="228" y="375"/>
                  </a:cubicBezTo>
                  <a:cubicBezTo>
                    <a:pt x="0" y="740"/>
                    <a:pt x="91" y="1243"/>
                    <a:pt x="457" y="1494"/>
                  </a:cubicBezTo>
                  <a:cubicBezTo>
                    <a:pt x="589" y="1576"/>
                    <a:pt x="739" y="1617"/>
                    <a:pt x="887" y="1617"/>
                  </a:cubicBezTo>
                  <a:cubicBezTo>
                    <a:pt x="1149" y="1617"/>
                    <a:pt x="1407" y="1490"/>
                    <a:pt x="1552" y="1243"/>
                  </a:cubicBezTo>
                  <a:cubicBezTo>
                    <a:pt x="1781" y="877"/>
                    <a:pt x="1666" y="375"/>
                    <a:pt x="1301" y="124"/>
                  </a:cubicBezTo>
                  <a:cubicBezTo>
                    <a:pt x="1169" y="42"/>
                    <a:pt x="1022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8295404" y="1216034"/>
              <a:ext cx="105361" cy="95723"/>
            </a:xfrm>
            <a:custGeom>
              <a:avLst/>
              <a:gdLst/>
              <a:ahLst/>
              <a:cxnLst/>
              <a:rect l="l" t="t" r="r" b="b"/>
              <a:pathLst>
                <a:path w="1782" h="1619" extrusionOk="0">
                  <a:moveTo>
                    <a:pt x="895" y="0"/>
                  </a:moveTo>
                  <a:cubicBezTo>
                    <a:pt x="607" y="0"/>
                    <a:pt x="328" y="160"/>
                    <a:pt x="183" y="433"/>
                  </a:cubicBezTo>
                  <a:cubicBezTo>
                    <a:pt x="1" y="821"/>
                    <a:pt x="138" y="1323"/>
                    <a:pt x="526" y="1528"/>
                  </a:cubicBezTo>
                  <a:cubicBezTo>
                    <a:pt x="641" y="1589"/>
                    <a:pt x="765" y="1618"/>
                    <a:pt x="887" y="1618"/>
                  </a:cubicBezTo>
                  <a:cubicBezTo>
                    <a:pt x="1173" y="1618"/>
                    <a:pt x="1448" y="1458"/>
                    <a:pt x="1576" y="1186"/>
                  </a:cubicBezTo>
                  <a:cubicBezTo>
                    <a:pt x="1781" y="775"/>
                    <a:pt x="1621" y="296"/>
                    <a:pt x="1256" y="90"/>
                  </a:cubicBezTo>
                  <a:cubicBezTo>
                    <a:pt x="1141" y="29"/>
                    <a:pt x="1017" y="0"/>
                    <a:pt x="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8272464" y="1194454"/>
              <a:ext cx="105361" cy="95664"/>
            </a:xfrm>
            <a:custGeom>
              <a:avLst/>
              <a:gdLst/>
              <a:ahLst/>
              <a:cxnLst/>
              <a:rect l="l" t="t" r="r" b="b"/>
              <a:pathLst>
                <a:path w="1782" h="1618" extrusionOk="0">
                  <a:moveTo>
                    <a:pt x="876" y="0"/>
                  </a:moveTo>
                  <a:cubicBezTo>
                    <a:pt x="567" y="0"/>
                    <a:pt x="280" y="193"/>
                    <a:pt x="161" y="501"/>
                  </a:cubicBezTo>
                  <a:cubicBezTo>
                    <a:pt x="1" y="912"/>
                    <a:pt x="183" y="1391"/>
                    <a:pt x="594" y="1551"/>
                  </a:cubicBezTo>
                  <a:cubicBezTo>
                    <a:pt x="697" y="1597"/>
                    <a:pt x="803" y="1618"/>
                    <a:pt x="906" y="1618"/>
                  </a:cubicBezTo>
                  <a:cubicBezTo>
                    <a:pt x="1215" y="1618"/>
                    <a:pt x="1502" y="1425"/>
                    <a:pt x="1621" y="1117"/>
                  </a:cubicBezTo>
                  <a:cubicBezTo>
                    <a:pt x="1781" y="706"/>
                    <a:pt x="1576" y="227"/>
                    <a:pt x="1188" y="67"/>
                  </a:cubicBezTo>
                  <a:cubicBezTo>
                    <a:pt x="1085" y="22"/>
                    <a:pt x="979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8248163" y="1175061"/>
              <a:ext cx="104001" cy="95783"/>
            </a:xfrm>
            <a:custGeom>
              <a:avLst/>
              <a:gdLst/>
              <a:ahLst/>
              <a:cxnLst/>
              <a:rect l="l" t="t" r="r" b="b"/>
              <a:pathLst>
                <a:path w="1759" h="1620" extrusionOk="0">
                  <a:moveTo>
                    <a:pt x="883" y="1"/>
                  </a:moveTo>
                  <a:cubicBezTo>
                    <a:pt x="545" y="1"/>
                    <a:pt x="228" y="219"/>
                    <a:pt x="115" y="578"/>
                  </a:cubicBezTo>
                  <a:cubicBezTo>
                    <a:pt x="1" y="1012"/>
                    <a:pt x="229" y="1445"/>
                    <a:pt x="640" y="1582"/>
                  </a:cubicBezTo>
                  <a:cubicBezTo>
                    <a:pt x="721" y="1608"/>
                    <a:pt x="801" y="1620"/>
                    <a:pt x="879" y="1620"/>
                  </a:cubicBezTo>
                  <a:cubicBezTo>
                    <a:pt x="1224" y="1620"/>
                    <a:pt x="1529" y="1388"/>
                    <a:pt x="1622" y="1034"/>
                  </a:cubicBezTo>
                  <a:cubicBezTo>
                    <a:pt x="1758" y="624"/>
                    <a:pt x="1507" y="167"/>
                    <a:pt x="1097" y="30"/>
                  </a:cubicBezTo>
                  <a:cubicBezTo>
                    <a:pt x="1026" y="10"/>
                    <a:pt x="95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8221202" y="1156909"/>
              <a:ext cx="101281" cy="95191"/>
            </a:xfrm>
            <a:custGeom>
              <a:avLst/>
              <a:gdLst/>
              <a:ahLst/>
              <a:cxnLst/>
              <a:rect l="l" t="t" r="r" b="b"/>
              <a:pathLst>
                <a:path w="1713" h="1610" extrusionOk="0">
                  <a:moveTo>
                    <a:pt x="870" y="1"/>
                  </a:moveTo>
                  <a:cubicBezTo>
                    <a:pt x="498" y="1"/>
                    <a:pt x="172" y="276"/>
                    <a:pt x="92" y="657"/>
                  </a:cubicBezTo>
                  <a:cubicBezTo>
                    <a:pt x="0" y="1090"/>
                    <a:pt x="274" y="1524"/>
                    <a:pt x="708" y="1592"/>
                  </a:cubicBezTo>
                  <a:cubicBezTo>
                    <a:pt x="764" y="1604"/>
                    <a:pt x="820" y="1610"/>
                    <a:pt x="875" y="1610"/>
                  </a:cubicBezTo>
                  <a:cubicBezTo>
                    <a:pt x="1243" y="1610"/>
                    <a:pt x="1561" y="1354"/>
                    <a:pt x="1621" y="976"/>
                  </a:cubicBezTo>
                  <a:cubicBezTo>
                    <a:pt x="1712" y="542"/>
                    <a:pt x="1438" y="109"/>
                    <a:pt x="1028" y="18"/>
                  </a:cubicBezTo>
                  <a:cubicBezTo>
                    <a:pt x="974" y="6"/>
                    <a:pt x="922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8192882" y="1141478"/>
              <a:ext cx="98561" cy="95014"/>
            </a:xfrm>
            <a:custGeom>
              <a:avLst/>
              <a:gdLst/>
              <a:ahLst/>
              <a:cxnLst/>
              <a:rect l="l" t="t" r="r" b="b"/>
              <a:pathLst>
                <a:path w="1667" h="1607" extrusionOk="0">
                  <a:moveTo>
                    <a:pt x="831" y="0"/>
                  </a:moveTo>
                  <a:cubicBezTo>
                    <a:pt x="431" y="0"/>
                    <a:pt x="88" y="306"/>
                    <a:pt x="46" y="712"/>
                  </a:cubicBezTo>
                  <a:cubicBezTo>
                    <a:pt x="0" y="1146"/>
                    <a:pt x="320" y="1557"/>
                    <a:pt x="753" y="1602"/>
                  </a:cubicBezTo>
                  <a:cubicBezTo>
                    <a:pt x="780" y="1605"/>
                    <a:pt x="806" y="1607"/>
                    <a:pt x="832" y="1607"/>
                  </a:cubicBezTo>
                  <a:cubicBezTo>
                    <a:pt x="1212" y="1607"/>
                    <a:pt x="1557" y="1301"/>
                    <a:pt x="1621" y="895"/>
                  </a:cubicBezTo>
                  <a:cubicBezTo>
                    <a:pt x="1666" y="438"/>
                    <a:pt x="1347" y="50"/>
                    <a:pt x="913" y="5"/>
                  </a:cubicBezTo>
                  <a:cubicBezTo>
                    <a:pt x="885" y="2"/>
                    <a:pt x="858" y="0"/>
                    <a:pt x="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8161841" y="1126874"/>
              <a:ext cx="94482" cy="95901"/>
            </a:xfrm>
            <a:custGeom>
              <a:avLst/>
              <a:gdLst/>
              <a:ahLst/>
              <a:cxnLst/>
              <a:rect l="l" t="t" r="r" b="b"/>
              <a:pathLst>
                <a:path w="1598" h="1622" extrusionOk="0">
                  <a:moveTo>
                    <a:pt x="822" y="1"/>
                  </a:moveTo>
                  <a:cubicBezTo>
                    <a:pt x="388" y="1"/>
                    <a:pt x="23" y="343"/>
                    <a:pt x="23" y="799"/>
                  </a:cubicBezTo>
                  <a:cubicBezTo>
                    <a:pt x="0" y="1233"/>
                    <a:pt x="342" y="1598"/>
                    <a:pt x="776" y="1621"/>
                  </a:cubicBezTo>
                  <a:cubicBezTo>
                    <a:pt x="1210" y="1621"/>
                    <a:pt x="1575" y="1279"/>
                    <a:pt x="1575" y="822"/>
                  </a:cubicBezTo>
                  <a:cubicBezTo>
                    <a:pt x="1598" y="389"/>
                    <a:pt x="1255" y="23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8125361" y="1114694"/>
              <a:ext cx="95901" cy="95960"/>
            </a:xfrm>
            <a:custGeom>
              <a:avLst/>
              <a:gdLst/>
              <a:ahLst/>
              <a:cxnLst/>
              <a:rect l="l" t="t" r="r" b="b"/>
              <a:pathLst>
                <a:path w="1622" h="1623" extrusionOk="0">
                  <a:moveTo>
                    <a:pt x="795" y="0"/>
                  </a:moveTo>
                  <a:cubicBezTo>
                    <a:pt x="781" y="0"/>
                    <a:pt x="768" y="0"/>
                    <a:pt x="754" y="1"/>
                  </a:cubicBezTo>
                  <a:cubicBezTo>
                    <a:pt x="343" y="24"/>
                    <a:pt x="1" y="412"/>
                    <a:pt x="24" y="868"/>
                  </a:cubicBezTo>
                  <a:cubicBezTo>
                    <a:pt x="46" y="1288"/>
                    <a:pt x="410" y="1623"/>
                    <a:pt x="806" y="1623"/>
                  </a:cubicBezTo>
                  <a:cubicBezTo>
                    <a:pt x="819" y="1623"/>
                    <a:pt x="832" y="1622"/>
                    <a:pt x="845" y="1622"/>
                  </a:cubicBezTo>
                  <a:cubicBezTo>
                    <a:pt x="1279" y="1599"/>
                    <a:pt x="1621" y="1211"/>
                    <a:pt x="1599" y="754"/>
                  </a:cubicBezTo>
                  <a:cubicBezTo>
                    <a:pt x="1576" y="334"/>
                    <a:pt x="1212" y="0"/>
                    <a:pt x="7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8084920" y="1104761"/>
              <a:ext cx="98561" cy="95605"/>
            </a:xfrm>
            <a:custGeom>
              <a:avLst/>
              <a:gdLst/>
              <a:ahLst/>
              <a:cxnLst/>
              <a:rect l="l" t="t" r="r" b="b"/>
              <a:pathLst>
                <a:path w="1667" h="1617" extrusionOk="0">
                  <a:moveTo>
                    <a:pt x="848" y="0"/>
                  </a:moveTo>
                  <a:cubicBezTo>
                    <a:pt x="809" y="0"/>
                    <a:pt x="770" y="3"/>
                    <a:pt x="730" y="9"/>
                  </a:cubicBezTo>
                  <a:cubicBezTo>
                    <a:pt x="297" y="78"/>
                    <a:pt x="0" y="489"/>
                    <a:pt x="69" y="922"/>
                  </a:cubicBezTo>
                  <a:cubicBezTo>
                    <a:pt x="110" y="1316"/>
                    <a:pt x="453" y="1616"/>
                    <a:pt x="824" y="1616"/>
                  </a:cubicBezTo>
                  <a:cubicBezTo>
                    <a:pt x="861" y="1616"/>
                    <a:pt x="898" y="1613"/>
                    <a:pt x="936" y="1607"/>
                  </a:cubicBezTo>
                  <a:cubicBezTo>
                    <a:pt x="1370" y="1539"/>
                    <a:pt x="1666" y="1151"/>
                    <a:pt x="1621" y="694"/>
                  </a:cubicBezTo>
                  <a:cubicBezTo>
                    <a:pt x="1558" y="300"/>
                    <a:pt x="1232" y="0"/>
                    <a:pt x="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8041699" y="1097489"/>
              <a:ext cx="101281" cy="95250"/>
            </a:xfrm>
            <a:custGeom>
              <a:avLst/>
              <a:gdLst/>
              <a:ahLst/>
              <a:cxnLst/>
              <a:rect l="l" t="t" r="r" b="b"/>
              <a:pathLst>
                <a:path w="1713" h="1611" extrusionOk="0">
                  <a:moveTo>
                    <a:pt x="867" y="1"/>
                  </a:moveTo>
                  <a:cubicBezTo>
                    <a:pt x="815" y="1"/>
                    <a:pt x="762" y="6"/>
                    <a:pt x="708" y="18"/>
                  </a:cubicBezTo>
                  <a:cubicBezTo>
                    <a:pt x="275" y="110"/>
                    <a:pt x="1" y="543"/>
                    <a:pt x="92" y="977"/>
                  </a:cubicBezTo>
                  <a:cubicBezTo>
                    <a:pt x="171" y="1354"/>
                    <a:pt x="493" y="1611"/>
                    <a:pt x="861" y="1611"/>
                  </a:cubicBezTo>
                  <a:cubicBezTo>
                    <a:pt x="916" y="1611"/>
                    <a:pt x="972" y="1605"/>
                    <a:pt x="1028" y="1593"/>
                  </a:cubicBezTo>
                  <a:cubicBezTo>
                    <a:pt x="1439" y="1502"/>
                    <a:pt x="1713" y="1068"/>
                    <a:pt x="1621" y="634"/>
                  </a:cubicBezTo>
                  <a:cubicBezTo>
                    <a:pt x="1542" y="257"/>
                    <a:pt x="1220" y="1"/>
                    <a:pt x="8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7995818" y="1092759"/>
              <a:ext cx="104001" cy="95309"/>
            </a:xfrm>
            <a:custGeom>
              <a:avLst/>
              <a:gdLst/>
              <a:ahLst/>
              <a:cxnLst/>
              <a:rect l="l" t="t" r="r" b="b"/>
              <a:pathLst>
                <a:path w="1759" h="1612" extrusionOk="0">
                  <a:moveTo>
                    <a:pt x="876" y="1"/>
                  </a:moveTo>
                  <a:cubicBezTo>
                    <a:pt x="805" y="1"/>
                    <a:pt x="733" y="10"/>
                    <a:pt x="663" y="30"/>
                  </a:cubicBezTo>
                  <a:cubicBezTo>
                    <a:pt x="252" y="167"/>
                    <a:pt x="1" y="600"/>
                    <a:pt x="138" y="1034"/>
                  </a:cubicBezTo>
                  <a:cubicBezTo>
                    <a:pt x="232" y="1393"/>
                    <a:pt x="545" y="1611"/>
                    <a:pt x="883" y="1611"/>
                  </a:cubicBezTo>
                  <a:cubicBezTo>
                    <a:pt x="954" y="1611"/>
                    <a:pt x="1025" y="1602"/>
                    <a:pt x="1096" y="1582"/>
                  </a:cubicBezTo>
                  <a:cubicBezTo>
                    <a:pt x="1507" y="1468"/>
                    <a:pt x="1758" y="1011"/>
                    <a:pt x="1621" y="578"/>
                  </a:cubicBezTo>
                  <a:cubicBezTo>
                    <a:pt x="1527" y="219"/>
                    <a:pt x="1214" y="1"/>
                    <a:pt x="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7947218" y="1090630"/>
              <a:ext cx="104001" cy="95487"/>
            </a:xfrm>
            <a:custGeom>
              <a:avLst/>
              <a:gdLst/>
              <a:ahLst/>
              <a:cxnLst/>
              <a:rect l="l" t="t" r="r" b="b"/>
              <a:pathLst>
                <a:path w="1759" h="1615" extrusionOk="0">
                  <a:moveTo>
                    <a:pt x="877" y="1"/>
                  </a:moveTo>
                  <a:cubicBezTo>
                    <a:pt x="791" y="1"/>
                    <a:pt x="703" y="14"/>
                    <a:pt x="617" y="43"/>
                  </a:cubicBezTo>
                  <a:cubicBezTo>
                    <a:pt x="206" y="203"/>
                    <a:pt x="1" y="659"/>
                    <a:pt x="161" y="1070"/>
                  </a:cubicBezTo>
                  <a:cubicBezTo>
                    <a:pt x="269" y="1414"/>
                    <a:pt x="579" y="1614"/>
                    <a:pt x="896" y="1614"/>
                  </a:cubicBezTo>
                  <a:cubicBezTo>
                    <a:pt x="978" y="1614"/>
                    <a:pt x="1062" y="1601"/>
                    <a:pt x="1142" y="1572"/>
                  </a:cubicBezTo>
                  <a:cubicBezTo>
                    <a:pt x="1553" y="1412"/>
                    <a:pt x="1758" y="956"/>
                    <a:pt x="1621" y="522"/>
                  </a:cubicBezTo>
                  <a:cubicBezTo>
                    <a:pt x="1513" y="197"/>
                    <a:pt x="1205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7895956" y="1091103"/>
              <a:ext cx="105302" cy="95369"/>
            </a:xfrm>
            <a:custGeom>
              <a:avLst/>
              <a:gdLst/>
              <a:ahLst/>
              <a:cxnLst/>
              <a:rect l="l" t="t" r="r" b="b"/>
              <a:pathLst>
                <a:path w="1781" h="1613" extrusionOk="0">
                  <a:moveTo>
                    <a:pt x="865" y="0"/>
                  </a:moveTo>
                  <a:cubicBezTo>
                    <a:pt x="765" y="0"/>
                    <a:pt x="666" y="19"/>
                    <a:pt x="571" y="58"/>
                  </a:cubicBezTo>
                  <a:cubicBezTo>
                    <a:pt x="183" y="240"/>
                    <a:pt x="1" y="720"/>
                    <a:pt x="160" y="1131"/>
                  </a:cubicBezTo>
                  <a:cubicBezTo>
                    <a:pt x="295" y="1433"/>
                    <a:pt x="578" y="1612"/>
                    <a:pt x="873" y="1612"/>
                  </a:cubicBezTo>
                  <a:cubicBezTo>
                    <a:pt x="979" y="1612"/>
                    <a:pt x="1085" y="1589"/>
                    <a:pt x="1187" y="1541"/>
                  </a:cubicBezTo>
                  <a:cubicBezTo>
                    <a:pt x="1575" y="1359"/>
                    <a:pt x="1781" y="902"/>
                    <a:pt x="1598" y="491"/>
                  </a:cubicBezTo>
                  <a:cubicBezTo>
                    <a:pt x="1477" y="180"/>
                    <a:pt x="1173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7840616" y="1094592"/>
              <a:ext cx="105361" cy="95428"/>
            </a:xfrm>
            <a:custGeom>
              <a:avLst/>
              <a:gdLst/>
              <a:ahLst/>
              <a:cxnLst/>
              <a:rect l="l" t="t" r="r" b="b"/>
              <a:pathLst>
                <a:path w="1782" h="1614" extrusionOk="0">
                  <a:moveTo>
                    <a:pt x="901" y="1"/>
                  </a:moveTo>
                  <a:cubicBezTo>
                    <a:pt x="783" y="1"/>
                    <a:pt x="663" y="29"/>
                    <a:pt x="548" y="90"/>
                  </a:cubicBezTo>
                  <a:cubicBezTo>
                    <a:pt x="160" y="273"/>
                    <a:pt x="1" y="752"/>
                    <a:pt x="183" y="1163"/>
                  </a:cubicBezTo>
                  <a:cubicBezTo>
                    <a:pt x="330" y="1441"/>
                    <a:pt x="606" y="1613"/>
                    <a:pt x="894" y="1613"/>
                  </a:cubicBezTo>
                  <a:cubicBezTo>
                    <a:pt x="1008" y="1613"/>
                    <a:pt x="1123" y="1586"/>
                    <a:pt x="1233" y="1528"/>
                  </a:cubicBezTo>
                  <a:cubicBezTo>
                    <a:pt x="1621" y="1323"/>
                    <a:pt x="1781" y="843"/>
                    <a:pt x="1576" y="455"/>
                  </a:cubicBezTo>
                  <a:cubicBezTo>
                    <a:pt x="1447" y="166"/>
                    <a:pt x="1182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7782614" y="1101450"/>
              <a:ext cx="105302" cy="95487"/>
            </a:xfrm>
            <a:custGeom>
              <a:avLst/>
              <a:gdLst/>
              <a:ahLst/>
              <a:cxnLst/>
              <a:rect l="l" t="t" r="r" b="b"/>
              <a:pathLst>
                <a:path w="1781" h="1615" extrusionOk="0">
                  <a:moveTo>
                    <a:pt x="887" y="0"/>
                  </a:moveTo>
                  <a:cubicBezTo>
                    <a:pt x="755" y="0"/>
                    <a:pt x="623" y="36"/>
                    <a:pt x="502" y="111"/>
                  </a:cubicBezTo>
                  <a:cubicBezTo>
                    <a:pt x="137" y="339"/>
                    <a:pt x="0" y="841"/>
                    <a:pt x="228" y="1207"/>
                  </a:cubicBezTo>
                  <a:cubicBezTo>
                    <a:pt x="366" y="1467"/>
                    <a:pt x="627" y="1614"/>
                    <a:pt x="901" y="1614"/>
                  </a:cubicBezTo>
                  <a:cubicBezTo>
                    <a:pt x="1036" y="1614"/>
                    <a:pt x="1173" y="1579"/>
                    <a:pt x="1301" y="1503"/>
                  </a:cubicBezTo>
                  <a:cubicBezTo>
                    <a:pt x="1666" y="1275"/>
                    <a:pt x="1781" y="773"/>
                    <a:pt x="1575" y="408"/>
                  </a:cubicBezTo>
                  <a:cubicBezTo>
                    <a:pt x="1422" y="148"/>
                    <a:pt x="1156" y="0"/>
                    <a:pt x="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7728633" y="1111738"/>
              <a:ext cx="105302" cy="95073"/>
            </a:xfrm>
            <a:custGeom>
              <a:avLst/>
              <a:gdLst/>
              <a:ahLst/>
              <a:cxnLst/>
              <a:rect l="l" t="t" r="r" b="b"/>
              <a:pathLst>
                <a:path w="1781" h="1608" extrusionOk="0">
                  <a:moveTo>
                    <a:pt x="905" y="1"/>
                  </a:moveTo>
                  <a:cubicBezTo>
                    <a:pt x="752" y="1"/>
                    <a:pt x="596" y="47"/>
                    <a:pt x="457" y="142"/>
                  </a:cubicBezTo>
                  <a:cubicBezTo>
                    <a:pt x="91" y="371"/>
                    <a:pt x="0" y="873"/>
                    <a:pt x="251" y="1261"/>
                  </a:cubicBezTo>
                  <a:cubicBezTo>
                    <a:pt x="392" y="1487"/>
                    <a:pt x="639" y="1608"/>
                    <a:pt x="887" y="1608"/>
                  </a:cubicBezTo>
                  <a:cubicBezTo>
                    <a:pt x="1040" y="1608"/>
                    <a:pt x="1194" y="1562"/>
                    <a:pt x="1324" y="1466"/>
                  </a:cubicBezTo>
                  <a:cubicBezTo>
                    <a:pt x="1689" y="1215"/>
                    <a:pt x="1781" y="713"/>
                    <a:pt x="1552" y="348"/>
                  </a:cubicBezTo>
                  <a:cubicBezTo>
                    <a:pt x="1397" y="122"/>
                    <a:pt x="1154" y="1"/>
                    <a:pt x="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7678673" y="1123622"/>
              <a:ext cx="105302" cy="95546"/>
            </a:xfrm>
            <a:custGeom>
              <a:avLst/>
              <a:gdLst/>
              <a:ahLst/>
              <a:cxnLst/>
              <a:rect l="l" t="t" r="r" b="b"/>
              <a:pathLst>
                <a:path w="1781" h="1616" extrusionOk="0">
                  <a:moveTo>
                    <a:pt x="894" y="1"/>
                  </a:moveTo>
                  <a:cubicBezTo>
                    <a:pt x="725" y="1"/>
                    <a:pt x="554" y="55"/>
                    <a:pt x="411" y="170"/>
                  </a:cubicBezTo>
                  <a:cubicBezTo>
                    <a:pt x="69" y="444"/>
                    <a:pt x="1" y="946"/>
                    <a:pt x="275" y="1288"/>
                  </a:cubicBezTo>
                  <a:cubicBezTo>
                    <a:pt x="422" y="1503"/>
                    <a:pt x="657" y="1615"/>
                    <a:pt x="895" y="1615"/>
                  </a:cubicBezTo>
                  <a:cubicBezTo>
                    <a:pt x="1062" y="1615"/>
                    <a:pt x="1229" y="1561"/>
                    <a:pt x="1370" y="1448"/>
                  </a:cubicBezTo>
                  <a:cubicBezTo>
                    <a:pt x="1713" y="1174"/>
                    <a:pt x="1781" y="672"/>
                    <a:pt x="1507" y="307"/>
                  </a:cubicBezTo>
                  <a:cubicBezTo>
                    <a:pt x="1361" y="107"/>
                    <a:pt x="1129" y="1"/>
                    <a:pt x="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7634152" y="1137576"/>
              <a:ext cx="102641" cy="95605"/>
            </a:xfrm>
            <a:custGeom>
              <a:avLst/>
              <a:gdLst/>
              <a:ahLst/>
              <a:cxnLst/>
              <a:rect l="l" t="t" r="r" b="b"/>
              <a:pathLst>
                <a:path w="1736" h="1617" extrusionOk="0">
                  <a:moveTo>
                    <a:pt x="865" y="1"/>
                  </a:moveTo>
                  <a:cubicBezTo>
                    <a:pt x="679" y="1"/>
                    <a:pt x="491" y="70"/>
                    <a:pt x="343" y="208"/>
                  </a:cubicBezTo>
                  <a:cubicBezTo>
                    <a:pt x="23" y="504"/>
                    <a:pt x="0" y="1006"/>
                    <a:pt x="274" y="1349"/>
                  </a:cubicBezTo>
                  <a:cubicBezTo>
                    <a:pt x="436" y="1523"/>
                    <a:pt x="653" y="1616"/>
                    <a:pt x="872" y="1616"/>
                  </a:cubicBezTo>
                  <a:cubicBezTo>
                    <a:pt x="1054" y="1616"/>
                    <a:pt x="1237" y="1552"/>
                    <a:pt x="1393" y="1417"/>
                  </a:cubicBezTo>
                  <a:cubicBezTo>
                    <a:pt x="1712" y="1121"/>
                    <a:pt x="1735" y="618"/>
                    <a:pt x="1438" y="276"/>
                  </a:cubicBezTo>
                  <a:cubicBezTo>
                    <a:pt x="1292" y="93"/>
                    <a:pt x="1079" y="1"/>
                    <a:pt x="8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7592291" y="1154367"/>
              <a:ext cx="101281" cy="94896"/>
            </a:xfrm>
            <a:custGeom>
              <a:avLst/>
              <a:gdLst/>
              <a:ahLst/>
              <a:cxnLst/>
              <a:rect l="l" t="t" r="r" b="b"/>
              <a:pathLst>
                <a:path w="1713" h="1605" extrusionOk="0">
                  <a:moveTo>
                    <a:pt x="856" y="1"/>
                  </a:moveTo>
                  <a:cubicBezTo>
                    <a:pt x="653" y="1"/>
                    <a:pt x="449" y="80"/>
                    <a:pt x="298" y="243"/>
                  </a:cubicBezTo>
                  <a:cubicBezTo>
                    <a:pt x="1" y="563"/>
                    <a:pt x="1" y="1065"/>
                    <a:pt x="298" y="1384"/>
                  </a:cubicBezTo>
                  <a:cubicBezTo>
                    <a:pt x="454" y="1530"/>
                    <a:pt x="655" y="1604"/>
                    <a:pt x="854" y="1604"/>
                  </a:cubicBezTo>
                  <a:cubicBezTo>
                    <a:pt x="1060" y="1604"/>
                    <a:pt x="1265" y="1524"/>
                    <a:pt x="1416" y="1362"/>
                  </a:cubicBezTo>
                  <a:cubicBezTo>
                    <a:pt x="1713" y="1042"/>
                    <a:pt x="1713" y="540"/>
                    <a:pt x="1393" y="220"/>
                  </a:cubicBezTo>
                  <a:cubicBezTo>
                    <a:pt x="1248" y="75"/>
                    <a:pt x="1052" y="1"/>
                    <a:pt x="8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7551850" y="1171927"/>
              <a:ext cx="103942" cy="95191"/>
            </a:xfrm>
            <a:custGeom>
              <a:avLst/>
              <a:gdLst/>
              <a:ahLst/>
              <a:cxnLst/>
              <a:rect l="l" t="t" r="r" b="b"/>
              <a:pathLst>
                <a:path w="1758" h="1610" extrusionOk="0">
                  <a:moveTo>
                    <a:pt x="869" y="0"/>
                  </a:moveTo>
                  <a:cubicBezTo>
                    <a:pt x="647" y="0"/>
                    <a:pt x="426" y="99"/>
                    <a:pt x="274" y="288"/>
                  </a:cubicBezTo>
                  <a:cubicBezTo>
                    <a:pt x="0" y="631"/>
                    <a:pt x="46" y="1133"/>
                    <a:pt x="365" y="1430"/>
                  </a:cubicBezTo>
                  <a:cubicBezTo>
                    <a:pt x="517" y="1551"/>
                    <a:pt x="700" y="1610"/>
                    <a:pt x="880" y="1610"/>
                  </a:cubicBezTo>
                  <a:cubicBezTo>
                    <a:pt x="1107" y="1610"/>
                    <a:pt x="1331" y="1517"/>
                    <a:pt x="1484" y="1338"/>
                  </a:cubicBezTo>
                  <a:cubicBezTo>
                    <a:pt x="1758" y="996"/>
                    <a:pt x="1712" y="471"/>
                    <a:pt x="1370" y="197"/>
                  </a:cubicBezTo>
                  <a:cubicBezTo>
                    <a:pt x="1227" y="65"/>
                    <a:pt x="1048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7515370" y="1191675"/>
              <a:ext cx="105361" cy="95842"/>
            </a:xfrm>
            <a:custGeom>
              <a:avLst/>
              <a:gdLst/>
              <a:ahLst/>
              <a:cxnLst/>
              <a:rect l="l" t="t" r="r" b="b"/>
              <a:pathLst>
                <a:path w="1782" h="1621" extrusionOk="0">
                  <a:moveTo>
                    <a:pt x="893" y="1"/>
                  </a:moveTo>
                  <a:cubicBezTo>
                    <a:pt x="648" y="1"/>
                    <a:pt x="404" y="121"/>
                    <a:pt x="252" y="343"/>
                  </a:cubicBezTo>
                  <a:cubicBezTo>
                    <a:pt x="1" y="708"/>
                    <a:pt x="92" y="1210"/>
                    <a:pt x="434" y="1461"/>
                  </a:cubicBezTo>
                  <a:cubicBezTo>
                    <a:pt x="579" y="1569"/>
                    <a:pt x="740" y="1620"/>
                    <a:pt x="899" y="1620"/>
                  </a:cubicBezTo>
                  <a:cubicBezTo>
                    <a:pt x="1142" y="1620"/>
                    <a:pt x="1378" y="1500"/>
                    <a:pt x="1530" y="1278"/>
                  </a:cubicBezTo>
                  <a:cubicBezTo>
                    <a:pt x="1781" y="913"/>
                    <a:pt x="1690" y="411"/>
                    <a:pt x="1347" y="160"/>
                  </a:cubicBezTo>
                  <a:cubicBezTo>
                    <a:pt x="1212" y="52"/>
                    <a:pt x="1053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7482969" y="1213078"/>
              <a:ext cx="105361" cy="95250"/>
            </a:xfrm>
            <a:custGeom>
              <a:avLst/>
              <a:gdLst/>
              <a:ahLst/>
              <a:cxnLst/>
              <a:rect l="l" t="t" r="r" b="b"/>
              <a:pathLst>
                <a:path w="1782" h="1611" extrusionOk="0">
                  <a:moveTo>
                    <a:pt x="882" y="1"/>
                  </a:moveTo>
                  <a:cubicBezTo>
                    <a:pt x="616" y="1"/>
                    <a:pt x="364" y="137"/>
                    <a:pt x="229" y="391"/>
                  </a:cubicBezTo>
                  <a:cubicBezTo>
                    <a:pt x="1" y="779"/>
                    <a:pt x="115" y="1282"/>
                    <a:pt x="503" y="1510"/>
                  </a:cubicBezTo>
                  <a:cubicBezTo>
                    <a:pt x="623" y="1577"/>
                    <a:pt x="756" y="1610"/>
                    <a:pt x="888" y="1610"/>
                  </a:cubicBezTo>
                  <a:cubicBezTo>
                    <a:pt x="1157" y="1610"/>
                    <a:pt x="1423" y="1473"/>
                    <a:pt x="1576" y="1213"/>
                  </a:cubicBezTo>
                  <a:cubicBezTo>
                    <a:pt x="1781" y="825"/>
                    <a:pt x="1667" y="346"/>
                    <a:pt x="1302" y="117"/>
                  </a:cubicBezTo>
                  <a:cubicBezTo>
                    <a:pt x="1168" y="39"/>
                    <a:pt x="1023" y="1"/>
                    <a:pt x="8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7454648" y="1235782"/>
              <a:ext cx="105302" cy="95309"/>
            </a:xfrm>
            <a:custGeom>
              <a:avLst/>
              <a:gdLst/>
              <a:ahLst/>
              <a:cxnLst/>
              <a:rect l="l" t="t" r="r" b="b"/>
              <a:pathLst>
                <a:path w="1781" h="1612" extrusionOk="0">
                  <a:moveTo>
                    <a:pt x="898" y="1"/>
                  </a:moveTo>
                  <a:cubicBezTo>
                    <a:pt x="602" y="1"/>
                    <a:pt x="315" y="167"/>
                    <a:pt x="183" y="464"/>
                  </a:cubicBezTo>
                  <a:cubicBezTo>
                    <a:pt x="1" y="852"/>
                    <a:pt x="160" y="1331"/>
                    <a:pt x="548" y="1537"/>
                  </a:cubicBezTo>
                  <a:cubicBezTo>
                    <a:pt x="656" y="1587"/>
                    <a:pt x="769" y="1612"/>
                    <a:pt x="880" y="1612"/>
                  </a:cubicBezTo>
                  <a:cubicBezTo>
                    <a:pt x="1170" y="1612"/>
                    <a:pt x="1450" y="1446"/>
                    <a:pt x="1598" y="1149"/>
                  </a:cubicBezTo>
                  <a:cubicBezTo>
                    <a:pt x="1781" y="761"/>
                    <a:pt x="1621" y="258"/>
                    <a:pt x="1233" y="76"/>
                  </a:cubicBezTo>
                  <a:cubicBezTo>
                    <a:pt x="1126" y="25"/>
                    <a:pt x="1011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7428988" y="1259314"/>
              <a:ext cx="104001" cy="96019"/>
            </a:xfrm>
            <a:custGeom>
              <a:avLst/>
              <a:gdLst/>
              <a:ahLst/>
              <a:cxnLst/>
              <a:rect l="l" t="t" r="r" b="b"/>
              <a:pathLst>
                <a:path w="1759" h="1624" extrusionOk="0">
                  <a:moveTo>
                    <a:pt x="905" y="1"/>
                  </a:moveTo>
                  <a:cubicBezTo>
                    <a:pt x="577" y="1"/>
                    <a:pt x="264" y="197"/>
                    <a:pt x="138" y="522"/>
                  </a:cubicBezTo>
                  <a:cubicBezTo>
                    <a:pt x="1" y="933"/>
                    <a:pt x="206" y="1413"/>
                    <a:pt x="594" y="1572"/>
                  </a:cubicBezTo>
                  <a:cubicBezTo>
                    <a:pt x="684" y="1607"/>
                    <a:pt x="776" y="1624"/>
                    <a:pt x="867" y="1624"/>
                  </a:cubicBezTo>
                  <a:cubicBezTo>
                    <a:pt x="1191" y="1624"/>
                    <a:pt x="1497" y="1414"/>
                    <a:pt x="1622" y="1093"/>
                  </a:cubicBezTo>
                  <a:cubicBezTo>
                    <a:pt x="1759" y="682"/>
                    <a:pt x="1553" y="203"/>
                    <a:pt x="1165" y="43"/>
                  </a:cubicBezTo>
                  <a:cubicBezTo>
                    <a:pt x="1079" y="14"/>
                    <a:pt x="992" y="1"/>
                    <a:pt x="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7406048" y="1284501"/>
              <a:ext cx="104001" cy="95664"/>
            </a:xfrm>
            <a:custGeom>
              <a:avLst/>
              <a:gdLst/>
              <a:ahLst/>
              <a:cxnLst/>
              <a:rect l="l" t="t" r="r" b="b"/>
              <a:pathLst>
                <a:path w="1759" h="1618" extrusionOk="0">
                  <a:moveTo>
                    <a:pt x="886" y="0"/>
                  </a:moveTo>
                  <a:cubicBezTo>
                    <a:pt x="530" y="0"/>
                    <a:pt x="211" y="236"/>
                    <a:pt x="115" y="599"/>
                  </a:cubicBezTo>
                  <a:cubicBezTo>
                    <a:pt x="1" y="1032"/>
                    <a:pt x="252" y="1466"/>
                    <a:pt x="663" y="1580"/>
                  </a:cubicBezTo>
                  <a:cubicBezTo>
                    <a:pt x="739" y="1605"/>
                    <a:pt x="816" y="1618"/>
                    <a:pt x="892" y="1618"/>
                  </a:cubicBezTo>
                  <a:cubicBezTo>
                    <a:pt x="1224" y="1618"/>
                    <a:pt x="1529" y="1385"/>
                    <a:pt x="1622" y="1032"/>
                  </a:cubicBezTo>
                  <a:cubicBezTo>
                    <a:pt x="1758" y="599"/>
                    <a:pt x="1507" y="142"/>
                    <a:pt x="1097" y="28"/>
                  </a:cubicBezTo>
                  <a:cubicBezTo>
                    <a:pt x="1026" y="9"/>
                    <a:pt x="955" y="0"/>
                    <a:pt x="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7387187" y="1310812"/>
              <a:ext cx="101281" cy="95132"/>
            </a:xfrm>
            <a:custGeom>
              <a:avLst/>
              <a:gdLst/>
              <a:ahLst/>
              <a:cxnLst/>
              <a:rect l="l" t="t" r="r" b="b"/>
              <a:pathLst>
                <a:path w="1713" h="1609" extrusionOk="0">
                  <a:moveTo>
                    <a:pt x="847" y="0"/>
                  </a:moveTo>
                  <a:cubicBezTo>
                    <a:pt x="475" y="0"/>
                    <a:pt x="149" y="275"/>
                    <a:pt x="69" y="656"/>
                  </a:cubicBezTo>
                  <a:cubicBezTo>
                    <a:pt x="0" y="1089"/>
                    <a:pt x="274" y="1523"/>
                    <a:pt x="708" y="1592"/>
                  </a:cubicBezTo>
                  <a:cubicBezTo>
                    <a:pt x="761" y="1603"/>
                    <a:pt x="814" y="1608"/>
                    <a:pt x="866" y="1608"/>
                  </a:cubicBezTo>
                  <a:cubicBezTo>
                    <a:pt x="1237" y="1608"/>
                    <a:pt x="1561" y="1333"/>
                    <a:pt x="1621" y="952"/>
                  </a:cubicBezTo>
                  <a:cubicBezTo>
                    <a:pt x="1712" y="519"/>
                    <a:pt x="1416" y="85"/>
                    <a:pt x="1005" y="17"/>
                  </a:cubicBezTo>
                  <a:cubicBezTo>
                    <a:pt x="952" y="5"/>
                    <a:pt x="899" y="0"/>
                    <a:pt x="8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7370987" y="1337181"/>
              <a:ext cx="97201" cy="96315"/>
            </a:xfrm>
            <a:custGeom>
              <a:avLst/>
              <a:gdLst/>
              <a:ahLst/>
              <a:cxnLst/>
              <a:rect l="l" t="t" r="r" b="b"/>
              <a:pathLst>
                <a:path w="1644" h="1629" extrusionOk="0">
                  <a:moveTo>
                    <a:pt x="817" y="0"/>
                  </a:moveTo>
                  <a:cubicBezTo>
                    <a:pt x="434" y="0"/>
                    <a:pt x="89" y="327"/>
                    <a:pt x="46" y="735"/>
                  </a:cubicBezTo>
                  <a:cubicBezTo>
                    <a:pt x="0" y="1191"/>
                    <a:pt x="320" y="1579"/>
                    <a:pt x="754" y="1625"/>
                  </a:cubicBezTo>
                  <a:cubicBezTo>
                    <a:pt x="780" y="1628"/>
                    <a:pt x="806" y="1629"/>
                    <a:pt x="831" y="1629"/>
                  </a:cubicBezTo>
                  <a:cubicBezTo>
                    <a:pt x="1233" y="1629"/>
                    <a:pt x="1577" y="1302"/>
                    <a:pt x="1598" y="894"/>
                  </a:cubicBezTo>
                  <a:cubicBezTo>
                    <a:pt x="1644" y="438"/>
                    <a:pt x="1324" y="50"/>
                    <a:pt x="891" y="4"/>
                  </a:cubicBezTo>
                  <a:cubicBezTo>
                    <a:pt x="866" y="2"/>
                    <a:pt x="841" y="0"/>
                    <a:pt x="8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7357506" y="1365679"/>
              <a:ext cx="93181" cy="94659"/>
            </a:xfrm>
            <a:custGeom>
              <a:avLst/>
              <a:gdLst/>
              <a:ahLst/>
              <a:cxnLst/>
              <a:rect l="l" t="t" r="r" b="b"/>
              <a:pathLst>
                <a:path w="1576" h="1601" extrusionOk="0">
                  <a:moveTo>
                    <a:pt x="761" y="1"/>
                  </a:moveTo>
                  <a:cubicBezTo>
                    <a:pt x="345" y="1"/>
                    <a:pt x="22" y="358"/>
                    <a:pt x="0" y="800"/>
                  </a:cubicBezTo>
                  <a:cubicBezTo>
                    <a:pt x="0" y="1234"/>
                    <a:pt x="343" y="1599"/>
                    <a:pt x="776" y="1599"/>
                  </a:cubicBezTo>
                  <a:cubicBezTo>
                    <a:pt x="789" y="1600"/>
                    <a:pt x="802" y="1600"/>
                    <a:pt x="815" y="1600"/>
                  </a:cubicBezTo>
                  <a:cubicBezTo>
                    <a:pt x="1231" y="1600"/>
                    <a:pt x="1575" y="1243"/>
                    <a:pt x="1575" y="800"/>
                  </a:cubicBezTo>
                  <a:cubicBezTo>
                    <a:pt x="1575" y="367"/>
                    <a:pt x="1233" y="2"/>
                    <a:pt x="799" y="2"/>
                  </a:cubicBezTo>
                  <a:cubicBezTo>
                    <a:pt x="786" y="1"/>
                    <a:pt x="773" y="1"/>
                    <a:pt x="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7343967" y="1393823"/>
              <a:ext cx="95901" cy="95014"/>
            </a:xfrm>
            <a:custGeom>
              <a:avLst/>
              <a:gdLst/>
              <a:ahLst/>
              <a:cxnLst/>
              <a:rect l="l" t="t" r="r" b="b"/>
              <a:pathLst>
                <a:path w="1622" h="1607" extrusionOk="0">
                  <a:moveTo>
                    <a:pt x="832" y="1"/>
                  </a:moveTo>
                  <a:cubicBezTo>
                    <a:pt x="806" y="1"/>
                    <a:pt x="780" y="2"/>
                    <a:pt x="754" y="5"/>
                  </a:cubicBezTo>
                  <a:cubicBezTo>
                    <a:pt x="321" y="28"/>
                    <a:pt x="1" y="416"/>
                    <a:pt x="24" y="849"/>
                  </a:cubicBezTo>
                  <a:cubicBezTo>
                    <a:pt x="45" y="1279"/>
                    <a:pt x="389" y="1607"/>
                    <a:pt x="791" y="1607"/>
                  </a:cubicBezTo>
                  <a:cubicBezTo>
                    <a:pt x="816" y="1607"/>
                    <a:pt x="842" y="1605"/>
                    <a:pt x="868" y="1603"/>
                  </a:cubicBezTo>
                  <a:cubicBezTo>
                    <a:pt x="1302" y="1580"/>
                    <a:pt x="1622" y="1192"/>
                    <a:pt x="1599" y="735"/>
                  </a:cubicBezTo>
                  <a:cubicBezTo>
                    <a:pt x="1556" y="328"/>
                    <a:pt x="1231" y="1"/>
                    <a:pt x="8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7330486" y="1421907"/>
              <a:ext cx="99921" cy="95605"/>
            </a:xfrm>
            <a:custGeom>
              <a:avLst/>
              <a:gdLst/>
              <a:ahLst/>
              <a:cxnLst/>
              <a:rect l="l" t="t" r="r" b="b"/>
              <a:pathLst>
                <a:path w="1690" h="1617" extrusionOk="0">
                  <a:moveTo>
                    <a:pt x="849" y="0"/>
                  </a:moveTo>
                  <a:cubicBezTo>
                    <a:pt x="810" y="0"/>
                    <a:pt x="771" y="3"/>
                    <a:pt x="731" y="9"/>
                  </a:cubicBezTo>
                  <a:cubicBezTo>
                    <a:pt x="297" y="78"/>
                    <a:pt x="1" y="489"/>
                    <a:pt x="69" y="945"/>
                  </a:cubicBezTo>
                  <a:cubicBezTo>
                    <a:pt x="131" y="1337"/>
                    <a:pt x="472" y="1617"/>
                    <a:pt x="841" y="1617"/>
                  </a:cubicBezTo>
                  <a:cubicBezTo>
                    <a:pt x="880" y="1617"/>
                    <a:pt x="920" y="1614"/>
                    <a:pt x="959" y="1607"/>
                  </a:cubicBezTo>
                  <a:cubicBezTo>
                    <a:pt x="1393" y="1561"/>
                    <a:pt x="1690" y="1128"/>
                    <a:pt x="1621" y="694"/>
                  </a:cubicBezTo>
                  <a:cubicBezTo>
                    <a:pt x="1580" y="300"/>
                    <a:pt x="1237" y="0"/>
                    <a:pt x="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7321026" y="1451056"/>
              <a:ext cx="102641" cy="96610"/>
            </a:xfrm>
            <a:custGeom>
              <a:avLst/>
              <a:gdLst/>
              <a:ahLst/>
              <a:cxnLst/>
              <a:rect l="l" t="t" r="r" b="b"/>
              <a:pathLst>
                <a:path w="1736" h="1634" extrusionOk="0">
                  <a:moveTo>
                    <a:pt x="853" y="1"/>
                  </a:moveTo>
                  <a:cubicBezTo>
                    <a:pt x="798" y="1"/>
                    <a:pt x="742" y="7"/>
                    <a:pt x="686" y="18"/>
                  </a:cubicBezTo>
                  <a:cubicBezTo>
                    <a:pt x="275" y="110"/>
                    <a:pt x="1" y="566"/>
                    <a:pt x="92" y="1000"/>
                  </a:cubicBezTo>
                  <a:cubicBezTo>
                    <a:pt x="172" y="1377"/>
                    <a:pt x="510" y="1634"/>
                    <a:pt x="868" y="1634"/>
                  </a:cubicBezTo>
                  <a:cubicBezTo>
                    <a:pt x="921" y="1634"/>
                    <a:pt x="975" y="1628"/>
                    <a:pt x="1028" y="1616"/>
                  </a:cubicBezTo>
                  <a:cubicBezTo>
                    <a:pt x="1462" y="1502"/>
                    <a:pt x="1736" y="1068"/>
                    <a:pt x="1644" y="635"/>
                  </a:cubicBezTo>
                  <a:cubicBezTo>
                    <a:pt x="1545" y="257"/>
                    <a:pt x="1221" y="1"/>
                    <a:pt x="8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7312926" y="1480145"/>
              <a:ext cx="104001" cy="96551"/>
            </a:xfrm>
            <a:custGeom>
              <a:avLst/>
              <a:gdLst/>
              <a:ahLst/>
              <a:cxnLst/>
              <a:rect l="l" t="t" r="r" b="b"/>
              <a:pathLst>
                <a:path w="1759" h="1633" extrusionOk="0">
                  <a:moveTo>
                    <a:pt x="867" y="1"/>
                  </a:moveTo>
                  <a:cubicBezTo>
                    <a:pt x="799" y="1"/>
                    <a:pt x="730" y="10"/>
                    <a:pt x="663" y="29"/>
                  </a:cubicBezTo>
                  <a:cubicBezTo>
                    <a:pt x="252" y="166"/>
                    <a:pt x="1" y="622"/>
                    <a:pt x="138" y="1056"/>
                  </a:cubicBezTo>
                  <a:cubicBezTo>
                    <a:pt x="232" y="1415"/>
                    <a:pt x="561" y="1633"/>
                    <a:pt x="905" y="1633"/>
                  </a:cubicBezTo>
                  <a:cubicBezTo>
                    <a:pt x="976" y="1633"/>
                    <a:pt x="1048" y="1623"/>
                    <a:pt x="1119" y="1604"/>
                  </a:cubicBezTo>
                  <a:cubicBezTo>
                    <a:pt x="1530" y="1467"/>
                    <a:pt x="1759" y="1010"/>
                    <a:pt x="1644" y="576"/>
                  </a:cubicBezTo>
                  <a:cubicBezTo>
                    <a:pt x="1549" y="233"/>
                    <a:pt x="1214" y="1"/>
                    <a:pt x="8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7307546" y="1509649"/>
              <a:ext cx="105361" cy="96728"/>
            </a:xfrm>
            <a:custGeom>
              <a:avLst/>
              <a:gdLst/>
              <a:ahLst/>
              <a:cxnLst/>
              <a:rect l="l" t="t" r="r" b="b"/>
              <a:pathLst>
                <a:path w="1782" h="1636" extrusionOk="0">
                  <a:moveTo>
                    <a:pt x="902" y="1"/>
                  </a:moveTo>
                  <a:cubicBezTo>
                    <a:pt x="807" y="1"/>
                    <a:pt x="711" y="18"/>
                    <a:pt x="617" y="55"/>
                  </a:cubicBezTo>
                  <a:cubicBezTo>
                    <a:pt x="206" y="214"/>
                    <a:pt x="1" y="671"/>
                    <a:pt x="160" y="1105"/>
                  </a:cubicBezTo>
                  <a:cubicBezTo>
                    <a:pt x="285" y="1426"/>
                    <a:pt x="577" y="1635"/>
                    <a:pt x="895" y="1635"/>
                  </a:cubicBezTo>
                  <a:cubicBezTo>
                    <a:pt x="984" y="1635"/>
                    <a:pt x="1075" y="1619"/>
                    <a:pt x="1165" y="1584"/>
                  </a:cubicBezTo>
                  <a:cubicBezTo>
                    <a:pt x="1576" y="1424"/>
                    <a:pt x="1781" y="945"/>
                    <a:pt x="1644" y="534"/>
                  </a:cubicBezTo>
                  <a:cubicBezTo>
                    <a:pt x="1521" y="199"/>
                    <a:pt x="1221" y="1"/>
                    <a:pt x="9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7303525" y="1538561"/>
              <a:ext cx="106662" cy="97083"/>
            </a:xfrm>
            <a:custGeom>
              <a:avLst/>
              <a:gdLst/>
              <a:ahLst/>
              <a:cxnLst/>
              <a:rect l="l" t="t" r="r" b="b"/>
              <a:pathLst>
                <a:path w="1804" h="1642" extrusionOk="0">
                  <a:moveTo>
                    <a:pt x="895" y="1"/>
                  </a:moveTo>
                  <a:cubicBezTo>
                    <a:pt x="793" y="1"/>
                    <a:pt x="691" y="22"/>
                    <a:pt x="594" y="68"/>
                  </a:cubicBezTo>
                  <a:cubicBezTo>
                    <a:pt x="183" y="250"/>
                    <a:pt x="0" y="730"/>
                    <a:pt x="183" y="1141"/>
                  </a:cubicBezTo>
                  <a:cubicBezTo>
                    <a:pt x="320" y="1449"/>
                    <a:pt x="611" y="1641"/>
                    <a:pt x="921" y="1641"/>
                  </a:cubicBezTo>
                  <a:cubicBezTo>
                    <a:pt x="1024" y="1641"/>
                    <a:pt x="1130" y="1620"/>
                    <a:pt x="1233" y="1574"/>
                  </a:cubicBezTo>
                  <a:cubicBezTo>
                    <a:pt x="1621" y="1392"/>
                    <a:pt x="1803" y="912"/>
                    <a:pt x="1621" y="501"/>
                  </a:cubicBezTo>
                  <a:cubicBezTo>
                    <a:pt x="1501" y="193"/>
                    <a:pt x="1201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7302165" y="1568241"/>
              <a:ext cx="106662" cy="95723"/>
            </a:xfrm>
            <a:custGeom>
              <a:avLst/>
              <a:gdLst/>
              <a:ahLst/>
              <a:cxnLst/>
              <a:rect l="l" t="t" r="r" b="b"/>
              <a:pathLst>
                <a:path w="1804" h="1619" extrusionOk="0">
                  <a:moveTo>
                    <a:pt x="909" y="1"/>
                  </a:moveTo>
                  <a:cubicBezTo>
                    <a:pt x="787" y="1"/>
                    <a:pt x="664" y="30"/>
                    <a:pt x="548" y="91"/>
                  </a:cubicBezTo>
                  <a:cubicBezTo>
                    <a:pt x="160" y="296"/>
                    <a:pt x="0" y="775"/>
                    <a:pt x="206" y="1186"/>
                  </a:cubicBezTo>
                  <a:cubicBezTo>
                    <a:pt x="334" y="1459"/>
                    <a:pt x="608" y="1619"/>
                    <a:pt x="895" y="1619"/>
                  </a:cubicBezTo>
                  <a:cubicBezTo>
                    <a:pt x="1016" y="1619"/>
                    <a:pt x="1140" y="1590"/>
                    <a:pt x="1256" y="1529"/>
                  </a:cubicBezTo>
                  <a:cubicBezTo>
                    <a:pt x="1644" y="1323"/>
                    <a:pt x="1804" y="844"/>
                    <a:pt x="1598" y="433"/>
                  </a:cubicBezTo>
                  <a:cubicBezTo>
                    <a:pt x="1470" y="161"/>
                    <a:pt x="1195" y="1"/>
                    <a:pt x="9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7302165" y="1596740"/>
              <a:ext cx="106662" cy="96788"/>
            </a:xfrm>
            <a:custGeom>
              <a:avLst/>
              <a:gdLst/>
              <a:ahLst/>
              <a:cxnLst/>
              <a:rect l="l" t="t" r="r" b="b"/>
              <a:pathLst>
                <a:path w="1804" h="1637" extrusionOk="0">
                  <a:moveTo>
                    <a:pt x="893" y="0"/>
                  </a:moveTo>
                  <a:cubicBezTo>
                    <a:pt x="758" y="0"/>
                    <a:pt x="623" y="36"/>
                    <a:pt x="503" y="111"/>
                  </a:cubicBezTo>
                  <a:cubicBezTo>
                    <a:pt x="115" y="339"/>
                    <a:pt x="0" y="841"/>
                    <a:pt x="206" y="1229"/>
                  </a:cubicBezTo>
                  <a:cubicBezTo>
                    <a:pt x="359" y="1489"/>
                    <a:pt x="625" y="1637"/>
                    <a:pt x="900" y="1637"/>
                  </a:cubicBezTo>
                  <a:cubicBezTo>
                    <a:pt x="1036" y="1637"/>
                    <a:pt x="1174" y="1601"/>
                    <a:pt x="1301" y="1526"/>
                  </a:cubicBezTo>
                  <a:cubicBezTo>
                    <a:pt x="1667" y="1298"/>
                    <a:pt x="1804" y="796"/>
                    <a:pt x="1575" y="408"/>
                  </a:cubicBezTo>
                  <a:cubicBezTo>
                    <a:pt x="1438" y="147"/>
                    <a:pt x="1166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7302165" y="1625001"/>
              <a:ext cx="106662" cy="96847"/>
            </a:xfrm>
            <a:custGeom>
              <a:avLst/>
              <a:gdLst/>
              <a:ahLst/>
              <a:cxnLst/>
              <a:rect l="l" t="t" r="r" b="b"/>
              <a:pathLst>
                <a:path w="1804" h="1638" extrusionOk="0">
                  <a:moveTo>
                    <a:pt x="908" y="0"/>
                  </a:moveTo>
                  <a:cubicBezTo>
                    <a:pt x="761" y="0"/>
                    <a:pt x="613" y="43"/>
                    <a:pt x="480" y="135"/>
                  </a:cubicBezTo>
                  <a:cubicBezTo>
                    <a:pt x="115" y="386"/>
                    <a:pt x="0" y="888"/>
                    <a:pt x="251" y="1253"/>
                  </a:cubicBezTo>
                  <a:cubicBezTo>
                    <a:pt x="398" y="1502"/>
                    <a:pt x="656" y="1638"/>
                    <a:pt x="919" y="1638"/>
                  </a:cubicBezTo>
                  <a:cubicBezTo>
                    <a:pt x="1066" y="1638"/>
                    <a:pt x="1216" y="1595"/>
                    <a:pt x="1347" y="1505"/>
                  </a:cubicBezTo>
                  <a:cubicBezTo>
                    <a:pt x="1712" y="1253"/>
                    <a:pt x="1804" y="751"/>
                    <a:pt x="1575" y="363"/>
                  </a:cubicBezTo>
                  <a:cubicBezTo>
                    <a:pt x="1416" y="131"/>
                    <a:pt x="1164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7304885" y="1652553"/>
              <a:ext cx="106662" cy="96492"/>
            </a:xfrm>
            <a:custGeom>
              <a:avLst/>
              <a:gdLst/>
              <a:ahLst/>
              <a:cxnLst/>
              <a:rect l="l" t="t" r="r" b="b"/>
              <a:pathLst>
                <a:path w="1804" h="1632" extrusionOk="0">
                  <a:moveTo>
                    <a:pt x="896" y="0"/>
                  </a:moveTo>
                  <a:cubicBezTo>
                    <a:pt x="738" y="0"/>
                    <a:pt x="577" y="50"/>
                    <a:pt x="434" y="148"/>
                  </a:cubicBezTo>
                  <a:cubicBezTo>
                    <a:pt x="69" y="422"/>
                    <a:pt x="0" y="924"/>
                    <a:pt x="251" y="1290"/>
                  </a:cubicBezTo>
                  <a:cubicBezTo>
                    <a:pt x="403" y="1511"/>
                    <a:pt x="647" y="1631"/>
                    <a:pt x="892" y="1631"/>
                  </a:cubicBezTo>
                  <a:cubicBezTo>
                    <a:pt x="1052" y="1631"/>
                    <a:pt x="1212" y="1580"/>
                    <a:pt x="1347" y="1472"/>
                  </a:cubicBezTo>
                  <a:cubicBezTo>
                    <a:pt x="1712" y="1221"/>
                    <a:pt x="1803" y="719"/>
                    <a:pt x="1529" y="354"/>
                  </a:cubicBezTo>
                  <a:cubicBezTo>
                    <a:pt x="1377" y="118"/>
                    <a:pt x="1140" y="0"/>
                    <a:pt x="8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7307546" y="1679633"/>
              <a:ext cx="106662" cy="96610"/>
            </a:xfrm>
            <a:custGeom>
              <a:avLst/>
              <a:gdLst/>
              <a:ahLst/>
              <a:cxnLst/>
              <a:rect l="l" t="t" r="r" b="b"/>
              <a:pathLst>
                <a:path w="1804" h="1634" extrusionOk="0">
                  <a:moveTo>
                    <a:pt x="896" y="1"/>
                  </a:moveTo>
                  <a:cubicBezTo>
                    <a:pt x="725" y="1"/>
                    <a:pt x="554" y="55"/>
                    <a:pt x="412" y="170"/>
                  </a:cubicBezTo>
                  <a:cubicBezTo>
                    <a:pt x="69" y="444"/>
                    <a:pt x="1" y="969"/>
                    <a:pt x="275" y="1311"/>
                  </a:cubicBezTo>
                  <a:cubicBezTo>
                    <a:pt x="433" y="1522"/>
                    <a:pt x="667" y="1634"/>
                    <a:pt x="902" y="1634"/>
                  </a:cubicBezTo>
                  <a:cubicBezTo>
                    <a:pt x="1075" y="1634"/>
                    <a:pt x="1248" y="1573"/>
                    <a:pt x="1393" y="1448"/>
                  </a:cubicBezTo>
                  <a:cubicBezTo>
                    <a:pt x="1735" y="1174"/>
                    <a:pt x="1804" y="672"/>
                    <a:pt x="1530" y="307"/>
                  </a:cubicBezTo>
                  <a:cubicBezTo>
                    <a:pt x="1370" y="107"/>
                    <a:pt x="1133" y="1"/>
                    <a:pt x="8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7311625" y="1704997"/>
              <a:ext cx="105302" cy="97556"/>
            </a:xfrm>
            <a:custGeom>
              <a:avLst/>
              <a:gdLst/>
              <a:ahLst/>
              <a:cxnLst/>
              <a:rect l="l" t="t" r="r" b="b"/>
              <a:pathLst>
                <a:path w="1781" h="1650" extrusionOk="0">
                  <a:moveTo>
                    <a:pt x="891" y="0"/>
                  </a:moveTo>
                  <a:cubicBezTo>
                    <a:pt x="710" y="0"/>
                    <a:pt x="531" y="65"/>
                    <a:pt x="388" y="197"/>
                  </a:cubicBezTo>
                  <a:cubicBezTo>
                    <a:pt x="46" y="494"/>
                    <a:pt x="0" y="1019"/>
                    <a:pt x="297" y="1361"/>
                  </a:cubicBezTo>
                  <a:cubicBezTo>
                    <a:pt x="448" y="1551"/>
                    <a:pt x="670" y="1649"/>
                    <a:pt x="896" y="1649"/>
                  </a:cubicBezTo>
                  <a:cubicBezTo>
                    <a:pt x="1078" y="1649"/>
                    <a:pt x="1262" y="1585"/>
                    <a:pt x="1415" y="1453"/>
                  </a:cubicBezTo>
                  <a:cubicBezTo>
                    <a:pt x="1735" y="1156"/>
                    <a:pt x="1781" y="631"/>
                    <a:pt x="1507" y="288"/>
                  </a:cubicBezTo>
                  <a:cubicBezTo>
                    <a:pt x="1342" y="99"/>
                    <a:pt x="1115" y="0"/>
                    <a:pt x="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7317006" y="1730244"/>
              <a:ext cx="103942" cy="97201"/>
            </a:xfrm>
            <a:custGeom>
              <a:avLst/>
              <a:gdLst/>
              <a:ahLst/>
              <a:cxnLst/>
              <a:rect l="l" t="t" r="r" b="b"/>
              <a:pathLst>
                <a:path w="1758" h="1644" extrusionOk="0">
                  <a:moveTo>
                    <a:pt x="879" y="1"/>
                  </a:moveTo>
                  <a:cubicBezTo>
                    <a:pt x="687" y="1"/>
                    <a:pt x="494" y="75"/>
                    <a:pt x="343" y="227"/>
                  </a:cubicBezTo>
                  <a:cubicBezTo>
                    <a:pt x="23" y="523"/>
                    <a:pt x="0" y="1048"/>
                    <a:pt x="297" y="1368"/>
                  </a:cubicBezTo>
                  <a:cubicBezTo>
                    <a:pt x="456" y="1551"/>
                    <a:pt x="674" y="1643"/>
                    <a:pt x="891" y="1643"/>
                  </a:cubicBezTo>
                  <a:cubicBezTo>
                    <a:pt x="1080" y="1643"/>
                    <a:pt x="1267" y="1574"/>
                    <a:pt x="1416" y="1436"/>
                  </a:cubicBezTo>
                  <a:cubicBezTo>
                    <a:pt x="1735" y="1117"/>
                    <a:pt x="1758" y="592"/>
                    <a:pt x="1461" y="272"/>
                  </a:cubicBezTo>
                  <a:cubicBezTo>
                    <a:pt x="1305" y="92"/>
                    <a:pt x="1092" y="1"/>
                    <a:pt x="8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7322386" y="1753893"/>
              <a:ext cx="102641" cy="97083"/>
            </a:xfrm>
            <a:custGeom>
              <a:avLst/>
              <a:gdLst/>
              <a:ahLst/>
              <a:cxnLst/>
              <a:rect l="l" t="t" r="r" b="b"/>
              <a:pathLst>
                <a:path w="1736" h="1642" extrusionOk="0">
                  <a:moveTo>
                    <a:pt x="860" y="1"/>
                  </a:moveTo>
                  <a:cubicBezTo>
                    <a:pt x="662" y="1"/>
                    <a:pt x="466" y="81"/>
                    <a:pt x="320" y="238"/>
                  </a:cubicBezTo>
                  <a:cubicBezTo>
                    <a:pt x="1" y="557"/>
                    <a:pt x="1" y="1082"/>
                    <a:pt x="297" y="1402"/>
                  </a:cubicBezTo>
                  <a:cubicBezTo>
                    <a:pt x="457" y="1561"/>
                    <a:pt x="663" y="1641"/>
                    <a:pt x="868" y="1641"/>
                  </a:cubicBezTo>
                  <a:cubicBezTo>
                    <a:pt x="1074" y="1641"/>
                    <a:pt x="1279" y="1561"/>
                    <a:pt x="1439" y="1402"/>
                  </a:cubicBezTo>
                  <a:cubicBezTo>
                    <a:pt x="1735" y="1082"/>
                    <a:pt x="1735" y="580"/>
                    <a:pt x="1439" y="260"/>
                  </a:cubicBezTo>
                  <a:cubicBezTo>
                    <a:pt x="1276" y="86"/>
                    <a:pt x="1066" y="1"/>
                    <a:pt x="8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7326466" y="1777130"/>
              <a:ext cx="105302" cy="96788"/>
            </a:xfrm>
            <a:custGeom>
              <a:avLst/>
              <a:gdLst/>
              <a:ahLst/>
              <a:cxnLst/>
              <a:rect l="l" t="t" r="r" b="b"/>
              <a:pathLst>
                <a:path w="1781" h="1637" extrusionOk="0">
                  <a:moveTo>
                    <a:pt x="904" y="1"/>
                  </a:moveTo>
                  <a:cubicBezTo>
                    <a:pt x="690" y="1"/>
                    <a:pt x="476" y="87"/>
                    <a:pt x="320" y="255"/>
                  </a:cubicBezTo>
                  <a:cubicBezTo>
                    <a:pt x="0" y="575"/>
                    <a:pt x="23" y="1100"/>
                    <a:pt x="343" y="1419"/>
                  </a:cubicBezTo>
                  <a:cubicBezTo>
                    <a:pt x="497" y="1563"/>
                    <a:pt x="693" y="1637"/>
                    <a:pt x="889" y="1637"/>
                  </a:cubicBezTo>
                  <a:cubicBezTo>
                    <a:pt x="1099" y="1637"/>
                    <a:pt x="1307" y="1551"/>
                    <a:pt x="1461" y="1374"/>
                  </a:cubicBezTo>
                  <a:cubicBezTo>
                    <a:pt x="1781" y="1054"/>
                    <a:pt x="1758" y="529"/>
                    <a:pt x="1438" y="210"/>
                  </a:cubicBezTo>
                  <a:cubicBezTo>
                    <a:pt x="1287" y="70"/>
                    <a:pt x="1096" y="1"/>
                    <a:pt x="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7331846" y="1798119"/>
              <a:ext cx="105302" cy="96788"/>
            </a:xfrm>
            <a:custGeom>
              <a:avLst/>
              <a:gdLst/>
              <a:ahLst/>
              <a:cxnLst/>
              <a:rect l="l" t="t" r="r" b="b"/>
              <a:pathLst>
                <a:path w="1781" h="1637" extrusionOk="0">
                  <a:moveTo>
                    <a:pt x="913" y="0"/>
                  </a:moveTo>
                  <a:cubicBezTo>
                    <a:pt x="689" y="0"/>
                    <a:pt x="461" y="99"/>
                    <a:pt x="297" y="288"/>
                  </a:cubicBezTo>
                  <a:cubicBezTo>
                    <a:pt x="1" y="608"/>
                    <a:pt x="46" y="1133"/>
                    <a:pt x="366" y="1430"/>
                  </a:cubicBezTo>
                  <a:cubicBezTo>
                    <a:pt x="525" y="1567"/>
                    <a:pt x="718" y="1636"/>
                    <a:pt x="907" y="1636"/>
                  </a:cubicBezTo>
                  <a:cubicBezTo>
                    <a:pt x="1125" y="1636"/>
                    <a:pt x="1337" y="1545"/>
                    <a:pt x="1484" y="1361"/>
                  </a:cubicBezTo>
                  <a:cubicBezTo>
                    <a:pt x="1781" y="1019"/>
                    <a:pt x="1758" y="494"/>
                    <a:pt x="1416" y="197"/>
                  </a:cubicBezTo>
                  <a:cubicBezTo>
                    <a:pt x="1273" y="65"/>
                    <a:pt x="1094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7337226" y="1817571"/>
              <a:ext cx="106721" cy="97201"/>
            </a:xfrm>
            <a:custGeom>
              <a:avLst/>
              <a:gdLst/>
              <a:ahLst/>
              <a:cxnLst/>
              <a:rect l="l" t="t" r="r" b="b"/>
              <a:pathLst>
                <a:path w="1805" h="1644" extrusionOk="0">
                  <a:moveTo>
                    <a:pt x="917" y="0"/>
                  </a:moveTo>
                  <a:cubicBezTo>
                    <a:pt x="685" y="0"/>
                    <a:pt x="454" y="106"/>
                    <a:pt x="298" y="302"/>
                  </a:cubicBezTo>
                  <a:cubicBezTo>
                    <a:pt x="1" y="644"/>
                    <a:pt x="46" y="1169"/>
                    <a:pt x="389" y="1466"/>
                  </a:cubicBezTo>
                  <a:cubicBezTo>
                    <a:pt x="538" y="1585"/>
                    <a:pt x="717" y="1644"/>
                    <a:pt x="895" y="1644"/>
                  </a:cubicBezTo>
                  <a:cubicBezTo>
                    <a:pt x="1125" y="1644"/>
                    <a:pt x="1353" y="1545"/>
                    <a:pt x="1507" y="1352"/>
                  </a:cubicBezTo>
                  <a:cubicBezTo>
                    <a:pt x="1804" y="987"/>
                    <a:pt x="1758" y="484"/>
                    <a:pt x="1416" y="188"/>
                  </a:cubicBezTo>
                  <a:cubicBezTo>
                    <a:pt x="1269" y="60"/>
                    <a:pt x="1093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7342666" y="1835190"/>
              <a:ext cx="106662" cy="97852"/>
            </a:xfrm>
            <a:custGeom>
              <a:avLst/>
              <a:gdLst/>
              <a:ahLst/>
              <a:cxnLst/>
              <a:rect l="l" t="t" r="r" b="b"/>
              <a:pathLst>
                <a:path w="1804" h="1655" extrusionOk="0">
                  <a:moveTo>
                    <a:pt x="902" y="1"/>
                  </a:moveTo>
                  <a:cubicBezTo>
                    <a:pt x="666" y="1"/>
                    <a:pt x="432" y="113"/>
                    <a:pt x="274" y="323"/>
                  </a:cubicBezTo>
                  <a:cubicBezTo>
                    <a:pt x="0" y="689"/>
                    <a:pt x="69" y="1214"/>
                    <a:pt x="411" y="1487"/>
                  </a:cubicBezTo>
                  <a:cubicBezTo>
                    <a:pt x="561" y="1600"/>
                    <a:pt x="735" y="1655"/>
                    <a:pt x="904" y="1655"/>
                  </a:cubicBezTo>
                  <a:cubicBezTo>
                    <a:pt x="1147" y="1655"/>
                    <a:pt x="1382" y="1543"/>
                    <a:pt x="1529" y="1328"/>
                  </a:cubicBezTo>
                  <a:cubicBezTo>
                    <a:pt x="1803" y="962"/>
                    <a:pt x="1735" y="460"/>
                    <a:pt x="1392" y="186"/>
                  </a:cubicBezTo>
                  <a:cubicBezTo>
                    <a:pt x="1248" y="61"/>
                    <a:pt x="1074" y="1"/>
                    <a:pt x="9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7348046" y="1851627"/>
              <a:ext cx="108021" cy="97556"/>
            </a:xfrm>
            <a:custGeom>
              <a:avLst/>
              <a:gdLst/>
              <a:ahLst/>
              <a:cxnLst/>
              <a:rect l="l" t="t" r="r" b="b"/>
              <a:pathLst>
                <a:path w="1827" h="1650" extrusionOk="0">
                  <a:moveTo>
                    <a:pt x="921" y="0"/>
                  </a:moveTo>
                  <a:cubicBezTo>
                    <a:pt x="670" y="0"/>
                    <a:pt x="426" y="121"/>
                    <a:pt x="274" y="342"/>
                  </a:cubicBezTo>
                  <a:cubicBezTo>
                    <a:pt x="0" y="707"/>
                    <a:pt x="92" y="1232"/>
                    <a:pt x="434" y="1483"/>
                  </a:cubicBezTo>
                  <a:cubicBezTo>
                    <a:pt x="582" y="1594"/>
                    <a:pt x="753" y="1649"/>
                    <a:pt x="920" y="1649"/>
                  </a:cubicBezTo>
                  <a:cubicBezTo>
                    <a:pt x="1165" y="1649"/>
                    <a:pt x="1403" y="1531"/>
                    <a:pt x="1553" y="1301"/>
                  </a:cubicBezTo>
                  <a:cubicBezTo>
                    <a:pt x="1826" y="936"/>
                    <a:pt x="1735" y="433"/>
                    <a:pt x="1393" y="159"/>
                  </a:cubicBezTo>
                  <a:cubicBezTo>
                    <a:pt x="1249" y="51"/>
                    <a:pt x="1083" y="0"/>
                    <a:pt x="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7353427" y="1866172"/>
              <a:ext cx="108021" cy="97320"/>
            </a:xfrm>
            <a:custGeom>
              <a:avLst/>
              <a:gdLst/>
              <a:ahLst/>
              <a:cxnLst/>
              <a:rect l="l" t="t" r="r" b="b"/>
              <a:pathLst>
                <a:path w="1827" h="1646" extrusionOk="0">
                  <a:moveTo>
                    <a:pt x="904" y="0"/>
                  </a:moveTo>
                  <a:cubicBezTo>
                    <a:pt x="650" y="0"/>
                    <a:pt x="407" y="121"/>
                    <a:pt x="252" y="347"/>
                  </a:cubicBezTo>
                  <a:cubicBezTo>
                    <a:pt x="1" y="735"/>
                    <a:pt x="92" y="1237"/>
                    <a:pt x="457" y="1511"/>
                  </a:cubicBezTo>
                  <a:cubicBezTo>
                    <a:pt x="590" y="1603"/>
                    <a:pt x="742" y="1646"/>
                    <a:pt x="892" y="1646"/>
                  </a:cubicBezTo>
                  <a:cubicBezTo>
                    <a:pt x="1155" y="1646"/>
                    <a:pt x="1416" y="1515"/>
                    <a:pt x="1576" y="1283"/>
                  </a:cubicBezTo>
                  <a:cubicBezTo>
                    <a:pt x="1827" y="895"/>
                    <a:pt x="1735" y="393"/>
                    <a:pt x="1370" y="142"/>
                  </a:cubicBezTo>
                  <a:cubicBezTo>
                    <a:pt x="1222" y="46"/>
                    <a:pt x="1061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7360167" y="1147095"/>
              <a:ext cx="1174991" cy="557430"/>
            </a:xfrm>
            <a:custGeom>
              <a:avLst/>
              <a:gdLst/>
              <a:ahLst/>
              <a:cxnLst/>
              <a:rect l="l" t="t" r="r" b="b"/>
              <a:pathLst>
                <a:path w="19873" h="9428" extrusionOk="0">
                  <a:moveTo>
                    <a:pt x="11376" y="1"/>
                  </a:moveTo>
                  <a:cubicBezTo>
                    <a:pt x="10599" y="1"/>
                    <a:pt x="9739" y="80"/>
                    <a:pt x="8789" y="252"/>
                  </a:cubicBezTo>
                  <a:cubicBezTo>
                    <a:pt x="206" y="1804"/>
                    <a:pt x="1" y="5799"/>
                    <a:pt x="69" y="9245"/>
                  </a:cubicBezTo>
                  <a:cubicBezTo>
                    <a:pt x="2032" y="4201"/>
                    <a:pt x="5662" y="2786"/>
                    <a:pt x="9382" y="2763"/>
                  </a:cubicBezTo>
                  <a:cubicBezTo>
                    <a:pt x="13080" y="2763"/>
                    <a:pt x="17211" y="4018"/>
                    <a:pt x="18512" y="9428"/>
                  </a:cubicBezTo>
                  <a:cubicBezTo>
                    <a:pt x="18512" y="9428"/>
                    <a:pt x="19873" y="1"/>
                    <a:pt x="11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7567991" y="2581642"/>
              <a:ext cx="878657" cy="1006840"/>
            </a:xfrm>
            <a:custGeom>
              <a:avLst/>
              <a:gdLst/>
              <a:ahLst/>
              <a:cxnLst/>
              <a:rect l="l" t="t" r="r" b="b"/>
              <a:pathLst>
                <a:path w="14861" h="17029" extrusionOk="0">
                  <a:moveTo>
                    <a:pt x="12126" y="1"/>
                  </a:moveTo>
                  <a:cubicBezTo>
                    <a:pt x="12123" y="1"/>
                    <a:pt x="12121" y="1"/>
                    <a:pt x="12121" y="1"/>
                  </a:cubicBezTo>
                  <a:lnTo>
                    <a:pt x="2763" y="207"/>
                  </a:lnTo>
                  <a:cubicBezTo>
                    <a:pt x="2763" y="207"/>
                    <a:pt x="1918" y="2421"/>
                    <a:pt x="960" y="7237"/>
                  </a:cubicBezTo>
                  <a:cubicBezTo>
                    <a:pt x="1" y="12030"/>
                    <a:pt x="24" y="17029"/>
                    <a:pt x="7396" y="17029"/>
                  </a:cubicBezTo>
                  <a:cubicBezTo>
                    <a:pt x="14769" y="17029"/>
                    <a:pt x="14860" y="14244"/>
                    <a:pt x="13947" y="7054"/>
                  </a:cubicBezTo>
                  <a:cubicBezTo>
                    <a:pt x="13051" y="147"/>
                    <a:pt x="12197" y="1"/>
                    <a:pt x="121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7384467" y="4983886"/>
              <a:ext cx="569551" cy="225385"/>
            </a:xfrm>
            <a:custGeom>
              <a:avLst/>
              <a:gdLst/>
              <a:ahLst/>
              <a:cxnLst/>
              <a:rect l="l" t="t" r="r" b="b"/>
              <a:pathLst>
                <a:path w="9633" h="3812" extrusionOk="0">
                  <a:moveTo>
                    <a:pt x="5433" y="0"/>
                  </a:moveTo>
                  <a:cubicBezTo>
                    <a:pt x="5433" y="0"/>
                    <a:pt x="1872" y="1392"/>
                    <a:pt x="937" y="2328"/>
                  </a:cubicBezTo>
                  <a:cubicBezTo>
                    <a:pt x="1" y="3264"/>
                    <a:pt x="1233" y="3812"/>
                    <a:pt x="4292" y="3812"/>
                  </a:cubicBezTo>
                  <a:cubicBezTo>
                    <a:pt x="7328" y="3812"/>
                    <a:pt x="9062" y="3310"/>
                    <a:pt x="9336" y="3013"/>
                  </a:cubicBezTo>
                  <a:cubicBezTo>
                    <a:pt x="9633" y="2739"/>
                    <a:pt x="9199" y="0"/>
                    <a:pt x="9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7655732" y="3404897"/>
              <a:ext cx="1021680" cy="1579051"/>
            </a:xfrm>
            <a:custGeom>
              <a:avLst/>
              <a:gdLst/>
              <a:ahLst/>
              <a:cxnLst/>
              <a:rect l="l" t="t" r="r" b="b"/>
              <a:pathLst>
                <a:path w="17280" h="26707" extrusionOk="0">
                  <a:moveTo>
                    <a:pt x="1" y="1"/>
                  </a:moveTo>
                  <a:lnTo>
                    <a:pt x="115" y="26706"/>
                  </a:lnTo>
                  <a:lnTo>
                    <a:pt x="5365" y="26706"/>
                  </a:lnTo>
                  <a:lnTo>
                    <a:pt x="5730" y="5045"/>
                  </a:lnTo>
                  <a:lnTo>
                    <a:pt x="5867" y="5045"/>
                  </a:lnTo>
                  <a:lnTo>
                    <a:pt x="6506" y="13970"/>
                  </a:lnTo>
                  <a:cubicBezTo>
                    <a:pt x="6620" y="15636"/>
                    <a:pt x="7168" y="17234"/>
                    <a:pt x="8081" y="18603"/>
                  </a:cubicBezTo>
                  <a:lnTo>
                    <a:pt x="13080" y="26090"/>
                  </a:lnTo>
                  <a:lnTo>
                    <a:pt x="17279" y="23237"/>
                  </a:lnTo>
                  <a:lnTo>
                    <a:pt x="12235" y="14084"/>
                  </a:lnTo>
                  <a:lnTo>
                    <a:pt x="119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8316098" y="4799003"/>
              <a:ext cx="443615" cy="437466"/>
            </a:xfrm>
            <a:custGeom>
              <a:avLst/>
              <a:gdLst/>
              <a:ahLst/>
              <a:cxnLst/>
              <a:rect l="l" t="t" r="r" b="b"/>
              <a:pathLst>
                <a:path w="7503" h="7399" extrusionOk="0">
                  <a:moveTo>
                    <a:pt x="5608" y="0"/>
                  </a:moveTo>
                  <a:lnTo>
                    <a:pt x="2504" y="2123"/>
                  </a:lnTo>
                  <a:cubicBezTo>
                    <a:pt x="2504" y="2123"/>
                    <a:pt x="336" y="5273"/>
                    <a:pt x="107" y="6574"/>
                  </a:cubicBezTo>
                  <a:cubicBezTo>
                    <a:pt x="1" y="7126"/>
                    <a:pt x="178" y="7399"/>
                    <a:pt x="611" y="7399"/>
                  </a:cubicBezTo>
                  <a:cubicBezTo>
                    <a:pt x="1198" y="7399"/>
                    <a:pt x="2255" y="6897"/>
                    <a:pt x="3714" y="5912"/>
                  </a:cubicBezTo>
                  <a:cubicBezTo>
                    <a:pt x="6224" y="4200"/>
                    <a:pt x="7366" y="2785"/>
                    <a:pt x="7434" y="2397"/>
                  </a:cubicBezTo>
                  <a:cubicBezTo>
                    <a:pt x="7503" y="2009"/>
                    <a:pt x="5608" y="0"/>
                    <a:pt x="5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7955318" y="3435938"/>
              <a:ext cx="66220" cy="272685"/>
            </a:xfrm>
            <a:custGeom>
              <a:avLst/>
              <a:gdLst/>
              <a:ahLst/>
              <a:cxnLst/>
              <a:rect l="l" t="t" r="r" b="b"/>
              <a:pathLst>
                <a:path w="1120" h="4612" extrusionOk="0">
                  <a:moveTo>
                    <a:pt x="891" y="1"/>
                  </a:moveTo>
                  <a:lnTo>
                    <a:pt x="891" y="4383"/>
                  </a:lnTo>
                  <a:lnTo>
                    <a:pt x="229" y="4383"/>
                  </a:lnTo>
                  <a:lnTo>
                    <a:pt x="229" y="69"/>
                  </a:lnTo>
                  <a:lnTo>
                    <a:pt x="1" y="69"/>
                  </a:lnTo>
                  <a:lnTo>
                    <a:pt x="1" y="4611"/>
                  </a:lnTo>
                  <a:lnTo>
                    <a:pt x="1119" y="4611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7921617" y="3701822"/>
              <a:ext cx="47300" cy="1282126"/>
            </a:xfrm>
            <a:custGeom>
              <a:avLst/>
              <a:gdLst/>
              <a:ahLst/>
              <a:cxnLst/>
              <a:rect l="l" t="t" r="r" b="b"/>
              <a:pathLst>
                <a:path w="800" h="21685" extrusionOk="0">
                  <a:moveTo>
                    <a:pt x="571" y="0"/>
                  </a:moveTo>
                  <a:lnTo>
                    <a:pt x="0" y="21684"/>
                  </a:lnTo>
                  <a:lnTo>
                    <a:pt x="228" y="21684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00335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8312964" y="3404897"/>
              <a:ext cx="340146" cy="1396828"/>
            </a:xfrm>
            <a:custGeom>
              <a:avLst/>
              <a:gdLst/>
              <a:ahLst/>
              <a:cxnLst/>
              <a:rect l="l" t="t" r="r" b="b"/>
              <a:pathLst>
                <a:path w="5753" h="23625" extrusionOk="0">
                  <a:moveTo>
                    <a:pt x="1" y="1"/>
                  </a:moveTo>
                  <a:lnTo>
                    <a:pt x="252" y="14221"/>
                  </a:lnTo>
                  <a:lnTo>
                    <a:pt x="252" y="14266"/>
                  </a:lnTo>
                  <a:lnTo>
                    <a:pt x="5570" y="23625"/>
                  </a:lnTo>
                  <a:lnTo>
                    <a:pt x="5753" y="23511"/>
                  </a:lnTo>
                  <a:lnTo>
                    <a:pt x="480" y="1419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7781254" y="3418377"/>
              <a:ext cx="13540" cy="1565571"/>
            </a:xfrm>
            <a:custGeom>
              <a:avLst/>
              <a:gdLst/>
              <a:ahLst/>
              <a:cxnLst/>
              <a:rect l="l" t="t" r="r" b="b"/>
              <a:pathLst>
                <a:path w="229" h="26479" extrusionOk="0">
                  <a:moveTo>
                    <a:pt x="0" y="1"/>
                  </a:moveTo>
                  <a:lnTo>
                    <a:pt x="0" y="26478"/>
                  </a:lnTo>
                  <a:lnTo>
                    <a:pt x="229" y="2647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8153741" y="3417077"/>
              <a:ext cx="379287" cy="1467010"/>
            </a:xfrm>
            <a:custGeom>
              <a:avLst/>
              <a:gdLst/>
              <a:ahLst/>
              <a:cxnLst/>
              <a:rect l="l" t="t" r="r" b="b"/>
              <a:pathLst>
                <a:path w="6415" h="24812" extrusionOk="0">
                  <a:moveTo>
                    <a:pt x="228" y="0"/>
                  </a:moveTo>
                  <a:lnTo>
                    <a:pt x="0" y="14426"/>
                  </a:lnTo>
                  <a:cubicBezTo>
                    <a:pt x="0" y="14859"/>
                    <a:pt x="114" y="15270"/>
                    <a:pt x="365" y="15635"/>
                  </a:cubicBezTo>
                  <a:lnTo>
                    <a:pt x="6231" y="24811"/>
                  </a:lnTo>
                  <a:lnTo>
                    <a:pt x="6414" y="24697"/>
                  </a:lnTo>
                  <a:lnTo>
                    <a:pt x="548" y="15521"/>
                  </a:lnTo>
                  <a:cubicBezTo>
                    <a:pt x="343" y="15202"/>
                    <a:pt x="228" y="14814"/>
                    <a:pt x="228" y="14426"/>
                  </a:cubicBezTo>
                  <a:lnTo>
                    <a:pt x="457" y="2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6E9">
                <a:alpha val="55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7431708" y="2547409"/>
              <a:ext cx="376567" cy="721502"/>
            </a:xfrm>
            <a:custGeom>
              <a:avLst/>
              <a:gdLst/>
              <a:ahLst/>
              <a:cxnLst/>
              <a:rect l="l" t="t" r="r" b="b"/>
              <a:pathLst>
                <a:path w="6369" h="12203" extrusionOk="0">
                  <a:moveTo>
                    <a:pt x="4112" y="0"/>
                  </a:moveTo>
                  <a:cubicBezTo>
                    <a:pt x="3304" y="0"/>
                    <a:pt x="2701" y="649"/>
                    <a:pt x="2466" y="1516"/>
                  </a:cubicBezTo>
                  <a:lnTo>
                    <a:pt x="252" y="9710"/>
                  </a:lnTo>
                  <a:cubicBezTo>
                    <a:pt x="1" y="10646"/>
                    <a:pt x="411" y="11650"/>
                    <a:pt x="1302" y="12038"/>
                  </a:cubicBezTo>
                  <a:cubicBezTo>
                    <a:pt x="1557" y="12150"/>
                    <a:pt x="1822" y="12203"/>
                    <a:pt x="2081" y="12203"/>
                  </a:cubicBezTo>
                  <a:cubicBezTo>
                    <a:pt x="2931" y="12203"/>
                    <a:pt x="3722" y="11640"/>
                    <a:pt x="3949" y="10783"/>
                  </a:cubicBezTo>
                  <a:lnTo>
                    <a:pt x="6186" y="2543"/>
                  </a:lnTo>
                  <a:cubicBezTo>
                    <a:pt x="6369" y="1927"/>
                    <a:pt x="6095" y="1082"/>
                    <a:pt x="5616" y="671"/>
                  </a:cubicBezTo>
                  <a:cubicBezTo>
                    <a:pt x="5070" y="199"/>
                    <a:pt x="4560" y="0"/>
                    <a:pt x="4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7385827" y="3065343"/>
              <a:ext cx="287525" cy="610880"/>
            </a:xfrm>
            <a:custGeom>
              <a:avLst/>
              <a:gdLst/>
              <a:ahLst/>
              <a:cxnLst/>
              <a:rect l="l" t="t" r="r" b="b"/>
              <a:pathLst>
                <a:path w="4863" h="10332" extrusionOk="0">
                  <a:moveTo>
                    <a:pt x="2754" y="1"/>
                  </a:moveTo>
                  <a:cubicBezTo>
                    <a:pt x="1849" y="1"/>
                    <a:pt x="1046" y="642"/>
                    <a:pt x="845" y="1567"/>
                  </a:cubicBezTo>
                  <a:lnTo>
                    <a:pt x="1" y="9943"/>
                  </a:lnTo>
                  <a:lnTo>
                    <a:pt x="2352" y="10331"/>
                  </a:lnTo>
                  <a:lnTo>
                    <a:pt x="4657" y="2297"/>
                  </a:lnTo>
                  <a:cubicBezTo>
                    <a:pt x="4862" y="1270"/>
                    <a:pt x="4178" y="243"/>
                    <a:pt x="3128" y="37"/>
                  </a:cubicBezTo>
                  <a:cubicBezTo>
                    <a:pt x="3002" y="13"/>
                    <a:pt x="2877" y="1"/>
                    <a:pt x="2754" y="1"/>
                  </a:cubicBez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7223884" y="3588302"/>
              <a:ext cx="313126" cy="297754"/>
            </a:xfrm>
            <a:custGeom>
              <a:avLst/>
              <a:gdLst/>
              <a:ahLst/>
              <a:cxnLst/>
              <a:rect l="l" t="t" r="r" b="b"/>
              <a:pathLst>
                <a:path w="5296" h="5036" extrusionOk="0">
                  <a:moveTo>
                    <a:pt x="3578" y="1"/>
                  </a:moveTo>
                  <a:cubicBezTo>
                    <a:pt x="3405" y="1"/>
                    <a:pt x="3229" y="31"/>
                    <a:pt x="3059" y="94"/>
                  </a:cubicBezTo>
                  <a:cubicBezTo>
                    <a:pt x="2694" y="208"/>
                    <a:pt x="2283" y="391"/>
                    <a:pt x="1781" y="619"/>
                  </a:cubicBezTo>
                  <a:cubicBezTo>
                    <a:pt x="457" y="1281"/>
                    <a:pt x="137" y="1555"/>
                    <a:pt x="297" y="1715"/>
                  </a:cubicBezTo>
                  <a:cubicBezTo>
                    <a:pt x="321" y="1739"/>
                    <a:pt x="384" y="1749"/>
                    <a:pt x="471" y="1749"/>
                  </a:cubicBezTo>
                  <a:cubicBezTo>
                    <a:pt x="875" y="1749"/>
                    <a:pt x="1804" y="1532"/>
                    <a:pt x="1804" y="1532"/>
                  </a:cubicBezTo>
                  <a:lnTo>
                    <a:pt x="1804" y="1532"/>
                  </a:lnTo>
                  <a:cubicBezTo>
                    <a:pt x="1804" y="1532"/>
                    <a:pt x="1" y="2924"/>
                    <a:pt x="274" y="3176"/>
                  </a:cubicBezTo>
                  <a:cubicBezTo>
                    <a:pt x="302" y="3206"/>
                    <a:pt x="346" y="3219"/>
                    <a:pt x="402" y="3219"/>
                  </a:cubicBezTo>
                  <a:cubicBezTo>
                    <a:pt x="851" y="3219"/>
                    <a:pt x="2077" y="2354"/>
                    <a:pt x="2078" y="2354"/>
                  </a:cubicBezTo>
                  <a:lnTo>
                    <a:pt x="2078" y="2354"/>
                  </a:lnTo>
                  <a:cubicBezTo>
                    <a:pt x="2077" y="2354"/>
                    <a:pt x="845" y="4362"/>
                    <a:pt x="1210" y="4522"/>
                  </a:cubicBezTo>
                  <a:cubicBezTo>
                    <a:pt x="1228" y="4531"/>
                    <a:pt x="1247" y="4535"/>
                    <a:pt x="1269" y="4535"/>
                  </a:cubicBezTo>
                  <a:cubicBezTo>
                    <a:pt x="1696" y="4535"/>
                    <a:pt x="2876" y="2879"/>
                    <a:pt x="2876" y="2879"/>
                  </a:cubicBezTo>
                  <a:lnTo>
                    <a:pt x="2876" y="2879"/>
                  </a:lnTo>
                  <a:cubicBezTo>
                    <a:pt x="2876" y="2879"/>
                    <a:pt x="2100" y="4842"/>
                    <a:pt x="2488" y="5024"/>
                  </a:cubicBezTo>
                  <a:cubicBezTo>
                    <a:pt x="2502" y="5032"/>
                    <a:pt x="2517" y="5035"/>
                    <a:pt x="2533" y="5035"/>
                  </a:cubicBezTo>
                  <a:cubicBezTo>
                    <a:pt x="2977" y="5035"/>
                    <a:pt x="4337" y="2399"/>
                    <a:pt x="4337" y="2399"/>
                  </a:cubicBezTo>
                  <a:cubicBezTo>
                    <a:pt x="4337" y="2399"/>
                    <a:pt x="4608" y="4089"/>
                    <a:pt x="4947" y="4089"/>
                  </a:cubicBezTo>
                  <a:cubicBezTo>
                    <a:pt x="4949" y="4089"/>
                    <a:pt x="4951" y="4089"/>
                    <a:pt x="4954" y="4089"/>
                  </a:cubicBezTo>
                  <a:cubicBezTo>
                    <a:pt x="5296" y="4089"/>
                    <a:pt x="5296" y="2080"/>
                    <a:pt x="5022" y="1098"/>
                  </a:cubicBezTo>
                  <a:cubicBezTo>
                    <a:pt x="5022" y="1076"/>
                    <a:pt x="5022" y="1076"/>
                    <a:pt x="5022" y="1076"/>
                  </a:cubicBezTo>
                  <a:cubicBezTo>
                    <a:pt x="4824" y="411"/>
                    <a:pt x="4217" y="1"/>
                    <a:pt x="3578" y="1"/>
                  </a:cubicBez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7423608" y="3029750"/>
              <a:ext cx="282145" cy="220004"/>
            </a:xfrm>
            <a:custGeom>
              <a:avLst/>
              <a:gdLst/>
              <a:ahLst/>
              <a:cxnLst/>
              <a:rect l="l" t="t" r="r" b="b"/>
              <a:pathLst>
                <a:path w="4772" h="3721" extrusionOk="0">
                  <a:moveTo>
                    <a:pt x="663" y="0"/>
                  </a:moveTo>
                  <a:lnTo>
                    <a:pt x="1" y="2191"/>
                  </a:lnTo>
                  <a:lnTo>
                    <a:pt x="3927" y="3721"/>
                  </a:lnTo>
                  <a:lnTo>
                    <a:pt x="4771" y="1347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7327826" y="1878588"/>
              <a:ext cx="354987" cy="321817"/>
            </a:xfrm>
            <a:custGeom>
              <a:avLst/>
              <a:gdLst/>
              <a:ahLst/>
              <a:cxnLst/>
              <a:rect l="l" t="t" r="r" b="b"/>
              <a:pathLst>
                <a:path w="6004" h="5443" extrusionOk="0">
                  <a:moveTo>
                    <a:pt x="2282" y="0"/>
                  </a:moveTo>
                  <a:cubicBezTo>
                    <a:pt x="1975" y="0"/>
                    <a:pt x="1661" y="64"/>
                    <a:pt x="1347" y="206"/>
                  </a:cubicBezTo>
                  <a:cubicBezTo>
                    <a:pt x="274" y="685"/>
                    <a:pt x="0" y="1644"/>
                    <a:pt x="228" y="3127"/>
                  </a:cubicBezTo>
                  <a:cubicBezTo>
                    <a:pt x="435" y="4490"/>
                    <a:pt x="1594" y="5442"/>
                    <a:pt x="2912" y="5442"/>
                  </a:cubicBezTo>
                  <a:cubicBezTo>
                    <a:pt x="3051" y="5442"/>
                    <a:pt x="3191" y="5432"/>
                    <a:pt x="3333" y="5410"/>
                  </a:cubicBezTo>
                  <a:cubicBezTo>
                    <a:pt x="4839" y="5182"/>
                    <a:pt x="6003" y="4839"/>
                    <a:pt x="5775" y="3356"/>
                  </a:cubicBezTo>
                  <a:cubicBezTo>
                    <a:pt x="5580" y="2092"/>
                    <a:pt x="4045" y="0"/>
                    <a:pt x="2282" y="0"/>
                  </a:cubicBezTo>
                  <a:close/>
                </a:path>
              </a:pathLst>
            </a:custGeom>
            <a:solidFill>
              <a:srgbClr val="C334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8224454" y="1731840"/>
              <a:ext cx="335534" cy="337367"/>
            </a:xfrm>
            <a:custGeom>
              <a:avLst/>
              <a:gdLst/>
              <a:ahLst/>
              <a:cxnLst/>
              <a:rect l="l" t="t" r="r" b="b"/>
              <a:pathLst>
                <a:path w="5675" h="5706" extrusionOk="0">
                  <a:moveTo>
                    <a:pt x="3225" y="0"/>
                  </a:moveTo>
                  <a:cubicBezTo>
                    <a:pt x="1103" y="0"/>
                    <a:pt x="1" y="2932"/>
                    <a:pt x="219" y="4354"/>
                  </a:cubicBezTo>
                  <a:cubicBezTo>
                    <a:pt x="380" y="5414"/>
                    <a:pt x="1038" y="5706"/>
                    <a:pt x="1931" y="5706"/>
                  </a:cubicBezTo>
                  <a:cubicBezTo>
                    <a:pt x="2307" y="5706"/>
                    <a:pt x="2724" y="5654"/>
                    <a:pt x="3164" y="5586"/>
                  </a:cubicBezTo>
                  <a:cubicBezTo>
                    <a:pt x="4647" y="5358"/>
                    <a:pt x="5675" y="3966"/>
                    <a:pt x="5446" y="2482"/>
                  </a:cubicBezTo>
                  <a:cubicBezTo>
                    <a:pt x="5218" y="999"/>
                    <a:pt x="4670" y="154"/>
                    <a:pt x="3506" y="17"/>
                  </a:cubicBezTo>
                  <a:cubicBezTo>
                    <a:pt x="3410" y="6"/>
                    <a:pt x="3316" y="0"/>
                    <a:pt x="3225" y="0"/>
                  </a:cubicBezTo>
                  <a:close/>
                </a:path>
              </a:pathLst>
            </a:custGeom>
            <a:solidFill>
              <a:srgbClr val="C334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7655732" y="2553321"/>
              <a:ext cx="704534" cy="817876"/>
            </a:xfrm>
            <a:custGeom>
              <a:avLst/>
              <a:gdLst/>
              <a:ahLst/>
              <a:cxnLst/>
              <a:rect l="l" t="t" r="r" b="b"/>
              <a:pathLst>
                <a:path w="11916" h="13833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lnTo>
                    <a:pt x="1" y="13833"/>
                  </a:lnTo>
                  <a:lnTo>
                    <a:pt x="11915" y="13833"/>
                  </a:lnTo>
                  <a:lnTo>
                    <a:pt x="11915" y="1987"/>
                  </a:lnTo>
                  <a:cubicBezTo>
                    <a:pt x="11915" y="891"/>
                    <a:pt x="11025" y="1"/>
                    <a:pt x="99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7369627" y="1981110"/>
              <a:ext cx="105361" cy="113461"/>
            </a:xfrm>
            <a:custGeom>
              <a:avLst/>
              <a:gdLst/>
              <a:ahLst/>
              <a:cxnLst/>
              <a:rect l="l" t="t" r="r" b="b"/>
              <a:pathLst>
                <a:path w="1782" h="1919" extrusionOk="0">
                  <a:moveTo>
                    <a:pt x="138" y="1"/>
                  </a:moveTo>
                  <a:cubicBezTo>
                    <a:pt x="69" y="1"/>
                    <a:pt x="23" y="47"/>
                    <a:pt x="23" y="115"/>
                  </a:cubicBezTo>
                  <a:cubicBezTo>
                    <a:pt x="1" y="184"/>
                    <a:pt x="69" y="229"/>
                    <a:pt x="115" y="229"/>
                  </a:cubicBezTo>
                  <a:cubicBezTo>
                    <a:pt x="160" y="252"/>
                    <a:pt x="1028" y="320"/>
                    <a:pt x="1553" y="1827"/>
                  </a:cubicBezTo>
                  <a:cubicBezTo>
                    <a:pt x="1553" y="1873"/>
                    <a:pt x="1598" y="1918"/>
                    <a:pt x="1644" y="1918"/>
                  </a:cubicBezTo>
                  <a:cubicBezTo>
                    <a:pt x="1667" y="1918"/>
                    <a:pt x="1690" y="1895"/>
                    <a:pt x="1690" y="1895"/>
                  </a:cubicBezTo>
                  <a:cubicBezTo>
                    <a:pt x="1758" y="1873"/>
                    <a:pt x="1781" y="1827"/>
                    <a:pt x="1758" y="1758"/>
                  </a:cubicBezTo>
                  <a:cubicBezTo>
                    <a:pt x="1188" y="92"/>
                    <a:pt x="183" y="24"/>
                    <a:pt x="138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8426307" y="1810594"/>
              <a:ext cx="71600" cy="134155"/>
            </a:xfrm>
            <a:custGeom>
              <a:avLst/>
              <a:gdLst/>
              <a:ahLst/>
              <a:cxnLst/>
              <a:rect l="l" t="t" r="r" b="b"/>
              <a:pathLst>
                <a:path w="1211" h="2269" extrusionOk="0">
                  <a:moveTo>
                    <a:pt x="1079" y="0"/>
                  </a:moveTo>
                  <a:cubicBezTo>
                    <a:pt x="1062" y="0"/>
                    <a:pt x="1045" y="3"/>
                    <a:pt x="1028" y="9"/>
                  </a:cubicBezTo>
                  <a:cubicBezTo>
                    <a:pt x="982" y="32"/>
                    <a:pt x="47" y="397"/>
                    <a:pt x="1" y="2155"/>
                  </a:cubicBezTo>
                  <a:cubicBezTo>
                    <a:pt x="1" y="2223"/>
                    <a:pt x="47" y="2269"/>
                    <a:pt x="115" y="2269"/>
                  </a:cubicBezTo>
                  <a:cubicBezTo>
                    <a:pt x="183" y="2269"/>
                    <a:pt x="229" y="2223"/>
                    <a:pt x="229" y="2155"/>
                  </a:cubicBezTo>
                  <a:cubicBezTo>
                    <a:pt x="275" y="580"/>
                    <a:pt x="1074" y="237"/>
                    <a:pt x="1119" y="214"/>
                  </a:cubicBezTo>
                  <a:cubicBezTo>
                    <a:pt x="1165" y="192"/>
                    <a:pt x="1211" y="123"/>
                    <a:pt x="1188" y="77"/>
                  </a:cubicBezTo>
                  <a:cubicBezTo>
                    <a:pt x="1171" y="26"/>
                    <a:pt x="1128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7870296" y="2209214"/>
              <a:ext cx="276764" cy="506110"/>
            </a:xfrm>
            <a:custGeom>
              <a:avLst/>
              <a:gdLst/>
              <a:ahLst/>
              <a:cxnLst/>
              <a:rect l="l" t="t" r="r" b="b"/>
              <a:pathLst>
                <a:path w="4681" h="8560" extrusionOk="0">
                  <a:moveTo>
                    <a:pt x="2329" y="0"/>
                  </a:moveTo>
                  <a:cubicBezTo>
                    <a:pt x="1051" y="0"/>
                    <a:pt x="1" y="1050"/>
                    <a:pt x="1" y="2329"/>
                  </a:cubicBezTo>
                  <a:lnTo>
                    <a:pt x="1" y="6209"/>
                  </a:lnTo>
                  <a:cubicBezTo>
                    <a:pt x="1" y="7510"/>
                    <a:pt x="1051" y="8560"/>
                    <a:pt x="2329" y="8560"/>
                  </a:cubicBezTo>
                  <a:cubicBezTo>
                    <a:pt x="3630" y="8560"/>
                    <a:pt x="4680" y="7510"/>
                    <a:pt x="4680" y="6209"/>
                  </a:cubicBezTo>
                  <a:lnTo>
                    <a:pt x="4680" y="2329"/>
                  </a:lnTo>
                  <a:cubicBezTo>
                    <a:pt x="4680" y="1050"/>
                    <a:pt x="3630" y="0"/>
                    <a:pt x="2329" y="0"/>
                  </a:cubicBez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7871656" y="2368438"/>
              <a:ext cx="274044" cy="72960"/>
            </a:xfrm>
            <a:custGeom>
              <a:avLst/>
              <a:gdLst/>
              <a:ahLst/>
              <a:cxnLst/>
              <a:rect l="l" t="t" r="r" b="b"/>
              <a:pathLst>
                <a:path w="4635" h="1234" extrusionOk="0">
                  <a:moveTo>
                    <a:pt x="4634" y="1"/>
                  </a:moveTo>
                  <a:lnTo>
                    <a:pt x="1" y="708"/>
                  </a:lnTo>
                  <a:cubicBezTo>
                    <a:pt x="1" y="708"/>
                    <a:pt x="779" y="1233"/>
                    <a:pt x="1885" y="1233"/>
                  </a:cubicBezTo>
                  <a:cubicBezTo>
                    <a:pt x="2063" y="1233"/>
                    <a:pt x="2250" y="1219"/>
                    <a:pt x="2443" y="1188"/>
                  </a:cubicBezTo>
                  <a:cubicBezTo>
                    <a:pt x="3812" y="982"/>
                    <a:pt x="4634" y="1"/>
                    <a:pt x="4634" y="1"/>
                  </a:cubicBezTo>
                  <a:close/>
                </a:path>
              </a:pathLst>
            </a:custGeom>
            <a:solidFill>
              <a:srgbClr val="191919">
                <a:alpha val="74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7349406" y="1281308"/>
              <a:ext cx="1120182" cy="1130943"/>
            </a:xfrm>
            <a:custGeom>
              <a:avLst/>
              <a:gdLst/>
              <a:ahLst/>
              <a:cxnLst/>
              <a:rect l="l" t="t" r="r" b="b"/>
              <a:pathLst>
                <a:path w="18946" h="19128" extrusionOk="0">
                  <a:moveTo>
                    <a:pt x="11000" y="0"/>
                  </a:moveTo>
                  <a:cubicBezTo>
                    <a:pt x="10230" y="0"/>
                    <a:pt x="9368" y="71"/>
                    <a:pt x="8400" y="219"/>
                  </a:cubicBezTo>
                  <a:cubicBezTo>
                    <a:pt x="0" y="1520"/>
                    <a:pt x="662" y="5925"/>
                    <a:pt x="1507" y="11266"/>
                  </a:cubicBezTo>
                  <a:cubicBezTo>
                    <a:pt x="2009" y="14576"/>
                    <a:pt x="2374" y="16767"/>
                    <a:pt x="4839" y="17977"/>
                  </a:cubicBezTo>
                  <a:cubicBezTo>
                    <a:pt x="6392" y="18749"/>
                    <a:pt x="8028" y="19128"/>
                    <a:pt x="9641" y="19128"/>
                  </a:cubicBezTo>
                  <a:cubicBezTo>
                    <a:pt x="12319" y="19128"/>
                    <a:pt x="14931" y="18083"/>
                    <a:pt x="16982" y="16060"/>
                  </a:cubicBezTo>
                  <a:cubicBezTo>
                    <a:pt x="18945" y="14165"/>
                    <a:pt x="18603" y="11928"/>
                    <a:pt x="18078" y="8550"/>
                  </a:cubicBezTo>
                  <a:cubicBezTo>
                    <a:pt x="17353" y="3920"/>
                    <a:pt x="16753" y="0"/>
                    <a:pt x="11000" y="0"/>
                  </a:cubicBez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8183481" y="2367460"/>
              <a:ext cx="730135" cy="408317"/>
            </a:xfrm>
            <a:custGeom>
              <a:avLst/>
              <a:gdLst/>
              <a:ahLst/>
              <a:cxnLst/>
              <a:rect l="l" t="t" r="r" b="b"/>
              <a:pathLst>
                <a:path w="12349" h="6906" extrusionOk="0">
                  <a:moveTo>
                    <a:pt x="10162" y="1"/>
                  </a:moveTo>
                  <a:cubicBezTo>
                    <a:pt x="9931" y="1"/>
                    <a:pt x="9698" y="43"/>
                    <a:pt x="9473" y="132"/>
                  </a:cubicBezTo>
                  <a:lnTo>
                    <a:pt x="1484" y="3168"/>
                  </a:lnTo>
                  <a:cubicBezTo>
                    <a:pt x="502" y="3556"/>
                    <a:pt x="0" y="4674"/>
                    <a:pt x="365" y="5656"/>
                  </a:cubicBezTo>
                  <a:cubicBezTo>
                    <a:pt x="664" y="6430"/>
                    <a:pt x="1397" y="6905"/>
                    <a:pt x="2177" y="6905"/>
                  </a:cubicBezTo>
                  <a:cubicBezTo>
                    <a:pt x="2409" y="6905"/>
                    <a:pt x="2646" y="6863"/>
                    <a:pt x="2876" y="6774"/>
                  </a:cubicBezTo>
                  <a:lnTo>
                    <a:pt x="10842" y="3738"/>
                  </a:lnTo>
                  <a:cubicBezTo>
                    <a:pt x="11846" y="3373"/>
                    <a:pt x="12349" y="2232"/>
                    <a:pt x="11961" y="1251"/>
                  </a:cubicBezTo>
                  <a:cubicBezTo>
                    <a:pt x="11679" y="477"/>
                    <a:pt x="10937" y="1"/>
                    <a:pt x="10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8007998" y="2715264"/>
              <a:ext cx="13540" cy="677572"/>
            </a:xfrm>
            <a:custGeom>
              <a:avLst/>
              <a:gdLst/>
              <a:ahLst/>
              <a:cxnLst/>
              <a:rect l="l" t="t" r="r" b="b"/>
              <a:pathLst>
                <a:path w="229" h="11460" extrusionOk="0">
                  <a:moveTo>
                    <a:pt x="0" y="1"/>
                  </a:moveTo>
                  <a:lnTo>
                    <a:pt x="0" y="11459"/>
                  </a:lnTo>
                  <a:lnTo>
                    <a:pt x="228" y="11459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7955318" y="2738205"/>
              <a:ext cx="33820" cy="33819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98" y="1"/>
                  </a:moveTo>
                  <a:cubicBezTo>
                    <a:pt x="138" y="1"/>
                    <a:pt x="1" y="138"/>
                    <a:pt x="1" y="298"/>
                  </a:cubicBezTo>
                  <a:cubicBezTo>
                    <a:pt x="1" y="435"/>
                    <a:pt x="138" y="572"/>
                    <a:pt x="298" y="572"/>
                  </a:cubicBezTo>
                  <a:cubicBezTo>
                    <a:pt x="435" y="572"/>
                    <a:pt x="571" y="435"/>
                    <a:pt x="571" y="298"/>
                  </a:cubicBezTo>
                  <a:cubicBezTo>
                    <a:pt x="571" y="138"/>
                    <a:pt x="435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7955318" y="3102591"/>
              <a:ext cx="33820" cy="32460"/>
            </a:xfrm>
            <a:custGeom>
              <a:avLst/>
              <a:gdLst/>
              <a:ahLst/>
              <a:cxnLst/>
              <a:rect l="l" t="t" r="r" b="b"/>
              <a:pathLst>
                <a:path w="572" h="549" extrusionOk="0">
                  <a:moveTo>
                    <a:pt x="298" y="1"/>
                  </a:moveTo>
                  <a:cubicBezTo>
                    <a:pt x="138" y="1"/>
                    <a:pt x="1" y="115"/>
                    <a:pt x="1" y="275"/>
                  </a:cubicBezTo>
                  <a:cubicBezTo>
                    <a:pt x="1" y="434"/>
                    <a:pt x="138" y="549"/>
                    <a:pt x="298" y="549"/>
                  </a:cubicBezTo>
                  <a:cubicBezTo>
                    <a:pt x="435" y="549"/>
                    <a:pt x="571" y="434"/>
                    <a:pt x="571" y="275"/>
                  </a:cubicBezTo>
                  <a:cubicBezTo>
                    <a:pt x="571" y="115"/>
                    <a:pt x="435" y="1"/>
                    <a:pt x="298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7955318" y="2920428"/>
              <a:ext cx="33820" cy="33760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98" y="0"/>
                  </a:moveTo>
                  <a:cubicBezTo>
                    <a:pt x="138" y="0"/>
                    <a:pt x="1" y="137"/>
                    <a:pt x="1" y="274"/>
                  </a:cubicBezTo>
                  <a:cubicBezTo>
                    <a:pt x="1" y="434"/>
                    <a:pt x="138" y="571"/>
                    <a:pt x="298" y="571"/>
                  </a:cubicBezTo>
                  <a:cubicBezTo>
                    <a:pt x="435" y="571"/>
                    <a:pt x="571" y="434"/>
                    <a:pt x="571" y="274"/>
                  </a:cubicBezTo>
                  <a:cubicBezTo>
                    <a:pt x="571" y="137"/>
                    <a:pt x="435" y="0"/>
                    <a:pt x="298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7955318" y="3284814"/>
              <a:ext cx="33820" cy="32400"/>
            </a:xfrm>
            <a:custGeom>
              <a:avLst/>
              <a:gdLst/>
              <a:ahLst/>
              <a:cxnLst/>
              <a:rect l="l" t="t" r="r" b="b"/>
              <a:pathLst>
                <a:path w="572" h="548" extrusionOk="0">
                  <a:moveTo>
                    <a:pt x="298" y="0"/>
                  </a:moveTo>
                  <a:cubicBezTo>
                    <a:pt x="138" y="0"/>
                    <a:pt x="1" y="114"/>
                    <a:pt x="1" y="274"/>
                  </a:cubicBezTo>
                  <a:cubicBezTo>
                    <a:pt x="1" y="434"/>
                    <a:pt x="138" y="548"/>
                    <a:pt x="298" y="548"/>
                  </a:cubicBezTo>
                  <a:cubicBezTo>
                    <a:pt x="435" y="548"/>
                    <a:pt x="571" y="434"/>
                    <a:pt x="571" y="274"/>
                  </a:cubicBezTo>
                  <a:cubicBezTo>
                    <a:pt x="571" y="114"/>
                    <a:pt x="435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8677351" y="1986550"/>
              <a:ext cx="229464" cy="607391"/>
            </a:xfrm>
            <a:custGeom>
              <a:avLst/>
              <a:gdLst/>
              <a:ahLst/>
              <a:cxnLst/>
              <a:rect l="l" t="t" r="r" b="b"/>
              <a:pathLst>
                <a:path w="3881" h="10273" extrusionOk="0">
                  <a:moveTo>
                    <a:pt x="548" y="0"/>
                  </a:moveTo>
                  <a:lnTo>
                    <a:pt x="0" y="8400"/>
                  </a:lnTo>
                  <a:cubicBezTo>
                    <a:pt x="23" y="9436"/>
                    <a:pt x="890" y="10272"/>
                    <a:pt x="1922" y="10272"/>
                  </a:cubicBezTo>
                  <a:cubicBezTo>
                    <a:pt x="1936" y="10272"/>
                    <a:pt x="1949" y="10272"/>
                    <a:pt x="1963" y="10272"/>
                  </a:cubicBezTo>
                  <a:cubicBezTo>
                    <a:pt x="3036" y="10249"/>
                    <a:pt x="3881" y="9359"/>
                    <a:pt x="3858" y="8286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8617989" y="2380617"/>
              <a:ext cx="225385" cy="261865"/>
            </a:xfrm>
            <a:custGeom>
              <a:avLst/>
              <a:gdLst/>
              <a:ahLst/>
              <a:cxnLst/>
              <a:rect l="l" t="t" r="r" b="b"/>
              <a:pathLst>
                <a:path w="3812" h="4429" extrusionOk="0">
                  <a:moveTo>
                    <a:pt x="1096" y="0"/>
                  </a:moveTo>
                  <a:lnTo>
                    <a:pt x="0" y="662"/>
                  </a:lnTo>
                  <a:lnTo>
                    <a:pt x="1575" y="4428"/>
                  </a:lnTo>
                  <a:lnTo>
                    <a:pt x="3812" y="3492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8689471" y="1744197"/>
              <a:ext cx="315846" cy="295566"/>
            </a:xfrm>
            <a:custGeom>
              <a:avLst/>
              <a:gdLst/>
              <a:ahLst/>
              <a:cxnLst/>
              <a:rect l="l" t="t" r="r" b="b"/>
              <a:pathLst>
                <a:path w="5342" h="4999" extrusionOk="0">
                  <a:moveTo>
                    <a:pt x="2871" y="0"/>
                  </a:moveTo>
                  <a:cubicBezTo>
                    <a:pt x="2415" y="0"/>
                    <a:pt x="982" y="2570"/>
                    <a:pt x="982" y="2570"/>
                  </a:cubicBezTo>
                  <a:cubicBezTo>
                    <a:pt x="982" y="2570"/>
                    <a:pt x="754" y="858"/>
                    <a:pt x="412" y="858"/>
                  </a:cubicBezTo>
                  <a:cubicBezTo>
                    <a:pt x="69" y="858"/>
                    <a:pt x="1" y="2867"/>
                    <a:pt x="252" y="3848"/>
                  </a:cubicBezTo>
                  <a:cubicBezTo>
                    <a:pt x="252" y="3871"/>
                    <a:pt x="252" y="3871"/>
                    <a:pt x="252" y="3894"/>
                  </a:cubicBezTo>
                  <a:cubicBezTo>
                    <a:pt x="418" y="4558"/>
                    <a:pt x="1046" y="4998"/>
                    <a:pt x="1703" y="4998"/>
                  </a:cubicBezTo>
                  <a:cubicBezTo>
                    <a:pt x="1858" y="4998"/>
                    <a:pt x="2016" y="4973"/>
                    <a:pt x="2169" y="4921"/>
                  </a:cubicBezTo>
                  <a:cubicBezTo>
                    <a:pt x="2534" y="4807"/>
                    <a:pt x="2968" y="4647"/>
                    <a:pt x="3470" y="4442"/>
                  </a:cubicBezTo>
                  <a:cubicBezTo>
                    <a:pt x="4817" y="3825"/>
                    <a:pt x="5136" y="3551"/>
                    <a:pt x="5000" y="3414"/>
                  </a:cubicBezTo>
                  <a:cubicBezTo>
                    <a:pt x="4963" y="3378"/>
                    <a:pt x="4867" y="3364"/>
                    <a:pt x="4739" y="3364"/>
                  </a:cubicBezTo>
                  <a:cubicBezTo>
                    <a:pt x="4300" y="3364"/>
                    <a:pt x="3493" y="3529"/>
                    <a:pt x="3493" y="3529"/>
                  </a:cubicBezTo>
                  <a:cubicBezTo>
                    <a:pt x="3493" y="3529"/>
                    <a:pt x="5342" y="2182"/>
                    <a:pt x="5068" y="1931"/>
                  </a:cubicBezTo>
                  <a:cubicBezTo>
                    <a:pt x="5039" y="1899"/>
                    <a:pt x="4992" y="1885"/>
                    <a:pt x="4932" y="1885"/>
                  </a:cubicBezTo>
                  <a:cubicBezTo>
                    <a:pt x="4469" y="1885"/>
                    <a:pt x="3219" y="2707"/>
                    <a:pt x="3219" y="2707"/>
                  </a:cubicBezTo>
                  <a:cubicBezTo>
                    <a:pt x="3219" y="2707"/>
                    <a:pt x="4543" y="744"/>
                    <a:pt x="4178" y="561"/>
                  </a:cubicBezTo>
                  <a:cubicBezTo>
                    <a:pt x="4160" y="552"/>
                    <a:pt x="4140" y="548"/>
                    <a:pt x="4117" y="548"/>
                  </a:cubicBezTo>
                  <a:cubicBezTo>
                    <a:pt x="3682" y="548"/>
                    <a:pt x="2443" y="2159"/>
                    <a:pt x="2443" y="2159"/>
                  </a:cubicBezTo>
                  <a:cubicBezTo>
                    <a:pt x="2443" y="2159"/>
                    <a:pt x="3310" y="219"/>
                    <a:pt x="2922" y="14"/>
                  </a:cubicBezTo>
                  <a:cubicBezTo>
                    <a:pt x="2907" y="5"/>
                    <a:pt x="2890" y="0"/>
                    <a:pt x="2871" y="0"/>
                  </a:cubicBezTo>
                  <a:close/>
                </a:path>
              </a:pathLst>
            </a:custGeom>
            <a:solidFill>
              <a:srgbClr val="CC4E2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7655732" y="3346895"/>
              <a:ext cx="704534" cy="88747"/>
            </a:xfrm>
            <a:custGeom>
              <a:avLst/>
              <a:gdLst/>
              <a:ahLst/>
              <a:cxnLst/>
              <a:rect l="l" t="t" r="r" b="b"/>
              <a:pathLst>
                <a:path w="11916" h="1501" extrusionOk="0">
                  <a:moveTo>
                    <a:pt x="1" y="0"/>
                  </a:moveTo>
                  <a:lnTo>
                    <a:pt x="1" y="1141"/>
                  </a:lnTo>
                  <a:cubicBezTo>
                    <a:pt x="1952" y="1381"/>
                    <a:pt x="3921" y="1501"/>
                    <a:pt x="5907" y="1501"/>
                  </a:cubicBezTo>
                  <a:cubicBezTo>
                    <a:pt x="7892" y="1501"/>
                    <a:pt x="9895" y="1381"/>
                    <a:pt x="11915" y="1141"/>
                  </a:cubicBezTo>
                  <a:lnTo>
                    <a:pt x="11915" y="0"/>
                  </a:lnTo>
                  <a:cubicBezTo>
                    <a:pt x="9884" y="217"/>
                    <a:pt x="7875" y="325"/>
                    <a:pt x="5890" y="325"/>
                  </a:cubicBezTo>
                  <a:cubicBezTo>
                    <a:pt x="3904" y="325"/>
                    <a:pt x="1941" y="21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7817675" y="3360376"/>
              <a:ext cx="37840" cy="75621"/>
            </a:xfrm>
            <a:custGeom>
              <a:avLst/>
              <a:gdLst/>
              <a:ahLst/>
              <a:cxnLst/>
              <a:rect l="l" t="t" r="r" b="b"/>
              <a:pathLst>
                <a:path w="640" h="1279" extrusionOk="0">
                  <a:moveTo>
                    <a:pt x="1" y="0"/>
                  </a:moveTo>
                  <a:lnTo>
                    <a:pt x="1" y="1279"/>
                  </a:lnTo>
                  <a:lnTo>
                    <a:pt x="640" y="1279"/>
                  </a:lnTo>
                  <a:lnTo>
                    <a:pt x="640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E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8121340" y="3360376"/>
              <a:ext cx="39200" cy="75621"/>
            </a:xfrm>
            <a:custGeom>
              <a:avLst/>
              <a:gdLst/>
              <a:ahLst/>
              <a:cxnLst/>
              <a:rect l="l" t="t" r="r" b="b"/>
              <a:pathLst>
                <a:path w="663" h="1279" extrusionOk="0">
                  <a:moveTo>
                    <a:pt x="662" y="0"/>
                  </a:moveTo>
                  <a:lnTo>
                    <a:pt x="0" y="23"/>
                  </a:lnTo>
                  <a:lnTo>
                    <a:pt x="0" y="1279"/>
                  </a:lnTo>
                  <a:lnTo>
                    <a:pt x="662" y="1279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03E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7935097" y="3359016"/>
              <a:ext cx="106662" cy="87801"/>
            </a:xfrm>
            <a:custGeom>
              <a:avLst/>
              <a:gdLst/>
              <a:ahLst/>
              <a:cxnLst/>
              <a:rect l="l" t="t" r="r" b="b"/>
              <a:pathLst>
                <a:path w="1804" h="1485" extrusionOk="0">
                  <a:moveTo>
                    <a:pt x="1393" y="229"/>
                  </a:moveTo>
                  <a:cubicBezTo>
                    <a:pt x="1484" y="229"/>
                    <a:pt x="1575" y="297"/>
                    <a:pt x="1575" y="411"/>
                  </a:cubicBezTo>
                  <a:lnTo>
                    <a:pt x="1575" y="1073"/>
                  </a:lnTo>
                  <a:cubicBezTo>
                    <a:pt x="1575" y="1165"/>
                    <a:pt x="1484" y="1256"/>
                    <a:pt x="1393" y="1256"/>
                  </a:cubicBezTo>
                  <a:lnTo>
                    <a:pt x="411" y="1256"/>
                  </a:lnTo>
                  <a:cubicBezTo>
                    <a:pt x="320" y="1256"/>
                    <a:pt x="229" y="1165"/>
                    <a:pt x="229" y="1073"/>
                  </a:cubicBezTo>
                  <a:lnTo>
                    <a:pt x="229" y="411"/>
                  </a:lnTo>
                  <a:cubicBezTo>
                    <a:pt x="229" y="297"/>
                    <a:pt x="320" y="229"/>
                    <a:pt x="411" y="229"/>
                  </a:cubicBezTo>
                  <a:close/>
                  <a:moveTo>
                    <a:pt x="411" y="1"/>
                  </a:moveTo>
                  <a:cubicBezTo>
                    <a:pt x="183" y="1"/>
                    <a:pt x="0" y="183"/>
                    <a:pt x="0" y="411"/>
                  </a:cubicBezTo>
                  <a:lnTo>
                    <a:pt x="0" y="1073"/>
                  </a:lnTo>
                  <a:cubicBezTo>
                    <a:pt x="0" y="1302"/>
                    <a:pt x="183" y="1484"/>
                    <a:pt x="411" y="1484"/>
                  </a:cubicBezTo>
                  <a:lnTo>
                    <a:pt x="1393" y="1484"/>
                  </a:lnTo>
                  <a:cubicBezTo>
                    <a:pt x="1621" y="1484"/>
                    <a:pt x="1804" y="1302"/>
                    <a:pt x="1804" y="1073"/>
                  </a:cubicBezTo>
                  <a:lnTo>
                    <a:pt x="1804" y="411"/>
                  </a:lnTo>
                  <a:cubicBezTo>
                    <a:pt x="1804" y="183"/>
                    <a:pt x="1621" y="1"/>
                    <a:pt x="1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7987718" y="3395437"/>
              <a:ext cx="47300" cy="13599"/>
            </a:xfrm>
            <a:custGeom>
              <a:avLst/>
              <a:gdLst/>
              <a:ahLst/>
              <a:cxnLst/>
              <a:rect l="l" t="t" r="r" b="b"/>
              <a:pathLst>
                <a:path w="800" h="230" extrusionOk="0">
                  <a:moveTo>
                    <a:pt x="1" y="1"/>
                  </a:moveTo>
                  <a:lnTo>
                    <a:pt x="1" y="229"/>
                  </a:lnTo>
                  <a:lnTo>
                    <a:pt x="800" y="229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7621972" y="2547941"/>
              <a:ext cx="166082" cy="626252"/>
            </a:xfrm>
            <a:custGeom>
              <a:avLst/>
              <a:gdLst/>
              <a:ahLst/>
              <a:cxnLst/>
              <a:rect l="l" t="t" r="r" b="b"/>
              <a:pathLst>
                <a:path w="2809" h="10592" extrusionOk="0">
                  <a:moveTo>
                    <a:pt x="1005" y="1"/>
                  </a:moveTo>
                  <a:cubicBezTo>
                    <a:pt x="1" y="6734"/>
                    <a:pt x="572" y="10591"/>
                    <a:pt x="572" y="10591"/>
                  </a:cubicBezTo>
                  <a:lnTo>
                    <a:pt x="2808" y="92"/>
                  </a:lnTo>
                  <a:cubicBezTo>
                    <a:pt x="2808" y="92"/>
                    <a:pt x="1781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8227943" y="2533100"/>
              <a:ext cx="160643" cy="641092"/>
            </a:xfrm>
            <a:custGeom>
              <a:avLst/>
              <a:gdLst/>
              <a:ahLst/>
              <a:cxnLst/>
              <a:rect l="l" t="t" r="r" b="b"/>
              <a:pathLst>
                <a:path w="2717" h="10843" extrusionOk="0">
                  <a:moveTo>
                    <a:pt x="1690" y="0"/>
                  </a:moveTo>
                  <a:cubicBezTo>
                    <a:pt x="914" y="0"/>
                    <a:pt x="1" y="343"/>
                    <a:pt x="1" y="343"/>
                  </a:cubicBezTo>
                  <a:lnTo>
                    <a:pt x="2237" y="10842"/>
                  </a:lnTo>
                  <a:cubicBezTo>
                    <a:pt x="2237" y="10842"/>
                    <a:pt x="2717" y="6711"/>
                    <a:pt x="16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7924277" y="2715264"/>
              <a:ext cx="163362" cy="508830"/>
            </a:xfrm>
            <a:custGeom>
              <a:avLst/>
              <a:gdLst/>
              <a:ahLst/>
              <a:cxnLst/>
              <a:rect l="l" t="t" r="r" b="b"/>
              <a:pathLst>
                <a:path w="2763" h="8606" extrusionOk="0">
                  <a:moveTo>
                    <a:pt x="1119" y="1"/>
                  </a:moveTo>
                  <a:lnTo>
                    <a:pt x="1" y="7305"/>
                  </a:lnTo>
                  <a:lnTo>
                    <a:pt x="1393" y="8606"/>
                  </a:lnTo>
                  <a:lnTo>
                    <a:pt x="2763" y="730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7960757" y="2649163"/>
              <a:ext cx="91821" cy="85081"/>
            </a:xfrm>
            <a:custGeom>
              <a:avLst/>
              <a:gdLst/>
              <a:ahLst/>
              <a:cxnLst/>
              <a:rect l="l" t="t" r="r" b="b"/>
              <a:pathLst>
                <a:path w="1553" h="1439" extrusionOk="0">
                  <a:moveTo>
                    <a:pt x="776" y="0"/>
                  </a:moveTo>
                  <a:lnTo>
                    <a:pt x="0" y="868"/>
                  </a:lnTo>
                  <a:lnTo>
                    <a:pt x="434" y="1438"/>
                  </a:lnTo>
                  <a:lnTo>
                    <a:pt x="1096" y="1438"/>
                  </a:lnTo>
                  <a:lnTo>
                    <a:pt x="1552" y="868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7779894" y="2493960"/>
              <a:ext cx="245664" cy="236204"/>
            </a:xfrm>
            <a:custGeom>
              <a:avLst/>
              <a:gdLst/>
              <a:ahLst/>
              <a:cxnLst/>
              <a:rect l="l" t="t" r="r" b="b"/>
              <a:pathLst>
                <a:path w="4155" h="3995" extrusionOk="0">
                  <a:moveTo>
                    <a:pt x="1484" y="1"/>
                  </a:moveTo>
                  <a:lnTo>
                    <a:pt x="1" y="959"/>
                  </a:lnTo>
                  <a:lnTo>
                    <a:pt x="2831" y="3995"/>
                  </a:lnTo>
                  <a:lnTo>
                    <a:pt x="4155" y="2603"/>
                  </a:lnTo>
                  <a:lnTo>
                    <a:pt x="1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7990438" y="2493960"/>
              <a:ext cx="244304" cy="236204"/>
            </a:xfrm>
            <a:custGeom>
              <a:avLst/>
              <a:gdLst/>
              <a:ahLst/>
              <a:cxnLst/>
              <a:rect l="l" t="t" r="r" b="b"/>
              <a:pathLst>
                <a:path w="4132" h="3995" extrusionOk="0">
                  <a:moveTo>
                    <a:pt x="2648" y="1"/>
                  </a:moveTo>
                  <a:lnTo>
                    <a:pt x="0" y="2603"/>
                  </a:lnTo>
                  <a:lnTo>
                    <a:pt x="1301" y="3995"/>
                  </a:lnTo>
                  <a:lnTo>
                    <a:pt x="4132" y="959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828495" y="1801666"/>
              <a:ext cx="102582" cy="245664"/>
            </a:xfrm>
            <a:custGeom>
              <a:avLst/>
              <a:gdLst/>
              <a:ahLst/>
              <a:cxnLst/>
              <a:rect l="l" t="t" r="r" b="b"/>
              <a:pathLst>
                <a:path w="1735" h="4155" extrusionOk="0">
                  <a:moveTo>
                    <a:pt x="1278" y="0"/>
                  </a:moveTo>
                  <a:cubicBezTo>
                    <a:pt x="1210" y="0"/>
                    <a:pt x="1142" y="46"/>
                    <a:pt x="1142" y="114"/>
                  </a:cubicBezTo>
                  <a:lnTo>
                    <a:pt x="799" y="2808"/>
                  </a:lnTo>
                  <a:cubicBezTo>
                    <a:pt x="594" y="2945"/>
                    <a:pt x="0" y="3401"/>
                    <a:pt x="114" y="3766"/>
                  </a:cubicBezTo>
                  <a:cubicBezTo>
                    <a:pt x="183" y="4017"/>
                    <a:pt x="571" y="4154"/>
                    <a:pt x="1301" y="4154"/>
                  </a:cubicBezTo>
                  <a:lnTo>
                    <a:pt x="1621" y="4154"/>
                  </a:lnTo>
                  <a:cubicBezTo>
                    <a:pt x="1689" y="4154"/>
                    <a:pt x="1735" y="4086"/>
                    <a:pt x="1735" y="4017"/>
                  </a:cubicBezTo>
                  <a:cubicBezTo>
                    <a:pt x="1735" y="3978"/>
                    <a:pt x="1684" y="3922"/>
                    <a:pt x="1626" y="3922"/>
                  </a:cubicBezTo>
                  <a:cubicBezTo>
                    <a:pt x="1617" y="3922"/>
                    <a:pt x="1607" y="3923"/>
                    <a:pt x="1598" y="3926"/>
                  </a:cubicBezTo>
                  <a:cubicBezTo>
                    <a:pt x="1534" y="3927"/>
                    <a:pt x="1474" y="3928"/>
                    <a:pt x="1416" y="3928"/>
                  </a:cubicBezTo>
                  <a:cubicBezTo>
                    <a:pt x="484" y="3928"/>
                    <a:pt x="341" y="3762"/>
                    <a:pt x="320" y="3698"/>
                  </a:cubicBezTo>
                  <a:cubicBezTo>
                    <a:pt x="274" y="3515"/>
                    <a:pt x="685" y="3173"/>
                    <a:pt x="982" y="2990"/>
                  </a:cubicBezTo>
                  <a:cubicBezTo>
                    <a:pt x="1005" y="2967"/>
                    <a:pt x="1027" y="2922"/>
                    <a:pt x="1027" y="2899"/>
                  </a:cubicBezTo>
                  <a:lnTo>
                    <a:pt x="1370" y="137"/>
                  </a:lnTo>
                  <a:cubicBezTo>
                    <a:pt x="1370" y="69"/>
                    <a:pt x="1324" y="23"/>
                    <a:pt x="1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554510" y="1793152"/>
              <a:ext cx="291545" cy="195526"/>
            </a:xfrm>
            <a:custGeom>
              <a:avLst/>
              <a:gdLst/>
              <a:ahLst/>
              <a:cxnLst/>
              <a:rect l="l" t="t" r="r" b="b"/>
              <a:pathLst>
                <a:path w="4931" h="3307" extrusionOk="0">
                  <a:moveTo>
                    <a:pt x="2666" y="0"/>
                  </a:moveTo>
                  <a:cubicBezTo>
                    <a:pt x="2545" y="0"/>
                    <a:pt x="2417" y="10"/>
                    <a:pt x="2283" y="30"/>
                  </a:cubicBezTo>
                  <a:cubicBezTo>
                    <a:pt x="1" y="372"/>
                    <a:pt x="480" y="3089"/>
                    <a:pt x="480" y="3089"/>
                  </a:cubicBezTo>
                  <a:cubicBezTo>
                    <a:pt x="1015" y="3245"/>
                    <a:pt x="1520" y="3307"/>
                    <a:pt x="1984" y="3307"/>
                  </a:cubicBezTo>
                  <a:cubicBezTo>
                    <a:pt x="3756" y="3307"/>
                    <a:pt x="4931" y="2404"/>
                    <a:pt x="4931" y="2404"/>
                  </a:cubicBezTo>
                  <a:cubicBezTo>
                    <a:pt x="4931" y="2404"/>
                    <a:pt x="4588" y="0"/>
                    <a:pt x="2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998538" y="1724331"/>
              <a:ext cx="291545" cy="195526"/>
            </a:xfrm>
            <a:custGeom>
              <a:avLst/>
              <a:gdLst/>
              <a:ahLst/>
              <a:cxnLst/>
              <a:rect l="l" t="t" r="r" b="b"/>
              <a:pathLst>
                <a:path w="4931" h="3307" extrusionOk="0">
                  <a:moveTo>
                    <a:pt x="2665" y="0"/>
                  </a:moveTo>
                  <a:cubicBezTo>
                    <a:pt x="2544" y="0"/>
                    <a:pt x="2417" y="10"/>
                    <a:pt x="2283" y="30"/>
                  </a:cubicBezTo>
                  <a:cubicBezTo>
                    <a:pt x="0" y="395"/>
                    <a:pt x="480" y="3089"/>
                    <a:pt x="480" y="3089"/>
                  </a:cubicBezTo>
                  <a:cubicBezTo>
                    <a:pt x="1015" y="3245"/>
                    <a:pt x="1520" y="3307"/>
                    <a:pt x="1984" y="3307"/>
                  </a:cubicBezTo>
                  <a:cubicBezTo>
                    <a:pt x="3755" y="3307"/>
                    <a:pt x="4931" y="2404"/>
                    <a:pt x="4931" y="2404"/>
                  </a:cubicBezTo>
                  <a:cubicBezTo>
                    <a:pt x="4931" y="2404"/>
                    <a:pt x="4587" y="0"/>
                    <a:pt x="2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593651" y="1814201"/>
              <a:ext cx="172822" cy="161175"/>
            </a:xfrm>
            <a:custGeom>
              <a:avLst/>
              <a:gdLst/>
              <a:ahLst/>
              <a:cxnLst/>
              <a:rect l="l" t="t" r="r" b="b"/>
              <a:pathLst>
                <a:path w="2923" h="2726" extrusionOk="0">
                  <a:moveTo>
                    <a:pt x="1464" y="0"/>
                  </a:moveTo>
                  <a:cubicBezTo>
                    <a:pt x="1395" y="0"/>
                    <a:pt x="1326" y="6"/>
                    <a:pt x="1256" y="16"/>
                  </a:cubicBezTo>
                  <a:cubicBezTo>
                    <a:pt x="503" y="131"/>
                    <a:pt x="1" y="815"/>
                    <a:pt x="115" y="1569"/>
                  </a:cubicBezTo>
                  <a:cubicBezTo>
                    <a:pt x="218" y="2232"/>
                    <a:pt x="792" y="2725"/>
                    <a:pt x="1461" y="2725"/>
                  </a:cubicBezTo>
                  <a:cubicBezTo>
                    <a:pt x="1529" y="2725"/>
                    <a:pt x="1597" y="2720"/>
                    <a:pt x="1667" y="2710"/>
                  </a:cubicBezTo>
                  <a:cubicBezTo>
                    <a:pt x="2397" y="2596"/>
                    <a:pt x="2922" y="1888"/>
                    <a:pt x="2808" y="1158"/>
                  </a:cubicBezTo>
                  <a:cubicBezTo>
                    <a:pt x="2705" y="476"/>
                    <a:pt x="21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8037679" y="1745379"/>
              <a:ext cx="172763" cy="161175"/>
            </a:xfrm>
            <a:custGeom>
              <a:avLst/>
              <a:gdLst/>
              <a:ahLst/>
              <a:cxnLst/>
              <a:rect l="l" t="t" r="r" b="b"/>
              <a:pathLst>
                <a:path w="2922" h="2726" extrusionOk="0">
                  <a:moveTo>
                    <a:pt x="1456" y="1"/>
                  </a:moveTo>
                  <a:cubicBezTo>
                    <a:pt x="1390" y="1"/>
                    <a:pt x="1323" y="6"/>
                    <a:pt x="1256" y="16"/>
                  </a:cubicBezTo>
                  <a:cubicBezTo>
                    <a:pt x="502" y="130"/>
                    <a:pt x="0" y="838"/>
                    <a:pt x="114" y="1568"/>
                  </a:cubicBezTo>
                  <a:cubicBezTo>
                    <a:pt x="218" y="2250"/>
                    <a:pt x="788" y="2726"/>
                    <a:pt x="1453" y="2726"/>
                  </a:cubicBezTo>
                  <a:cubicBezTo>
                    <a:pt x="1523" y="2726"/>
                    <a:pt x="1595" y="2721"/>
                    <a:pt x="1666" y="2710"/>
                  </a:cubicBezTo>
                  <a:cubicBezTo>
                    <a:pt x="2397" y="2596"/>
                    <a:pt x="2922" y="1911"/>
                    <a:pt x="2808" y="1158"/>
                  </a:cubicBezTo>
                  <a:cubicBezTo>
                    <a:pt x="2704" y="495"/>
                    <a:pt x="2111" y="1"/>
                    <a:pt x="1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8016039" y="1711560"/>
              <a:ext cx="274044" cy="195408"/>
            </a:xfrm>
            <a:custGeom>
              <a:avLst/>
              <a:gdLst/>
              <a:ahLst/>
              <a:cxnLst/>
              <a:rect l="l" t="t" r="r" b="b"/>
              <a:pathLst>
                <a:path w="4635" h="3305" extrusionOk="0">
                  <a:moveTo>
                    <a:pt x="2355" y="0"/>
                  </a:moveTo>
                  <a:cubicBezTo>
                    <a:pt x="2217" y="0"/>
                    <a:pt x="2079" y="9"/>
                    <a:pt x="1941" y="18"/>
                  </a:cubicBezTo>
                  <a:cubicBezTo>
                    <a:pt x="1599" y="109"/>
                    <a:pt x="1234" y="200"/>
                    <a:pt x="937" y="429"/>
                  </a:cubicBezTo>
                  <a:cubicBezTo>
                    <a:pt x="640" y="657"/>
                    <a:pt x="389" y="931"/>
                    <a:pt x="252" y="1273"/>
                  </a:cubicBezTo>
                  <a:cubicBezTo>
                    <a:pt x="1" y="1935"/>
                    <a:pt x="1" y="2665"/>
                    <a:pt x="184" y="3305"/>
                  </a:cubicBezTo>
                  <a:cubicBezTo>
                    <a:pt x="184" y="2643"/>
                    <a:pt x="298" y="1981"/>
                    <a:pt x="594" y="1433"/>
                  </a:cubicBezTo>
                  <a:cubicBezTo>
                    <a:pt x="891" y="885"/>
                    <a:pt x="1416" y="566"/>
                    <a:pt x="2010" y="474"/>
                  </a:cubicBezTo>
                  <a:cubicBezTo>
                    <a:pt x="2129" y="456"/>
                    <a:pt x="2248" y="447"/>
                    <a:pt x="2365" y="447"/>
                  </a:cubicBezTo>
                  <a:cubicBezTo>
                    <a:pt x="2851" y="447"/>
                    <a:pt x="3308" y="604"/>
                    <a:pt x="3676" y="954"/>
                  </a:cubicBezTo>
                  <a:cubicBezTo>
                    <a:pt x="4110" y="1387"/>
                    <a:pt x="4429" y="1981"/>
                    <a:pt x="4635" y="2620"/>
                  </a:cubicBezTo>
                  <a:cubicBezTo>
                    <a:pt x="4612" y="1958"/>
                    <a:pt x="4406" y="1273"/>
                    <a:pt x="3927" y="702"/>
                  </a:cubicBezTo>
                  <a:cubicBezTo>
                    <a:pt x="3699" y="429"/>
                    <a:pt x="3379" y="223"/>
                    <a:pt x="3037" y="109"/>
                  </a:cubicBezTo>
                  <a:cubicBezTo>
                    <a:pt x="2810" y="24"/>
                    <a:pt x="2582" y="0"/>
                    <a:pt x="2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572070" y="1780322"/>
              <a:ext cx="273985" cy="195467"/>
            </a:xfrm>
            <a:custGeom>
              <a:avLst/>
              <a:gdLst/>
              <a:ahLst/>
              <a:cxnLst/>
              <a:rect l="l" t="t" r="r" b="b"/>
              <a:pathLst>
                <a:path w="4634" h="3306" extrusionOk="0">
                  <a:moveTo>
                    <a:pt x="2399" y="0"/>
                  </a:moveTo>
                  <a:cubicBezTo>
                    <a:pt x="2251" y="0"/>
                    <a:pt x="2103" y="9"/>
                    <a:pt x="1963" y="19"/>
                  </a:cubicBezTo>
                  <a:cubicBezTo>
                    <a:pt x="1598" y="87"/>
                    <a:pt x="1233" y="201"/>
                    <a:pt x="936" y="430"/>
                  </a:cubicBezTo>
                  <a:cubicBezTo>
                    <a:pt x="640" y="635"/>
                    <a:pt x="411" y="932"/>
                    <a:pt x="274" y="1274"/>
                  </a:cubicBezTo>
                  <a:cubicBezTo>
                    <a:pt x="0" y="1936"/>
                    <a:pt x="0" y="2644"/>
                    <a:pt x="183" y="3306"/>
                  </a:cubicBezTo>
                  <a:cubicBezTo>
                    <a:pt x="183" y="2621"/>
                    <a:pt x="297" y="1959"/>
                    <a:pt x="594" y="1434"/>
                  </a:cubicBezTo>
                  <a:cubicBezTo>
                    <a:pt x="891" y="886"/>
                    <a:pt x="1416" y="567"/>
                    <a:pt x="2032" y="475"/>
                  </a:cubicBezTo>
                  <a:cubicBezTo>
                    <a:pt x="2147" y="458"/>
                    <a:pt x="2263" y="448"/>
                    <a:pt x="2379" y="448"/>
                  </a:cubicBezTo>
                  <a:cubicBezTo>
                    <a:pt x="2858" y="448"/>
                    <a:pt x="3326" y="605"/>
                    <a:pt x="3675" y="955"/>
                  </a:cubicBezTo>
                  <a:cubicBezTo>
                    <a:pt x="4132" y="1388"/>
                    <a:pt x="4429" y="1982"/>
                    <a:pt x="4634" y="2621"/>
                  </a:cubicBezTo>
                  <a:cubicBezTo>
                    <a:pt x="4611" y="1936"/>
                    <a:pt x="4406" y="1251"/>
                    <a:pt x="3949" y="704"/>
                  </a:cubicBezTo>
                  <a:cubicBezTo>
                    <a:pt x="3721" y="430"/>
                    <a:pt x="3379" y="224"/>
                    <a:pt x="3036" y="87"/>
                  </a:cubicBezTo>
                  <a:cubicBezTo>
                    <a:pt x="2834" y="20"/>
                    <a:pt x="2615" y="0"/>
                    <a:pt x="2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575795" y="1681820"/>
              <a:ext cx="181218" cy="66989"/>
            </a:xfrm>
            <a:custGeom>
              <a:avLst/>
              <a:gdLst/>
              <a:ahLst/>
              <a:cxnLst/>
              <a:rect l="l" t="t" r="r" b="b"/>
              <a:pathLst>
                <a:path w="3065" h="1133" extrusionOk="0">
                  <a:moveTo>
                    <a:pt x="2147" y="1"/>
                  </a:moveTo>
                  <a:cubicBezTo>
                    <a:pt x="1891" y="1"/>
                    <a:pt x="1632" y="43"/>
                    <a:pt x="1398" y="110"/>
                  </a:cubicBezTo>
                  <a:cubicBezTo>
                    <a:pt x="1056" y="201"/>
                    <a:pt x="736" y="361"/>
                    <a:pt x="462" y="566"/>
                  </a:cubicBezTo>
                  <a:cubicBezTo>
                    <a:pt x="325" y="680"/>
                    <a:pt x="189" y="795"/>
                    <a:pt x="74" y="932"/>
                  </a:cubicBezTo>
                  <a:cubicBezTo>
                    <a:pt x="0" y="1024"/>
                    <a:pt x="77" y="1133"/>
                    <a:pt x="170" y="1133"/>
                  </a:cubicBezTo>
                  <a:cubicBezTo>
                    <a:pt x="191" y="1133"/>
                    <a:pt x="213" y="1127"/>
                    <a:pt x="234" y="1114"/>
                  </a:cubicBezTo>
                  <a:cubicBezTo>
                    <a:pt x="371" y="1023"/>
                    <a:pt x="508" y="954"/>
                    <a:pt x="645" y="886"/>
                  </a:cubicBezTo>
                  <a:cubicBezTo>
                    <a:pt x="942" y="749"/>
                    <a:pt x="1216" y="658"/>
                    <a:pt x="1512" y="566"/>
                  </a:cubicBezTo>
                  <a:cubicBezTo>
                    <a:pt x="1809" y="498"/>
                    <a:pt x="2129" y="407"/>
                    <a:pt x="2425" y="384"/>
                  </a:cubicBezTo>
                  <a:cubicBezTo>
                    <a:pt x="2585" y="361"/>
                    <a:pt x="2745" y="338"/>
                    <a:pt x="2905" y="338"/>
                  </a:cubicBezTo>
                  <a:lnTo>
                    <a:pt x="2928" y="338"/>
                  </a:lnTo>
                  <a:cubicBezTo>
                    <a:pt x="3042" y="315"/>
                    <a:pt x="3065" y="133"/>
                    <a:pt x="2950" y="87"/>
                  </a:cubicBezTo>
                  <a:lnTo>
                    <a:pt x="2928" y="87"/>
                  </a:lnTo>
                  <a:cubicBezTo>
                    <a:pt x="2768" y="64"/>
                    <a:pt x="2608" y="19"/>
                    <a:pt x="2425" y="19"/>
                  </a:cubicBezTo>
                  <a:cubicBezTo>
                    <a:pt x="2334" y="6"/>
                    <a:pt x="2240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8038034" y="1615127"/>
              <a:ext cx="188018" cy="39614"/>
            </a:xfrm>
            <a:custGeom>
              <a:avLst/>
              <a:gdLst/>
              <a:ahLst/>
              <a:cxnLst/>
              <a:rect l="l" t="t" r="r" b="b"/>
              <a:pathLst>
                <a:path w="3180" h="670" extrusionOk="0">
                  <a:moveTo>
                    <a:pt x="1725" y="1"/>
                  </a:moveTo>
                  <a:cubicBezTo>
                    <a:pt x="1680" y="1"/>
                    <a:pt x="1636" y="2"/>
                    <a:pt x="1592" y="5"/>
                  </a:cubicBezTo>
                  <a:cubicBezTo>
                    <a:pt x="1227" y="5"/>
                    <a:pt x="884" y="74"/>
                    <a:pt x="565" y="211"/>
                  </a:cubicBezTo>
                  <a:cubicBezTo>
                    <a:pt x="405" y="279"/>
                    <a:pt x="245" y="370"/>
                    <a:pt x="108" y="462"/>
                  </a:cubicBezTo>
                  <a:lnTo>
                    <a:pt x="85" y="462"/>
                  </a:lnTo>
                  <a:cubicBezTo>
                    <a:pt x="0" y="526"/>
                    <a:pt x="54" y="669"/>
                    <a:pt x="155" y="669"/>
                  </a:cubicBezTo>
                  <a:cubicBezTo>
                    <a:pt x="162" y="669"/>
                    <a:pt x="169" y="669"/>
                    <a:pt x="177" y="667"/>
                  </a:cubicBezTo>
                  <a:lnTo>
                    <a:pt x="200" y="667"/>
                  </a:lnTo>
                  <a:cubicBezTo>
                    <a:pt x="359" y="644"/>
                    <a:pt x="519" y="599"/>
                    <a:pt x="656" y="576"/>
                  </a:cubicBezTo>
                  <a:cubicBezTo>
                    <a:pt x="976" y="507"/>
                    <a:pt x="1295" y="485"/>
                    <a:pt x="1592" y="485"/>
                  </a:cubicBezTo>
                  <a:cubicBezTo>
                    <a:pt x="1678" y="478"/>
                    <a:pt x="1762" y="476"/>
                    <a:pt x="1845" y="476"/>
                  </a:cubicBezTo>
                  <a:cubicBezTo>
                    <a:pt x="2072" y="476"/>
                    <a:pt x="2294" y="497"/>
                    <a:pt x="2528" y="530"/>
                  </a:cubicBezTo>
                  <a:cubicBezTo>
                    <a:pt x="2688" y="553"/>
                    <a:pt x="2847" y="576"/>
                    <a:pt x="3007" y="599"/>
                  </a:cubicBezTo>
                  <a:cubicBezTo>
                    <a:pt x="3020" y="604"/>
                    <a:pt x="3031" y="606"/>
                    <a:pt x="3043" y="606"/>
                  </a:cubicBezTo>
                  <a:cubicBezTo>
                    <a:pt x="3134" y="606"/>
                    <a:pt x="3180" y="454"/>
                    <a:pt x="3098" y="393"/>
                  </a:cubicBezTo>
                  <a:cubicBezTo>
                    <a:pt x="2939" y="302"/>
                    <a:pt x="2779" y="234"/>
                    <a:pt x="2619" y="165"/>
                  </a:cubicBezTo>
                  <a:cubicBezTo>
                    <a:pt x="2321" y="66"/>
                    <a:pt x="2023" y="1"/>
                    <a:pt x="1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7867163" y="2076952"/>
              <a:ext cx="163776" cy="69945"/>
            </a:xfrm>
            <a:custGeom>
              <a:avLst/>
              <a:gdLst/>
              <a:ahLst/>
              <a:cxnLst/>
              <a:rect l="l" t="t" r="r" b="b"/>
              <a:pathLst>
                <a:path w="2770" h="1183" extrusionOk="0">
                  <a:moveTo>
                    <a:pt x="2633" y="1"/>
                  </a:moveTo>
                  <a:lnTo>
                    <a:pt x="54" y="411"/>
                  </a:lnTo>
                  <a:cubicBezTo>
                    <a:pt x="54" y="411"/>
                    <a:pt x="0" y="1183"/>
                    <a:pt x="974" y="1183"/>
                  </a:cubicBezTo>
                  <a:cubicBezTo>
                    <a:pt x="1099" y="1183"/>
                    <a:pt x="1240" y="1170"/>
                    <a:pt x="1401" y="1142"/>
                  </a:cubicBezTo>
                  <a:cubicBezTo>
                    <a:pt x="2770" y="891"/>
                    <a:pt x="2633" y="1"/>
                    <a:pt x="2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7362887" y="1815088"/>
              <a:ext cx="95901" cy="93299"/>
            </a:xfrm>
            <a:custGeom>
              <a:avLst/>
              <a:gdLst/>
              <a:ahLst/>
              <a:cxnLst/>
              <a:rect l="l" t="t" r="r" b="b"/>
              <a:pathLst>
                <a:path w="1622" h="1578" extrusionOk="0">
                  <a:moveTo>
                    <a:pt x="797" y="0"/>
                  </a:moveTo>
                  <a:cubicBezTo>
                    <a:pt x="783" y="0"/>
                    <a:pt x="768" y="1"/>
                    <a:pt x="754" y="1"/>
                  </a:cubicBezTo>
                  <a:cubicBezTo>
                    <a:pt x="320" y="47"/>
                    <a:pt x="1" y="412"/>
                    <a:pt x="23" y="846"/>
                  </a:cubicBezTo>
                  <a:cubicBezTo>
                    <a:pt x="45" y="1265"/>
                    <a:pt x="408" y="1578"/>
                    <a:pt x="824" y="1578"/>
                  </a:cubicBezTo>
                  <a:cubicBezTo>
                    <a:pt x="839" y="1578"/>
                    <a:pt x="853" y="1577"/>
                    <a:pt x="868" y="1576"/>
                  </a:cubicBezTo>
                  <a:cubicBezTo>
                    <a:pt x="1302" y="1531"/>
                    <a:pt x="1621" y="1166"/>
                    <a:pt x="1598" y="732"/>
                  </a:cubicBezTo>
                  <a:cubicBezTo>
                    <a:pt x="1554" y="313"/>
                    <a:pt x="1212" y="0"/>
                    <a:pt x="7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7358866" y="1792206"/>
              <a:ext cx="93122" cy="93181"/>
            </a:xfrm>
            <a:custGeom>
              <a:avLst/>
              <a:gdLst/>
              <a:ahLst/>
              <a:cxnLst/>
              <a:rect l="l" t="t" r="r" b="b"/>
              <a:pathLst>
                <a:path w="1575" h="1576" extrusionOk="0">
                  <a:moveTo>
                    <a:pt x="776" y="0"/>
                  </a:moveTo>
                  <a:cubicBezTo>
                    <a:pt x="342" y="0"/>
                    <a:pt x="0" y="366"/>
                    <a:pt x="0" y="776"/>
                  </a:cubicBezTo>
                  <a:cubicBezTo>
                    <a:pt x="0" y="1210"/>
                    <a:pt x="365" y="1575"/>
                    <a:pt x="799" y="1575"/>
                  </a:cubicBezTo>
                  <a:cubicBezTo>
                    <a:pt x="1233" y="1575"/>
                    <a:pt x="1575" y="1210"/>
                    <a:pt x="1575" y="776"/>
                  </a:cubicBezTo>
                  <a:cubicBezTo>
                    <a:pt x="1575" y="343"/>
                    <a:pt x="1210" y="0"/>
                    <a:pt x="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353427" y="1767847"/>
              <a:ext cx="95901" cy="92117"/>
            </a:xfrm>
            <a:custGeom>
              <a:avLst/>
              <a:gdLst/>
              <a:ahLst/>
              <a:cxnLst/>
              <a:rect l="l" t="t" r="r" b="b"/>
              <a:pathLst>
                <a:path w="1622" h="1558" extrusionOk="0">
                  <a:moveTo>
                    <a:pt x="824" y="0"/>
                  </a:moveTo>
                  <a:cubicBezTo>
                    <a:pt x="410" y="0"/>
                    <a:pt x="68" y="313"/>
                    <a:pt x="24" y="732"/>
                  </a:cubicBezTo>
                  <a:cubicBezTo>
                    <a:pt x="1" y="1166"/>
                    <a:pt x="343" y="1531"/>
                    <a:pt x="754" y="1554"/>
                  </a:cubicBezTo>
                  <a:cubicBezTo>
                    <a:pt x="780" y="1556"/>
                    <a:pt x="806" y="1558"/>
                    <a:pt x="832" y="1558"/>
                  </a:cubicBezTo>
                  <a:cubicBezTo>
                    <a:pt x="1233" y="1558"/>
                    <a:pt x="1577" y="1231"/>
                    <a:pt x="1599" y="823"/>
                  </a:cubicBezTo>
                  <a:cubicBezTo>
                    <a:pt x="1621" y="412"/>
                    <a:pt x="1302" y="24"/>
                    <a:pt x="868" y="2"/>
                  </a:cubicBezTo>
                  <a:cubicBezTo>
                    <a:pt x="853" y="1"/>
                    <a:pt x="839" y="0"/>
                    <a:pt x="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349406" y="1743014"/>
              <a:ext cx="98561" cy="91644"/>
            </a:xfrm>
            <a:custGeom>
              <a:avLst/>
              <a:gdLst/>
              <a:ahLst/>
              <a:cxnLst/>
              <a:rect l="l" t="t" r="r" b="b"/>
              <a:pathLst>
                <a:path w="1667" h="1550" extrusionOk="0">
                  <a:moveTo>
                    <a:pt x="812" y="1"/>
                  </a:moveTo>
                  <a:cubicBezTo>
                    <a:pt x="431" y="1"/>
                    <a:pt x="110" y="281"/>
                    <a:pt x="69" y="673"/>
                  </a:cubicBezTo>
                  <a:cubicBezTo>
                    <a:pt x="0" y="1106"/>
                    <a:pt x="320" y="1494"/>
                    <a:pt x="731" y="1540"/>
                  </a:cubicBezTo>
                  <a:cubicBezTo>
                    <a:pt x="773" y="1547"/>
                    <a:pt x="814" y="1550"/>
                    <a:pt x="855" y="1550"/>
                  </a:cubicBezTo>
                  <a:cubicBezTo>
                    <a:pt x="1236" y="1550"/>
                    <a:pt x="1559" y="1270"/>
                    <a:pt x="1621" y="878"/>
                  </a:cubicBezTo>
                  <a:cubicBezTo>
                    <a:pt x="1667" y="444"/>
                    <a:pt x="1370" y="56"/>
                    <a:pt x="936" y="11"/>
                  </a:cubicBezTo>
                  <a:cubicBezTo>
                    <a:pt x="894" y="4"/>
                    <a:pt x="853" y="1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348046" y="1716940"/>
              <a:ext cx="99921" cy="92117"/>
            </a:xfrm>
            <a:custGeom>
              <a:avLst/>
              <a:gdLst/>
              <a:ahLst/>
              <a:cxnLst/>
              <a:rect l="l" t="t" r="r" b="b"/>
              <a:pathLst>
                <a:path w="1690" h="1558" extrusionOk="0">
                  <a:moveTo>
                    <a:pt x="838" y="0"/>
                  </a:moveTo>
                  <a:cubicBezTo>
                    <a:pt x="470" y="0"/>
                    <a:pt x="151" y="257"/>
                    <a:pt x="92" y="634"/>
                  </a:cubicBezTo>
                  <a:cubicBezTo>
                    <a:pt x="0" y="1045"/>
                    <a:pt x="274" y="1456"/>
                    <a:pt x="685" y="1547"/>
                  </a:cubicBezTo>
                  <a:cubicBezTo>
                    <a:pt x="730" y="1554"/>
                    <a:pt x="774" y="1558"/>
                    <a:pt x="818" y="1558"/>
                  </a:cubicBezTo>
                  <a:cubicBezTo>
                    <a:pt x="1200" y="1558"/>
                    <a:pt x="1539" y="1299"/>
                    <a:pt x="1621" y="931"/>
                  </a:cubicBezTo>
                  <a:cubicBezTo>
                    <a:pt x="1690" y="497"/>
                    <a:pt x="1416" y="86"/>
                    <a:pt x="1005" y="18"/>
                  </a:cubicBezTo>
                  <a:cubicBezTo>
                    <a:pt x="948" y="6"/>
                    <a:pt x="893" y="0"/>
                    <a:pt x="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7348046" y="1690689"/>
              <a:ext cx="101281" cy="91939"/>
            </a:xfrm>
            <a:custGeom>
              <a:avLst/>
              <a:gdLst/>
              <a:ahLst/>
              <a:cxnLst/>
              <a:rect l="l" t="t" r="r" b="b"/>
              <a:pathLst>
                <a:path w="1713" h="1555" extrusionOk="0">
                  <a:moveTo>
                    <a:pt x="848" y="1"/>
                  </a:moveTo>
                  <a:cubicBezTo>
                    <a:pt x="506" y="1"/>
                    <a:pt x="187" y="233"/>
                    <a:pt x="92" y="576"/>
                  </a:cubicBezTo>
                  <a:cubicBezTo>
                    <a:pt x="0" y="987"/>
                    <a:pt x="229" y="1421"/>
                    <a:pt x="662" y="1535"/>
                  </a:cubicBezTo>
                  <a:cubicBezTo>
                    <a:pt x="723" y="1548"/>
                    <a:pt x="783" y="1555"/>
                    <a:pt x="842" y="1555"/>
                  </a:cubicBezTo>
                  <a:cubicBezTo>
                    <a:pt x="1187" y="1555"/>
                    <a:pt x="1501" y="1334"/>
                    <a:pt x="1598" y="964"/>
                  </a:cubicBezTo>
                  <a:cubicBezTo>
                    <a:pt x="1712" y="553"/>
                    <a:pt x="1461" y="142"/>
                    <a:pt x="1050" y="28"/>
                  </a:cubicBezTo>
                  <a:cubicBezTo>
                    <a:pt x="983" y="10"/>
                    <a:pt x="915" y="1"/>
                    <a:pt x="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349406" y="1662959"/>
              <a:ext cx="102582" cy="92531"/>
            </a:xfrm>
            <a:custGeom>
              <a:avLst/>
              <a:gdLst/>
              <a:ahLst/>
              <a:cxnLst/>
              <a:rect l="l" t="t" r="r" b="b"/>
              <a:pathLst>
                <a:path w="1735" h="1565" extrusionOk="0">
                  <a:moveTo>
                    <a:pt x="873" y="1"/>
                  </a:moveTo>
                  <a:cubicBezTo>
                    <a:pt x="541" y="1"/>
                    <a:pt x="229" y="213"/>
                    <a:pt x="137" y="543"/>
                  </a:cubicBezTo>
                  <a:cubicBezTo>
                    <a:pt x="0" y="954"/>
                    <a:pt x="206" y="1388"/>
                    <a:pt x="617" y="1524"/>
                  </a:cubicBezTo>
                  <a:cubicBezTo>
                    <a:pt x="698" y="1551"/>
                    <a:pt x="779" y="1564"/>
                    <a:pt x="860" y="1564"/>
                  </a:cubicBezTo>
                  <a:cubicBezTo>
                    <a:pt x="1187" y="1564"/>
                    <a:pt x="1488" y="1352"/>
                    <a:pt x="1598" y="1022"/>
                  </a:cubicBezTo>
                  <a:cubicBezTo>
                    <a:pt x="1735" y="634"/>
                    <a:pt x="1507" y="178"/>
                    <a:pt x="1119" y="41"/>
                  </a:cubicBezTo>
                  <a:cubicBezTo>
                    <a:pt x="1038" y="14"/>
                    <a:pt x="955" y="1"/>
                    <a:pt x="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7352067" y="1636294"/>
              <a:ext cx="104001" cy="91880"/>
            </a:xfrm>
            <a:custGeom>
              <a:avLst/>
              <a:gdLst/>
              <a:ahLst/>
              <a:cxnLst/>
              <a:rect l="l" t="t" r="r" b="b"/>
              <a:pathLst>
                <a:path w="1759" h="1554" extrusionOk="0">
                  <a:moveTo>
                    <a:pt x="872" y="0"/>
                  </a:moveTo>
                  <a:cubicBezTo>
                    <a:pt x="571" y="0"/>
                    <a:pt x="281" y="176"/>
                    <a:pt x="161" y="469"/>
                  </a:cubicBezTo>
                  <a:cubicBezTo>
                    <a:pt x="1" y="880"/>
                    <a:pt x="184" y="1336"/>
                    <a:pt x="594" y="1496"/>
                  </a:cubicBezTo>
                  <a:cubicBezTo>
                    <a:pt x="689" y="1535"/>
                    <a:pt x="787" y="1554"/>
                    <a:pt x="884" y="1554"/>
                  </a:cubicBezTo>
                  <a:cubicBezTo>
                    <a:pt x="1187" y="1554"/>
                    <a:pt x="1478" y="1373"/>
                    <a:pt x="1599" y="1062"/>
                  </a:cubicBezTo>
                  <a:cubicBezTo>
                    <a:pt x="1758" y="674"/>
                    <a:pt x="1576" y="218"/>
                    <a:pt x="1165" y="58"/>
                  </a:cubicBezTo>
                  <a:cubicBezTo>
                    <a:pt x="1070" y="19"/>
                    <a:pt x="970" y="0"/>
                    <a:pt x="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7357506" y="1608742"/>
              <a:ext cx="103942" cy="92176"/>
            </a:xfrm>
            <a:custGeom>
              <a:avLst/>
              <a:gdLst/>
              <a:ahLst/>
              <a:cxnLst/>
              <a:rect l="l" t="t" r="r" b="b"/>
              <a:pathLst>
                <a:path w="1758" h="1559" extrusionOk="0">
                  <a:moveTo>
                    <a:pt x="864" y="0"/>
                  </a:moveTo>
                  <a:cubicBezTo>
                    <a:pt x="586" y="0"/>
                    <a:pt x="311" y="160"/>
                    <a:pt x="183" y="433"/>
                  </a:cubicBezTo>
                  <a:cubicBezTo>
                    <a:pt x="0" y="821"/>
                    <a:pt x="160" y="1277"/>
                    <a:pt x="525" y="1483"/>
                  </a:cubicBezTo>
                  <a:cubicBezTo>
                    <a:pt x="634" y="1534"/>
                    <a:pt x="749" y="1558"/>
                    <a:pt x="864" y="1558"/>
                  </a:cubicBezTo>
                  <a:cubicBezTo>
                    <a:pt x="1158" y="1558"/>
                    <a:pt x="1444" y="1397"/>
                    <a:pt x="1575" y="1118"/>
                  </a:cubicBezTo>
                  <a:cubicBezTo>
                    <a:pt x="1758" y="730"/>
                    <a:pt x="1598" y="273"/>
                    <a:pt x="1210" y="90"/>
                  </a:cubicBezTo>
                  <a:cubicBezTo>
                    <a:pt x="1101" y="29"/>
                    <a:pt x="982" y="0"/>
                    <a:pt x="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7364247" y="1581131"/>
              <a:ext cx="103942" cy="91644"/>
            </a:xfrm>
            <a:custGeom>
              <a:avLst/>
              <a:gdLst/>
              <a:ahLst/>
              <a:cxnLst/>
              <a:rect l="l" t="t" r="r" b="b"/>
              <a:pathLst>
                <a:path w="1758" h="1550" extrusionOk="0">
                  <a:moveTo>
                    <a:pt x="894" y="0"/>
                  </a:moveTo>
                  <a:cubicBezTo>
                    <a:pt x="625" y="0"/>
                    <a:pt x="359" y="137"/>
                    <a:pt x="206" y="398"/>
                  </a:cubicBezTo>
                  <a:cubicBezTo>
                    <a:pt x="0" y="763"/>
                    <a:pt x="114" y="1242"/>
                    <a:pt x="502" y="1448"/>
                  </a:cubicBezTo>
                  <a:cubicBezTo>
                    <a:pt x="624" y="1516"/>
                    <a:pt x="759" y="1549"/>
                    <a:pt x="891" y="1549"/>
                  </a:cubicBezTo>
                  <a:cubicBezTo>
                    <a:pt x="1157" y="1549"/>
                    <a:pt x="1416" y="1417"/>
                    <a:pt x="1552" y="1174"/>
                  </a:cubicBezTo>
                  <a:cubicBezTo>
                    <a:pt x="1758" y="809"/>
                    <a:pt x="1644" y="329"/>
                    <a:pt x="1279" y="101"/>
                  </a:cubicBezTo>
                  <a:cubicBezTo>
                    <a:pt x="1158" y="33"/>
                    <a:pt x="1026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373707" y="1553992"/>
              <a:ext cx="103942" cy="91466"/>
            </a:xfrm>
            <a:custGeom>
              <a:avLst/>
              <a:gdLst/>
              <a:ahLst/>
              <a:cxnLst/>
              <a:rect l="l" t="t" r="r" b="b"/>
              <a:pathLst>
                <a:path w="1758" h="1547" extrusionOk="0">
                  <a:moveTo>
                    <a:pt x="881" y="1"/>
                  </a:moveTo>
                  <a:cubicBezTo>
                    <a:pt x="634" y="1"/>
                    <a:pt x="386" y="117"/>
                    <a:pt x="228" y="332"/>
                  </a:cubicBezTo>
                  <a:cubicBezTo>
                    <a:pt x="0" y="697"/>
                    <a:pt x="91" y="1176"/>
                    <a:pt x="434" y="1404"/>
                  </a:cubicBezTo>
                  <a:cubicBezTo>
                    <a:pt x="573" y="1500"/>
                    <a:pt x="729" y="1546"/>
                    <a:pt x="881" y="1546"/>
                  </a:cubicBezTo>
                  <a:cubicBezTo>
                    <a:pt x="1128" y="1546"/>
                    <a:pt x="1365" y="1425"/>
                    <a:pt x="1507" y="1199"/>
                  </a:cubicBezTo>
                  <a:cubicBezTo>
                    <a:pt x="1758" y="857"/>
                    <a:pt x="1666" y="377"/>
                    <a:pt x="1301" y="126"/>
                  </a:cubicBezTo>
                  <a:cubicBezTo>
                    <a:pt x="1174" y="41"/>
                    <a:pt x="1028" y="1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7384467" y="1527031"/>
              <a:ext cx="102641" cy="91112"/>
            </a:xfrm>
            <a:custGeom>
              <a:avLst/>
              <a:gdLst/>
              <a:ahLst/>
              <a:cxnLst/>
              <a:rect l="l" t="t" r="r" b="b"/>
              <a:pathLst>
                <a:path w="1736" h="1541" extrusionOk="0">
                  <a:moveTo>
                    <a:pt x="876" y="1"/>
                  </a:moveTo>
                  <a:cubicBezTo>
                    <a:pt x="647" y="1"/>
                    <a:pt x="419" y="101"/>
                    <a:pt x="275" y="286"/>
                  </a:cubicBezTo>
                  <a:cubicBezTo>
                    <a:pt x="1" y="628"/>
                    <a:pt x="69" y="1107"/>
                    <a:pt x="389" y="1381"/>
                  </a:cubicBezTo>
                  <a:cubicBezTo>
                    <a:pt x="534" y="1487"/>
                    <a:pt x="703" y="1540"/>
                    <a:pt x="871" y="1540"/>
                  </a:cubicBezTo>
                  <a:cubicBezTo>
                    <a:pt x="1100" y="1540"/>
                    <a:pt x="1326" y="1442"/>
                    <a:pt x="1484" y="1244"/>
                  </a:cubicBezTo>
                  <a:cubicBezTo>
                    <a:pt x="1735" y="925"/>
                    <a:pt x="1690" y="422"/>
                    <a:pt x="1347" y="171"/>
                  </a:cubicBezTo>
                  <a:cubicBezTo>
                    <a:pt x="1212" y="55"/>
                    <a:pt x="1044" y="1"/>
                    <a:pt x="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97948" y="1500484"/>
              <a:ext cx="101281" cy="90875"/>
            </a:xfrm>
            <a:custGeom>
              <a:avLst/>
              <a:gdLst/>
              <a:ahLst/>
              <a:cxnLst/>
              <a:rect l="l" t="t" r="r" b="b"/>
              <a:pathLst>
                <a:path w="1713" h="1537" extrusionOk="0">
                  <a:moveTo>
                    <a:pt x="862" y="1"/>
                  </a:moveTo>
                  <a:cubicBezTo>
                    <a:pt x="650" y="1"/>
                    <a:pt x="442" y="87"/>
                    <a:pt x="298" y="255"/>
                  </a:cubicBezTo>
                  <a:cubicBezTo>
                    <a:pt x="1" y="552"/>
                    <a:pt x="24" y="1054"/>
                    <a:pt x="343" y="1328"/>
                  </a:cubicBezTo>
                  <a:cubicBezTo>
                    <a:pt x="483" y="1468"/>
                    <a:pt x="669" y="1537"/>
                    <a:pt x="858" y="1537"/>
                  </a:cubicBezTo>
                  <a:cubicBezTo>
                    <a:pt x="1069" y="1537"/>
                    <a:pt x="1282" y="1451"/>
                    <a:pt x="1439" y="1282"/>
                  </a:cubicBezTo>
                  <a:cubicBezTo>
                    <a:pt x="1713" y="986"/>
                    <a:pt x="1690" y="483"/>
                    <a:pt x="1393" y="210"/>
                  </a:cubicBezTo>
                  <a:cubicBezTo>
                    <a:pt x="1242" y="69"/>
                    <a:pt x="1051" y="1"/>
                    <a:pt x="8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412847" y="1474055"/>
              <a:ext cx="101222" cy="91703"/>
            </a:xfrm>
            <a:custGeom>
              <a:avLst/>
              <a:gdLst/>
              <a:ahLst/>
              <a:cxnLst/>
              <a:rect l="l" t="t" r="r" b="b"/>
              <a:pathLst>
                <a:path w="1712" h="1551" extrusionOk="0">
                  <a:moveTo>
                    <a:pt x="865" y="0"/>
                  </a:moveTo>
                  <a:cubicBezTo>
                    <a:pt x="675" y="0"/>
                    <a:pt x="485" y="68"/>
                    <a:pt x="342" y="200"/>
                  </a:cubicBezTo>
                  <a:cubicBezTo>
                    <a:pt x="23" y="497"/>
                    <a:pt x="0" y="976"/>
                    <a:pt x="297" y="1296"/>
                  </a:cubicBezTo>
                  <a:cubicBezTo>
                    <a:pt x="453" y="1464"/>
                    <a:pt x="661" y="1550"/>
                    <a:pt x="869" y="1550"/>
                  </a:cubicBezTo>
                  <a:cubicBezTo>
                    <a:pt x="1055" y="1550"/>
                    <a:pt x="1241" y="1481"/>
                    <a:pt x="1392" y="1341"/>
                  </a:cubicBezTo>
                  <a:cubicBezTo>
                    <a:pt x="1689" y="1045"/>
                    <a:pt x="1712" y="565"/>
                    <a:pt x="1415" y="246"/>
                  </a:cubicBezTo>
                  <a:cubicBezTo>
                    <a:pt x="1273" y="80"/>
                    <a:pt x="1069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7428988" y="1448750"/>
              <a:ext cx="102641" cy="91112"/>
            </a:xfrm>
            <a:custGeom>
              <a:avLst/>
              <a:gdLst/>
              <a:ahLst/>
              <a:cxnLst/>
              <a:rect l="l" t="t" r="r" b="b"/>
              <a:pathLst>
                <a:path w="1736" h="1541" extrusionOk="0">
                  <a:moveTo>
                    <a:pt x="872" y="1"/>
                  </a:moveTo>
                  <a:cubicBezTo>
                    <a:pt x="704" y="1"/>
                    <a:pt x="534" y="55"/>
                    <a:pt x="389" y="172"/>
                  </a:cubicBezTo>
                  <a:cubicBezTo>
                    <a:pt x="69" y="423"/>
                    <a:pt x="1" y="902"/>
                    <a:pt x="275" y="1244"/>
                  </a:cubicBezTo>
                  <a:cubicBezTo>
                    <a:pt x="420" y="1442"/>
                    <a:pt x="641" y="1541"/>
                    <a:pt x="867" y="1541"/>
                  </a:cubicBezTo>
                  <a:cubicBezTo>
                    <a:pt x="1033" y="1541"/>
                    <a:pt x="1203" y="1488"/>
                    <a:pt x="1348" y="1381"/>
                  </a:cubicBezTo>
                  <a:cubicBezTo>
                    <a:pt x="1690" y="1107"/>
                    <a:pt x="1736" y="628"/>
                    <a:pt x="1485" y="286"/>
                  </a:cubicBezTo>
                  <a:cubicBezTo>
                    <a:pt x="1327" y="102"/>
                    <a:pt x="1101" y="1"/>
                    <a:pt x="8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447908" y="1423858"/>
              <a:ext cx="104001" cy="91052"/>
            </a:xfrm>
            <a:custGeom>
              <a:avLst/>
              <a:gdLst/>
              <a:ahLst/>
              <a:cxnLst/>
              <a:rect l="l" t="t" r="r" b="b"/>
              <a:pathLst>
                <a:path w="1759" h="1540" extrusionOk="0">
                  <a:moveTo>
                    <a:pt x="867" y="0"/>
                  </a:moveTo>
                  <a:cubicBezTo>
                    <a:pt x="720" y="0"/>
                    <a:pt x="569" y="43"/>
                    <a:pt x="434" y="136"/>
                  </a:cubicBezTo>
                  <a:cubicBezTo>
                    <a:pt x="92" y="364"/>
                    <a:pt x="1" y="844"/>
                    <a:pt x="229" y="1209"/>
                  </a:cubicBezTo>
                  <a:cubicBezTo>
                    <a:pt x="372" y="1424"/>
                    <a:pt x="614" y="1540"/>
                    <a:pt x="865" y="1540"/>
                  </a:cubicBezTo>
                  <a:cubicBezTo>
                    <a:pt x="1014" y="1540"/>
                    <a:pt x="1166" y="1499"/>
                    <a:pt x="1302" y="1414"/>
                  </a:cubicBezTo>
                  <a:cubicBezTo>
                    <a:pt x="1644" y="1186"/>
                    <a:pt x="1758" y="707"/>
                    <a:pt x="1507" y="341"/>
                  </a:cubicBezTo>
                  <a:cubicBezTo>
                    <a:pt x="1363" y="126"/>
                    <a:pt x="1119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7468129" y="1400563"/>
              <a:ext cx="104001" cy="90993"/>
            </a:xfrm>
            <a:custGeom>
              <a:avLst/>
              <a:gdLst/>
              <a:ahLst/>
              <a:cxnLst/>
              <a:rect l="l" t="t" r="r" b="b"/>
              <a:pathLst>
                <a:path w="1759" h="1539" extrusionOk="0">
                  <a:moveTo>
                    <a:pt x="889" y="1"/>
                  </a:moveTo>
                  <a:cubicBezTo>
                    <a:pt x="766" y="1"/>
                    <a:pt x="642" y="31"/>
                    <a:pt x="526" y="96"/>
                  </a:cubicBezTo>
                  <a:cubicBezTo>
                    <a:pt x="138" y="302"/>
                    <a:pt x="1" y="758"/>
                    <a:pt x="206" y="1146"/>
                  </a:cubicBezTo>
                  <a:cubicBezTo>
                    <a:pt x="347" y="1396"/>
                    <a:pt x="615" y="1539"/>
                    <a:pt x="887" y="1539"/>
                  </a:cubicBezTo>
                  <a:cubicBezTo>
                    <a:pt x="1014" y="1539"/>
                    <a:pt x="1141" y="1508"/>
                    <a:pt x="1256" y="1443"/>
                  </a:cubicBezTo>
                  <a:cubicBezTo>
                    <a:pt x="1644" y="1238"/>
                    <a:pt x="1758" y="758"/>
                    <a:pt x="1553" y="393"/>
                  </a:cubicBezTo>
                  <a:cubicBezTo>
                    <a:pt x="1413" y="144"/>
                    <a:pt x="1155" y="1"/>
                    <a:pt x="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7492429" y="1377741"/>
              <a:ext cx="104001" cy="90816"/>
            </a:xfrm>
            <a:custGeom>
              <a:avLst/>
              <a:gdLst/>
              <a:ahLst/>
              <a:cxnLst/>
              <a:rect l="l" t="t" r="r" b="b"/>
              <a:pathLst>
                <a:path w="1759" h="1536" extrusionOk="0">
                  <a:moveTo>
                    <a:pt x="866" y="0"/>
                  </a:moveTo>
                  <a:cubicBezTo>
                    <a:pt x="759" y="0"/>
                    <a:pt x="652" y="23"/>
                    <a:pt x="549" y="72"/>
                  </a:cubicBezTo>
                  <a:cubicBezTo>
                    <a:pt x="161" y="231"/>
                    <a:pt x="1" y="688"/>
                    <a:pt x="183" y="1076"/>
                  </a:cubicBezTo>
                  <a:cubicBezTo>
                    <a:pt x="301" y="1361"/>
                    <a:pt x="578" y="1535"/>
                    <a:pt x="871" y="1535"/>
                  </a:cubicBezTo>
                  <a:cubicBezTo>
                    <a:pt x="977" y="1535"/>
                    <a:pt x="1085" y="1512"/>
                    <a:pt x="1188" y="1464"/>
                  </a:cubicBezTo>
                  <a:cubicBezTo>
                    <a:pt x="1576" y="1304"/>
                    <a:pt x="1758" y="848"/>
                    <a:pt x="1576" y="460"/>
                  </a:cubicBezTo>
                  <a:cubicBezTo>
                    <a:pt x="1442" y="174"/>
                    <a:pt x="1160" y="0"/>
                    <a:pt x="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518089" y="1356515"/>
              <a:ext cx="102641" cy="90639"/>
            </a:xfrm>
            <a:custGeom>
              <a:avLst/>
              <a:gdLst/>
              <a:ahLst/>
              <a:cxnLst/>
              <a:rect l="l" t="t" r="r" b="b"/>
              <a:pathLst>
                <a:path w="1736" h="1533" extrusionOk="0">
                  <a:moveTo>
                    <a:pt x="876" y="0"/>
                  </a:moveTo>
                  <a:cubicBezTo>
                    <a:pt x="791" y="0"/>
                    <a:pt x="703" y="14"/>
                    <a:pt x="617" y="42"/>
                  </a:cubicBezTo>
                  <a:cubicBezTo>
                    <a:pt x="229" y="179"/>
                    <a:pt x="0" y="613"/>
                    <a:pt x="160" y="1024"/>
                  </a:cubicBezTo>
                  <a:cubicBezTo>
                    <a:pt x="267" y="1327"/>
                    <a:pt x="554" y="1532"/>
                    <a:pt x="870" y="1532"/>
                  </a:cubicBezTo>
                  <a:cubicBezTo>
                    <a:pt x="960" y="1532"/>
                    <a:pt x="1051" y="1516"/>
                    <a:pt x="1142" y="1480"/>
                  </a:cubicBezTo>
                  <a:cubicBezTo>
                    <a:pt x="1530" y="1344"/>
                    <a:pt x="1735" y="910"/>
                    <a:pt x="1598" y="499"/>
                  </a:cubicBezTo>
                  <a:cubicBezTo>
                    <a:pt x="1490" y="193"/>
                    <a:pt x="1197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7547770" y="1335762"/>
              <a:ext cx="101281" cy="91052"/>
            </a:xfrm>
            <a:custGeom>
              <a:avLst/>
              <a:gdLst/>
              <a:ahLst/>
              <a:cxnLst/>
              <a:rect l="l" t="t" r="r" b="b"/>
              <a:pathLst>
                <a:path w="1713" h="1540" extrusionOk="0">
                  <a:moveTo>
                    <a:pt x="863" y="1"/>
                  </a:moveTo>
                  <a:cubicBezTo>
                    <a:pt x="797" y="1"/>
                    <a:pt x="730" y="10"/>
                    <a:pt x="663" y="28"/>
                  </a:cubicBezTo>
                  <a:cubicBezTo>
                    <a:pt x="252" y="142"/>
                    <a:pt x="1" y="553"/>
                    <a:pt x="115" y="964"/>
                  </a:cubicBezTo>
                  <a:cubicBezTo>
                    <a:pt x="210" y="1308"/>
                    <a:pt x="513" y="1540"/>
                    <a:pt x="850" y="1540"/>
                  </a:cubicBezTo>
                  <a:cubicBezTo>
                    <a:pt x="916" y="1540"/>
                    <a:pt x="983" y="1531"/>
                    <a:pt x="1051" y="1512"/>
                  </a:cubicBezTo>
                  <a:cubicBezTo>
                    <a:pt x="1461" y="1421"/>
                    <a:pt x="1712" y="987"/>
                    <a:pt x="1598" y="576"/>
                  </a:cubicBezTo>
                  <a:cubicBezTo>
                    <a:pt x="1503" y="233"/>
                    <a:pt x="1200" y="1"/>
                    <a:pt x="8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580171" y="1317907"/>
              <a:ext cx="98561" cy="90343"/>
            </a:xfrm>
            <a:custGeom>
              <a:avLst/>
              <a:gdLst/>
              <a:ahLst/>
              <a:cxnLst/>
              <a:rect l="l" t="t" r="r" b="b"/>
              <a:pathLst>
                <a:path w="1667" h="1528" extrusionOk="0">
                  <a:moveTo>
                    <a:pt x="818" y="0"/>
                  </a:moveTo>
                  <a:cubicBezTo>
                    <a:pt x="774" y="0"/>
                    <a:pt x="730" y="4"/>
                    <a:pt x="685" y="11"/>
                  </a:cubicBezTo>
                  <a:cubicBezTo>
                    <a:pt x="274" y="79"/>
                    <a:pt x="0" y="490"/>
                    <a:pt x="69" y="901"/>
                  </a:cubicBezTo>
                  <a:cubicBezTo>
                    <a:pt x="130" y="1269"/>
                    <a:pt x="467" y="1528"/>
                    <a:pt x="832" y="1528"/>
                  </a:cubicBezTo>
                  <a:cubicBezTo>
                    <a:pt x="874" y="1528"/>
                    <a:pt x="917" y="1524"/>
                    <a:pt x="959" y="1517"/>
                  </a:cubicBezTo>
                  <a:cubicBezTo>
                    <a:pt x="1370" y="1449"/>
                    <a:pt x="1667" y="1038"/>
                    <a:pt x="1575" y="627"/>
                  </a:cubicBezTo>
                  <a:cubicBezTo>
                    <a:pt x="1514" y="259"/>
                    <a:pt x="1196" y="0"/>
                    <a:pt x="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7615232" y="1300701"/>
              <a:ext cx="94541" cy="90993"/>
            </a:xfrm>
            <a:custGeom>
              <a:avLst/>
              <a:gdLst/>
              <a:ahLst/>
              <a:cxnLst/>
              <a:rect l="l" t="t" r="r" b="b"/>
              <a:pathLst>
                <a:path w="1599" h="1539" extrusionOk="0">
                  <a:moveTo>
                    <a:pt x="810" y="1"/>
                  </a:moveTo>
                  <a:cubicBezTo>
                    <a:pt x="784" y="1"/>
                    <a:pt x="758" y="2"/>
                    <a:pt x="731" y="5"/>
                  </a:cubicBezTo>
                  <a:cubicBezTo>
                    <a:pt x="298" y="51"/>
                    <a:pt x="1" y="416"/>
                    <a:pt x="24" y="850"/>
                  </a:cubicBezTo>
                  <a:cubicBezTo>
                    <a:pt x="66" y="1234"/>
                    <a:pt x="409" y="1539"/>
                    <a:pt x="790" y="1539"/>
                  </a:cubicBezTo>
                  <a:cubicBezTo>
                    <a:pt x="816" y="1539"/>
                    <a:pt x="842" y="1537"/>
                    <a:pt x="868" y="1534"/>
                  </a:cubicBezTo>
                  <a:cubicBezTo>
                    <a:pt x="1302" y="1489"/>
                    <a:pt x="1599" y="1123"/>
                    <a:pt x="1553" y="690"/>
                  </a:cubicBezTo>
                  <a:cubicBezTo>
                    <a:pt x="1532" y="305"/>
                    <a:pt x="1190" y="1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7653012" y="1286038"/>
              <a:ext cx="91880" cy="90580"/>
            </a:xfrm>
            <a:custGeom>
              <a:avLst/>
              <a:gdLst/>
              <a:ahLst/>
              <a:cxnLst/>
              <a:rect l="l" t="t" r="r" b="b"/>
              <a:pathLst>
                <a:path w="1554" h="1532" extrusionOk="0">
                  <a:moveTo>
                    <a:pt x="795" y="1"/>
                  </a:moveTo>
                  <a:cubicBezTo>
                    <a:pt x="782" y="1"/>
                    <a:pt x="768" y="1"/>
                    <a:pt x="754" y="2"/>
                  </a:cubicBezTo>
                  <a:cubicBezTo>
                    <a:pt x="321" y="2"/>
                    <a:pt x="1" y="344"/>
                    <a:pt x="1" y="778"/>
                  </a:cubicBezTo>
                  <a:cubicBezTo>
                    <a:pt x="1" y="1189"/>
                    <a:pt x="366" y="1531"/>
                    <a:pt x="777" y="1531"/>
                  </a:cubicBezTo>
                  <a:cubicBezTo>
                    <a:pt x="1211" y="1531"/>
                    <a:pt x="1553" y="1166"/>
                    <a:pt x="1530" y="755"/>
                  </a:cubicBezTo>
                  <a:cubicBezTo>
                    <a:pt x="1530" y="335"/>
                    <a:pt x="1209" y="1"/>
                    <a:pt x="7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690852" y="1272558"/>
              <a:ext cx="93122" cy="90639"/>
            </a:xfrm>
            <a:custGeom>
              <a:avLst/>
              <a:gdLst/>
              <a:ahLst/>
              <a:cxnLst/>
              <a:rect l="l" t="t" r="r" b="b"/>
              <a:pathLst>
                <a:path w="1575" h="1533" extrusionOk="0">
                  <a:moveTo>
                    <a:pt x="780" y="1"/>
                  </a:moveTo>
                  <a:cubicBezTo>
                    <a:pt x="387" y="1"/>
                    <a:pt x="45" y="313"/>
                    <a:pt x="23" y="732"/>
                  </a:cubicBezTo>
                  <a:cubicBezTo>
                    <a:pt x="0" y="1143"/>
                    <a:pt x="320" y="1508"/>
                    <a:pt x="730" y="1531"/>
                  </a:cubicBezTo>
                  <a:cubicBezTo>
                    <a:pt x="745" y="1532"/>
                    <a:pt x="760" y="1532"/>
                    <a:pt x="774" y="1532"/>
                  </a:cubicBezTo>
                  <a:cubicBezTo>
                    <a:pt x="1188" y="1532"/>
                    <a:pt x="1530" y="1220"/>
                    <a:pt x="1552" y="801"/>
                  </a:cubicBezTo>
                  <a:cubicBezTo>
                    <a:pt x="1575" y="390"/>
                    <a:pt x="1255" y="24"/>
                    <a:pt x="822" y="2"/>
                  </a:cubicBezTo>
                  <a:cubicBezTo>
                    <a:pt x="808" y="1"/>
                    <a:pt x="794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7729934" y="1261265"/>
              <a:ext cx="97261" cy="91289"/>
            </a:xfrm>
            <a:custGeom>
              <a:avLst/>
              <a:gdLst/>
              <a:ahLst/>
              <a:cxnLst/>
              <a:rect l="l" t="t" r="r" b="b"/>
              <a:pathLst>
                <a:path w="1645" h="1544" extrusionOk="0">
                  <a:moveTo>
                    <a:pt x="796" y="0"/>
                  </a:moveTo>
                  <a:cubicBezTo>
                    <a:pt x="431" y="0"/>
                    <a:pt x="109" y="280"/>
                    <a:pt x="47" y="672"/>
                  </a:cubicBezTo>
                  <a:cubicBezTo>
                    <a:pt x="1" y="1083"/>
                    <a:pt x="298" y="1471"/>
                    <a:pt x="709" y="1539"/>
                  </a:cubicBezTo>
                  <a:cubicBezTo>
                    <a:pt x="738" y="1542"/>
                    <a:pt x="768" y="1544"/>
                    <a:pt x="797" y="1544"/>
                  </a:cubicBezTo>
                  <a:cubicBezTo>
                    <a:pt x="1194" y="1544"/>
                    <a:pt x="1533" y="1260"/>
                    <a:pt x="1576" y="877"/>
                  </a:cubicBezTo>
                  <a:cubicBezTo>
                    <a:pt x="1644" y="444"/>
                    <a:pt x="1348" y="56"/>
                    <a:pt x="914" y="10"/>
                  </a:cubicBezTo>
                  <a:cubicBezTo>
                    <a:pt x="874" y="3"/>
                    <a:pt x="835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7773154" y="1252692"/>
              <a:ext cx="98561" cy="90816"/>
            </a:xfrm>
            <a:custGeom>
              <a:avLst/>
              <a:gdLst/>
              <a:ahLst/>
              <a:cxnLst/>
              <a:rect l="l" t="t" r="r" b="b"/>
              <a:pathLst>
                <a:path w="1667" h="1536" extrusionOk="0">
                  <a:moveTo>
                    <a:pt x="822" y="1"/>
                  </a:moveTo>
                  <a:cubicBezTo>
                    <a:pt x="470" y="1"/>
                    <a:pt x="151" y="254"/>
                    <a:pt x="92" y="612"/>
                  </a:cubicBezTo>
                  <a:cubicBezTo>
                    <a:pt x="0" y="1022"/>
                    <a:pt x="274" y="1433"/>
                    <a:pt x="685" y="1525"/>
                  </a:cubicBezTo>
                  <a:cubicBezTo>
                    <a:pt x="730" y="1532"/>
                    <a:pt x="775" y="1536"/>
                    <a:pt x="820" y="1536"/>
                  </a:cubicBezTo>
                  <a:cubicBezTo>
                    <a:pt x="1182" y="1536"/>
                    <a:pt x="1517" y="1294"/>
                    <a:pt x="1598" y="908"/>
                  </a:cubicBezTo>
                  <a:cubicBezTo>
                    <a:pt x="1667" y="497"/>
                    <a:pt x="1416" y="87"/>
                    <a:pt x="982" y="18"/>
                  </a:cubicBezTo>
                  <a:cubicBezTo>
                    <a:pt x="928" y="6"/>
                    <a:pt x="875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820395" y="1246602"/>
              <a:ext cx="101281" cy="90520"/>
            </a:xfrm>
            <a:custGeom>
              <a:avLst/>
              <a:gdLst/>
              <a:ahLst/>
              <a:cxnLst/>
              <a:rect l="l" t="t" r="r" b="b"/>
              <a:pathLst>
                <a:path w="1713" h="1531" extrusionOk="0">
                  <a:moveTo>
                    <a:pt x="882" y="0"/>
                  </a:moveTo>
                  <a:cubicBezTo>
                    <a:pt x="544" y="0"/>
                    <a:pt x="232" y="215"/>
                    <a:pt x="137" y="555"/>
                  </a:cubicBezTo>
                  <a:cubicBezTo>
                    <a:pt x="0" y="943"/>
                    <a:pt x="229" y="1376"/>
                    <a:pt x="639" y="1491"/>
                  </a:cubicBezTo>
                  <a:cubicBezTo>
                    <a:pt x="720" y="1518"/>
                    <a:pt x="802" y="1530"/>
                    <a:pt x="883" y="1530"/>
                  </a:cubicBezTo>
                  <a:cubicBezTo>
                    <a:pt x="1209" y="1530"/>
                    <a:pt x="1506" y="1318"/>
                    <a:pt x="1598" y="988"/>
                  </a:cubicBezTo>
                  <a:cubicBezTo>
                    <a:pt x="1712" y="578"/>
                    <a:pt x="1484" y="144"/>
                    <a:pt x="1096" y="30"/>
                  </a:cubicBezTo>
                  <a:cubicBezTo>
                    <a:pt x="1025" y="10"/>
                    <a:pt x="952" y="0"/>
                    <a:pt x="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7868996" y="1243764"/>
              <a:ext cx="102582" cy="90816"/>
            </a:xfrm>
            <a:custGeom>
              <a:avLst/>
              <a:gdLst/>
              <a:ahLst/>
              <a:cxnLst/>
              <a:rect l="l" t="t" r="r" b="b"/>
              <a:pathLst>
                <a:path w="1735" h="1536" extrusionOk="0">
                  <a:moveTo>
                    <a:pt x="865" y="0"/>
                  </a:moveTo>
                  <a:cubicBezTo>
                    <a:pt x="558" y="0"/>
                    <a:pt x="265" y="191"/>
                    <a:pt x="160" y="489"/>
                  </a:cubicBezTo>
                  <a:cubicBezTo>
                    <a:pt x="0" y="900"/>
                    <a:pt x="205" y="1333"/>
                    <a:pt x="593" y="1493"/>
                  </a:cubicBezTo>
                  <a:cubicBezTo>
                    <a:pt x="680" y="1522"/>
                    <a:pt x="767" y="1535"/>
                    <a:pt x="853" y="1535"/>
                  </a:cubicBezTo>
                  <a:cubicBezTo>
                    <a:pt x="1175" y="1535"/>
                    <a:pt x="1472" y="1343"/>
                    <a:pt x="1598" y="1036"/>
                  </a:cubicBezTo>
                  <a:cubicBezTo>
                    <a:pt x="1735" y="648"/>
                    <a:pt x="1529" y="192"/>
                    <a:pt x="1141" y="55"/>
                  </a:cubicBezTo>
                  <a:cubicBezTo>
                    <a:pt x="1051" y="18"/>
                    <a:pt x="957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7914876" y="1243882"/>
              <a:ext cx="103942" cy="91052"/>
            </a:xfrm>
            <a:custGeom>
              <a:avLst/>
              <a:gdLst/>
              <a:ahLst/>
              <a:cxnLst/>
              <a:rect l="l" t="t" r="r" b="b"/>
              <a:pathLst>
                <a:path w="1758" h="1540" extrusionOk="0">
                  <a:moveTo>
                    <a:pt x="857" y="0"/>
                  </a:moveTo>
                  <a:cubicBezTo>
                    <a:pt x="576" y="0"/>
                    <a:pt x="314" y="162"/>
                    <a:pt x="183" y="441"/>
                  </a:cubicBezTo>
                  <a:cubicBezTo>
                    <a:pt x="0" y="829"/>
                    <a:pt x="160" y="1286"/>
                    <a:pt x="548" y="1468"/>
                  </a:cubicBezTo>
                  <a:cubicBezTo>
                    <a:pt x="651" y="1517"/>
                    <a:pt x="759" y="1539"/>
                    <a:pt x="865" y="1539"/>
                  </a:cubicBezTo>
                  <a:cubicBezTo>
                    <a:pt x="1159" y="1539"/>
                    <a:pt x="1441" y="1365"/>
                    <a:pt x="1575" y="1080"/>
                  </a:cubicBezTo>
                  <a:cubicBezTo>
                    <a:pt x="1758" y="715"/>
                    <a:pt x="1575" y="258"/>
                    <a:pt x="1187" y="76"/>
                  </a:cubicBezTo>
                  <a:cubicBezTo>
                    <a:pt x="1078" y="25"/>
                    <a:pt x="966" y="0"/>
                    <a:pt x="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7958038" y="1246720"/>
              <a:ext cx="104001" cy="90993"/>
            </a:xfrm>
            <a:custGeom>
              <a:avLst/>
              <a:gdLst/>
              <a:ahLst/>
              <a:cxnLst/>
              <a:rect l="l" t="t" r="r" b="b"/>
              <a:pathLst>
                <a:path w="1759" h="1539" extrusionOk="0">
                  <a:moveTo>
                    <a:pt x="887" y="1"/>
                  </a:moveTo>
                  <a:cubicBezTo>
                    <a:pt x="615" y="1"/>
                    <a:pt x="346" y="143"/>
                    <a:pt x="206" y="393"/>
                  </a:cubicBezTo>
                  <a:cubicBezTo>
                    <a:pt x="0" y="781"/>
                    <a:pt x="137" y="1238"/>
                    <a:pt x="525" y="1443"/>
                  </a:cubicBezTo>
                  <a:cubicBezTo>
                    <a:pt x="641" y="1508"/>
                    <a:pt x="766" y="1539"/>
                    <a:pt x="889" y="1539"/>
                  </a:cubicBezTo>
                  <a:cubicBezTo>
                    <a:pt x="1155" y="1539"/>
                    <a:pt x="1412" y="1396"/>
                    <a:pt x="1553" y="1146"/>
                  </a:cubicBezTo>
                  <a:cubicBezTo>
                    <a:pt x="1758" y="781"/>
                    <a:pt x="1621" y="302"/>
                    <a:pt x="1256" y="96"/>
                  </a:cubicBezTo>
                  <a:cubicBezTo>
                    <a:pt x="1140" y="31"/>
                    <a:pt x="1013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999898" y="1253047"/>
              <a:ext cx="103942" cy="90402"/>
            </a:xfrm>
            <a:custGeom>
              <a:avLst/>
              <a:gdLst/>
              <a:ahLst/>
              <a:cxnLst/>
              <a:rect l="l" t="t" r="r" b="b"/>
              <a:pathLst>
                <a:path w="1758" h="1529" extrusionOk="0">
                  <a:moveTo>
                    <a:pt x="865" y="1"/>
                  </a:moveTo>
                  <a:cubicBezTo>
                    <a:pt x="614" y="1"/>
                    <a:pt x="372" y="117"/>
                    <a:pt x="228" y="332"/>
                  </a:cubicBezTo>
                  <a:cubicBezTo>
                    <a:pt x="0" y="697"/>
                    <a:pt x="91" y="1176"/>
                    <a:pt x="457" y="1404"/>
                  </a:cubicBezTo>
                  <a:cubicBezTo>
                    <a:pt x="591" y="1488"/>
                    <a:pt x="737" y="1529"/>
                    <a:pt x="881" y="1529"/>
                  </a:cubicBezTo>
                  <a:cubicBezTo>
                    <a:pt x="1129" y="1529"/>
                    <a:pt x="1370" y="1407"/>
                    <a:pt x="1529" y="1176"/>
                  </a:cubicBezTo>
                  <a:cubicBezTo>
                    <a:pt x="1758" y="834"/>
                    <a:pt x="1643" y="354"/>
                    <a:pt x="1301" y="126"/>
                  </a:cubicBezTo>
                  <a:cubicBezTo>
                    <a:pt x="1165" y="41"/>
                    <a:pt x="1014" y="1"/>
                    <a:pt x="8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8038980" y="1260910"/>
              <a:ext cx="102641" cy="90875"/>
            </a:xfrm>
            <a:custGeom>
              <a:avLst/>
              <a:gdLst/>
              <a:ahLst/>
              <a:cxnLst/>
              <a:rect l="l" t="t" r="r" b="b"/>
              <a:pathLst>
                <a:path w="1736" h="1537" extrusionOk="0">
                  <a:moveTo>
                    <a:pt x="882" y="1"/>
                  </a:moveTo>
                  <a:cubicBezTo>
                    <a:pt x="650" y="1"/>
                    <a:pt x="423" y="102"/>
                    <a:pt x="275" y="290"/>
                  </a:cubicBezTo>
                  <a:cubicBezTo>
                    <a:pt x="1" y="632"/>
                    <a:pt x="69" y="1112"/>
                    <a:pt x="412" y="1386"/>
                  </a:cubicBezTo>
                  <a:cubicBezTo>
                    <a:pt x="541" y="1487"/>
                    <a:pt x="700" y="1536"/>
                    <a:pt x="861" y="1536"/>
                  </a:cubicBezTo>
                  <a:cubicBezTo>
                    <a:pt x="1097" y="1536"/>
                    <a:pt x="1335" y="1430"/>
                    <a:pt x="1485" y="1226"/>
                  </a:cubicBezTo>
                  <a:cubicBezTo>
                    <a:pt x="1736" y="906"/>
                    <a:pt x="1690" y="427"/>
                    <a:pt x="1348" y="153"/>
                  </a:cubicBezTo>
                  <a:cubicBezTo>
                    <a:pt x="1207" y="50"/>
                    <a:pt x="1043" y="1"/>
                    <a:pt x="8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8076819" y="1271080"/>
              <a:ext cx="101222" cy="91112"/>
            </a:xfrm>
            <a:custGeom>
              <a:avLst/>
              <a:gdLst/>
              <a:ahLst/>
              <a:cxnLst/>
              <a:rect l="l" t="t" r="r" b="b"/>
              <a:pathLst>
                <a:path w="1712" h="1541" extrusionOk="0">
                  <a:moveTo>
                    <a:pt x="846" y="0"/>
                  </a:moveTo>
                  <a:cubicBezTo>
                    <a:pt x="638" y="0"/>
                    <a:pt x="431" y="86"/>
                    <a:pt x="274" y="255"/>
                  </a:cubicBezTo>
                  <a:cubicBezTo>
                    <a:pt x="0" y="574"/>
                    <a:pt x="23" y="1054"/>
                    <a:pt x="342" y="1351"/>
                  </a:cubicBezTo>
                  <a:cubicBezTo>
                    <a:pt x="479" y="1477"/>
                    <a:pt x="660" y="1540"/>
                    <a:pt x="842" y="1540"/>
                  </a:cubicBezTo>
                  <a:cubicBezTo>
                    <a:pt x="1054" y="1540"/>
                    <a:pt x="1268" y="1454"/>
                    <a:pt x="1415" y="1282"/>
                  </a:cubicBezTo>
                  <a:cubicBezTo>
                    <a:pt x="1712" y="962"/>
                    <a:pt x="1689" y="483"/>
                    <a:pt x="1370" y="209"/>
                  </a:cubicBezTo>
                  <a:cubicBezTo>
                    <a:pt x="1219" y="69"/>
                    <a:pt x="1032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8110521" y="1283732"/>
              <a:ext cx="101281" cy="90993"/>
            </a:xfrm>
            <a:custGeom>
              <a:avLst/>
              <a:gdLst/>
              <a:ahLst/>
              <a:cxnLst/>
              <a:rect l="l" t="t" r="r" b="b"/>
              <a:pathLst>
                <a:path w="1713" h="1539" extrusionOk="0">
                  <a:moveTo>
                    <a:pt x="865" y="1"/>
                  </a:moveTo>
                  <a:cubicBezTo>
                    <a:pt x="676" y="1"/>
                    <a:pt x="486" y="69"/>
                    <a:pt x="343" y="201"/>
                  </a:cubicBezTo>
                  <a:cubicBezTo>
                    <a:pt x="24" y="497"/>
                    <a:pt x="1" y="977"/>
                    <a:pt x="297" y="1296"/>
                  </a:cubicBezTo>
                  <a:cubicBezTo>
                    <a:pt x="449" y="1459"/>
                    <a:pt x="647" y="1539"/>
                    <a:pt x="848" y="1539"/>
                  </a:cubicBezTo>
                  <a:cubicBezTo>
                    <a:pt x="1041" y="1539"/>
                    <a:pt x="1236" y="1465"/>
                    <a:pt x="1393" y="1319"/>
                  </a:cubicBezTo>
                  <a:cubicBezTo>
                    <a:pt x="1690" y="1045"/>
                    <a:pt x="1713" y="543"/>
                    <a:pt x="1416" y="246"/>
                  </a:cubicBezTo>
                  <a:cubicBezTo>
                    <a:pt x="1274" y="80"/>
                    <a:pt x="1070" y="1"/>
                    <a:pt x="8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8141561" y="1298277"/>
              <a:ext cx="102641" cy="91112"/>
            </a:xfrm>
            <a:custGeom>
              <a:avLst/>
              <a:gdLst/>
              <a:ahLst/>
              <a:cxnLst/>
              <a:rect l="l" t="t" r="r" b="b"/>
              <a:pathLst>
                <a:path w="1736" h="1541" extrusionOk="0">
                  <a:moveTo>
                    <a:pt x="871" y="1"/>
                  </a:moveTo>
                  <a:cubicBezTo>
                    <a:pt x="703" y="1"/>
                    <a:pt x="534" y="54"/>
                    <a:pt x="389" y="160"/>
                  </a:cubicBezTo>
                  <a:cubicBezTo>
                    <a:pt x="69" y="434"/>
                    <a:pt x="1" y="913"/>
                    <a:pt x="275" y="1256"/>
                  </a:cubicBezTo>
                  <a:cubicBezTo>
                    <a:pt x="432" y="1440"/>
                    <a:pt x="658" y="1541"/>
                    <a:pt x="883" y="1541"/>
                  </a:cubicBezTo>
                  <a:cubicBezTo>
                    <a:pt x="1048" y="1541"/>
                    <a:pt x="1212" y="1486"/>
                    <a:pt x="1347" y="1370"/>
                  </a:cubicBezTo>
                  <a:cubicBezTo>
                    <a:pt x="1690" y="1096"/>
                    <a:pt x="1735" y="617"/>
                    <a:pt x="1484" y="297"/>
                  </a:cubicBezTo>
                  <a:cubicBezTo>
                    <a:pt x="1326" y="100"/>
                    <a:pt x="1100" y="1"/>
                    <a:pt x="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8171242" y="1313827"/>
              <a:ext cx="104001" cy="91703"/>
            </a:xfrm>
            <a:custGeom>
              <a:avLst/>
              <a:gdLst/>
              <a:ahLst/>
              <a:cxnLst/>
              <a:rect l="l" t="t" r="r" b="b"/>
              <a:pathLst>
                <a:path w="1759" h="1551" extrusionOk="0">
                  <a:moveTo>
                    <a:pt x="871" y="1"/>
                  </a:moveTo>
                  <a:cubicBezTo>
                    <a:pt x="727" y="1"/>
                    <a:pt x="583" y="42"/>
                    <a:pt x="457" y="125"/>
                  </a:cubicBezTo>
                  <a:cubicBezTo>
                    <a:pt x="92" y="376"/>
                    <a:pt x="1" y="856"/>
                    <a:pt x="229" y="1198"/>
                  </a:cubicBezTo>
                  <a:cubicBezTo>
                    <a:pt x="388" y="1429"/>
                    <a:pt x="639" y="1551"/>
                    <a:pt x="888" y="1551"/>
                  </a:cubicBezTo>
                  <a:cubicBezTo>
                    <a:pt x="1032" y="1551"/>
                    <a:pt x="1176" y="1510"/>
                    <a:pt x="1302" y="1426"/>
                  </a:cubicBezTo>
                  <a:cubicBezTo>
                    <a:pt x="1667" y="1175"/>
                    <a:pt x="1758" y="696"/>
                    <a:pt x="1530" y="354"/>
                  </a:cubicBezTo>
                  <a:cubicBezTo>
                    <a:pt x="1371" y="122"/>
                    <a:pt x="1121" y="1"/>
                    <a:pt x="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8198262" y="1331742"/>
              <a:ext cx="105302" cy="90993"/>
            </a:xfrm>
            <a:custGeom>
              <a:avLst/>
              <a:gdLst/>
              <a:ahLst/>
              <a:cxnLst/>
              <a:rect l="l" t="t" r="r" b="b"/>
              <a:pathLst>
                <a:path w="1781" h="1539" extrusionOk="0">
                  <a:moveTo>
                    <a:pt x="889" y="0"/>
                  </a:moveTo>
                  <a:cubicBezTo>
                    <a:pt x="766" y="0"/>
                    <a:pt x="641" y="31"/>
                    <a:pt x="525" y="96"/>
                  </a:cubicBezTo>
                  <a:cubicBezTo>
                    <a:pt x="137" y="302"/>
                    <a:pt x="0" y="781"/>
                    <a:pt x="206" y="1146"/>
                  </a:cubicBezTo>
                  <a:cubicBezTo>
                    <a:pt x="362" y="1396"/>
                    <a:pt x="624" y="1539"/>
                    <a:pt x="891" y="1539"/>
                  </a:cubicBezTo>
                  <a:cubicBezTo>
                    <a:pt x="1015" y="1539"/>
                    <a:pt x="1140" y="1508"/>
                    <a:pt x="1256" y="1443"/>
                  </a:cubicBezTo>
                  <a:cubicBezTo>
                    <a:pt x="1644" y="1238"/>
                    <a:pt x="1781" y="781"/>
                    <a:pt x="1553" y="393"/>
                  </a:cubicBezTo>
                  <a:cubicBezTo>
                    <a:pt x="1412" y="143"/>
                    <a:pt x="1155" y="0"/>
                    <a:pt x="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8223922" y="1350721"/>
              <a:ext cx="103942" cy="91585"/>
            </a:xfrm>
            <a:custGeom>
              <a:avLst/>
              <a:gdLst/>
              <a:ahLst/>
              <a:cxnLst/>
              <a:rect l="l" t="t" r="r" b="b"/>
              <a:pathLst>
                <a:path w="1758" h="1549" extrusionOk="0">
                  <a:moveTo>
                    <a:pt x="888" y="1"/>
                  </a:moveTo>
                  <a:cubicBezTo>
                    <a:pt x="781" y="1"/>
                    <a:pt x="674" y="24"/>
                    <a:pt x="571" y="72"/>
                  </a:cubicBezTo>
                  <a:cubicBezTo>
                    <a:pt x="183" y="255"/>
                    <a:pt x="0" y="711"/>
                    <a:pt x="183" y="1099"/>
                  </a:cubicBezTo>
                  <a:cubicBezTo>
                    <a:pt x="318" y="1386"/>
                    <a:pt x="603" y="1549"/>
                    <a:pt x="900" y="1549"/>
                  </a:cubicBezTo>
                  <a:cubicBezTo>
                    <a:pt x="1004" y="1549"/>
                    <a:pt x="1109" y="1529"/>
                    <a:pt x="1210" y="1487"/>
                  </a:cubicBezTo>
                  <a:cubicBezTo>
                    <a:pt x="1598" y="1305"/>
                    <a:pt x="1758" y="848"/>
                    <a:pt x="1598" y="460"/>
                  </a:cubicBezTo>
                  <a:cubicBezTo>
                    <a:pt x="1464" y="175"/>
                    <a:pt x="1182" y="1"/>
                    <a:pt x="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8248163" y="1371355"/>
              <a:ext cx="102641" cy="91407"/>
            </a:xfrm>
            <a:custGeom>
              <a:avLst/>
              <a:gdLst/>
              <a:ahLst/>
              <a:cxnLst/>
              <a:rect l="l" t="t" r="r" b="b"/>
              <a:pathLst>
                <a:path w="1736" h="1546" extrusionOk="0">
                  <a:moveTo>
                    <a:pt x="868" y="0"/>
                  </a:moveTo>
                  <a:cubicBezTo>
                    <a:pt x="783" y="0"/>
                    <a:pt x="699" y="14"/>
                    <a:pt x="617" y="43"/>
                  </a:cubicBezTo>
                  <a:cubicBezTo>
                    <a:pt x="206" y="202"/>
                    <a:pt x="1" y="636"/>
                    <a:pt x="138" y="1047"/>
                  </a:cubicBezTo>
                  <a:cubicBezTo>
                    <a:pt x="264" y="1353"/>
                    <a:pt x="561" y="1546"/>
                    <a:pt x="883" y="1546"/>
                  </a:cubicBezTo>
                  <a:cubicBezTo>
                    <a:pt x="968" y="1546"/>
                    <a:pt x="1056" y="1532"/>
                    <a:pt x="1142" y="1503"/>
                  </a:cubicBezTo>
                  <a:cubicBezTo>
                    <a:pt x="1530" y="1344"/>
                    <a:pt x="1736" y="910"/>
                    <a:pt x="1599" y="499"/>
                  </a:cubicBezTo>
                  <a:cubicBezTo>
                    <a:pt x="1491" y="193"/>
                    <a:pt x="1183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8271104" y="1392463"/>
              <a:ext cx="101281" cy="92353"/>
            </a:xfrm>
            <a:custGeom>
              <a:avLst/>
              <a:gdLst/>
              <a:ahLst/>
              <a:cxnLst/>
              <a:rect l="l" t="t" r="r" b="b"/>
              <a:pathLst>
                <a:path w="1713" h="1562" extrusionOk="0">
                  <a:moveTo>
                    <a:pt x="842" y="0"/>
                  </a:moveTo>
                  <a:cubicBezTo>
                    <a:pt x="775" y="0"/>
                    <a:pt x="707" y="9"/>
                    <a:pt x="640" y="28"/>
                  </a:cubicBezTo>
                  <a:cubicBezTo>
                    <a:pt x="229" y="142"/>
                    <a:pt x="1" y="576"/>
                    <a:pt x="115" y="987"/>
                  </a:cubicBezTo>
                  <a:cubicBezTo>
                    <a:pt x="211" y="1330"/>
                    <a:pt x="513" y="1562"/>
                    <a:pt x="850" y="1562"/>
                  </a:cubicBezTo>
                  <a:cubicBezTo>
                    <a:pt x="916" y="1562"/>
                    <a:pt x="984" y="1553"/>
                    <a:pt x="1051" y="1534"/>
                  </a:cubicBezTo>
                  <a:cubicBezTo>
                    <a:pt x="1462" y="1397"/>
                    <a:pt x="1713" y="987"/>
                    <a:pt x="1599" y="576"/>
                  </a:cubicBezTo>
                  <a:cubicBezTo>
                    <a:pt x="1503" y="232"/>
                    <a:pt x="1184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8291384" y="1414990"/>
              <a:ext cx="99921" cy="91821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20" y="1"/>
                  </a:moveTo>
                  <a:cubicBezTo>
                    <a:pt x="775" y="1"/>
                    <a:pt x="730" y="5"/>
                    <a:pt x="685" y="12"/>
                  </a:cubicBezTo>
                  <a:cubicBezTo>
                    <a:pt x="274" y="103"/>
                    <a:pt x="0" y="514"/>
                    <a:pt x="69" y="925"/>
                  </a:cubicBezTo>
                  <a:cubicBezTo>
                    <a:pt x="150" y="1311"/>
                    <a:pt x="485" y="1553"/>
                    <a:pt x="847" y="1553"/>
                  </a:cubicBezTo>
                  <a:cubicBezTo>
                    <a:pt x="892" y="1553"/>
                    <a:pt x="937" y="1549"/>
                    <a:pt x="982" y="1541"/>
                  </a:cubicBezTo>
                  <a:cubicBezTo>
                    <a:pt x="1415" y="1450"/>
                    <a:pt x="1689" y="1039"/>
                    <a:pt x="1598" y="628"/>
                  </a:cubicBezTo>
                  <a:cubicBezTo>
                    <a:pt x="1517" y="242"/>
                    <a:pt x="118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8310244" y="1438344"/>
              <a:ext cx="97261" cy="91289"/>
            </a:xfrm>
            <a:custGeom>
              <a:avLst/>
              <a:gdLst/>
              <a:ahLst/>
              <a:cxnLst/>
              <a:rect l="l" t="t" r="r" b="b"/>
              <a:pathLst>
                <a:path w="1645" h="1544" extrusionOk="0">
                  <a:moveTo>
                    <a:pt x="796" y="1"/>
                  </a:moveTo>
                  <a:cubicBezTo>
                    <a:pt x="767" y="1"/>
                    <a:pt x="738" y="2"/>
                    <a:pt x="708" y="5"/>
                  </a:cubicBezTo>
                  <a:cubicBezTo>
                    <a:pt x="298" y="51"/>
                    <a:pt x="1" y="439"/>
                    <a:pt x="47" y="873"/>
                  </a:cubicBezTo>
                  <a:cubicBezTo>
                    <a:pt x="88" y="1246"/>
                    <a:pt x="412" y="1544"/>
                    <a:pt x="796" y="1544"/>
                  </a:cubicBezTo>
                  <a:cubicBezTo>
                    <a:pt x="835" y="1544"/>
                    <a:pt x="874" y="1541"/>
                    <a:pt x="914" y="1534"/>
                  </a:cubicBezTo>
                  <a:cubicBezTo>
                    <a:pt x="1348" y="1489"/>
                    <a:pt x="1644" y="1101"/>
                    <a:pt x="1576" y="667"/>
                  </a:cubicBezTo>
                  <a:cubicBezTo>
                    <a:pt x="1533" y="284"/>
                    <a:pt x="1193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8326445" y="1461521"/>
              <a:ext cx="94541" cy="91939"/>
            </a:xfrm>
            <a:custGeom>
              <a:avLst/>
              <a:gdLst/>
              <a:ahLst/>
              <a:cxnLst/>
              <a:rect l="l" t="t" r="r" b="b"/>
              <a:pathLst>
                <a:path w="1599" h="1555" extrusionOk="0">
                  <a:moveTo>
                    <a:pt x="798" y="0"/>
                  </a:moveTo>
                  <a:cubicBezTo>
                    <a:pt x="783" y="0"/>
                    <a:pt x="769" y="0"/>
                    <a:pt x="754" y="1"/>
                  </a:cubicBezTo>
                  <a:cubicBezTo>
                    <a:pt x="343" y="24"/>
                    <a:pt x="1" y="389"/>
                    <a:pt x="46" y="823"/>
                  </a:cubicBezTo>
                  <a:cubicBezTo>
                    <a:pt x="68" y="1242"/>
                    <a:pt x="410" y="1554"/>
                    <a:pt x="804" y="1554"/>
                  </a:cubicBezTo>
                  <a:cubicBezTo>
                    <a:pt x="818" y="1554"/>
                    <a:pt x="831" y="1554"/>
                    <a:pt x="845" y="1553"/>
                  </a:cubicBezTo>
                  <a:cubicBezTo>
                    <a:pt x="1279" y="1530"/>
                    <a:pt x="1599" y="1165"/>
                    <a:pt x="1576" y="732"/>
                  </a:cubicBezTo>
                  <a:cubicBezTo>
                    <a:pt x="1554" y="313"/>
                    <a:pt x="1212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8342645" y="1485880"/>
              <a:ext cx="91821" cy="91821"/>
            </a:xfrm>
            <a:custGeom>
              <a:avLst/>
              <a:gdLst/>
              <a:ahLst/>
              <a:cxnLst/>
              <a:rect l="l" t="t" r="r" b="b"/>
              <a:pathLst>
                <a:path w="1553" h="1553" extrusionOk="0">
                  <a:moveTo>
                    <a:pt x="777" y="0"/>
                  </a:moveTo>
                  <a:cubicBezTo>
                    <a:pt x="343" y="0"/>
                    <a:pt x="1" y="342"/>
                    <a:pt x="1" y="776"/>
                  </a:cubicBezTo>
                  <a:cubicBezTo>
                    <a:pt x="1" y="1187"/>
                    <a:pt x="343" y="1552"/>
                    <a:pt x="777" y="1552"/>
                  </a:cubicBezTo>
                  <a:cubicBezTo>
                    <a:pt x="1188" y="1552"/>
                    <a:pt x="1553" y="1210"/>
                    <a:pt x="1553" y="776"/>
                  </a:cubicBezTo>
                  <a:cubicBezTo>
                    <a:pt x="1553" y="342"/>
                    <a:pt x="1210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8353465" y="1509885"/>
              <a:ext cx="94541" cy="92176"/>
            </a:xfrm>
            <a:custGeom>
              <a:avLst/>
              <a:gdLst/>
              <a:ahLst/>
              <a:cxnLst/>
              <a:rect l="l" t="t" r="r" b="b"/>
              <a:pathLst>
                <a:path w="1599" h="1559" extrusionOk="0">
                  <a:moveTo>
                    <a:pt x="766" y="1"/>
                  </a:moveTo>
                  <a:cubicBezTo>
                    <a:pt x="386" y="1"/>
                    <a:pt x="44" y="307"/>
                    <a:pt x="23" y="712"/>
                  </a:cubicBezTo>
                  <a:cubicBezTo>
                    <a:pt x="0" y="1146"/>
                    <a:pt x="320" y="1511"/>
                    <a:pt x="731" y="1557"/>
                  </a:cubicBezTo>
                  <a:cubicBezTo>
                    <a:pt x="745" y="1558"/>
                    <a:pt x="760" y="1558"/>
                    <a:pt x="774" y="1558"/>
                  </a:cubicBezTo>
                  <a:cubicBezTo>
                    <a:pt x="1189" y="1558"/>
                    <a:pt x="1531" y="1246"/>
                    <a:pt x="1575" y="827"/>
                  </a:cubicBezTo>
                  <a:cubicBezTo>
                    <a:pt x="1598" y="416"/>
                    <a:pt x="1279" y="28"/>
                    <a:pt x="845" y="5"/>
                  </a:cubicBezTo>
                  <a:cubicBezTo>
                    <a:pt x="819" y="2"/>
                    <a:pt x="792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8361565" y="1533831"/>
              <a:ext cx="98561" cy="91644"/>
            </a:xfrm>
            <a:custGeom>
              <a:avLst/>
              <a:gdLst/>
              <a:ahLst/>
              <a:cxnLst/>
              <a:rect l="l" t="t" r="r" b="b"/>
              <a:pathLst>
                <a:path w="1667" h="1550" extrusionOk="0">
                  <a:moveTo>
                    <a:pt x="835" y="1"/>
                  </a:moveTo>
                  <a:cubicBezTo>
                    <a:pt x="453" y="1"/>
                    <a:pt x="131" y="281"/>
                    <a:pt x="69" y="673"/>
                  </a:cubicBezTo>
                  <a:cubicBezTo>
                    <a:pt x="0" y="1106"/>
                    <a:pt x="297" y="1494"/>
                    <a:pt x="731" y="1540"/>
                  </a:cubicBezTo>
                  <a:cubicBezTo>
                    <a:pt x="773" y="1547"/>
                    <a:pt x="814" y="1550"/>
                    <a:pt x="855" y="1550"/>
                  </a:cubicBezTo>
                  <a:cubicBezTo>
                    <a:pt x="1236" y="1550"/>
                    <a:pt x="1559" y="1270"/>
                    <a:pt x="1621" y="878"/>
                  </a:cubicBezTo>
                  <a:cubicBezTo>
                    <a:pt x="1666" y="467"/>
                    <a:pt x="1370" y="79"/>
                    <a:pt x="959" y="11"/>
                  </a:cubicBezTo>
                  <a:cubicBezTo>
                    <a:pt x="917" y="4"/>
                    <a:pt x="875" y="1"/>
                    <a:pt x="8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8369665" y="1557717"/>
              <a:ext cx="101281" cy="92531"/>
            </a:xfrm>
            <a:custGeom>
              <a:avLst/>
              <a:gdLst/>
              <a:ahLst/>
              <a:cxnLst/>
              <a:rect l="l" t="t" r="r" b="b"/>
              <a:pathLst>
                <a:path w="1713" h="1565" extrusionOk="0">
                  <a:moveTo>
                    <a:pt x="845" y="0"/>
                  </a:moveTo>
                  <a:cubicBezTo>
                    <a:pt x="492" y="0"/>
                    <a:pt x="171" y="256"/>
                    <a:pt x="91" y="634"/>
                  </a:cubicBezTo>
                  <a:cubicBezTo>
                    <a:pt x="0" y="1045"/>
                    <a:pt x="274" y="1456"/>
                    <a:pt x="708" y="1547"/>
                  </a:cubicBezTo>
                  <a:cubicBezTo>
                    <a:pt x="761" y="1559"/>
                    <a:pt x="814" y="1564"/>
                    <a:pt x="867" y="1564"/>
                  </a:cubicBezTo>
                  <a:cubicBezTo>
                    <a:pt x="1220" y="1564"/>
                    <a:pt x="1541" y="1308"/>
                    <a:pt x="1621" y="931"/>
                  </a:cubicBezTo>
                  <a:cubicBezTo>
                    <a:pt x="1712" y="520"/>
                    <a:pt x="1438" y="109"/>
                    <a:pt x="1005" y="18"/>
                  </a:cubicBezTo>
                  <a:cubicBezTo>
                    <a:pt x="951" y="6"/>
                    <a:pt x="898" y="0"/>
                    <a:pt x="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8376405" y="1581367"/>
              <a:ext cx="102641" cy="92412"/>
            </a:xfrm>
            <a:custGeom>
              <a:avLst/>
              <a:gdLst/>
              <a:ahLst/>
              <a:cxnLst/>
              <a:rect l="l" t="t" r="r" b="b"/>
              <a:pathLst>
                <a:path w="1736" h="1563" extrusionOk="0">
                  <a:moveTo>
                    <a:pt x="871" y="1"/>
                  </a:moveTo>
                  <a:cubicBezTo>
                    <a:pt x="529" y="1"/>
                    <a:pt x="210" y="233"/>
                    <a:pt x="114" y="576"/>
                  </a:cubicBezTo>
                  <a:cubicBezTo>
                    <a:pt x="0" y="987"/>
                    <a:pt x="251" y="1421"/>
                    <a:pt x="662" y="1535"/>
                  </a:cubicBezTo>
                  <a:cubicBezTo>
                    <a:pt x="730" y="1554"/>
                    <a:pt x="797" y="1563"/>
                    <a:pt x="864" y="1563"/>
                  </a:cubicBezTo>
                  <a:cubicBezTo>
                    <a:pt x="1207" y="1563"/>
                    <a:pt x="1525" y="1331"/>
                    <a:pt x="1621" y="987"/>
                  </a:cubicBezTo>
                  <a:cubicBezTo>
                    <a:pt x="1735" y="576"/>
                    <a:pt x="1484" y="143"/>
                    <a:pt x="1073" y="28"/>
                  </a:cubicBezTo>
                  <a:cubicBezTo>
                    <a:pt x="1006" y="10"/>
                    <a:pt x="938" y="1"/>
                    <a:pt x="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8381785" y="1604840"/>
              <a:ext cx="104001" cy="92590"/>
            </a:xfrm>
            <a:custGeom>
              <a:avLst/>
              <a:gdLst/>
              <a:ahLst/>
              <a:cxnLst/>
              <a:rect l="l" t="t" r="r" b="b"/>
              <a:pathLst>
                <a:path w="1759" h="1566" extrusionOk="0">
                  <a:moveTo>
                    <a:pt x="862" y="0"/>
                  </a:moveTo>
                  <a:cubicBezTo>
                    <a:pt x="540" y="0"/>
                    <a:pt x="246" y="197"/>
                    <a:pt x="138" y="522"/>
                  </a:cubicBezTo>
                  <a:cubicBezTo>
                    <a:pt x="1" y="933"/>
                    <a:pt x="206" y="1366"/>
                    <a:pt x="617" y="1526"/>
                  </a:cubicBezTo>
                  <a:cubicBezTo>
                    <a:pt x="698" y="1553"/>
                    <a:pt x="781" y="1566"/>
                    <a:pt x="863" y="1566"/>
                  </a:cubicBezTo>
                  <a:cubicBezTo>
                    <a:pt x="1195" y="1566"/>
                    <a:pt x="1511" y="1354"/>
                    <a:pt x="1621" y="1024"/>
                  </a:cubicBezTo>
                  <a:cubicBezTo>
                    <a:pt x="1758" y="613"/>
                    <a:pt x="1530" y="179"/>
                    <a:pt x="1119" y="42"/>
                  </a:cubicBezTo>
                  <a:cubicBezTo>
                    <a:pt x="1033" y="14"/>
                    <a:pt x="947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8385865" y="1626834"/>
              <a:ext cx="103942" cy="93063"/>
            </a:xfrm>
            <a:custGeom>
              <a:avLst/>
              <a:gdLst/>
              <a:ahLst/>
              <a:cxnLst/>
              <a:rect l="l" t="t" r="r" b="b"/>
              <a:pathLst>
                <a:path w="1758" h="1574" extrusionOk="0">
                  <a:moveTo>
                    <a:pt x="884" y="1"/>
                  </a:moveTo>
                  <a:cubicBezTo>
                    <a:pt x="572" y="1"/>
                    <a:pt x="281" y="181"/>
                    <a:pt x="160" y="492"/>
                  </a:cubicBezTo>
                  <a:cubicBezTo>
                    <a:pt x="0" y="880"/>
                    <a:pt x="183" y="1337"/>
                    <a:pt x="594" y="1519"/>
                  </a:cubicBezTo>
                  <a:cubicBezTo>
                    <a:pt x="684" y="1556"/>
                    <a:pt x="777" y="1574"/>
                    <a:pt x="870" y="1574"/>
                  </a:cubicBezTo>
                  <a:cubicBezTo>
                    <a:pt x="1178" y="1574"/>
                    <a:pt x="1475" y="1383"/>
                    <a:pt x="1598" y="1085"/>
                  </a:cubicBezTo>
                  <a:cubicBezTo>
                    <a:pt x="1758" y="675"/>
                    <a:pt x="1575" y="218"/>
                    <a:pt x="1187" y="58"/>
                  </a:cubicBezTo>
                  <a:cubicBezTo>
                    <a:pt x="1087" y="19"/>
                    <a:pt x="984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8388526" y="1648769"/>
              <a:ext cx="105361" cy="92590"/>
            </a:xfrm>
            <a:custGeom>
              <a:avLst/>
              <a:gdLst/>
              <a:ahLst/>
              <a:cxnLst/>
              <a:rect l="l" t="t" r="r" b="b"/>
              <a:pathLst>
                <a:path w="1782" h="1566" extrusionOk="0">
                  <a:moveTo>
                    <a:pt x="895" y="0"/>
                  </a:moveTo>
                  <a:cubicBezTo>
                    <a:pt x="600" y="0"/>
                    <a:pt x="315" y="161"/>
                    <a:pt x="183" y="441"/>
                  </a:cubicBezTo>
                  <a:cubicBezTo>
                    <a:pt x="1" y="829"/>
                    <a:pt x="161" y="1285"/>
                    <a:pt x="549" y="1491"/>
                  </a:cubicBezTo>
                  <a:cubicBezTo>
                    <a:pt x="657" y="1542"/>
                    <a:pt x="771" y="1566"/>
                    <a:pt x="883" y="1566"/>
                  </a:cubicBezTo>
                  <a:cubicBezTo>
                    <a:pt x="1172" y="1566"/>
                    <a:pt x="1451" y="1405"/>
                    <a:pt x="1599" y="1125"/>
                  </a:cubicBezTo>
                  <a:cubicBezTo>
                    <a:pt x="1781" y="737"/>
                    <a:pt x="1621" y="258"/>
                    <a:pt x="1233" y="75"/>
                  </a:cubicBezTo>
                  <a:cubicBezTo>
                    <a:pt x="1125" y="24"/>
                    <a:pt x="1009" y="0"/>
                    <a:pt x="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8389886" y="1669108"/>
              <a:ext cx="105302" cy="92649"/>
            </a:xfrm>
            <a:custGeom>
              <a:avLst/>
              <a:gdLst/>
              <a:ahLst/>
              <a:cxnLst/>
              <a:rect l="l" t="t" r="r" b="b"/>
              <a:pathLst>
                <a:path w="1781" h="1567" extrusionOk="0">
                  <a:moveTo>
                    <a:pt x="909" y="1"/>
                  </a:moveTo>
                  <a:cubicBezTo>
                    <a:pt x="635" y="1"/>
                    <a:pt x="362" y="144"/>
                    <a:pt x="206" y="393"/>
                  </a:cubicBezTo>
                  <a:cubicBezTo>
                    <a:pt x="1" y="759"/>
                    <a:pt x="115" y="1238"/>
                    <a:pt x="503" y="1466"/>
                  </a:cubicBezTo>
                  <a:cubicBezTo>
                    <a:pt x="623" y="1534"/>
                    <a:pt x="756" y="1567"/>
                    <a:pt x="887" y="1567"/>
                  </a:cubicBezTo>
                  <a:cubicBezTo>
                    <a:pt x="1156" y="1567"/>
                    <a:pt x="1422" y="1430"/>
                    <a:pt x="1576" y="1169"/>
                  </a:cubicBezTo>
                  <a:cubicBezTo>
                    <a:pt x="1781" y="804"/>
                    <a:pt x="1667" y="325"/>
                    <a:pt x="1279" y="97"/>
                  </a:cubicBezTo>
                  <a:cubicBezTo>
                    <a:pt x="1163" y="32"/>
                    <a:pt x="1036" y="1"/>
                    <a:pt x="9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Google Shape;1429;p40">
            <a:extLst>
              <a:ext uri="{FF2B5EF4-FFF2-40B4-BE49-F238E27FC236}">
                <a16:creationId xmlns:a16="http://schemas.microsoft.com/office/drawing/2014/main" xmlns="" id="{0BA26A20-D1CB-63E2-6A99-4386D0F836BA}"/>
              </a:ext>
            </a:extLst>
          </p:cNvPr>
          <p:cNvSpPr txBox="1">
            <a:spLocks/>
          </p:cNvSpPr>
          <p:nvPr/>
        </p:nvSpPr>
        <p:spPr>
          <a:xfrm>
            <a:off x="2360614" y="3629647"/>
            <a:ext cx="13180573" cy="185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Wendy One"/>
              <a:buNone/>
              <a:defRPr sz="11600" b="0" i="0" u="none" strike="noStrike" cap="none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10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9600" b="1" dirty="0">
                <a:solidFill>
                  <a:srgbClr val="FFFF00"/>
                </a:solidFill>
                <a:latin typeface="+mn-lt"/>
                <a:ea typeface="+mn-ea"/>
                <a:cs typeface="+mn-ea"/>
                <a:sym typeface="+mn-lt"/>
              </a:rPr>
              <a:t>TƠ – CAO SU – KEO DÁN TỔNG HỢP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3F4DE10-BFC7-EDD0-545F-D3161917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5145" y="855995"/>
            <a:ext cx="16014561" cy="526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Câu </a:t>
            </a:r>
            <a:r>
              <a:rPr lang="en-US" sz="5400" b="1" kern="12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. </a:t>
            </a:r>
            <a:r>
              <a:rPr lang="vi-VN" sz="5400" kern="1200" dirty="0">
                <a:solidFill>
                  <a:srgbClr val="000000"/>
                </a:solidFill>
                <a:latin typeface="Cambria" pitchFamily="18" charset="0"/>
              </a:rPr>
              <a:t>Cao su buna-N được tổng hợp bằng cách trùng hợp buta-1,3-diene với chất nào sau đây?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en-US" sz="5400" kern="1200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A. </a:t>
            </a:r>
            <a:r>
              <a:rPr lang="vi-VN" sz="5400" kern="1200" dirty="0">
                <a:solidFill>
                  <a:srgbClr val="000000"/>
                </a:solidFill>
                <a:latin typeface="Cambria" pitchFamily="18" charset="0"/>
              </a:rPr>
              <a:t>Isoprene.		</a:t>
            </a:r>
            <a:r>
              <a:rPr lang="en-US" sz="5400" kern="1200" dirty="0">
                <a:solidFill>
                  <a:srgbClr val="000000"/>
                </a:solidFill>
                <a:latin typeface="Cambria" pitchFamily="18" charset="0"/>
              </a:rPr>
              <a:t>         		          	</a:t>
            </a: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B</a:t>
            </a:r>
            <a:r>
              <a:rPr lang="vi-VN" sz="5400" kern="1200" dirty="0">
                <a:solidFill>
                  <a:srgbClr val="000000"/>
                </a:solidFill>
                <a:latin typeface="Cambria" pitchFamily="18" charset="0"/>
              </a:rPr>
              <a:t>. Sodium.		</a:t>
            </a:r>
            <a:r>
              <a:rPr lang="en-US" sz="5400" kern="1200" dirty="0">
                <a:solidFill>
                  <a:srgbClr val="000000"/>
                </a:solidFill>
                <a:latin typeface="Cambria" pitchFamily="18" charset="0"/>
              </a:rPr>
              <a:t>                   </a:t>
            </a: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C. </a:t>
            </a:r>
            <a:r>
              <a:rPr lang="vi-VN" sz="5400" kern="1200" dirty="0">
                <a:solidFill>
                  <a:srgbClr val="000000"/>
                </a:solidFill>
                <a:latin typeface="Cambria" pitchFamily="18" charset="0"/>
              </a:rPr>
              <a:t>Acrylonitrile.		</a:t>
            </a:r>
            <a:r>
              <a:rPr lang="en-US" sz="5400" kern="1200" dirty="0">
                <a:solidFill>
                  <a:srgbClr val="000000"/>
                </a:solidFill>
                <a:latin typeface="Cambria" pitchFamily="18" charset="0"/>
              </a:rPr>
              <a:t>           		  </a:t>
            </a:r>
            <a:r>
              <a:rPr lang="en-US" sz="5400" b="1" kern="1200" dirty="0">
                <a:solidFill>
                  <a:srgbClr val="000000"/>
                </a:solidFill>
                <a:latin typeface="Cambria" pitchFamily="18" charset="0"/>
              </a:rPr>
              <a:t> 	</a:t>
            </a:r>
            <a:r>
              <a:rPr lang="vi-VN" sz="5400" b="1" kern="1200" dirty="0">
                <a:solidFill>
                  <a:srgbClr val="000000"/>
                </a:solidFill>
                <a:latin typeface="Cambria" pitchFamily="18" charset="0"/>
              </a:rPr>
              <a:t>D</a:t>
            </a:r>
            <a:r>
              <a:rPr lang="vi-VN" sz="5400" kern="1200" dirty="0">
                <a:solidFill>
                  <a:srgbClr val="000000"/>
                </a:solidFill>
                <a:latin typeface="Cambria" pitchFamily="18" charset="0"/>
              </a:rPr>
              <a:t>. Styrene</a:t>
            </a: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6" y="6905350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7" y="10612451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6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8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 GIỜ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126AA2-97AF-46A7-A30D-6C0147B208F6}"/>
              </a:ext>
            </a:extLst>
          </p:cNvPr>
          <p:cNvGrpSpPr/>
          <p:nvPr/>
        </p:nvGrpSpPr>
        <p:grpSpPr>
          <a:xfrm>
            <a:off x="5253719" y="7211988"/>
            <a:ext cx="7780563" cy="1524000"/>
            <a:chOff x="3182258" y="4022993"/>
            <a:chExt cx="5187042" cy="1016000"/>
          </a:xfrm>
        </p:grpSpPr>
        <p:sp>
          <p:nvSpPr>
            <p:cNvPr id="5" name="Rectangle 4"/>
            <p:cNvSpPr/>
            <p:nvPr/>
          </p:nvSpPr>
          <p:spPr>
            <a:xfrm>
              <a:off x="3822700" y="4022993"/>
              <a:ext cx="4546600" cy="101600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755">
                <a:buClrTx/>
                <a:defRPr/>
              </a:pPr>
              <a:r>
                <a:rPr lang="en-US" sz="9900" b="1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36CE092B-030F-459C-897C-81494138462A}"/>
                </a:ext>
              </a:extLst>
            </p:cNvPr>
            <p:cNvSpPr/>
            <p:nvPr/>
          </p:nvSpPr>
          <p:spPr>
            <a:xfrm>
              <a:off x="3182258" y="4022993"/>
              <a:ext cx="1135743" cy="1016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2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219CDE5-EF15-74E4-AC74-FB871B1EF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913" y="955377"/>
            <a:ext cx="17380020" cy="53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40000"/>
              </a:lnSpc>
              <a:buClrTx/>
              <a:defRPr/>
            </a:pP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Câu </a:t>
            </a:r>
            <a:r>
              <a:rPr lang="en-US" sz="4650" b="1" kern="1200" dirty="0">
                <a:solidFill>
                  <a:srgbClr val="000000"/>
                </a:solidFill>
                <a:latin typeface="Cambria" pitchFamily="18" charset="0"/>
              </a:rPr>
              <a:t>3</a:t>
            </a: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. </a:t>
            </a:r>
            <a:r>
              <a:rPr lang="vi-VN" sz="4650" kern="1200" dirty="0">
                <a:solidFill>
                  <a:srgbClr val="000000"/>
                </a:solidFill>
                <a:latin typeface="Cambria" pitchFamily="18" charset="0"/>
              </a:rPr>
              <a:t>Keo dán là vật liệu polymer</a:t>
            </a:r>
            <a:endParaRPr lang="en-US" sz="4650" kern="1200" dirty="0">
              <a:solidFill>
                <a:srgbClr val="000000"/>
              </a:solidFill>
              <a:latin typeface="Cambria" pitchFamily="18" charset="0"/>
            </a:endParaRPr>
          </a:p>
          <a:p>
            <a:pPr algn="just" defTabSz="685800">
              <a:lnSpc>
                <a:spcPct val="140000"/>
              </a:lnSpc>
              <a:buClrTx/>
              <a:defRPr/>
            </a:pP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A.</a:t>
            </a:r>
            <a:r>
              <a:rPr lang="vi-VN" sz="4650" kern="1200" dirty="0">
                <a:solidFill>
                  <a:srgbClr val="000000"/>
                </a:solidFill>
                <a:latin typeface="Cambria" pitchFamily="18" charset="0"/>
              </a:rPr>
              <a:t> có khả năng kết dính hai mảnh vật liệu rắn với nhau.</a:t>
            </a:r>
            <a:endParaRPr lang="en-US" sz="4650" kern="1200" dirty="0">
              <a:solidFill>
                <a:srgbClr val="000000"/>
              </a:solidFill>
              <a:latin typeface="Cambria" pitchFamily="18" charset="0"/>
            </a:endParaRPr>
          </a:p>
          <a:p>
            <a:pPr algn="just" defTabSz="685800">
              <a:lnSpc>
                <a:spcPct val="140000"/>
              </a:lnSpc>
              <a:buClrTx/>
              <a:defRPr/>
            </a:pP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B.</a:t>
            </a:r>
            <a:r>
              <a:rPr lang="vi-VN" sz="4650" kern="1200" dirty="0">
                <a:solidFill>
                  <a:srgbClr val="000000"/>
                </a:solidFill>
                <a:latin typeface="Cambria" pitchFamily="18" charset="0"/>
              </a:rPr>
              <a:t> có khả năng tạo liên kết hydrogen giữa các vật liệu được kết dính.</a:t>
            </a:r>
            <a:endParaRPr lang="en-US" sz="4650" kern="1200" dirty="0">
              <a:solidFill>
                <a:srgbClr val="000000"/>
              </a:solidFill>
              <a:latin typeface="Cambria" pitchFamily="18" charset="0"/>
            </a:endParaRPr>
          </a:p>
          <a:p>
            <a:pPr algn="just" defTabSz="685800">
              <a:lnSpc>
                <a:spcPct val="140000"/>
              </a:lnSpc>
              <a:buClrTx/>
              <a:defRPr/>
            </a:pP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C.</a:t>
            </a:r>
            <a:r>
              <a:rPr lang="vi-VN" sz="4650" kern="1200" dirty="0">
                <a:solidFill>
                  <a:srgbClr val="000000"/>
                </a:solidFill>
                <a:latin typeface="Cambria" pitchFamily="18" charset="0"/>
              </a:rPr>
              <a:t> có thành phần gồm vật liệu cốt và vật liệu nền là chất kết dính.</a:t>
            </a:r>
            <a:endParaRPr lang="en-US" sz="4650" kern="1200" dirty="0">
              <a:solidFill>
                <a:srgbClr val="000000"/>
              </a:solidFill>
              <a:latin typeface="Cambria" pitchFamily="18" charset="0"/>
            </a:endParaRPr>
          </a:p>
          <a:p>
            <a:pPr algn="just" defTabSz="685800">
              <a:lnSpc>
                <a:spcPct val="140000"/>
              </a:lnSpc>
              <a:buClrTx/>
              <a:defRPr/>
            </a:pPr>
            <a:r>
              <a:rPr lang="vi-VN" sz="4650" b="1" kern="1200" dirty="0">
                <a:solidFill>
                  <a:srgbClr val="000000"/>
                </a:solidFill>
                <a:latin typeface="Cambria" pitchFamily="18" charset="0"/>
              </a:rPr>
              <a:t>D.</a:t>
            </a:r>
            <a:r>
              <a:rPr lang="vi-VN" sz="4650" kern="1200" dirty="0">
                <a:solidFill>
                  <a:srgbClr val="000000"/>
                </a:solidFill>
                <a:latin typeface="Cambria" pitchFamily="18" charset="0"/>
              </a:rPr>
              <a:t> có khả năng kết dính khi thêm chất đóng rắn</a:t>
            </a:r>
            <a:endParaRPr lang="en-US" sz="4650" b="1" kern="1200" dirty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6" y="6905350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7" y="10612451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6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8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 GIỜ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126AA2-97AF-46A7-A30D-6C0147B208F6}"/>
              </a:ext>
            </a:extLst>
          </p:cNvPr>
          <p:cNvGrpSpPr/>
          <p:nvPr/>
        </p:nvGrpSpPr>
        <p:grpSpPr>
          <a:xfrm>
            <a:off x="5253719" y="7211988"/>
            <a:ext cx="7780563" cy="1524000"/>
            <a:chOff x="3182258" y="4022993"/>
            <a:chExt cx="5187042" cy="1016000"/>
          </a:xfrm>
        </p:grpSpPr>
        <p:sp>
          <p:nvSpPr>
            <p:cNvPr id="5" name="Rectangle 4"/>
            <p:cNvSpPr/>
            <p:nvPr/>
          </p:nvSpPr>
          <p:spPr>
            <a:xfrm>
              <a:off x="3822700" y="4022993"/>
              <a:ext cx="4546600" cy="101600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755">
                <a:buClrTx/>
                <a:defRPr/>
              </a:pPr>
              <a:r>
                <a:rPr lang="en-US" sz="6401" b="1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36CE092B-030F-459C-897C-81494138462A}"/>
                </a:ext>
              </a:extLst>
            </p:cNvPr>
            <p:cNvSpPr/>
            <p:nvPr/>
          </p:nvSpPr>
          <p:spPr>
            <a:xfrm>
              <a:off x="3182258" y="4022993"/>
              <a:ext cx="1135743" cy="1016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3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27A6832-79DC-3F72-2938-879D7B40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9239" y="676280"/>
            <a:ext cx="16049523" cy="558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 ?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40000"/>
              </a:lnSpc>
            </a:pPr>
            <a:r>
              <a:rPr lang="fr-FR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</a:t>
            </a:r>
            <a:r>
              <a:rPr lang="fr-FR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40000"/>
              </a:lnSpc>
            </a:pPr>
            <a:r>
              <a:rPr lang="fr-FR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disulfide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40000"/>
              </a:lnSpc>
            </a:pPr>
            <a:r>
              <a:rPr lang="fr-FR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fr-FR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6" y="6905350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7" y="10612451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6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8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 GIỜ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126AA2-97AF-46A7-A30D-6C0147B208F6}"/>
              </a:ext>
            </a:extLst>
          </p:cNvPr>
          <p:cNvGrpSpPr/>
          <p:nvPr/>
        </p:nvGrpSpPr>
        <p:grpSpPr>
          <a:xfrm>
            <a:off x="5430183" y="7388452"/>
            <a:ext cx="7780563" cy="1524000"/>
            <a:chOff x="3182258" y="4022993"/>
            <a:chExt cx="5187042" cy="1016000"/>
          </a:xfrm>
        </p:grpSpPr>
        <p:sp>
          <p:nvSpPr>
            <p:cNvPr id="5" name="Rectangle 4"/>
            <p:cNvSpPr/>
            <p:nvPr/>
          </p:nvSpPr>
          <p:spPr>
            <a:xfrm>
              <a:off x="3822700" y="4022993"/>
              <a:ext cx="4546600" cy="101600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755">
                <a:buClrTx/>
                <a:defRPr/>
              </a:pPr>
              <a:r>
                <a:rPr lang="en-US" sz="6401" b="1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36CE092B-030F-459C-897C-81494138462A}"/>
                </a:ext>
              </a:extLst>
            </p:cNvPr>
            <p:cNvSpPr/>
            <p:nvPr/>
          </p:nvSpPr>
          <p:spPr>
            <a:xfrm>
              <a:off x="3182258" y="4022993"/>
              <a:ext cx="1135743" cy="1016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3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1746180-47F4-1B22-31D9-6CDD8F84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202" y="1206664"/>
            <a:ext cx="16303596" cy="514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4000" b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buna-S?</a:t>
            </a:r>
            <a:endParaRPr lang="en-US" sz="40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=CHCH=CH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CH=CH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=CHCH=CH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</a:t>
            </a:r>
            <a:endParaRPr lang="en-US" sz="40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=CHCH=CH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CHCl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 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=CHCH=CH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lang="en-US" sz="4000" kern="1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=CHCN.</a:t>
            </a:r>
            <a:endParaRPr lang="en-US" sz="40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6" y="6905350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600" b="1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7" y="10612451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6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8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 GIỜ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126AA2-97AF-46A7-A30D-6C0147B208F6}"/>
              </a:ext>
            </a:extLst>
          </p:cNvPr>
          <p:cNvGrpSpPr/>
          <p:nvPr/>
        </p:nvGrpSpPr>
        <p:grpSpPr>
          <a:xfrm>
            <a:off x="5253719" y="7211988"/>
            <a:ext cx="7780563" cy="1524000"/>
            <a:chOff x="3182258" y="4022993"/>
            <a:chExt cx="5187042" cy="1016000"/>
          </a:xfrm>
        </p:grpSpPr>
        <p:sp>
          <p:nvSpPr>
            <p:cNvPr id="5" name="Rectangle 4"/>
            <p:cNvSpPr/>
            <p:nvPr/>
          </p:nvSpPr>
          <p:spPr>
            <a:xfrm>
              <a:off x="3822700" y="4022993"/>
              <a:ext cx="4546600" cy="101600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755">
                <a:buClrTx/>
                <a:defRPr/>
              </a:pPr>
              <a:r>
                <a:rPr lang="en-US" sz="9000" b="1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36CE092B-030F-459C-897C-81494138462A}"/>
                </a:ext>
              </a:extLst>
            </p:cNvPr>
            <p:cNvSpPr/>
            <p:nvPr/>
          </p:nvSpPr>
          <p:spPr>
            <a:xfrm>
              <a:off x="3182258" y="4022993"/>
              <a:ext cx="1135743" cy="1016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0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Google Shape;1659;p45"/>
          <p:cNvGrpSpPr/>
          <p:nvPr/>
        </p:nvGrpSpPr>
        <p:grpSpPr>
          <a:xfrm>
            <a:off x="2289113" y="2425314"/>
            <a:ext cx="3310758" cy="7944328"/>
            <a:chOff x="1272893" y="1219737"/>
            <a:chExt cx="1655379" cy="3972164"/>
          </a:xfrm>
        </p:grpSpPr>
        <p:sp>
          <p:nvSpPr>
            <p:cNvPr id="1660" name="Google Shape;1660;p45"/>
            <p:cNvSpPr/>
            <p:nvPr/>
          </p:nvSpPr>
          <p:spPr>
            <a:xfrm>
              <a:off x="1460270" y="5002699"/>
              <a:ext cx="1152159" cy="189201"/>
            </a:xfrm>
            <a:custGeom>
              <a:avLst/>
              <a:gdLst/>
              <a:ahLst/>
              <a:cxnLst/>
              <a:rect l="l" t="t" r="r" b="b"/>
              <a:pathLst>
                <a:path w="15157" h="2489" extrusionOk="0">
                  <a:moveTo>
                    <a:pt x="7579" y="1"/>
                  </a:moveTo>
                  <a:cubicBezTo>
                    <a:pt x="3402" y="1"/>
                    <a:pt x="1" y="549"/>
                    <a:pt x="1" y="1256"/>
                  </a:cubicBezTo>
                  <a:cubicBezTo>
                    <a:pt x="1" y="1941"/>
                    <a:pt x="3402" y="2489"/>
                    <a:pt x="7579" y="2489"/>
                  </a:cubicBezTo>
                  <a:cubicBezTo>
                    <a:pt x="11779" y="2489"/>
                    <a:pt x="15157" y="1941"/>
                    <a:pt x="15157" y="1256"/>
                  </a:cubicBezTo>
                  <a:cubicBezTo>
                    <a:pt x="15157" y="549"/>
                    <a:pt x="11779" y="1"/>
                    <a:pt x="7579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1599074" y="2603134"/>
              <a:ext cx="860718" cy="987359"/>
            </a:xfrm>
            <a:custGeom>
              <a:avLst/>
              <a:gdLst/>
              <a:ahLst/>
              <a:cxnLst/>
              <a:rect l="l" t="t" r="r" b="b"/>
              <a:pathLst>
                <a:path w="11323" h="12989" extrusionOk="0">
                  <a:moveTo>
                    <a:pt x="2075" y="0"/>
                  </a:moveTo>
                  <a:cubicBezTo>
                    <a:pt x="2023" y="0"/>
                    <a:pt x="1365" y="106"/>
                    <a:pt x="686" y="5387"/>
                  </a:cubicBezTo>
                  <a:cubicBezTo>
                    <a:pt x="1" y="10865"/>
                    <a:pt x="69" y="12988"/>
                    <a:pt x="5684" y="12988"/>
                  </a:cubicBezTo>
                  <a:cubicBezTo>
                    <a:pt x="11299" y="12988"/>
                    <a:pt x="11322" y="9176"/>
                    <a:pt x="10592" y="5524"/>
                  </a:cubicBezTo>
                  <a:cubicBezTo>
                    <a:pt x="9861" y="1872"/>
                    <a:pt x="9222" y="160"/>
                    <a:pt x="9222" y="160"/>
                  </a:cubicBezTo>
                  <a:lnTo>
                    <a:pt x="2078" y="1"/>
                  </a:lnTo>
                  <a:cubicBezTo>
                    <a:pt x="2078" y="1"/>
                    <a:pt x="2077" y="0"/>
                    <a:pt x="2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2" name="Google Shape;1662;p45"/>
            <p:cNvSpPr/>
            <p:nvPr/>
          </p:nvSpPr>
          <p:spPr>
            <a:xfrm>
              <a:off x="1354457" y="1322661"/>
              <a:ext cx="1270135" cy="1417604"/>
            </a:xfrm>
            <a:custGeom>
              <a:avLst/>
              <a:gdLst/>
              <a:ahLst/>
              <a:cxnLst/>
              <a:rect l="l" t="t" r="r" b="b"/>
              <a:pathLst>
                <a:path w="16709" h="18649" extrusionOk="0">
                  <a:moveTo>
                    <a:pt x="12714" y="1"/>
                  </a:moveTo>
                  <a:lnTo>
                    <a:pt x="8195" y="1370"/>
                  </a:lnTo>
                  <a:lnTo>
                    <a:pt x="3675" y="23"/>
                  </a:lnTo>
                  <a:cubicBezTo>
                    <a:pt x="3675" y="23"/>
                    <a:pt x="982" y="1484"/>
                    <a:pt x="503" y="8218"/>
                  </a:cubicBezTo>
                  <a:cubicBezTo>
                    <a:pt x="0" y="15134"/>
                    <a:pt x="1918" y="18649"/>
                    <a:pt x="1918" y="18649"/>
                  </a:cubicBezTo>
                  <a:lnTo>
                    <a:pt x="14495" y="18649"/>
                  </a:lnTo>
                  <a:cubicBezTo>
                    <a:pt x="14495" y="18649"/>
                    <a:pt x="16709" y="15111"/>
                    <a:pt x="15910" y="8218"/>
                  </a:cubicBezTo>
                  <a:cubicBezTo>
                    <a:pt x="15088" y="1324"/>
                    <a:pt x="12714" y="1"/>
                    <a:pt x="12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3" name="Google Shape;1663;p45"/>
            <p:cNvSpPr/>
            <p:nvPr/>
          </p:nvSpPr>
          <p:spPr>
            <a:xfrm>
              <a:off x="1734456" y="3439451"/>
              <a:ext cx="333174" cy="959537"/>
            </a:xfrm>
            <a:custGeom>
              <a:avLst/>
              <a:gdLst/>
              <a:ahLst/>
              <a:cxnLst/>
              <a:rect l="l" t="t" r="r" b="b"/>
              <a:pathLst>
                <a:path w="4383" h="12623" extrusionOk="0">
                  <a:moveTo>
                    <a:pt x="1963" y="0"/>
                  </a:moveTo>
                  <a:cubicBezTo>
                    <a:pt x="890" y="0"/>
                    <a:pt x="0" y="891"/>
                    <a:pt x="0" y="1986"/>
                  </a:cubicBezTo>
                  <a:lnTo>
                    <a:pt x="0" y="10660"/>
                  </a:lnTo>
                  <a:cubicBezTo>
                    <a:pt x="0" y="11733"/>
                    <a:pt x="890" y="12623"/>
                    <a:pt x="1963" y="12623"/>
                  </a:cubicBezTo>
                  <a:cubicBezTo>
                    <a:pt x="3036" y="12623"/>
                    <a:pt x="3926" y="11733"/>
                    <a:pt x="3926" y="10660"/>
                  </a:cubicBezTo>
                  <a:lnTo>
                    <a:pt x="4383" y="1986"/>
                  </a:lnTo>
                  <a:cubicBezTo>
                    <a:pt x="4383" y="891"/>
                    <a:pt x="3036" y="0"/>
                    <a:pt x="196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1781282" y="4931625"/>
              <a:ext cx="223864" cy="71682"/>
            </a:xfrm>
            <a:custGeom>
              <a:avLst/>
              <a:gdLst/>
              <a:ahLst/>
              <a:cxnLst/>
              <a:rect l="l" t="t" r="r" b="b"/>
              <a:pathLst>
                <a:path w="2945" h="943" extrusionOk="0">
                  <a:moveTo>
                    <a:pt x="1" y="0"/>
                  </a:moveTo>
                  <a:lnTo>
                    <a:pt x="594" y="867"/>
                  </a:lnTo>
                  <a:cubicBezTo>
                    <a:pt x="594" y="867"/>
                    <a:pt x="824" y="942"/>
                    <a:pt x="1258" y="942"/>
                  </a:cubicBezTo>
                  <a:cubicBezTo>
                    <a:pt x="1655" y="942"/>
                    <a:pt x="2224" y="879"/>
                    <a:pt x="2945" y="639"/>
                  </a:cubicBezTo>
                  <a:cubicBezTo>
                    <a:pt x="2899" y="274"/>
                    <a:pt x="2854" y="0"/>
                    <a:pt x="28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1470684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4087" y="0"/>
                  </a:moveTo>
                  <a:cubicBezTo>
                    <a:pt x="4087" y="0"/>
                    <a:pt x="3858" y="91"/>
                    <a:pt x="3539" y="228"/>
                  </a:cubicBezTo>
                  <a:lnTo>
                    <a:pt x="3676" y="502"/>
                  </a:lnTo>
                  <a:cubicBezTo>
                    <a:pt x="3870" y="859"/>
                    <a:pt x="3570" y="1192"/>
                    <a:pt x="3265" y="1192"/>
                  </a:cubicBezTo>
                  <a:cubicBezTo>
                    <a:pt x="3140" y="1192"/>
                    <a:pt x="3015" y="1137"/>
                    <a:pt x="2922" y="1004"/>
                  </a:cubicBezTo>
                  <a:cubicBezTo>
                    <a:pt x="2831" y="913"/>
                    <a:pt x="2763" y="776"/>
                    <a:pt x="2671" y="616"/>
                  </a:cubicBezTo>
                  <a:cubicBezTo>
                    <a:pt x="1918" y="959"/>
                    <a:pt x="1051" y="1415"/>
                    <a:pt x="686" y="1758"/>
                  </a:cubicBezTo>
                  <a:cubicBezTo>
                    <a:pt x="1" y="2465"/>
                    <a:pt x="937" y="2876"/>
                    <a:pt x="3219" y="2876"/>
                  </a:cubicBezTo>
                  <a:cubicBezTo>
                    <a:pt x="5525" y="2876"/>
                    <a:pt x="6826" y="2488"/>
                    <a:pt x="7054" y="2283"/>
                  </a:cubicBezTo>
                  <a:cubicBezTo>
                    <a:pt x="7191" y="2146"/>
                    <a:pt x="7099" y="1256"/>
                    <a:pt x="7031" y="639"/>
                  </a:cubicBezTo>
                  <a:cubicBezTo>
                    <a:pt x="6310" y="879"/>
                    <a:pt x="5741" y="942"/>
                    <a:pt x="5344" y="942"/>
                  </a:cubicBezTo>
                  <a:cubicBezTo>
                    <a:pt x="4910" y="942"/>
                    <a:pt x="4680" y="867"/>
                    <a:pt x="4680" y="867"/>
                  </a:cubicBezTo>
                  <a:lnTo>
                    <a:pt x="4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6" name="Google Shape;1666;p45"/>
            <p:cNvSpPr/>
            <p:nvPr/>
          </p:nvSpPr>
          <p:spPr>
            <a:xfrm>
              <a:off x="1673720" y="4948956"/>
              <a:ext cx="98972" cy="86809"/>
            </a:xfrm>
            <a:custGeom>
              <a:avLst/>
              <a:gdLst/>
              <a:ahLst/>
              <a:cxnLst/>
              <a:rect l="l" t="t" r="r" b="b"/>
              <a:pathLst>
                <a:path w="1302" h="1142" extrusionOk="0">
                  <a:moveTo>
                    <a:pt x="868" y="0"/>
                  </a:moveTo>
                  <a:cubicBezTo>
                    <a:pt x="617" y="114"/>
                    <a:pt x="320" y="229"/>
                    <a:pt x="0" y="388"/>
                  </a:cubicBezTo>
                  <a:cubicBezTo>
                    <a:pt x="297" y="982"/>
                    <a:pt x="594" y="1142"/>
                    <a:pt x="845" y="1142"/>
                  </a:cubicBezTo>
                  <a:cubicBezTo>
                    <a:pt x="1142" y="1142"/>
                    <a:pt x="1301" y="822"/>
                    <a:pt x="1164" y="571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7" name="Google Shape;1667;p45"/>
            <p:cNvSpPr/>
            <p:nvPr/>
          </p:nvSpPr>
          <p:spPr>
            <a:xfrm>
              <a:off x="1734456" y="4123053"/>
              <a:ext cx="298511" cy="452897"/>
            </a:xfrm>
            <a:custGeom>
              <a:avLst/>
              <a:gdLst/>
              <a:ahLst/>
              <a:cxnLst/>
              <a:rect l="l" t="t" r="r" b="b"/>
              <a:pathLst>
                <a:path w="3927" h="5958" extrusionOk="0">
                  <a:moveTo>
                    <a:pt x="1963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74" y="5958"/>
                  </a:lnTo>
                  <a:lnTo>
                    <a:pt x="3721" y="5958"/>
                  </a:lnTo>
                  <a:lnTo>
                    <a:pt x="3926" y="1964"/>
                  </a:lnTo>
                  <a:cubicBezTo>
                    <a:pt x="3926" y="891"/>
                    <a:pt x="3036" y="1"/>
                    <a:pt x="1963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8" name="Google Shape;1668;p45"/>
            <p:cNvSpPr/>
            <p:nvPr/>
          </p:nvSpPr>
          <p:spPr>
            <a:xfrm>
              <a:off x="1755285" y="4575875"/>
              <a:ext cx="262024" cy="82324"/>
            </a:xfrm>
            <a:custGeom>
              <a:avLst/>
              <a:gdLst/>
              <a:ahLst/>
              <a:cxnLst/>
              <a:rect l="l" t="t" r="r" b="b"/>
              <a:pathLst>
                <a:path w="3447" h="1083" extrusionOk="0">
                  <a:moveTo>
                    <a:pt x="0" y="1"/>
                  </a:moveTo>
                  <a:lnTo>
                    <a:pt x="69" y="731"/>
                  </a:lnTo>
                  <a:cubicBezTo>
                    <a:pt x="612" y="962"/>
                    <a:pt x="1166" y="1082"/>
                    <a:pt x="1730" y="1082"/>
                  </a:cubicBezTo>
                  <a:cubicBezTo>
                    <a:pt x="2279" y="1082"/>
                    <a:pt x="2837" y="968"/>
                    <a:pt x="3401" y="731"/>
                  </a:cubicBezTo>
                  <a:lnTo>
                    <a:pt x="3447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69" name="Google Shape;1669;p45"/>
            <p:cNvSpPr/>
            <p:nvPr/>
          </p:nvSpPr>
          <p:spPr>
            <a:xfrm>
              <a:off x="1760454" y="4631442"/>
              <a:ext cx="253434" cy="300259"/>
            </a:xfrm>
            <a:custGeom>
              <a:avLst/>
              <a:gdLst/>
              <a:ahLst/>
              <a:cxnLst/>
              <a:rect l="l" t="t" r="r" b="b"/>
              <a:pathLst>
                <a:path w="3334" h="3950" extrusionOk="0">
                  <a:moveTo>
                    <a:pt x="1" y="0"/>
                  </a:moveTo>
                  <a:lnTo>
                    <a:pt x="275" y="3949"/>
                  </a:lnTo>
                  <a:lnTo>
                    <a:pt x="3128" y="3949"/>
                  </a:lnTo>
                  <a:lnTo>
                    <a:pt x="3333" y="0"/>
                  </a:lnTo>
                  <a:lnTo>
                    <a:pt x="3333" y="0"/>
                  </a:lnTo>
                  <a:cubicBezTo>
                    <a:pt x="2774" y="183"/>
                    <a:pt x="2215" y="274"/>
                    <a:pt x="1658" y="274"/>
                  </a:cubicBezTo>
                  <a:cubicBezTo>
                    <a:pt x="1102" y="274"/>
                    <a:pt x="548" y="1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0" name="Google Shape;1670;p45"/>
            <p:cNvSpPr/>
            <p:nvPr/>
          </p:nvSpPr>
          <p:spPr>
            <a:xfrm>
              <a:off x="2032891" y="4123053"/>
              <a:ext cx="300183" cy="452897"/>
            </a:xfrm>
            <a:custGeom>
              <a:avLst/>
              <a:gdLst/>
              <a:ahLst/>
              <a:cxnLst/>
              <a:rect l="l" t="t" r="r" b="b"/>
              <a:pathLst>
                <a:path w="3949" h="5958" extrusionOk="0">
                  <a:moveTo>
                    <a:pt x="1986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28" y="5958"/>
                  </a:lnTo>
                  <a:lnTo>
                    <a:pt x="3652" y="5958"/>
                  </a:lnTo>
                  <a:lnTo>
                    <a:pt x="3949" y="1964"/>
                  </a:lnTo>
                  <a:cubicBezTo>
                    <a:pt x="3949" y="891"/>
                    <a:pt x="3059" y="1"/>
                    <a:pt x="1986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1" name="Google Shape;1671;p45"/>
            <p:cNvSpPr/>
            <p:nvPr/>
          </p:nvSpPr>
          <p:spPr>
            <a:xfrm>
              <a:off x="1998152" y="3439451"/>
              <a:ext cx="334922" cy="959537"/>
            </a:xfrm>
            <a:custGeom>
              <a:avLst/>
              <a:gdLst/>
              <a:ahLst/>
              <a:cxnLst/>
              <a:rect l="l" t="t" r="r" b="b"/>
              <a:pathLst>
                <a:path w="4406" h="12623" extrusionOk="0">
                  <a:moveTo>
                    <a:pt x="2443" y="0"/>
                  </a:moveTo>
                  <a:cubicBezTo>
                    <a:pt x="1347" y="0"/>
                    <a:pt x="1" y="891"/>
                    <a:pt x="1" y="1986"/>
                  </a:cubicBezTo>
                  <a:lnTo>
                    <a:pt x="457" y="10660"/>
                  </a:lnTo>
                  <a:cubicBezTo>
                    <a:pt x="457" y="11733"/>
                    <a:pt x="1347" y="12623"/>
                    <a:pt x="2443" y="12623"/>
                  </a:cubicBezTo>
                  <a:cubicBezTo>
                    <a:pt x="3516" y="12623"/>
                    <a:pt x="4406" y="11733"/>
                    <a:pt x="4406" y="10660"/>
                  </a:cubicBezTo>
                  <a:lnTo>
                    <a:pt x="4406" y="1986"/>
                  </a:lnTo>
                  <a:cubicBezTo>
                    <a:pt x="4406" y="891"/>
                    <a:pt x="3516" y="0"/>
                    <a:pt x="244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2" name="Google Shape;1672;p45"/>
            <p:cNvSpPr/>
            <p:nvPr/>
          </p:nvSpPr>
          <p:spPr>
            <a:xfrm>
              <a:off x="2062385" y="4931625"/>
              <a:ext cx="222116" cy="71682"/>
            </a:xfrm>
            <a:custGeom>
              <a:avLst/>
              <a:gdLst/>
              <a:ahLst/>
              <a:cxnLst/>
              <a:rect l="l" t="t" r="r" b="b"/>
              <a:pathLst>
                <a:path w="2922" h="943" extrusionOk="0">
                  <a:moveTo>
                    <a:pt x="92" y="0"/>
                  </a:moveTo>
                  <a:cubicBezTo>
                    <a:pt x="92" y="0"/>
                    <a:pt x="46" y="274"/>
                    <a:pt x="0" y="639"/>
                  </a:cubicBezTo>
                  <a:cubicBezTo>
                    <a:pt x="721" y="879"/>
                    <a:pt x="1285" y="942"/>
                    <a:pt x="1677" y="942"/>
                  </a:cubicBezTo>
                  <a:cubicBezTo>
                    <a:pt x="2105" y="942"/>
                    <a:pt x="2328" y="867"/>
                    <a:pt x="2328" y="867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3" name="Google Shape;1673;p45"/>
            <p:cNvSpPr/>
            <p:nvPr/>
          </p:nvSpPr>
          <p:spPr>
            <a:xfrm>
              <a:off x="2050223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3105" y="0"/>
                  </a:moveTo>
                  <a:lnTo>
                    <a:pt x="2488" y="867"/>
                  </a:lnTo>
                  <a:cubicBezTo>
                    <a:pt x="2488" y="867"/>
                    <a:pt x="2265" y="942"/>
                    <a:pt x="1837" y="942"/>
                  </a:cubicBezTo>
                  <a:cubicBezTo>
                    <a:pt x="1445" y="942"/>
                    <a:pt x="881" y="879"/>
                    <a:pt x="160" y="639"/>
                  </a:cubicBezTo>
                  <a:cubicBezTo>
                    <a:pt x="69" y="1256"/>
                    <a:pt x="0" y="2146"/>
                    <a:pt x="137" y="2283"/>
                  </a:cubicBezTo>
                  <a:cubicBezTo>
                    <a:pt x="343" y="2488"/>
                    <a:pt x="1644" y="2876"/>
                    <a:pt x="3949" y="2876"/>
                  </a:cubicBezTo>
                  <a:cubicBezTo>
                    <a:pt x="6255" y="2876"/>
                    <a:pt x="7190" y="2465"/>
                    <a:pt x="6483" y="1758"/>
                  </a:cubicBezTo>
                  <a:cubicBezTo>
                    <a:pt x="6118" y="1415"/>
                    <a:pt x="5273" y="959"/>
                    <a:pt x="4497" y="616"/>
                  </a:cubicBezTo>
                  <a:cubicBezTo>
                    <a:pt x="4429" y="776"/>
                    <a:pt x="4337" y="913"/>
                    <a:pt x="4269" y="1004"/>
                  </a:cubicBezTo>
                  <a:cubicBezTo>
                    <a:pt x="4170" y="1137"/>
                    <a:pt x="4041" y="1192"/>
                    <a:pt x="3916" y="1192"/>
                  </a:cubicBezTo>
                  <a:cubicBezTo>
                    <a:pt x="3608" y="1192"/>
                    <a:pt x="3314" y="859"/>
                    <a:pt x="3493" y="502"/>
                  </a:cubicBezTo>
                  <a:lnTo>
                    <a:pt x="3652" y="228"/>
                  </a:lnTo>
                  <a:cubicBezTo>
                    <a:pt x="3310" y="91"/>
                    <a:pt x="3105" y="0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293091" y="4948956"/>
              <a:ext cx="99048" cy="86809"/>
            </a:xfrm>
            <a:custGeom>
              <a:avLst/>
              <a:gdLst/>
              <a:ahLst/>
              <a:cxnLst/>
              <a:rect l="l" t="t" r="r" b="b"/>
              <a:pathLst>
                <a:path w="1303" h="1142" extrusionOk="0">
                  <a:moveTo>
                    <a:pt x="457" y="0"/>
                  </a:moveTo>
                  <a:lnTo>
                    <a:pt x="138" y="571"/>
                  </a:lnTo>
                  <a:cubicBezTo>
                    <a:pt x="1" y="822"/>
                    <a:pt x="184" y="1142"/>
                    <a:pt x="457" y="1142"/>
                  </a:cubicBezTo>
                  <a:cubicBezTo>
                    <a:pt x="709" y="1142"/>
                    <a:pt x="1028" y="982"/>
                    <a:pt x="1302" y="388"/>
                  </a:cubicBezTo>
                  <a:cubicBezTo>
                    <a:pt x="982" y="229"/>
                    <a:pt x="686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050223" y="4575875"/>
              <a:ext cx="260351" cy="82324"/>
            </a:xfrm>
            <a:custGeom>
              <a:avLst/>
              <a:gdLst/>
              <a:ahLst/>
              <a:cxnLst/>
              <a:rect l="l" t="t" r="r" b="b"/>
              <a:pathLst>
                <a:path w="3425" h="1083" extrusionOk="0">
                  <a:moveTo>
                    <a:pt x="0" y="1"/>
                  </a:moveTo>
                  <a:lnTo>
                    <a:pt x="23" y="731"/>
                  </a:lnTo>
                  <a:cubicBezTo>
                    <a:pt x="578" y="962"/>
                    <a:pt x="1138" y="1082"/>
                    <a:pt x="1704" y="1082"/>
                  </a:cubicBezTo>
                  <a:cubicBezTo>
                    <a:pt x="2257" y="1082"/>
                    <a:pt x="2815" y="968"/>
                    <a:pt x="3379" y="731"/>
                  </a:cubicBezTo>
                  <a:lnTo>
                    <a:pt x="3424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051971" y="4631442"/>
              <a:ext cx="255106" cy="300259"/>
            </a:xfrm>
            <a:custGeom>
              <a:avLst/>
              <a:gdLst/>
              <a:ahLst/>
              <a:cxnLst/>
              <a:rect l="l" t="t" r="r" b="b"/>
              <a:pathLst>
                <a:path w="3356" h="3950" extrusionOk="0">
                  <a:moveTo>
                    <a:pt x="0" y="0"/>
                  </a:moveTo>
                  <a:lnTo>
                    <a:pt x="229" y="3949"/>
                  </a:lnTo>
                  <a:lnTo>
                    <a:pt x="3059" y="3949"/>
                  </a:lnTo>
                  <a:lnTo>
                    <a:pt x="3356" y="0"/>
                  </a:lnTo>
                  <a:lnTo>
                    <a:pt x="3356" y="0"/>
                  </a:lnTo>
                  <a:cubicBezTo>
                    <a:pt x="2796" y="172"/>
                    <a:pt x="2237" y="257"/>
                    <a:pt x="1678" y="257"/>
                  </a:cubicBezTo>
                  <a:cubicBezTo>
                    <a:pt x="1119" y="257"/>
                    <a:pt x="559" y="17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489209" y="2615296"/>
              <a:ext cx="355750" cy="247201"/>
            </a:xfrm>
            <a:custGeom>
              <a:avLst/>
              <a:gdLst/>
              <a:ahLst/>
              <a:cxnLst/>
              <a:rect l="l" t="t" r="r" b="b"/>
              <a:pathLst>
                <a:path w="4680" h="3252" extrusionOk="0">
                  <a:moveTo>
                    <a:pt x="434" y="0"/>
                  </a:moveTo>
                  <a:lnTo>
                    <a:pt x="0" y="2899"/>
                  </a:lnTo>
                  <a:lnTo>
                    <a:pt x="2968" y="3242"/>
                  </a:lnTo>
                  <a:cubicBezTo>
                    <a:pt x="3024" y="3248"/>
                    <a:pt x="3080" y="3251"/>
                    <a:pt x="3136" y="3251"/>
                  </a:cubicBezTo>
                  <a:cubicBezTo>
                    <a:pt x="3866" y="3251"/>
                    <a:pt x="4503" y="2706"/>
                    <a:pt x="4588" y="1963"/>
                  </a:cubicBezTo>
                  <a:cubicBezTo>
                    <a:pt x="4679" y="1164"/>
                    <a:pt x="4109" y="434"/>
                    <a:pt x="3310" y="343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114379" y="2584890"/>
              <a:ext cx="407820" cy="250849"/>
            </a:xfrm>
            <a:custGeom>
              <a:avLst/>
              <a:gdLst/>
              <a:ahLst/>
              <a:cxnLst/>
              <a:rect l="l" t="t" r="r" b="b"/>
              <a:pathLst>
                <a:path w="5365" h="3300" extrusionOk="0">
                  <a:moveTo>
                    <a:pt x="1679" y="0"/>
                  </a:moveTo>
                  <a:cubicBezTo>
                    <a:pt x="1021" y="0"/>
                    <a:pt x="418" y="418"/>
                    <a:pt x="252" y="1062"/>
                  </a:cubicBezTo>
                  <a:cubicBezTo>
                    <a:pt x="1" y="1930"/>
                    <a:pt x="617" y="2797"/>
                    <a:pt x="1485" y="2888"/>
                  </a:cubicBezTo>
                  <a:lnTo>
                    <a:pt x="4931" y="3299"/>
                  </a:lnTo>
                  <a:lnTo>
                    <a:pt x="5365" y="400"/>
                  </a:lnTo>
                  <a:lnTo>
                    <a:pt x="1873" y="12"/>
                  </a:lnTo>
                  <a:cubicBezTo>
                    <a:pt x="1808" y="4"/>
                    <a:pt x="1743" y="0"/>
                    <a:pt x="1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1536665" y="2953639"/>
              <a:ext cx="253358" cy="347769"/>
            </a:xfrm>
            <a:custGeom>
              <a:avLst/>
              <a:gdLst/>
              <a:ahLst/>
              <a:cxnLst/>
              <a:rect l="l" t="t" r="r" b="b"/>
              <a:pathLst>
                <a:path w="3333" h="4575" extrusionOk="0">
                  <a:moveTo>
                    <a:pt x="434" y="0"/>
                  </a:moveTo>
                  <a:lnTo>
                    <a:pt x="91" y="2945"/>
                  </a:lnTo>
                  <a:cubicBezTo>
                    <a:pt x="0" y="3744"/>
                    <a:pt x="594" y="4474"/>
                    <a:pt x="1392" y="4565"/>
                  </a:cubicBezTo>
                  <a:cubicBezTo>
                    <a:pt x="1449" y="4572"/>
                    <a:pt x="1505" y="4575"/>
                    <a:pt x="1560" y="4575"/>
                  </a:cubicBezTo>
                  <a:cubicBezTo>
                    <a:pt x="2288" y="4575"/>
                    <a:pt x="2905" y="4030"/>
                    <a:pt x="2990" y="3287"/>
                  </a:cubicBezTo>
                  <a:lnTo>
                    <a:pt x="3333" y="41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1569580" y="2592035"/>
              <a:ext cx="258603" cy="392922"/>
            </a:xfrm>
            <a:custGeom>
              <a:avLst/>
              <a:gdLst/>
              <a:ahLst/>
              <a:cxnLst/>
              <a:rect l="l" t="t" r="r" b="b"/>
              <a:pathLst>
                <a:path w="3402" h="5169" extrusionOk="0">
                  <a:moveTo>
                    <a:pt x="1870" y="0"/>
                  </a:moveTo>
                  <a:cubicBezTo>
                    <a:pt x="1137" y="0"/>
                    <a:pt x="497" y="566"/>
                    <a:pt x="412" y="1311"/>
                  </a:cubicBezTo>
                  <a:lnTo>
                    <a:pt x="1" y="4757"/>
                  </a:lnTo>
                  <a:lnTo>
                    <a:pt x="2900" y="5168"/>
                  </a:lnTo>
                  <a:lnTo>
                    <a:pt x="3310" y="1630"/>
                  </a:lnTo>
                  <a:cubicBezTo>
                    <a:pt x="3402" y="831"/>
                    <a:pt x="2831" y="101"/>
                    <a:pt x="2032" y="10"/>
                  </a:cubicBezTo>
                  <a:cubicBezTo>
                    <a:pt x="1978" y="3"/>
                    <a:pt x="192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274543" y="1811057"/>
              <a:ext cx="320555" cy="321771"/>
            </a:xfrm>
            <a:custGeom>
              <a:avLst/>
              <a:gdLst/>
              <a:ahLst/>
              <a:cxnLst/>
              <a:rect l="l" t="t" r="r" b="b"/>
              <a:pathLst>
                <a:path w="4217" h="4233" extrusionOk="0">
                  <a:moveTo>
                    <a:pt x="2476" y="1"/>
                  </a:moveTo>
                  <a:cubicBezTo>
                    <a:pt x="945" y="1"/>
                    <a:pt x="0" y="2054"/>
                    <a:pt x="85" y="3117"/>
                  </a:cubicBezTo>
                  <a:cubicBezTo>
                    <a:pt x="161" y="4041"/>
                    <a:pt x="797" y="4232"/>
                    <a:pt x="1660" y="4232"/>
                  </a:cubicBezTo>
                  <a:cubicBezTo>
                    <a:pt x="1842" y="4232"/>
                    <a:pt x="2033" y="4224"/>
                    <a:pt x="2231" y="4212"/>
                  </a:cubicBezTo>
                  <a:cubicBezTo>
                    <a:pt x="3372" y="4121"/>
                    <a:pt x="4217" y="3139"/>
                    <a:pt x="4125" y="1998"/>
                  </a:cubicBezTo>
                  <a:cubicBezTo>
                    <a:pt x="4034" y="857"/>
                    <a:pt x="3692" y="195"/>
                    <a:pt x="2824" y="35"/>
                  </a:cubicBezTo>
                  <a:cubicBezTo>
                    <a:pt x="2705" y="12"/>
                    <a:pt x="2589" y="1"/>
                    <a:pt x="2476" y="1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1401283" y="1880459"/>
              <a:ext cx="329753" cy="315538"/>
            </a:xfrm>
            <a:custGeom>
              <a:avLst/>
              <a:gdLst/>
              <a:ahLst/>
              <a:cxnLst/>
              <a:rect l="l" t="t" r="r" b="b"/>
              <a:pathLst>
                <a:path w="4338" h="4151" extrusionOk="0">
                  <a:moveTo>
                    <a:pt x="1683" y="0"/>
                  </a:moveTo>
                  <a:cubicBezTo>
                    <a:pt x="1492" y="0"/>
                    <a:pt x="1296" y="32"/>
                    <a:pt x="1096" y="104"/>
                  </a:cubicBezTo>
                  <a:cubicBezTo>
                    <a:pt x="275" y="400"/>
                    <a:pt x="1" y="1108"/>
                    <a:pt x="92" y="2249"/>
                  </a:cubicBezTo>
                  <a:cubicBezTo>
                    <a:pt x="179" y="3334"/>
                    <a:pt x="1070" y="4150"/>
                    <a:pt x="2138" y="4150"/>
                  </a:cubicBezTo>
                  <a:cubicBezTo>
                    <a:pt x="2193" y="4150"/>
                    <a:pt x="2249" y="4148"/>
                    <a:pt x="2306" y="4144"/>
                  </a:cubicBezTo>
                  <a:cubicBezTo>
                    <a:pt x="3425" y="4052"/>
                    <a:pt x="4338" y="3870"/>
                    <a:pt x="4246" y="2751"/>
                  </a:cubicBezTo>
                  <a:cubicBezTo>
                    <a:pt x="4186" y="1747"/>
                    <a:pt x="3083" y="0"/>
                    <a:pt x="1683" y="0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1685883" y="2570143"/>
              <a:ext cx="685427" cy="1117497"/>
            </a:xfrm>
            <a:custGeom>
              <a:avLst/>
              <a:gdLst/>
              <a:ahLst/>
              <a:cxnLst/>
              <a:rect l="l" t="t" r="r" b="b"/>
              <a:pathLst>
                <a:path w="9017" h="14701" extrusionOk="0">
                  <a:moveTo>
                    <a:pt x="3880" y="1"/>
                  </a:moveTo>
                  <a:cubicBezTo>
                    <a:pt x="1735" y="1"/>
                    <a:pt x="0" y="1736"/>
                    <a:pt x="0" y="3881"/>
                  </a:cubicBezTo>
                  <a:lnTo>
                    <a:pt x="0" y="10820"/>
                  </a:lnTo>
                  <a:cubicBezTo>
                    <a:pt x="0" y="12966"/>
                    <a:pt x="1735" y="14700"/>
                    <a:pt x="3880" y="14700"/>
                  </a:cubicBezTo>
                  <a:lnTo>
                    <a:pt x="5136" y="14700"/>
                  </a:lnTo>
                  <a:cubicBezTo>
                    <a:pt x="7259" y="14700"/>
                    <a:pt x="9016" y="12966"/>
                    <a:pt x="9016" y="10820"/>
                  </a:cubicBezTo>
                  <a:lnTo>
                    <a:pt x="9016" y="3881"/>
                  </a:lnTo>
                  <a:cubicBezTo>
                    <a:pt x="9016" y="1736"/>
                    <a:pt x="7259" y="1"/>
                    <a:pt x="5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468381" y="1892849"/>
              <a:ext cx="78143" cy="125653"/>
            </a:xfrm>
            <a:custGeom>
              <a:avLst/>
              <a:gdLst/>
              <a:ahLst/>
              <a:cxnLst/>
              <a:rect l="l" t="t" r="r" b="b"/>
              <a:pathLst>
                <a:path w="1028" h="1653" extrusionOk="0">
                  <a:moveTo>
                    <a:pt x="927" y="0"/>
                  </a:moveTo>
                  <a:cubicBezTo>
                    <a:pt x="915" y="0"/>
                    <a:pt x="903" y="3"/>
                    <a:pt x="891" y="9"/>
                  </a:cubicBezTo>
                  <a:cubicBezTo>
                    <a:pt x="868" y="9"/>
                    <a:pt x="137" y="237"/>
                    <a:pt x="0" y="1561"/>
                  </a:cubicBezTo>
                  <a:cubicBezTo>
                    <a:pt x="0" y="1607"/>
                    <a:pt x="23" y="1653"/>
                    <a:pt x="69" y="1653"/>
                  </a:cubicBezTo>
                  <a:lnTo>
                    <a:pt x="92" y="1653"/>
                  </a:lnTo>
                  <a:cubicBezTo>
                    <a:pt x="137" y="1653"/>
                    <a:pt x="160" y="1630"/>
                    <a:pt x="160" y="1584"/>
                  </a:cubicBezTo>
                  <a:cubicBezTo>
                    <a:pt x="297" y="397"/>
                    <a:pt x="913" y="169"/>
                    <a:pt x="936" y="169"/>
                  </a:cubicBezTo>
                  <a:cubicBezTo>
                    <a:pt x="982" y="146"/>
                    <a:pt x="1027" y="100"/>
                    <a:pt x="1005" y="55"/>
                  </a:cubicBezTo>
                  <a:cubicBezTo>
                    <a:pt x="988" y="21"/>
                    <a:pt x="959" y="0"/>
                    <a:pt x="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1441191" y="1973349"/>
              <a:ext cx="93803" cy="116303"/>
            </a:xfrm>
            <a:custGeom>
              <a:avLst/>
              <a:gdLst/>
              <a:ahLst/>
              <a:cxnLst/>
              <a:rect l="l" t="t" r="r" b="b"/>
              <a:pathLst>
                <a:path w="1234" h="1530" extrusionOk="0">
                  <a:moveTo>
                    <a:pt x="115" y="0"/>
                  </a:moveTo>
                  <a:cubicBezTo>
                    <a:pt x="46" y="0"/>
                    <a:pt x="24" y="46"/>
                    <a:pt x="1" y="91"/>
                  </a:cubicBezTo>
                  <a:cubicBezTo>
                    <a:pt x="1" y="137"/>
                    <a:pt x="24" y="183"/>
                    <a:pt x="69" y="183"/>
                  </a:cubicBezTo>
                  <a:cubicBezTo>
                    <a:pt x="115" y="183"/>
                    <a:pt x="754" y="297"/>
                    <a:pt x="1051" y="1461"/>
                  </a:cubicBezTo>
                  <a:cubicBezTo>
                    <a:pt x="1074" y="1507"/>
                    <a:pt x="1096" y="1529"/>
                    <a:pt x="1142" y="1529"/>
                  </a:cubicBezTo>
                  <a:lnTo>
                    <a:pt x="1165" y="1529"/>
                  </a:lnTo>
                  <a:cubicBezTo>
                    <a:pt x="1210" y="1507"/>
                    <a:pt x="1233" y="1461"/>
                    <a:pt x="1233" y="1415"/>
                  </a:cubicBezTo>
                  <a:cubicBezTo>
                    <a:pt x="891" y="137"/>
                    <a:pt x="138" y="23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6" name="Google Shape;1686;p45"/>
            <p:cNvSpPr/>
            <p:nvPr/>
          </p:nvSpPr>
          <p:spPr>
            <a:xfrm>
              <a:off x="2022477" y="2651707"/>
              <a:ext cx="12238" cy="725335"/>
            </a:xfrm>
            <a:custGeom>
              <a:avLst/>
              <a:gdLst/>
              <a:ahLst/>
              <a:cxnLst/>
              <a:rect l="l" t="t" r="r" b="b"/>
              <a:pathLst>
                <a:path w="161" h="9542" extrusionOk="0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lnTo>
                    <a:pt x="0" y="9473"/>
                  </a:lnTo>
                  <a:cubicBezTo>
                    <a:pt x="0" y="9519"/>
                    <a:pt x="23" y="9542"/>
                    <a:pt x="69" y="9542"/>
                  </a:cubicBezTo>
                  <a:cubicBezTo>
                    <a:pt x="137" y="9542"/>
                    <a:pt x="160" y="9519"/>
                    <a:pt x="160" y="9473"/>
                  </a:cubicBezTo>
                  <a:lnTo>
                    <a:pt x="160" y="92"/>
                  </a:lnTo>
                  <a:cubicBezTo>
                    <a:pt x="160" y="46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7" name="Google Shape;1687;p45"/>
            <p:cNvSpPr/>
            <p:nvPr/>
          </p:nvSpPr>
          <p:spPr>
            <a:xfrm>
              <a:off x="2053719" y="2795756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2053719" y="3147933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115"/>
                    <a:pt x="0" y="229"/>
                  </a:cubicBezTo>
                  <a:cubicBezTo>
                    <a:pt x="0" y="343"/>
                    <a:pt x="91" y="434"/>
                    <a:pt x="206" y="434"/>
                  </a:cubicBezTo>
                  <a:cubicBezTo>
                    <a:pt x="320" y="434"/>
                    <a:pt x="411" y="343"/>
                    <a:pt x="411" y="229"/>
                  </a:cubicBezTo>
                  <a:cubicBezTo>
                    <a:pt x="411" y="115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2053719" y="2972718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53719" y="3324896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43"/>
                    <a:pt x="91" y="435"/>
                    <a:pt x="206" y="435"/>
                  </a:cubicBezTo>
                  <a:cubicBezTo>
                    <a:pt x="320" y="435"/>
                    <a:pt x="411" y="343"/>
                    <a:pt x="411" y="206"/>
                  </a:cubicBez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1684135" y="2564974"/>
              <a:ext cx="695841" cy="842322"/>
            </a:xfrm>
            <a:custGeom>
              <a:avLst/>
              <a:gdLst/>
              <a:ahLst/>
              <a:cxnLst/>
              <a:rect l="l" t="t" r="r" b="b"/>
              <a:pathLst>
                <a:path w="9154" h="11081" extrusionOk="0">
                  <a:moveTo>
                    <a:pt x="6414" y="0"/>
                  </a:moveTo>
                  <a:lnTo>
                    <a:pt x="6414" y="5958"/>
                  </a:lnTo>
                  <a:lnTo>
                    <a:pt x="2397" y="5958"/>
                  </a:lnTo>
                  <a:lnTo>
                    <a:pt x="2397" y="69"/>
                  </a:lnTo>
                  <a:lnTo>
                    <a:pt x="1598" y="69"/>
                  </a:lnTo>
                  <a:lnTo>
                    <a:pt x="1164" y="9359"/>
                  </a:lnTo>
                  <a:lnTo>
                    <a:pt x="23" y="9359"/>
                  </a:lnTo>
                  <a:lnTo>
                    <a:pt x="0" y="10614"/>
                  </a:lnTo>
                  <a:cubicBezTo>
                    <a:pt x="0" y="10614"/>
                    <a:pt x="2283" y="11081"/>
                    <a:pt x="4995" y="11081"/>
                  </a:cubicBezTo>
                  <a:cubicBezTo>
                    <a:pt x="6351" y="11081"/>
                    <a:pt x="7814" y="10964"/>
                    <a:pt x="9153" y="10614"/>
                  </a:cubicBezTo>
                  <a:lnTo>
                    <a:pt x="9039" y="9359"/>
                  </a:lnTo>
                  <a:lnTo>
                    <a:pt x="7419" y="9359"/>
                  </a:lnTo>
                  <a:lnTo>
                    <a:pt x="7419" y="69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1894088" y="2183227"/>
              <a:ext cx="269017" cy="491133"/>
            </a:xfrm>
            <a:custGeom>
              <a:avLst/>
              <a:gdLst/>
              <a:ahLst/>
              <a:cxnLst/>
              <a:rect l="l" t="t" r="r" b="b"/>
              <a:pathLst>
                <a:path w="3539" h="6461" extrusionOk="0">
                  <a:moveTo>
                    <a:pt x="1758" y="1"/>
                  </a:moveTo>
                  <a:cubicBezTo>
                    <a:pt x="799" y="1"/>
                    <a:pt x="0" y="800"/>
                    <a:pt x="0" y="1758"/>
                  </a:cubicBezTo>
                  <a:lnTo>
                    <a:pt x="0" y="4703"/>
                  </a:lnTo>
                  <a:cubicBezTo>
                    <a:pt x="0" y="5684"/>
                    <a:pt x="799" y="6460"/>
                    <a:pt x="1758" y="6460"/>
                  </a:cubicBezTo>
                  <a:cubicBezTo>
                    <a:pt x="2739" y="6460"/>
                    <a:pt x="3538" y="5684"/>
                    <a:pt x="3538" y="4703"/>
                  </a:cubicBezTo>
                  <a:lnTo>
                    <a:pt x="3538" y="1758"/>
                  </a:lnTo>
                  <a:cubicBezTo>
                    <a:pt x="3538" y="800"/>
                    <a:pt x="2739" y="1"/>
                    <a:pt x="1758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894088" y="2407091"/>
              <a:ext cx="269017" cy="59520"/>
            </a:xfrm>
            <a:custGeom>
              <a:avLst/>
              <a:gdLst/>
              <a:ahLst/>
              <a:cxnLst/>
              <a:rect l="l" t="t" r="r" b="b"/>
              <a:pathLst>
                <a:path w="3539" h="783" extrusionOk="0">
                  <a:moveTo>
                    <a:pt x="3538" y="0"/>
                  </a:moveTo>
                  <a:lnTo>
                    <a:pt x="0" y="274"/>
                  </a:lnTo>
                  <a:cubicBezTo>
                    <a:pt x="0" y="274"/>
                    <a:pt x="691" y="782"/>
                    <a:pt x="1651" y="782"/>
                  </a:cubicBezTo>
                  <a:cubicBezTo>
                    <a:pt x="1708" y="782"/>
                    <a:pt x="1767" y="780"/>
                    <a:pt x="1826" y="776"/>
                  </a:cubicBezTo>
                  <a:cubicBezTo>
                    <a:pt x="2876" y="685"/>
                    <a:pt x="3538" y="0"/>
                    <a:pt x="3538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1467264" y="1341741"/>
              <a:ext cx="1027191" cy="1092792"/>
            </a:xfrm>
            <a:custGeom>
              <a:avLst/>
              <a:gdLst/>
              <a:ahLst/>
              <a:cxnLst/>
              <a:rect l="l" t="t" r="r" b="b"/>
              <a:pathLst>
                <a:path w="13513" h="14376" extrusionOk="0">
                  <a:moveTo>
                    <a:pt x="7415" y="1"/>
                  </a:moveTo>
                  <a:cubicBezTo>
                    <a:pt x="7052" y="1"/>
                    <a:pt x="6666" y="16"/>
                    <a:pt x="6254" y="46"/>
                  </a:cubicBezTo>
                  <a:cubicBezTo>
                    <a:pt x="0" y="503"/>
                    <a:pt x="251" y="3812"/>
                    <a:pt x="548" y="7807"/>
                  </a:cubicBezTo>
                  <a:cubicBezTo>
                    <a:pt x="753" y="10409"/>
                    <a:pt x="867" y="12098"/>
                    <a:pt x="2625" y="13171"/>
                  </a:cubicBezTo>
                  <a:cubicBezTo>
                    <a:pt x="3947" y="13978"/>
                    <a:pt x="5386" y="14375"/>
                    <a:pt x="6812" y="14375"/>
                  </a:cubicBezTo>
                  <a:cubicBezTo>
                    <a:pt x="8611" y="14375"/>
                    <a:pt x="10390" y="13744"/>
                    <a:pt x="11892" y="12509"/>
                  </a:cubicBezTo>
                  <a:cubicBezTo>
                    <a:pt x="13513" y="11185"/>
                    <a:pt x="13399" y="9519"/>
                    <a:pt x="13216" y="6985"/>
                  </a:cubicBezTo>
                  <a:cubicBezTo>
                    <a:pt x="12938" y="3183"/>
                    <a:pt x="12701" y="1"/>
                    <a:pt x="7415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1531420" y="3340555"/>
              <a:ext cx="994276" cy="791240"/>
            </a:xfrm>
            <a:custGeom>
              <a:avLst/>
              <a:gdLst/>
              <a:ahLst/>
              <a:cxnLst/>
              <a:rect l="l" t="t" r="r" b="b"/>
              <a:pathLst>
                <a:path w="13080" h="10409" extrusionOk="0">
                  <a:moveTo>
                    <a:pt x="2306" y="0"/>
                  </a:moveTo>
                  <a:lnTo>
                    <a:pt x="2032" y="229"/>
                  </a:lnTo>
                  <a:lnTo>
                    <a:pt x="1" y="9747"/>
                  </a:lnTo>
                  <a:cubicBezTo>
                    <a:pt x="1" y="9747"/>
                    <a:pt x="206" y="9815"/>
                    <a:pt x="640" y="9907"/>
                  </a:cubicBezTo>
                  <a:lnTo>
                    <a:pt x="2740" y="388"/>
                  </a:lnTo>
                  <a:lnTo>
                    <a:pt x="1416" y="10043"/>
                  </a:lnTo>
                  <a:cubicBezTo>
                    <a:pt x="1735" y="10112"/>
                    <a:pt x="2123" y="10158"/>
                    <a:pt x="2580" y="10203"/>
                  </a:cubicBezTo>
                  <a:lnTo>
                    <a:pt x="3949" y="662"/>
                  </a:lnTo>
                  <a:lnTo>
                    <a:pt x="3356" y="10295"/>
                  </a:lnTo>
                  <a:cubicBezTo>
                    <a:pt x="3676" y="10317"/>
                    <a:pt x="4041" y="10340"/>
                    <a:pt x="4406" y="10363"/>
                  </a:cubicBezTo>
                  <a:lnTo>
                    <a:pt x="5319" y="822"/>
                  </a:lnTo>
                  <a:lnTo>
                    <a:pt x="5228" y="10386"/>
                  </a:lnTo>
                  <a:cubicBezTo>
                    <a:pt x="5547" y="10409"/>
                    <a:pt x="5890" y="10409"/>
                    <a:pt x="6232" y="10409"/>
                  </a:cubicBezTo>
                  <a:lnTo>
                    <a:pt x="6529" y="822"/>
                  </a:lnTo>
                  <a:lnTo>
                    <a:pt x="7054" y="10409"/>
                  </a:lnTo>
                  <a:cubicBezTo>
                    <a:pt x="7419" y="10409"/>
                    <a:pt x="7738" y="10409"/>
                    <a:pt x="8058" y="10386"/>
                  </a:cubicBezTo>
                  <a:lnTo>
                    <a:pt x="7967" y="822"/>
                  </a:lnTo>
                  <a:lnTo>
                    <a:pt x="8880" y="10340"/>
                  </a:lnTo>
                  <a:cubicBezTo>
                    <a:pt x="9268" y="10317"/>
                    <a:pt x="9610" y="10295"/>
                    <a:pt x="9930" y="10272"/>
                  </a:cubicBezTo>
                  <a:lnTo>
                    <a:pt x="9336" y="662"/>
                  </a:lnTo>
                  <a:lnTo>
                    <a:pt x="10706" y="10180"/>
                  </a:lnTo>
                  <a:cubicBezTo>
                    <a:pt x="11162" y="10135"/>
                    <a:pt x="11550" y="10066"/>
                    <a:pt x="11870" y="10021"/>
                  </a:cubicBezTo>
                  <a:lnTo>
                    <a:pt x="10546" y="388"/>
                  </a:lnTo>
                  <a:lnTo>
                    <a:pt x="12646" y="9861"/>
                  </a:lnTo>
                  <a:cubicBezTo>
                    <a:pt x="12943" y="9792"/>
                    <a:pt x="13080" y="9747"/>
                    <a:pt x="13080" y="9747"/>
                  </a:cubicBezTo>
                  <a:lnTo>
                    <a:pt x="11162" y="411"/>
                  </a:lnTo>
                  <a:lnTo>
                    <a:pt x="10957" y="23"/>
                  </a:lnTo>
                  <a:cubicBezTo>
                    <a:pt x="9502" y="260"/>
                    <a:pt x="8091" y="380"/>
                    <a:pt x="6681" y="380"/>
                  </a:cubicBezTo>
                  <a:cubicBezTo>
                    <a:pt x="5238" y="380"/>
                    <a:pt x="3795" y="254"/>
                    <a:pt x="23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2332999" y="3370049"/>
              <a:ext cx="159708" cy="732252"/>
            </a:xfrm>
            <a:custGeom>
              <a:avLst/>
              <a:gdLst/>
              <a:ahLst/>
              <a:cxnLst/>
              <a:rect l="l" t="t" r="r" b="b"/>
              <a:pathLst>
                <a:path w="2101" h="9633" extrusionOk="0">
                  <a:moveTo>
                    <a:pt x="1" y="0"/>
                  </a:moveTo>
                  <a:lnTo>
                    <a:pt x="1325" y="9633"/>
                  </a:lnTo>
                  <a:cubicBezTo>
                    <a:pt x="1667" y="9564"/>
                    <a:pt x="1918" y="9519"/>
                    <a:pt x="2101" y="94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2241096" y="3390877"/>
              <a:ext cx="104141" cy="730504"/>
            </a:xfrm>
            <a:custGeom>
              <a:avLst/>
              <a:gdLst/>
              <a:ahLst/>
              <a:cxnLst/>
              <a:rect l="l" t="t" r="r" b="b"/>
              <a:pathLst>
                <a:path w="1370" h="9610" extrusionOk="0">
                  <a:moveTo>
                    <a:pt x="0" y="0"/>
                  </a:moveTo>
                  <a:lnTo>
                    <a:pt x="594" y="9610"/>
                  </a:lnTo>
                  <a:cubicBezTo>
                    <a:pt x="868" y="9587"/>
                    <a:pt x="1141" y="9564"/>
                    <a:pt x="1370" y="9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2005070" y="3403039"/>
              <a:ext cx="62560" cy="728756"/>
            </a:xfrm>
            <a:custGeom>
              <a:avLst/>
              <a:gdLst/>
              <a:ahLst/>
              <a:cxnLst/>
              <a:rect l="l" t="t" r="r" b="b"/>
              <a:pathLst>
                <a:path w="823" h="9587" extrusionOk="0">
                  <a:moveTo>
                    <a:pt x="298" y="0"/>
                  </a:moveTo>
                  <a:lnTo>
                    <a:pt x="1" y="9587"/>
                  </a:lnTo>
                  <a:lnTo>
                    <a:pt x="823" y="958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213695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1" y="0"/>
                  </a:moveTo>
                  <a:lnTo>
                    <a:pt x="92" y="9564"/>
                  </a:lnTo>
                  <a:cubicBezTo>
                    <a:pt x="389" y="9564"/>
                    <a:pt x="663" y="9541"/>
                    <a:pt x="914" y="9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1579994" y="3370049"/>
              <a:ext cx="159708" cy="734001"/>
            </a:xfrm>
            <a:custGeom>
              <a:avLst/>
              <a:gdLst/>
              <a:ahLst/>
              <a:cxnLst/>
              <a:rect l="l" t="t" r="r" b="b"/>
              <a:pathLst>
                <a:path w="2101" h="9656" extrusionOk="0">
                  <a:moveTo>
                    <a:pt x="2101" y="0"/>
                  </a:moveTo>
                  <a:lnTo>
                    <a:pt x="1" y="9519"/>
                  </a:lnTo>
                  <a:cubicBezTo>
                    <a:pt x="206" y="9564"/>
                    <a:pt x="457" y="9610"/>
                    <a:pt x="777" y="9655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1727463" y="3390877"/>
              <a:ext cx="104217" cy="732252"/>
            </a:xfrm>
            <a:custGeom>
              <a:avLst/>
              <a:gdLst/>
              <a:ahLst/>
              <a:cxnLst/>
              <a:rect l="l" t="t" r="r" b="b"/>
              <a:pathLst>
                <a:path w="1371" h="9633" extrusionOk="0">
                  <a:moveTo>
                    <a:pt x="1370" y="0"/>
                  </a:moveTo>
                  <a:lnTo>
                    <a:pt x="1" y="9541"/>
                  </a:lnTo>
                  <a:cubicBezTo>
                    <a:pt x="229" y="9587"/>
                    <a:pt x="503" y="9610"/>
                    <a:pt x="777" y="9633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186626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914" y="0"/>
                  </a:moveTo>
                  <a:lnTo>
                    <a:pt x="1" y="9541"/>
                  </a:lnTo>
                  <a:cubicBezTo>
                    <a:pt x="275" y="9541"/>
                    <a:pt x="549" y="9564"/>
                    <a:pt x="823" y="9564"/>
                  </a:cubicBezTo>
                  <a:lnTo>
                    <a:pt x="9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2628013" y="2268287"/>
              <a:ext cx="225613" cy="591929"/>
            </a:xfrm>
            <a:custGeom>
              <a:avLst/>
              <a:gdLst/>
              <a:ahLst/>
              <a:cxnLst/>
              <a:rect l="l" t="t" r="r" b="b"/>
              <a:pathLst>
                <a:path w="2968" h="7787" extrusionOk="0">
                  <a:moveTo>
                    <a:pt x="959" y="0"/>
                  </a:moveTo>
                  <a:lnTo>
                    <a:pt x="46" y="6232"/>
                  </a:lnTo>
                  <a:cubicBezTo>
                    <a:pt x="0" y="7031"/>
                    <a:pt x="617" y="7738"/>
                    <a:pt x="1415" y="7784"/>
                  </a:cubicBezTo>
                  <a:cubicBezTo>
                    <a:pt x="1443" y="7785"/>
                    <a:pt x="1471" y="7786"/>
                    <a:pt x="1499" y="7786"/>
                  </a:cubicBezTo>
                  <a:cubicBezTo>
                    <a:pt x="2263" y="7786"/>
                    <a:pt x="2923" y="7185"/>
                    <a:pt x="2968" y="6414"/>
                  </a:cubicBezTo>
                  <a:lnTo>
                    <a:pt x="2762" y="46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2601940" y="2009684"/>
              <a:ext cx="326332" cy="308089"/>
            </a:xfrm>
            <a:custGeom>
              <a:avLst/>
              <a:gdLst/>
              <a:ahLst/>
              <a:cxnLst/>
              <a:rect l="l" t="t" r="r" b="b"/>
              <a:pathLst>
                <a:path w="4293" h="4053" extrusionOk="0">
                  <a:moveTo>
                    <a:pt x="2340" y="1"/>
                  </a:moveTo>
                  <a:cubicBezTo>
                    <a:pt x="2337" y="1"/>
                    <a:pt x="2333" y="1"/>
                    <a:pt x="2329" y="1"/>
                  </a:cubicBezTo>
                  <a:cubicBezTo>
                    <a:pt x="2032" y="70"/>
                    <a:pt x="2032" y="1759"/>
                    <a:pt x="2032" y="1759"/>
                  </a:cubicBezTo>
                  <a:cubicBezTo>
                    <a:pt x="2032" y="1759"/>
                    <a:pt x="1661" y="273"/>
                    <a:pt x="1324" y="273"/>
                  </a:cubicBezTo>
                  <a:cubicBezTo>
                    <a:pt x="1317" y="273"/>
                    <a:pt x="1309" y="274"/>
                    <a:pt x="1302" y="275"/>
                  </a:cubicBezTo>
                  <a:cubicBezTo>
                    <a:pt x="982" y="321"/>
                    <a:pt x="1348" y="2695"/>
                    <a:pt x="1348" y="2695"/>
                  </a:cubicBezTo>
                  <a:cubicBezTo>
                    <a:pt x="1348" y="2695"/>
                    <a:pt x="556" y="1923"/>
                    <a:pt x="269" y="1923"/>
                  </a:cubicBezTo>
                  <a:cubicBezTo>
                    <a:pt x="244" y="1923"/>
                    <a:pt x="223" y="1929"/>
                    <a:pt x="206" y="1942"/>
                  </a:cubicBezTo>
                  <a:cubicBezTo>
                    <a:pt x="1" y="2101"/>
                    <a:pt x="891" y="3334"/>
                    <a:pt x="1507" y="3813"/>
                  </a:cubicBezTo>
                  <a:lnTo>
                    <a:pt x="1530" y="3813"/>
                  </a:lnTo>
                  <a:cubicBezTo>
                    <a:pt x="1728" y="3975"/>
                    <a:pt x="1965" y="4052"/>
                    <a:pt x="2202" y="4052"/>
                  </a:cubicBezTo>
                  <a:cubicBezTo>
                    <a:pt x="2566" y="4052"/>
                    <a:pt x="2930" y="3871"/>
                    <a:pt x="3151" y="3539"/>
                  </a:cubicBezTo>
                  <a:cubicBezTo>
                    <a:pt x="3311" y="3311"/>
                    <a:pt x="3493" y="3014"/>
                    <a:pt x="3699" y="2649"/>
                  </a:cubicBezTo>
                  <a:cubicBezTo>
                    <a:pt x="4224" y="1668"/>
                    <a:pt x="4292" y="1348"/>
                    <a:pt x="4132" y="1325"/>
                  </a:cubicBezTo>
                  <a:cubicBezTo>
                    <a:pt x="4130" y="1325"/>
                    <a:pt x="4128" y="1325"/>
                    <a:pt x="4125" y="1325"/>
                  </a:cubicBezTo>
                  <a:cubicBezTo>
                    <a:pt x="3953" y="1325"/>
                    <a:pt x="3288" y="2101"/>
                    <a:pt x="3288" y="2101"/>
                  </a:cubicBezTo>
                  <a:cubicBezTo>
                    <a:pt x="3288" y="2101"/>
                    <a:pt x="3767" y="458"/>
                    <a:pt x="3493" y="412"/>
                  </a:cubicBezTo>
                  <a:cubicBezTo>
                    <a:pt x="3489" y="411"/>
                    <a:pt x="3484" y="411"/>
                    <a:pt x="3480" y="411"/>
                  </a:cubicBezTo>
                  <a:cubicBezTo>
                    <a:pt x="3204" y="411"/>
                    <a:pt x="2740" y="1736"/>
                    <a:pt x="2740" y="1736"/>
                  </a:cubicBezTo>
                  <a:cubicBezTo>
                    <a:pt x="2740" y="1736"/>
                    <a:pt x="2629" y="1"/>
                    <a:pt x="2340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980821" y="1861607"/>
              <a:ext cx="104141" cy="207217"/>
            </a:xfrm>
            <a:custGeom>
              <a:avLst/>
              <a:gdLst/>
              <a:ahLst/>
              <a:cxnLst/>
              <a:rect l="l" t="t" r="r" b="b"/>
              <a:pathLst>
                <a:path w="1370" h="2726" extrusionOk="0">
                  <a:moveTo>
                    <a:pt x="105" y="0"/>
                  </a:moveTo>
                  <a:cubicBezTo>
                    <a:pt x="93" y="0"/>
                    <a:pt x="81" y="3"/>
                    <a:pt x="69" y="9"/>
                  </a:cubicBezTo>
                  <a:cubicBezTo>
                    <a:pt x="23" y="9"/>
                    <a:pt x="0" y="78"/>
                    <a:pt x="0" y="123"/>
                  </a:cubicBezTo>
                  <a:lnTo>
                    <a:pt x="137" y="511"/>
                  </a:lnTo>
                  <a:cubicBezTo>
                    <a:pt x="320" y="1036"/>
                    <a:pt x="640" y="1493"/>
                    <a:pt x="1165" y="1949"/>
                  </a:cubicBezTo>
                  <a:cubicBezTo>
                    <a:pt x="1210" y="1995"/>
                    <a:pt x="1210" y="2018"/>
                    <a:pt x="1210" y="2041"/>
                  </a:cubicBezTo>
                  <a:cubicBezTo>
                    <a:pt x="1187" y="2132"/>
                    <a:pt x="1119" y="2292"/>
                    <a:pt x="640" y="2566"/>
                  </a:cubicBezTo>
                  <a:cubicBezTo>
                    <a:pt x="594" y="2588"/>
                    <a:pt x="571" y="2657"/>
                    <a:pt x="594" y="2703"/>
                  </a:cubicBezTo>
                  <a:cubicBezTo>
                    <a:pt x="617" y="2725"/>
                    <a:pt x="640" y="2725"/>
                    <a:pt x="685" y="2725"/>
                  </a:cubicBezTo>
                  <a:lnTo>
                    <a:pt x="708" y="2725"/>
                  </a:lnTo>
                  <a:cubicBezTo>
                    <a:pt x="1142" y="2474"/>
                    <a:pt x="1347" y="2246"/>
                    <a:pt x="1370" y="2064"/>
                  </a:cubicBezTo>
                  <a:cubicBezTo>
                    <a:pt x="1370" y="1995"/>
                    <a:pt x="1370" y="1904"/>
                    <a:pt x="1279" y="1835"/>
                  </a:cubicBezTo>
                  <a:cubicBezTo>
                    <a:pt x="776" y="1402"/>
                    <a:pt x="457" y="945"/>
                    <a:pt x="297" y="466"/>
                  </a:cubicBezTo>
                  <a:lnTo>
                    <a:pt x="183" y="55"/>
                  </a:lnTo>
                  <a:cubicBezTo>
                    <a:pt x="166" y="21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16481" y="1811437"/>
              <a:ext cx="288097" cy="188821"/>
            </a:xfrm>
            <a:custGeom>
              <a:avLst/>
              <a:gdLst/>
              <a:ahLst/>
              <a:cxnLst/>
              <a:rect l="l" t="t" r="r" b="b"/>
              <a:pathLst>
                <a:path w="3790" h="2484" extrusionOk="0">
                  <a:moveTo>
                    <a:pt x="2124" y="1"/>
                  </a:moveTo>
                  <a:cubicBezTo>
                    <a:pt x="2072" y="1"/>
                    <a:pt x="2018" y="3"/>
                    <a:pt x="1963" y="7"/>
                  </a:cubicBezTo>
                  <a:cubicBezTo>
                    <a:pt x="228" y="144"/>
                    <a:pt x="0" y="1308"/>
                    <a:pt x="0" y="1308"/>
                  </a:cubicBezTo>
                  <a:cubicBezTo>
                    <a:pt x="0" y="1308"/>
                    <a:pt x="838" y="2484"/>
                    <a:pt x="2190" y="2484"/>
                  </a:cubicBezTo>
                  <a:cubicBezTo>
                    <a:pt x="2664" y="2484"/>
                    <a:pt x="3202" y="2339"/>
                    <a:pt x="3789" y="1947"/>
                  </a:cubicBezTo>
                  <a:cubicBezTo>
                    <a:pt x="3789" y="1947"/>
                    <a:pt x="3704" y="1"/>
                    <a:pt x="2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689304" y="1837738"/>
              <a:ext cx="161456" cy="156515"/>
            </a:xfrm>
            <a:custGeom>
              <a:avLst/>
              <a:gdLst/>
              <a:ahLst/>
              <a:cxnLst/>
              <a:rect l="l" t="t" r="r" b="b"/>
              <a:pathLst>
                <a:path w="2124" h="2059" extrusionOk="0">
                  <a:moveTo>
                    <a:pt x="1065" y="0"/>
                  </a:moveTo>
                  <a:cubicBezTo>
                    <a:pt x="1037" y="0"/>
                    <a:pt x="1010" y="1"/>
                    <a:pt x="982" y="4"/>
                  </a:cubicBezTo>
                  <a:cubicBezTo>
                    <a:pt x="434" y="49"/>
                    <a:pt x="1" y="529"/>
                    <a:pt x="46" y="1099"/>
                  </a:cubicBezTo>
                  <a:cubicBezTo>
                    <a:pt x="91" y="1655"/>
                    <a:pt x="546" y="2059"/>
                    <a:pt x="1097" y="2059"/>
                  </a:cubicBezTo>
                  <a:cubicBezTo>
                    <a:pt x="1112" y="2059"/>
                    <a:pt x="1127" y="2059"/>
                    <a:pt x="1142" y="2058"/>
                  </a:cubicBezTo>
                  <a:cubicBezTo>
                    <a:pt x="1713" y="2012"/>
                    <a:pt x="2124" y="1510"/>
                    <a:pt x="2078" y="940"/>
                  </a:cubicBezTo>
                  <a:cubicBezTo>
                    <a:pt x="2056" y="418"/>
                    <a:pt x="1600" y="0"/>
                    <a:pt x="1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616481" y="1794866"/>
              <a:ext cx="293266" cy="164648"/>
            </a:xfrm>
            <a:custGeom>
              <a:avLst/>
              <a:gdLst/>
              <a:ahLst/>
              <a:cxnLst/>
              <a:rect l="l" t="t" r="r" b="b"/>
              <a:pathLst>
                <a:path w="3858" h="2166" extrusionOk="0">
                  <a:moveTo>
                    <a:pt x="1907" y="1"/>
                  </a:moveTo>
                  <a:cubicBezTo>
                    <a:pt x="1496" y="1"/>
                    <a:pt x="1087" y="121"/>
                    <a:pt x="753" y="362"/>
                  </a:cubicBezTo>
                  <a:cubicBezTo>
                    <a:pt x="320" y="659"/>
                    <a:pt x="46" y="1115"/>
                    <a:pt x="0" y="1595"/>
                  </a:cubicBezTo>
                  <a:cubicBezTo>
                    <a:pt x="251" y="1184"/>
                    <a:pt x="571" y="864"/>
                    <a:pt x="936" y="682"/>
                  </a:cubicBezTo>
                  <a:cubicBezTo>
                    <a:pt x="1276" y="522"/>
                    <a:pt x="1634" y="449"/>
                    <a:pt x="1994" y="449"/>
                  </a:cubicBezTo>
                  <a:cubicBezTo>
                    <a:pt x="2045" y="449"/>
                    <a:pt x="2095" y="451"/>
                    <a:pt x="2146" y="454"/>
                  </a:cubicBezTo>
                  <a:cubicBezTo>
                    <a:pt x="2579" y="499"/>
                    <a:pt x="2945" y="659"/>
                    <a:pt x="3241" y="956"/>
                  </a:cubicBezTo>
                  <a:cubicBezTo>
                    <a:pt x="3515" y="1275"/>
                    <a:pt x="3698" y="1709"/>
                    <a:pt x="3789" y="2165"/>
                  </a:cubicBezTo>
                  <a:cubicBezTo>
                    <a:pt x="3858" y="1686"/>
                    <a:pt x="3789" y="1184"/>
                    <a:pt x="3492" y="773"/>
                  </a:cubicBezTo>
                  <a:cubicBezTo>
                    <a:pt x="3355" y="545"/>
                    <a:pt x="3173" y="362"/>
                    <a:pt x="2945" y="225"/>
                  </a:cubicBezTo>
                  <a:cubicBezTo>
                    <a:pt x="2716" y="111"/>
                    <a:pt x="2442" y="43"/>
                    <a:pt x="2191" y="20"/>
                  </a:cubicBezTo>
                  <a:cubicBezTo>
                    <a:pt x="2097" y="7"/>
                    <a:pt x="2002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2077968" y="1772062"/>
              <a:ext cx="286349" cy="189201"/>
            </a:xfrm>
            <a:custGeom>
              <a:avLst/>
              <a:gdLst/>
              <a:ahLst/>
              <a:cxnLst/>
              <a:rect l="l" t="t" r="r" b="b"/>
              <a:pathLst>
                <a:path w="3767" h="2489" extrusionOk="0">
                  <a:moveTo>
                    <a:pt x="1707" y="0"/>
                  </a:moveTo>
                  <a:cubicBezTo>
                    <a:pt x="1" y="0"/>
                    <a:pt x="23" y="2032"/>
                    <a:pt x="23" y="2032"/>
                  </a:cubicBezTo>
                  <a:cubicBezTo>
                    <a:pt x="581" y="2362"/>
                    <a:pt x="1086" y="2488"/>
                    <a:pt x="1530" y="2488"/>
                  </a:cubicBezTo>
                  <a:cubicBezTo>
                    <a:pt x="2957" y="2488"/>
                    <a:pt x="3767" y="1187"/>
                    <a:pt x="3767" y="1187"/>
                  </a:cubicBezTo>
                  <a:cubicBezTo>
                    <a:pt x="3767" y="1187"/>
                    <a:pt x="3470" y="23"/>
                    <a:pt x="1735" y="0"/>
                  </a:cubicBezTo>
                  <a:cubicBezTo>
                    <a:pt x="1726" y="0"/>
                    <a:pt x="1716" y="0"/>
                    <a:pt x="1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2131787" y="1797983"/>
              <a:ext cx="157959" cy="156287"/>
            </a:xfrm>
            <a:custGeom>
              <a:avLst/>
              <a:gdLst/>
              <a:ahLst/>
              <a:cxnLst/>
              <a:rect l="l" t="t" r="r" b="b"/>
              <a:pathLst>
                <a:path w="2078" h="2056" extrusionOk="0">
                  <a:moveTo>
                    <a:pt x="1011" y="1"/>
                  </a:moveTo>
                  <a:cubicBezTo>
                    <a:pt x="480" y="1"/>
                    <a:pt x="23" y="449"/>
                    <a:pt x="23" y="1006"/>
                  </a:cubicBezTo>
                  <a:cubicBezTo>
                    <a:pt x="0" y="1577"/>
                    <a:pt x="457" y="2033"/>
                    <a:pt x="1027" y="2056"/>
                  </a:cubicBezTo>
                  <a:cubicBezTo>
                    <a:pt x="1598" y="2056"/>
                    <a:pt x="2055" y="1599"/>
                    <a:pt x="2077" y="1029"/>
                  </a:cubicBezTo>
                  <a:cubicBezTo>
                    <a:pt x="2077" y="481"/>
                    <a:pt x="1621" y="2"/>
                    <a:pt x="1050" y="2"/>
                  </a:cubicBezTo>
                  <a:cubicBezTo>
                    <a:pt x="1037" y="1"/>
                    <a:pt x="1024" y="1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2071051" y="1754578"/>
              <a:ext cx="293266" cy="171946"/>
            </a:xfrm>
            <a:custGeom>
              <a:avLst/>
              <a:gdLst/>
              <a:ahLst/>
              <a:cxnLst/>
              <a:rect l="l" t="t" r="r" b="b"/>
              <a:pathLst>
                <a:path w="3858" h="2262" extrusionOk="0">
                  <a:moveTo>
                    <a:pt x="1933" y="0"/>
                  </a:moveTo>
                  <a:cubicBezTo>
                    <a:pt x="1814" y="0"/>
                    <a:pt x="1694" y="9"/>
                    <a:pt x="1575" y="25"/>
                  </a:cubicBezTo>
                  <a:cubicBezTo>
                    <a:pt x="1324" y="71"/>
                    <a:pt x="1073" y="139"/>
                    <a:pt x="845" y="299"/>
                  </a:cubicBezTo>
                  <a:cubicBezTo>
                    <a:pt x="617" y="436"/>
                    <a:pt x="434" y="641"/>
                    <a:pt x="320" y="847"/>
                  </a:cubicBezTo>
                  <a:cubicBezTo>
                    <a:pt x="69" y="1303"/>
                    <a:pt x="0" y="1805"/>
                    <a:pt x="114" y="2262"/>
                  </a:cubicBezTo>
                  <a:cubicBezTo>
                    <a:pt x="183" y="1805"/>
                    <a:pt x="343" y="1372"/>
                    <a:pt x="594" y="1052"/>
                  </a:cubicBezTo>
                  <a:cubicBezTo>
                    <a:pt x="868" y="710"/>
                    <a:pt x="1233" y="527"/>
                    <a:pt x="1644" y="481"/>
                  </a:cubicBezTo>
                  <a:cubicBezTo>
                    <a:pt x="1767" y="461"/>
                    <a:pt x="1892" y="451"/>
                    <a:pt x="2018" y="451"/>
                  </a:cubicBezTo>
                  <a:cubicBezTo>
                    <a:pt x="2311" y="451"/>
                    <a:pt x="2605" y="507"/>
                    <a:pt x="2876" y="618"/>
                  </a:cubicBezTo>
                  <a:cubicBezTo>
                    <a:pt x="3242" y="801"/>
                    <a:pt x="3584" y="1098"/>
                    <a:pt x="3858" y="1463"/>
                  </a:cubicBezTo>
                  <a:cubicBezTo>
                    <a:pt x="3789" y="1006"/>
                    <a:pt x="3470" y="573"/>
                    <a:pt x="3036" y="299"/>
                  </a:cubicBezTo>
                  <a:cubicBezTo>
                    <a:pt x="2705" y="90"/>
                    <a:pt x="2320" y="0"/>
                    <a:pt x="1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2112707" y="1671418"/>
              <a:ext cx="183500" cy="41960"/>
            </a:xfrm>
            <a:custGeom>
              <a:avLst/>
              <a:gdLst/>
              <a:ahLst/>
              <a:cxnLst/>
              <a:rect l="l" t="t" r="r" b="b"/>
              <a:pathLst>
                <a:path w="2414" h="552" extrusionOk="0">
                  <a:moveTo>
                    <a:pt x="1233" y="0"/>
                  </a:moveTo>
                  <a:cubicBezTo>
                    <a:pt x="982" y="0"/>
                    <a:pt x="708" y="23"/>
                    <a:pt x="457" y="115"/>
                  </a:cubicBezTo>
                  <a:cubicBezTo>
                    <a:pt x="320" y="137"/>
                    <a:pt x="206" y="206"/>
                    <a:pt x="91" y="252"/>
                  </a:cubicBezTo>
                  <a:cubicBezTo>
                    <a:pt x="0" y="297"/>
                    <a:pt x="46" y="434"/>
                    <a:pt x="137" y="434"/>
                  </a:cubicBezTo>
                  <a:lnTo>
                    <a:pt x="160" y="434"/>
                  </a:lnTo>
                  <a:cubicBezTo>
                    <a:pt x="274" y="411"/>
                    <a:pt x="388" y="388"/>
                    <a:pt x="502" y="388"/>
                  </a:cubicBezTo>
                  <a:cubicBezTo>
                    <a:pt x="628" y="366"/>
                    <a:pt x="748" y="360"/>
                    <a:pt x="865" y="360"/>
                  </a:cubicBezTo>
                  <a:cubicBezTo>
                    <a:pt x="982" y="360"/>
                    <a:pt x="1096" y="366"/>
                    <a:pt x="1210" y="366"/>
                  </a:cubicBezTo>
                  <a:cubicBezTo>
                    <a:pt x="1461" y="366"/>
                    <a:pt x="1689" y="411"/>
                    <a:pt x="1917" y="457"/>
                  </a:cubicBezTo>
                  <a:cubicBezTo>
                    <a:pt x="2032" y="480"/>
                    <a:pt x="2146" y="503"/>
                    <a:pt x="2260" y="548"/>
                  </a:cubicBezTo>
                  <a:cubicBezTo>
                    <a:pt x="2268" y="550"/>
                    <a:pt x="2276" y="551"/>
                    <a:pt x="2283" y="551"/>
                  </a:cubicBezTo>
                  <a:cubicBezTo>
                    <a:pt x="2362" y="551"/>
                    <a:pt x="2414" y="451"/>
                    <a:pt x="2351" y="388"/>
                  </a:cubicBezTo>
                  <a:cubicBezTo>
                    <a:pt x="2237" y="320"/>
                    <a:pt x="2123" y="252"/>
                    <a:pt x="2009" y="183"/>
                  </a:cubicBezTo>
                  <a:cubicBezTo>
                    <a:pt x="1758" y="92"/>
                    <a:pt x="1507" y="0"/>
                    <a:pt x="1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58898" y="1702508"/>
              <a:ext cx="179699" cy="56555"/>
            </a:xfrm>
            <a:custGeom>
              <a:avLst/>
              <a:gdLst/>
              <a:ahLst/>
              <a:cxnLst/>
              <a:rect l="l" t="t" r="r" b="b"/>
              <a:pathLst>
                <a:path w="2364" h="744" extrusionOk="0">
                  <a:moveTo>
                    <a:pt x="1589" y="0"/>
                  </a:moveTo>
                  <a:cubicBezTo>
                    <a:pt x="1427" y="0"/>
                    <a:pt x="1264" y="20"/>
                    <a:pt x="1108" y="48"/>
                  </a:cubicBezTo>
                  <a:cubicBezTo>
                    <a:pt x="834" y="94"/>
                    <a:pt x="583" y="208"/>
                    <a:pt x="378" y="345"/>
                  </a:cubicBezTo>
                  <a:cubicBezTo>
                    <a:pt x="264" y="413"/>
                    <a:pt x="150" y="504"/>
                    <a:pt x="58" y="596"/>
                  </a:cubicBezTo>
                  <a:cubicBezTo>
                    <a:pt x="1" y="653"/>
                    <a:pt x="56" y="743"/>
                    <a:pt x="116" y="743"/>
                  </a:cubicBezTo>
                  <a:cubicBezTo>
                    <a:pt x="127" y="743"/>
                    <a:pt x="139" y="740"/>
                    <a:pt x="150" y="733"/>
                  </a:cubicBezTo>
                  <a:cubicBezTo>
                    <a:pt x="264" y="687"/>
                    <a:pt x="378" y="641"/>
                    <a:pt x="492" y="596"/>
                  </a:cubicBezTo>
                  <a:cubicBezTo>
                    <a:pt x="720" y="504"/>
                    <a:pt x="949" y="436"/>
                    <a:pt x="1177" y="390"/>
                  </a:cubicBezTo>
                  <a:cubicBezTo>
                    <a:pt x="1405" y="368"/>
                    <a:pt x="1633" y="322"/>
                    <a:pt x="1862" y="322"/>
                  </a:cubicBezTo>
                  <a:cubicBezTo>
                    <a:pt x="1930" y="310"/>
                    <a:pt x="1993" y="310"/>
                    <a:pt x="2053" y="310"/>
                  </a:cubicBezTo>
                  <a:cubicBezTo>
                    <a:pt x="2113" y="310"/>
                    <a:pt x="2170" y="310"/>
                    <a:pt x="2227" y="299"/>
                  </a:cubicBezTo>
                  <a:lnTo>
                    <a:pt x="2250" y="299"/>
                  </a:lnTo>
                  <a:cubicBezTo>
                    <a:pt x="2341" y="299"/>
                    <a:pt x="2364" y="162"/>
                    <a:pt x="2272" y="139"/>
                  </a:cubicBezTo>
                  <a:cubicBezTo>
                    <a:pt x="2135" y="94"/>
                    <a:pt x="2021" y="48"/>
                    <a:pt x="1884" y="25"/>
                  </a:cubicBezTo>
                  <a:cubicBezTo>
                    <a:pt x="1789" y="8"/>
                    <a:pt x="1689" y="0"/>
                    <a:pt x="1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944410" y="2102271"/>
              <a:ext cx="130138" cy="42872"/>
            </a:xfrm>
            <a:custGeom>
              <a:avLst/>
              <a:gdLst/>
              <a:ahLst/>
              <a:cxnLst/>
              <a:rect l="l" t="t" r="r" b="b"/>
              <a:pathLst>
                <a:path w="1712" h="564" extrusionOk="0">
                  <a:moveTo>
                    <a:pt x="105" y="1"/>
                  </a:moveTo>
                  <a:cubicBezTo>
                    <a:pt x="80" y="1"/>
                    <a:pt x="59" y="12"/>
                    <a:pt x="46" y="39"/>
                  </a:cubicBezTo>
                  <a:cubicBezTo>
                    <a:pt x="0" y="62"/>
                    <a:pt x="23" y="130"/>
                    <a:pt x="46" y="153"/>
                  </a:cubicBezTo>
                  <a:cubicBezTo>
                    <a:pt x="388" y="427"/>
                    <a:pt x="822" y="564"/>
                    <a:pt x="1233" y="564"/>
                  </a:cubicBezTo>
                  <a:cubicBezTo>
                    <a:pt x="1370" y="564"/>
                    <a:pt x="1507" y="564"/>
                    <a:pt x="1644" y="541"/>
                  </a:cubicBezTo>
                  <a:cubicBezTo>
                    <a:pt x="1689" y="518"/>
                    <a:pt x="1712" y="472"/>
                    <a:pt x="1712" y="427"/>
                  </a:cubicBezTo>
                  <a:cubicBezTo>
                    <a:pt x="1689" y="381"/>
                    <a:pt x="1644" y="358"/>
                    <a:pt x="1598" y="358"/>
                  </a:cubicBezTo>
                  <a:cubicBezTo>
                    <a:pt x="1480" y="385"/>
                    <a:pt x="1361" y="398"/>
                    <a:pt x="1242" y="398"/>
                  </a:cubicBezTo>
                  <a:cubicBezTo>
                    <a:pt x="855" y="398"/>
                    <a:pt x="474" y="260"/>
                    <a:pt x="160" y="16"/>
                  </a:cubicBezTo>
                  <a:cubicBezTo>
                    <a:pt x="141" y="6"/>
                    <a:pt x="122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1272893" y="1219737"/>
              <a:ext cx="1326158" cy="769272"/>
            </a:xfrm>
            <a:custGeom>
              <a:avLst/>
              <a:gdLst/>
              <a:ahLst/>
              <a:cxnLst/>
              <a:rect l="l" t="t" r="r" b="b"/>
              <a:pathLst>
                <a:path w="17446" h="10120" extrusionOk="0">
                  <a:moveTo>
                    <a:pt x="9590" y="1"/>
                  </a:moveTo>
                  <a:cubicBezTo>
                    <a:pt x="9333" y="1"/>
                    <a:pt x="9066" y="10"/>
                    <a:pt x="8788" y="31"/>
                  </a:cubicBezTo>
                  <a:lnTo>
                    <a:pt x="8766" y="31"/>
                  </a:lnTo>
                  <a:cubicBezTo>
                    <a:pt x="1" y="693"/>
                    <a:pt x="3173" y="10119"/>
                    <a:pt x="3173" y="10119"/>
                  </a:cubicBezTo>
                  <a:cubicBezTo>
                    <a:pt x="3173" y="10119"/>
                    <a:pt x="3721" y="8522"/>
                    <a:pt x="4132" y="6125"/>
                  </a:cubicBezTo>
                  <a:cubicBezTo>
                    <a:pt x="7853" y="5669"/>
                    <a:pt x="8948" y="3409"/>
                    <a:pt x="9017" y="3249"/>
                  </a:cubicBezTo>
                  <a:cubicBezTo>
                    <a:pt x="9106" y="3383"/>
                    <a:pt x="10463" y="5375"/>
                    <a:pt x="14028" y="5375"/>
                  </a:cubicBezTo>
                  <a:cubicBezTo>
                    <a:pt x="14107" y="5375"/>
                    <a:pt x="14186" y="5374"/>
                    <a:pt x="14267" y="5372"/>
                  </a:cubicBezTo>
                  <a:cubicBezTo>
                    <a:pt x="15043" y="7677"/>
                    <a:pt x="15819" y="9161"/>
                    <a:pt x="15819" y="9161"/>
                  </a:cubicBezTo>
                  <a:cubicBezTo>
                    <a:pt x="15819" y="9161"/>
                    <a:pt x="17445" y="1"/>
                    <a:pt x="9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2010315" y="2514652"/>
              <a:ext cx="237775" cy="230858"/>
            </a:xfrm>
            <a:custGeom>
              <a:avLst/>
              <a:gdLst/>
              <a:ahLst/>
              <a:cxnLst/>
              <a:rect l="l" t="t" r="r" b="b"/>
              <a:pathLst>
                <a:path w="3128" h="3037" extrusionOk="0">
                  <a:moveTo>
                    <a:pt x="2009" y="1"/>
                  </a:moveTo>
                  <a:lnTo>
                    <a:pt x="0" y="1986"/>
                  </a:lnTo>
                  <a:lnTo>
                    <a:pt x="982" y="3036"/>
                  </a:lnTo>
                  <a:lnTo>
                    <a:pt x="3128" y="731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805606" y="2514652"/>
              <a:ext cx="239447" cy="230858"/>
            </a:xfrm>
            <a:custGeom>
              <a:avLst/>
              <a:gdLst/>
              <a:ahLst/>
              <a:cxnLst/>
              <a:rect l="l" t="t" r="r" b="b"/>
              <a:pathLst>
                <a:path w="3150" h="3037" extrusionOk="0">
                  <a:moveTo>
                    <a:pt x="1119" y="1"/>
                  </a:moveTo>
                  <a:lnTo>
                    <a:pt x="0" y="731"/>
                  </a:lnTo>
                  <a:lnTo>
                    <a:pt x="2146" y="3036"/>
                  </a:lnTo>
                  <a:lnTo>
                    <a:pt x="3150" y="1986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2248014" y="2569155"/>
              <a:ext cx="156211" cy="594513"/>
            </a:xfrm>
            <a:custGeom>
              <a:avLst/>
              <a:gdLst/>
              <a:ahLst/>
              <a:cxnLst/>
              <a:rect l="l" t="t" r="r" b="b"/>
              <a:pathLst>
                <a:path w="2055" h="7821" extrusionOk="0">
                  <a:moveTo>
                    <a:pt x="234" y="0"/>
                  </a:moveTo>
                  <a:cubicBezTo>
                    <a:pt x="93" y="0"/>
                    <a:pt x="1" y="14"/>
                    <a:pt x="1" y="14"/>
                  </a:cubicBezTo>
                  <a:lnTo>
                    <a:pt x="1621" y="7820"/>
                  </a:lnTo>
                  <a:cubicBezTo>
                    <a:pt x="1621" y="7820"/>
                    <a:pt x="2055" y="5424"/>
                    <a:pt x="1279" y="333"/>
                  </a:cubicBezTo>
                  <a:cubicBezTo>
                    <a:pt x="950" y="49"/>
                    <a:pt x="503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651144" y="2566418"/>
              <a:ext cx="154538" cy="597250"/>
            </a:xfrm>
            <a:custGeom>
              <a:avLst/>
              <a:gdLst/>
              <a:ahLst/>
              <a:cxnLst/>
              <a:rect l="l" t="t" r="r" b="b"/>
              <a:pathLst>
                <a:path w="2033" h="7857" extrusionOk="0">
                  <a:moveTo>
                    <a:pt x="1628" y="1"/>
                  </a:moveTo>
                  <a:cubicBezTo>
                    <a:pt x="1363" y="1"/>
                    <a:pt x="1021" y="66"/>
                    <a:pt x="777" y="347"/>
                  </a:cubicBezTo>
                  <a:cubicBezTo>
                    <a:pt x="1" y="5437"/>
                    <a:pt x="457" y="7856"/>
                    <a:pt x="457" y="7856"/>
                  </a:cubicBezTo>
                  <a:lnTo>
                    <a:pt x="2032" y="50"/>
                  </a:lnTo>
                  <a:cubicBezTo>
                    <a:pt x="2032" y="50"/>
                    <a:pt x="1859" y="1"/>
                    <a:pt x="1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699718" y="2639241"/>
              <a:ext cx="610857" cy="826663"/>
            </a:xfrm>
            <a:custGeom>
              <a:avLst/>
              <a:gdLst/>
              <a:ahLst/>
              <a:cxnLst/>
              <a:rect l="l" t="t" r="r" b="b"/>
              <a:pathLst>
                <a:path w="8036" h="10875" extrusionOk="0">
                  <a:moveTo>
                    <a:pt x="6245" y="1"/>
                  </a:moveTo>
                  <a:cubicBezTo>
                    <a:pt x="6218" y="1"/>
                    <a:pt x="6191" y="2"/>
                    <a:pt x="6164" y="5"/>
                  </a:cubicBezTo>
                  <a:lnTo>
                    <a:pt x="777" y="576"/>
                  </a:lnTo>
                  <a:cubicBezTo>
                    <a:pt x="320" y="621"/>
                    <a:pt x="1" y="1032"/>
                    <a:pt x="46" y="1489"/>
                  </a:cubicBezTo>
                  <a:lnTo>
                    <a:pt x="959" y="10139"/>
                  </a:lnTo>
                  <a:cubicBezTo>
                    <a:pt x="1002" y="10567"/>
                    <a:pt x="1365" y="10874"/>
                    <a:pt x="1786" y="10874"/>
                  </a:cubicBezTo>
                  <a:cubicBezTo>
                    <a:pt x="1814" y="10874"/>
                    <a:pt x="1843" y="10873"/>
                    <a:pt x="1872" y="10870"/>
                  </a:cubicBezTo>
                  <a:lnTo>
                    <a:pt x="7236" y="10322"/>
                  </a:lnTo>
                  <a:cubicBezTo>
                    <a:pt x="7693" y="10276"/>
                    <a:pt x="8035" y="9865"/>
                    <a:pt x="7990" y="9409"/>
                  </a:cubicBezTo>
                  <a:lnTo>
                    <a:pt x="7077" y="758"/>
                  </a:lnTo>
                  <a:cubicBezTo>
                    <a:pt x="7034" y="329"/>
                    <a:pt x="6668" y="1"/>
                    <a:pt x="6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845514" y="2696860"/>
              <a:ext cx="723587" cy="711424"/>
            </a:xfrm>
            <a:custGeom>
              <a:avLst/>
              <a:gdLst/>
              <a:ahLst/>
              <a:cxnLst/>
              <a:rect l="l" t="t" r="r" b="b"/>
              <a:pathLst>
                <a:path w="9519" h="9359" extrusionOk="0">
                  <a:moveTo>
                    <a:pt x="4383" y="0"/>
                  </a:moveTo>
                  <a:lnTo>
                    <a:pt x="3241" y="3150"/>
                  </a:lnTo>
                  <a:lnTo>
                    <a:pt x="0" y="3972"/>
                  </a:lnTo>
                  <a:lnTo>
                    <a:pt x="2625" y="6026"/>
                  </a:lnTo>
                  <a:lnTo>
                    <a:pt x="2420" y="9359"/>
                  </a:lnTo>
                  <a:lnTo>
                    <a:pt x="2420" y="9359"/>
                  </a:lnTo>
                  <a:lnTo>
                    <a:pt x="5204" y="7510"/>
                  </a:lnTo>
                  <a:lnTo>
                    <a:pt x="8308" y="8742"/>
                  </a:lnTo>
                  <a:lnTo>
                    <a:pt x="8308" y="8742"/>
                  </a:lnTo>
                  <a:lnTo>
                    <a:pt x="7395" y="5524"/>
                  </a:lnTo>
                  <a:lnTo>
                    <a:pt x="9518" y="2945"/>
                  </a:lnTo>
                  <a:lnTo>
                    <a:pt x="6186" y="2831"/>
                  </a:lnTo>
                  <a:lnTo>
                    <a:pt x="43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533169" y="3047289"/>
              <a:ext cx="595197" cy="263848"/>
            </a:xfrm>
            <a:custGeom>
              <a:avLst/>
              <a:gdLst/>
              <a:ahLst/>
              <a:cxnLst/>
              <a:rect l="l" t="t" r="r" b="b"/>
              <a:pathLst>
                <a:path w="7830" h="3471" extrusionOk="0">
                  <a:moveTo>
                    <a:pt x="7601" y="1"/>
                  </a:moveTo>
                  <a:lnTo>
                    <a:pt x="1324" y="572"/>
                  </a:lnTo>
                  <a:cubicBezTo>
                    <a:pt x="525" y="708"/>
                    <a:pt x="0" y="1462"/>
                    <a:pt x="137" y="2261"/>
                  </a:cubicBezTo>
                  <a:cubicBezTo>
                    <a:pt x="252" y="2945"/>
                    <a:pt x="868" y="3447"/>
                    <a:pt x="1530" y="3470"/>
                  </a:cubicBezTo>
                  <a:cubicBezTo>
                    <a:pt x="1690" y="3470"/>
                    <a:pt x="1849" y="3447"/>
                    <a:pt x="2009" y="3402"/>
                  </a:cubicBezTo>
                  <a:lnTo>
                    <a:pt x="7830" y="1644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2033195" y="2960936"/>
              <a:ext cx="277379" cy="219683"/>
            </a:xfrm>
            <a:custGeom>
              <a:avLst/>
              <a:gdLst/>
              <a:ahLst/>
              <a:cxnLst/>
              <a:rect l="l" t="t" r="r" b="b"/>
              <a:pathLst>
                <a:path w="3649" h="2890" extrusionOk="0">
                  <a:moveTo>
                    <a:pt x="1971" y="1"/>
                  </a:moveTo>
                  <a:cubicBezTo>
                    <a:pt x="1611" y="1"/>
                    <a:pt x="1" y="1163"/>
                    <a:pt x="65" y="1867"/>
                  </a:cubicBezTo>
                  <a:cubicBezTo>
                    <a:pt x="65" y="1890"/>
                    <a:pt x="65" y="1890"/>
                    <a:pt x="87" y="1890"/>
                  </a:cubicBezTo>
                  <a:cubicBezTo>
                    <a:pt x="149" y="2481"/>
                    <a:pt x="646" y="2890"/>
                    <a:pt x="1207" y="2890"/>
                  </a:cubicBezTo>
                  <a:cubicBezTo>
                    <a:pt x="1274" y="2890"/>
                    <a:pt x="1343" y="2884"/>
                    <a:pt x="1411" y="2872"/>
                  </a:cubicBezTo>
                  <a:cubicBezTo>
                    <a:pt x="1685" y="2826"/>
                    <a:pt x="2119" y="2689"/>
                    <a:pt x="2507" y="2552"/>
                  </a:cubicBezTo>
                  <a:cubicBezTo>
                    <a:pt x="3648" y="2118"/>
                    <a:pt x="3534" y="1776"/>
                    <a:pt x="3420" y="1662"/>
                  </a:cubicBezTo>
                  <a:cubicBezTo>
                    <a:pt x="3408" y="1643"/>
                    <a:pt x="3382" y="1635"/>
                    <a:pt x="3347" y="1635"/>
                  </a:cubicBezTo>
                  <a:cubicBezTo>
                    <a:pt x="3338" y="1635"/>
                    <a:pt x="3329" y="1636"/>
                    <a:pt x="3319" y="1637"/>
                  </a:cubicBezTo>
                  <a:lnTo>
                    <a:pt x="3319" y="1637"/>
                  </a:lnTo>
                  <a:cubicBezTo>
                    <a:pt x="3464" y="1542"/>
                    <a:pt x="3557" y="1433"/>
                    <a:pt x="3511" y="1319"/>
                  </a:cubicBezTo>
                  <a:cubicBezTo>
                    <a:pt x="3480" y="1245"/>
                    <a:pt x="3386" y="1218"/>
                    <a:pt x="3266" y="1218"/>
                  </a:cubicBezTo>
                  <a:cubicBezTo>
                    <a:pt x="3230" y="1218"/>
                    <a:pt x="3191" y="1220"/>
                    <a:pt x="3151" y="1224"/>
                  </a:cubicBezTo>
                  <a:lnTo>
                    <a:pt x="3151" y="1224"/>
                  </a:lnTo>
                  <a:cubicBezTo>
                    <a:pt x="3374" y="1132"/>
                    <a:pt x="3540" y="1005"/>
                    <a:pt x="3443" y="840"/>
                  </a:cubicBezTo>
                  <a:cubicBezTo>
                    <a:pt x="3409" y="778"/>
                    <a:pt x="3298" y="745"/>
                    <a:pt x="3149" y="731"/>
                  </a:cubicBezTo>
                  <a:lnTo>
                    <a:pt x="3149" y="731"/>
                  </a:lnTo>
                  <a:cubicBezTo>
                    <a:pt x="3276" y="678"/>
                    <a:pt x="3329" y="597"/>
                    <a:pt x="3237" y="475"/>
                  </a:cubicBezTo>
                  <a:cubicBezTo>
                    <a:pt x="3198" y="416"/>
                    <a:pt x="3094" y="393"/>
                    <a:pt x="2955" y="393"/>
                  </a:cubicBezTo>
                  <a:cubicBezTo>
                    <a:pt x="2443" y="393"/>
                    <a:pt x="1457" y="703"/>
                    <a:pt x="1457" y="703"/>
                  </a:cubicBezTo>
                  <a:cubicBezTo>
                    <a:pt x="1457" y="703"/>
                    <a:pt x="2324" y="315"/>
                    <a:pt x="2028" y="18"/>
                  </a:cubicBezTo>
                  <a:cubicBezTo>
                    <a:pt x="2016" y="7"/>
                    <a:pt x="1997" y="1"/>
                    <a:pt x="1971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397862" y="1295828"/>
              <a:ext cx="1091195" cy="569960"/>
            </a:xfrm>
            <a:custGeom>
              <a:avLst/>
              <a:gdLst/>
              <a:ahLst/>
              <a:cxnLst/>
              <a:rect l="l" t="t" r="r" b="b"/>
              <a:pathLst>
                <a:path w="14355" h="7498" extrusionOk="0">
                  <a:moveTo>
                    <a:pt x="7761" y="1"/>
                  </a:moveTo>
                  <a:cubicBezTo>
                    <a:pt x="7612" y="1"/>
                    <a:pt x="7460" y="4"/>
                    <a:pt x="7304" y="11"/>
                  </a:cubicBezTo>
                  <a:cubicBezTo>
                    <a:pt x="0" y="308"/>
                    <a:pt x="982" y="7498"/>
                    <a:pt x="982" y="7498"/>
                  </a:cubicBezTo>
                  <a:cubicBezTo>
                    <a:pt x="982" y="7498"/>
                    <a:pt x="959" y="993"/>
                    <a:pt x="7304" y="787"/>
                  </a:cubicBezTo>
                  <a:cubicBezTo>
                    <a:pt x="7407" y="784"/>
                    <a:pt x="7509" y="782"/>
                    <a:pt x="7610" y="782"/>
                  </a:cubicBezTo>
                  <a:cubicBezTo>
                    <a:pt x="13648" y="782"/>
                    <a:pt x="14289" y="6767"/>
                    <a:pt x="14289" y="6767"/>
                  </a:cubicBezTo>
                  <a:cubicBezTo>
                    <a:pt x="14289" y="6767"/>
                    <a:pt x="14354" y="1"/>
                    <a:pt x="7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2690421" y="2287367"/>
              <a:ext cx="156287" cy="31318"/>
            </a:xfrm>
            <a:custGeom>
              <a:avLst/>
              <a:gdLst/>
              <a:ahLst/>
              <a:cxnLst/>
              <a:rect l="l" t="t" r="r" b="b"/>
              <a:pathLst>
                <a:path w="2056" h="412" extrusionOk="0">
                  <a:moveTo>
                    <a:pt x="92" y="0"/>
                  </a:moveTo>
                  <a:cubicBezTo>
                    <a:pt x="47" y="0"/>
                    <a:pt x="24" y="23"/>
                    <a:pt x="24" y="69"/>
                  </a:cubicBezTo>
                  <a:cubicBezTo>
                    <a:pt x="1" y="115"/>
                    <a:pt x="47" y="160"/>
                    <a:pt x="69" y="160"/>
                  </a:cubicBezTo>
                  <a:lnTo>
                    <a:pt x="1964" y="411"/>
                  </a:lnTo>
                  <a:cubicBezTo>
                    <a:pt x="2010" y="411"/>
                    <a:pt x="2032" y="388"/>
                    <a:pt x="2055" y="343"/>
                  </a:cubicBezTo>
                  <a:cubicBezTo>
                    <a:pt x="2055" y="297"/>
                    <a:pt x="2032" y="274"/>
                    <a:pt x="1987" y="251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2690421" y="2305991"/>
              <a:ext cx="156287" cy="26529"/>
            </a:xfrm>
            <a:custGeom>
              <a:avLst/>
              <a:gdLst/>
              <a:ahLst/>
              <a:cxnLst/>
              <a:rect l="l" t="t" r="r" b="b"/>
              <a:pathLst>
                <a:path w="2056" h="349" extrusionOk="0">
                  <a:moveTo>
                    <a:pt x="67" y="0"/>
                  </a:moveTo>
                  <a:cubicBezTo>
                    <a:pt x="31" y="0"/>
                    <a:pt x="1" y="38"/>
                    <a:pt x="1" y="75"/>
                  </a:cubicBezTo>
                  <a:cubicBezTo>
                    <a:pt x="1" y="98"/>
                    <a:pt x="24" y="143"/>
                    <a:pt x="69" y="143"/>
                  </a:cubicBezTo>
                  <a:lnTo>
                    <a:pt x="1964" y="349"/>
                  </a:lnTo>
                  <a:cubicBezTo>
                    <a:pt x="2010" y="349"/>
                    <a:pt x="2055" y="303"/>
                    <a:pt x="2055" y="280"/>
                  </a:cubicBezTo>
                  <a:cubicBezTo>
                    <a:pt x="2055" y="235"/>
                    <a:pt x="2032" y="189"/>
                    <a:pt x="1987" y="189"/>
                  </a:cubicBezTo>
                  <a:lnTo>
                    <a:pt x="92" y="6"/>
                  </a:lnTo>
                  <a:cubicBezTo>
                    <a:pt x="84" y="2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F2B8F07-45AC-4847-FE35-7530262C9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773" y="1026189"/>
            <a:ext cx="10141242" cy="8616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3568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84C65"/>
        </a:solidFill>
        <a:effectLst/>
      </p:bgPr>
    </p:bg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Phim Hoạt Hình Giáo Viên PNG Miễn Phí Tải Về - Lovepik">
            <a:extLst>
              <a:ext uri="{FF2B5EF4-FFF2-40B4-BE49-F238E27FC236}">
                <a16:creationId xmlns:a16="http://schemas.microsoft.com/office/drawing/2014/main" xmlns="" id="{4C1B4177-AAD1-AF9E-A49B-077DCB7A5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4" r="26201"/>
          <a:stretch/>
        </p:blipFill>
        <p:spPr bwMode="auto">
          <a:xfrm>
            <a:off x="0" y="-1"/>
            <a:ext cx="4699591" cy="101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xmlns="" id="{D6766370-DE83-32B9-53B8-161512E12F48}"/>
              </a:ext>
            </a:extLst>
          </p:cNvPr>
          <p:cNvSpPr/>
          <p:nvPr/>
        </p:nvSpPr>
        <p:spPr>
          <a:xfrm>
            <a:off x="5297459" y="558799"/>
            <a:ext cx="12039600" cy="7879582"/>
          </a:xfrm>
          <a:prstGeom prst="wedgeRoundRectCallout">
            <a:avLst>
              <a:gd name="adj1" fmla="val -69216"/>
              <a:gd name="adj2" fmla="val 23809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F16D2B-CBF4-4FDB-2498-84E57496F932}"/>
              </a:ext>
            </a:extLst>
          </p:cNvPr>
          <p:cNvSpPr txBox="1"/>
          <p:nvPr/>
        </p:nvSpPr>
        <p:spPr>
          <a:xfrm>
            <a:off x="5723467" y="1094447"/>
            <a:ext cx="10885526" cy="7343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Gv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inforgraphic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…..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Sau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khi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nghe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thuyết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trình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các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nhóm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còn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lại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đưa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ra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nhận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xét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đặt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ra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ít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nhất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câu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hỏi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về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nội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dung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đã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lắng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nghe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39"/>
          <p:cNvGrpSpPr/>
          <p:nvPr/>
        </p:nvGrpSpPr>
        <p:grpSpPr>
          <a:xfrm>
            <a:off x="13580614" y="3224209"/>
            <a:ext cx="3266264" cy="6838690"/>
            <a:chOff x="7072037" y="1514817"/>
            <a:chExt cx="1495131" cy="3130408"/>
          </a:xfrm>
        </p:grpSpPr>
        <p:sp>
          <p:nvSpPr>
            <p:cNvPr id="1351" name="Google Shape;1351;p39"/>
            <p:cNvSpPr/>
            <p:nvPr/>
          </p:nvSpPr>
          <p:spPr>
            <a:xfrm>
              <a:off x="7072037" y="4483900"/>
              <a:ext cx="1495131" cy="161325"/>
            </a:xfrm>
            <a:custGeom>
              <a:avLst/>
              <a:gdLst/>
              <a:ahLst/>
              <a:cxnLst/>
              <a:rect l="l" t="t" r="r" b="b"/>
              <a:pathLst>
                <a:path w="47113" h="2511" extrusionOk="0">
                  <a:moveTo>
                    <a:pt x="23556" y="0"/>
                  </a:moveTo>
                  <a:cubicBezTo>
                    <a:pt x="10546" y="0"/>
                    <a:pt x="1" y="548"/>
                    <a:pt x="1" y="1255"/>
                  </a:cubicBezTo>
                  <a:cubicBezTo>
                    <a:pt x="1" y="1963"/>
                    <a:pt x="10546" y="2511"/>
                    <a:pt x="23556" y="2511"/>
                  </a:cubicBezTo>
                  <a:cubicBezTo>
                    <a:pt x="36567" y="2511"/>
                    <a:pt x="47112" y="1963"/>
                    <a:pt x="47112" y="1255"/>
                  </a:cubicBezTo>
                  <a:cubicBezTo>
                    <a:pt x="47112" y="548"/>
                    <a:pt x="36567" y="0"/>
                    <a:pt x="23556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352" name="Google Shape;1352;p39"/>
            <p:cNvGrpSpPr/>
            <p:nvPr/>
          </p:nvGrpSpPr>
          <p:grpSpPr>
            <a:xfrm>
              <a:off x="7208303" y="1514817"/>
              <a:ext cx="1222609" cy="3089181"/>
              <a:chOff x="870986" y="337718"/>
              <a:chExt cx="1540004" cy="3891636"/>
            </a:xfrm>
          </p:grpSpPr>
          <p:sp>
            <p:nvSpPr>
              <p:cNvPr id="1353" name="Google Shape;1353;p39"/>
              <p:cNvSpPr/>
              <p:nvPr/>
            </p:nvSpPr>
            <p:spPr>
              <a:xfrm>
                <a:off x="909152" y="1970046"/>
                <a:ext cx="1501838" cy="190701"/>
              </a:xfrm>
              <a:custGeom>
                <a:avLst/>
                <a:gdLst/>
                <a:ahLst/>
                <a:cxnLst/>
                <a:rect l="l" t="t" r="r" b="b"/>
                <a:pathLst>
                  <a:path w="23374" h="2968" extrusionOk="0">
                    <a:moveTo>
                      <a:pt x="11687" y="0"/>
                    </a:moveTo>
                    <a:cubicBezTo>
                      <a:pt x="5250" y="0"/>
                      <a:pt x="0" y="662"/>
                      <a:pt x="0" y="1484"/>
                    </a:cubicBezTo>
                    <a:cubicBezTo>
                      <a:pt x="0" y="2306"/>
                      <a:pt x="5250" y="2968"/>
                      <a:pt x="11687" y="2968"/>
                    </a:cubicBezTo>
                    <a:cubicBezTo>
                      <a:pt x="18146" y="2968"/>
                      <a:pt x="23373" y="2306"/>
                      <a:pt x="23373" y="1484"/>
                    </a:cubicBezTo>
                    <a:cubicBezTo>
                      <a:pt x="23373" y="662"/>
                      <a:pt x="18146" y="0"/>
                      <a:pt x="11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4" name="Google Shape;1354;p39"/>
              <p:cNvSpPr/>
              <p:nvPr/>
            </p:nvSpPr>
            <p:spPr>
              <a:xfrm>
                <a:off x="870986" y="1483143"/>
                <a:ext cx="705492" cy="2583914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40215" extrusionOk="0">
                    <a:moveTo>
                      <a:pt x="4178" y="0"/>
                    </a:moveTo>
                    <a:lnTo>
                      <a:pt x="1" y="731"/>
                    </a:lnTo>
                    <a:lnTo>
                      <a:pt x="6803" y="39853"/>
                    </a:lnTo>
                    <a:cubicBezTo>
                      <a:pt x="7368" y="40094"/>
                      <a:pt x="7912" y="40214"/>
                      <a:pt x="8435" y="40214"/>
                    </a:cubicBezTo>
                    <a:cubicBezTo>
                      <a:pt x="9348" y="40214"/>
                      <a:pt x="10196" y="39849"/>
                      <a:pt x="10980" y="39123"/>
                    </a:cubicBezTo>
                    <a:lnTo>
                      <a:pt x="4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5" name="Google Shape;1355;p39"/>
              <p:cNvSpPr/>
              <p:nvPr/>
            </p:nvSpPr>
            <p:spPr>
              <a:xfrm>
                <a:off x="870986" y="1197156"/>
                <a:ext cx="268447" cy="340088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5293" extrusionOk="0">
                    <a:moveTo>
                      <a:pt x="1873" y="1"/>
                    </a:moveTo>
                    <a:cubicBezTo>
                      <a:pt x="1612" y="164"/>
                      <a:pt x="1328" y="245"/>
                      <a:pt x="1037" y="245"/>
                    </a:cubicBezTo>
                    <a:cubicBezTo>
                      <a:pt x="920" y="245"/>
                      <a:pt x="803" y="232"/>
                      <a:pt x="686" y="206"/>
                    </a:cubicBezTo>
                    <a:lnTo>
                      <a:pt x="1" y="5182"/>
                    </a:lnTo>
                    <a:cubicBezTo>
                      <a:pt x="401" y="5256"/>
                      <a:pt x="794" y="5293"/>
                      <a:pt x="1180" y="5293"/>
                    </a:cubicBezTo>
                    <a:cubicBezTo>
                      <a:pt x="2228" y="5293"/>
                      <a:pt x="3227" y="5018"/>
                      <a:pt x="4178" y="4451"/>
                    </a:cubicBezTo>
                    <a:lnTo>
                      <a:pt x="18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6" name="Google Shape;1356;p39"/>
              <p:cNvSpPr/>
              <p:nvPr/>
            </p:nvSpPr>
            <p:spPr>
              <a:xfrm>
                <a:off x="914999" y="1085678"/>
                <a:ext cx="76332" cy="12728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981" extrusionOk="0">
                    <a:moveTo>
                      <a:pt x="275" y="1"/>
                    </a:moveTo>
                    <a:lnTo>
                      <a:pt x="1" y="1941"/>
                    </a:lnTo>
                    <a:cubicBezTo>
                      <a:pt x="118" y="1967"/>
                      <a:pt x="235" y="1980"/>
                      <a:pt x="352" y="1980"/>
                    </a:cubicBezTo>
                    <a:cubicBezTo>
                      <a:pt x="643" y="1980"/>
                      <a:pt x="927" y="1899"/>
                      <a:pt x="1188" y="1736"/>
                    </a:cubicBezTo>
                    <a:lnTo>
                      <a:pt x="2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7" name="Google Shape;1357;p39"/>
              <p:cNvSpPr/>
              <p:nvPr/>
            </p:nvSpPr>
            <p:spPr>
              <a:xfrm>
                <a:off x="1790564" y="1248493"/>
                <a:ext cx="596970" cy="2593295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40361" extrusionOk="0">
                    <a:moveTo>
                      <a:pt x="5090" y="0"/>
                    </a:moveTo>
                    <a:lnTo>
                      <a:pt x="0" y="39374"/>
                    </a:lnTo>
                    <a:cubicBezTo>
                      <a:pt x="767" y="40031"/>
                      <a:pt x="1584" y="40360"/>
                      <a:pt x="2444" y="40360"/>
                    </a:cubicBezTo>
                    <a:cubicBezTo>
                      <a:pt x="3018" y="40360"/>
                      <a:pt x="3611" y="40214"/>
                      <a:pt x="4223" y="39922"/>
                    </a:cubicBezTo>
                    <a:lnTo>
                      <a:pt x="9290" y="548"/>
                    </a:lnTo>
                    <a:lnTo>
                      <a:pt x="50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8" name="Google Shape;1358;p39"/>
              <p:cNvSpPr/>
              <p:nvPr/>
            </p:nvSpPr>
            <p:spPr>
              <a:xfrm>
                <a:off x="2117607" y="956660"/>
                <a:ext cx="269925" cy="33784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5258" extrusionOk="0">
                    <a:moveTo>
                      <a:pt x="2123" y="0"/>
                    </a:moveTo>
                    <a:lnTo>
                      <a:pt x="0" y="4542"/>
                    </a:lnTo>
                    <a:cubicBezTo>
                      <a:pt x="893" y="5019"/>
                      <a:pt x="1826" y="5258"/>
                      <a:pt x="2787" y="5258"/>
                    </a:cubicBezTo>
                    <a:cubicBezTo>
                      <a:pt x="3252" y="5258"/>
                      <a:pt x="3724" y="5202"/>
                      <a:pt x="4200" y="5090"/>
                    </a:cubicBezTo>
                    <a:lnTo>
                      <a:pt x="3310" y="160"/>
                    </a:lnTo>
                    <a:cubicBezTo>
                      <a:pt x="3177" y="190"/>
                      <a:pt x="3043" y="205"/>
                      <a:pt x="2912" y="205"/>
                    </a:cubicBezTo>
                    <a:cubicBezTo>
                      <a:pt x="2637" y="205"/>
                      <a:pt x="2370" y="139"/>
                      <a:pt x="21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59" name="Google Shape;1359;p39"/>
              <p:cNvSpPr/>
              <p:nvPr/>
            </p:nvSpPr>
            <p:spPr>
              <a:xfrm>
                <a:off x="2254015" y="842227"/>
                <a:ext cx="76332" cy="12760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986" extrusionOk="0">
                    <a:moveTo>
                      <a:pt x="822" y="1"/>
                    </a:moveTo>
                    <a:lnTo>
                      <a:pt x="0" y="1781"/>
                    </a:lnTo>
                    <a:cubicBezTo>
                      <a:pt x="247" y="1920"/>
                      <a:pt x="514" y="1986"/>
                      <a:pt x="789" y="1986"/>
                    </a:cubicBezTo>
                    <a:cubicBezTo>
                      <a:pt x="920" y="1986"/>
                      <a:pt x="1054" y="1971"/>
                      <a:pt x="1187" y="1941"/>
                    </a:cubicBez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0" name="Google Shape;1360;p39"/>
              <p:cNvSpPr/>
              <p:nvPr/>
            </p:nvSpPr>
            <p:spPr>
              <a:xfrm>
                <a:off x="1088095" y="1081309"/>
                <a:ext cx="450282" cy="2599142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40452" extrusionOk="0">
                    <a:moveTo>
                      <a:pt x="4223" y="0"/>
                    </a:moveTo>
                    <a:lnTo>
                      <a:pt x="0" y="297"/>
                    </a:lnTo>
                    <a:lnTo>
                      <a:pt x="2762" y="39899"/>
                    </a:lnTo>
                    <a:cubicBezTo>
                      <a:pt x="3426" y="40267"/>
                      <a:pt x="4076" y="40451"/>
                      <a:pt x="4713" y="40451"/>
                    </a:cubicBezTo>
                    <a:cubicBezTo>
                      <a:pt x="5498" y="40451"/>
                      <a:pt x="6263" y="40170"/>
                      <a:pt x="7007" y="39602"/>
                    </a:cubicBezTo>
                    <a:lnTo>
                      <a:pt x="42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1" name="Google Shape;1361;p39"/>
              <p:cNvSpPr/>
              <p:nvPr/>
            </p:nvSpPr>
            <p:spPr>
              <a:xfrm>
                <a:off x="1088095" y="782087"/>
                <a:ext cx="271338" cy="335077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5215" extrusionOk="0">
                    <a:moveTo>
                      <a:pt x="2374" y="1"/>
                    </a:moveTo>
                    <a:cubicBezTo>
                      <a:pt x="2143" y="96"/>
                      <a:pt x="1913" y="151"/>
                      <a:pt x="1677" y="151"/>
                    </a:cubicBezTo>
                    <a:cubicBezTo>
                      <a:pt x="1517" y="151"/>
                      <a:pt x="1354" y="125"/>
                      <a:pt x="1187" y="69"/>
                    </a:cubicBezTo>
                    <a:lnTo>
                      <a:pt x="0" y="4954"/>
                    </a:lnTo>
                    <a:cubicBezTo>
                      <a:pt x="579" y="5129"/>
                      <a:pt x="1154" y="5214"/>
                      <a:pt x="1724" y="5214"/>
                    </a:cubicBezTo>
                    <a:cubicBezTo>
                      <a:pt x="2570" y="5214"/>
                      <a:pt x="3405" y="5025"/>
                      <a:pt x="4223" y="4657"/>
                    </a:cubicBez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2" name="Google Shape;1362;p39"/>
              <p:cNvSpPr/>
              <p:nvPr/>
            </p:nvSpPr>
            <p:spPr>
              <a:xfrm>
                <a:off x="1164298" y="663348"/>
                <a:ext cx="76332" cy="128441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1999" extrusionOk="0">
                    <a:moveTo>
                      <a:pt x="457" y="0"/>
                    </a:moveTo>
                    <a:lnTo>
                      <a:pt x="1" y="1917"/>
                    </a:lnTo>
                    <a:cubicBezTo>
                      <a:pt x="168" y="1973"/>
                      <a:pt x="331" y="1999"/>
                      <a:pt x="491" y="1999"/>
                    </a:cubicBezTo>
                    <a:cubicBezTo>
                      <a:pt x="727" y="1999"/>
                      <a:pt x="957" y="1944"/>
                      <a:pt x="1188" y="1849"/>
                    </a:cubicBezTo>
                    <a:lnTo>
                      <a:pt x="4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3" name="Google Shape;1363;p39"/>
              <p:cNvSpPr/>
              <p:nvPr/>
            </p:nvSpPr>
            <p:spPr>
              <a:xfrm>
                <a:off x="1450284" y="1799906"/>
                <a:ext cx="522180" cy="2043037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31797" extrusionOk="0">
                    <a:moveTo>
                      <a:pt x="4634" y="1"/>
                    </a:moveTo>
                    <a:lnTo>
                      <a:pt x="69" y="30815"/>
                    </a:lnTo>
                    <a:cubicBezTo>
                      <a:pt x="1" y="31180"/>
                      <a:pt x="731" y="31614"/>
                      <a:pt x="1713" y="31751"/>
                    </a:cubicBezTo>
                    <a:cubicBezTo>
                      <a:pt x="1929" y="31781"/>
                      <a:pt x="2138" y="31796"/>
                      <a:pt x="2332" y="31796"/>
                    </a:cubicBezTo>
                    <a:cubicBezTo>
                      <a:pt x="3002" y="31796"/>
                      <a:pt x="3503" y="31623"/>
                      <a:pt x="3539" y="31340"/>
                    </a:cubicBezTo>
                    <a:lnTo>
                      <a:pt x="8127" y="526"/>
                    </a:lnTo>
                    <a:lnTo>
                      <a:pt x="4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4" name="Google Shape;1364;p39"/>
              <p:cNvSpPr/>
              <p:nvPr/>
            </p:nvSpPr>
            <p:spPr>
              <a:xfrm>
                <a:off x="1704016" y="783564"/>
                <a:ext cx="432741" cy="1266288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708" extrusionOk="0">
                    <a:moveTo>
                      <a:pt x="2831" y="1"/>
                    </a:moveTo>
                    <a:lnTo>
                      <a:pt x="69" y="18603"/>
                    </a:lnTo>
                    <a:cubicBezTo>
                      <a:pt x="1" y="19037"/>
                      <a:pt x="822" y="19494"/>
                      <a:pt x="1895" y="19653"/>
                    </a:cubicBezTo>
                    <a:cubicBezTo>
                      <a:pt x="2148" y="19690"/>
                      <a:pt x="2390" y="19708"/>
                      <a:pt x="2615" y="19708"/>
                    </a:cubicBezTo>
                    <a:cubicBezTo>
                      <a:pt x="3367" y="19708"/>
                      <a:pt x="3920" y="19513"/>
                      <a:pt x="3972" y="19197"/>
                    </a:cubicBezTo>
                    <a:lnTo>
                      <a:pt x="6734" y="594"/>
                    </a:lnTo>
                    <a:lnTo>
                      <a:pt x="2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5" name="Google Shape;1365;p39"/>
              <p:cNvSpPr/>
              <p:nvPr/>
            </p:nvSpPr>
            <p:spPr>
              <a:xfrm>
                <a:off x="1881481" y="750796"/>
                <a:ext cx="259644" cy="10376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1615" extrusionOk="0">
                    <a:moveTo>
                      <a:pt x="1413" y="0"/>
                    </a:moveTo>
                    <a:cubicBezTo>
                      <a:pt x="667" y="0"/>
                      <a:pt x="104" y="195"/>
                      <a:pt x="69" y="511"/>
                    </a:cubicBezTo>
                    <a:cubicBezTo>
                      <a:pt x="1" y="944"/>
                      <a:pt x="822" y="1401"/>
                      <a:pt x="1895" y="1561"/>
                    </a:cubicBezTo>
                    <a:cubicBezTo>
                      <a:pt x="2147" y="1598"/>
                      <a:pt x="2390" y="1615"/>
                      <a:pt x="2615" y="1615"/>
                    </a:cubicBezTo>
                    <a:cubicBezTo>
                      <a:pt x="3366" y="1615"/>
                      <a:pt x="3919" y="1420"/>
                      <a:pt x="3972" y="1104"/>
                    </a:cubicBezTo>
                    <a:cubicBezTo>
                      <a:pt x="4041" y="671"/>
                      <a:pt x="3219" y="214"/>
                      <a:pt x="2123" y="54"/>
                    </a:cubicBezTo>
                    <a:cubicBezTo>
                      <a:pt x="1876" y="17"/>
                      <a:pt x="1636" y="0"/>
                      <a:pt x="1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6" name="Google Shape;1366;p39"/>
              <p:cNvSpPr/>
              <p:nvPr/>
            </p:nvSpPr>
            <p:spPr>
              <a:xfrm>
                <a:off x="1679086" y="875445"/>
                <a:ext cx="205415" cy="107578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743" extrusionOk="0">
                    <a:moveTo>
                      <a:pt x="2760" y="1"/>
                    </a:moveTo>
                    <a:cubicBezTo>
                      <a:pt x="2580" y="1"/>
                      <a:pt x="2417" y="147"/>
                      <a:pt x="2397" y="328"/>
                    </a:cubicBezTo>
                    <a:lnTo>
                      <a:pt x="23" y="16283"/>
                    </a:lnTo>
                    <a:cubicBezTo>
                      <a:pt x="1" y="16511"/>
                      <a:pt x="138" y="16694"/>
                      <a:pt x="343" y="16740"/>
                    </a:cubicBezTo>
                    <a:cubicBezTo>
                      <a:pt x="358" y="16741"/>
                      <a:pt x="373" y="16742"/>
                      <a:pt x="388" y="16742"/>
                    </a:cubicBezTo>
                    <a:cubicBezTo>
                      <a:pt x="577" y="16742"/>
                      <a:pt x="756" y="16609"/>
                      <a:pt x="777" y="16397"/>
                    </a:cubicBezTo>
                    <a:lnTo>
                      <a:pt x="3151" y="442"/>
                    </a:lnTo>
                    <a:cubicBezTo>
                      <a:pt x="3196" y="237"/>
                      <a:pt x="3036" y="32"/>
                      <a:pt x="2831" y="9"/>
                    </a:cubicBezTo>
                    <a:cubicBezTo>
                      <a:pt x="2807" y="3"/>
                      <a:pt x="2783" y="1"/>
                      <a:pt x="2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7" name="Google Shape;1367;p39"/>
              <p:cNvSpPr/>
              <p:nvPr/>
            </p:nvSpPr>
            <p:spPr>
              <a:xfrm>
                <a:off x="1831621" y="875445"/>
                <a:ext cx="92459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56" extrusionOk="0">
                    <a:moveTo>
                      <a:pt x="378" y="0"/>
                    </a:moveTo>
                    <a:cubicBezTo>
                      <a:pt x="202" y="0"/>
                      <a:pt x="43" y="130"/>
                      <a:pt x="23" y="328"/>
                    </a:cubicBezTo>
                    <a:cubicBezTo>
                      <a:pt x="0" y="534"/>
                      <a:pt x="137" y="716"/>
                      <a:pt x="343" y="739"/>
                    </a:cubicBezTo>
                    <a:lnTo>
                      <a:pt x="982" y="853"/>
                    </a:lnTo>
                    <a:cubicBezTo>
                      <a:pt x="997" y="855"/>
                      <a:pt x="1012" y="856"/>
                      <a:pt x="1027" y="856"/>
                    </a:cubicBezTo>
                    <a:cubicBezTo>
                      <a:pt x="1216" y="856"/>
                      <a:pt x="1394" y="724"/>
                      <a:pt x="1416" y="534"/>
                    </a:cubicBezTo>
                    <a:cubicBezTo>
                      <a:pt x="1438" y="328"/>
                      <a:pt x="1302" y="123"/>
                      <a:pt x="1096" y="100"/>
                    </a:cubicBezTo>
                    <a:lnTo>
                      <a:pt x="457" y="9"/>
                    </a:lnTo>
                    <a:cubicBezTo>
                      <a:pt x="430" y="3"/>
                      <a:pt x="404" y="0"/>
                      <a:pt x="3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8" name="Google Shape;1368;p39"/>
              <p:cNvSpPr/>
              <p:nvPr/>
            </p:nvSpPr>
            <p:spPr>
              <a:xfrm>
                <a:off x="1435635" y="918494"/>
                <a:ext cx="371122" cy="30183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6976" extrusionOk="0">
                    <a:moveTo>
                      <a:pt x="4120" y="0"/>
                    </a:moveTo>
                    <a:cubicBezTo>
                      <a:pt x="2912" y="0"/>
                      <a:pt x="1391" y="10429"/>
                      <a:pt x="685" y="23374"/>
                    </a:cubicBezTo>
                    <a:cubicBezTo>
                      <a:pt x="1" y="36339"/>
                      <a:pt x="434" y="46907"/>
                      <a:pt x="1644" y="46975"/>
                    </a:cubicBezTo>
                    <a:cubicBezTo>
                      <a:pt x="1648" y="46975"/>
                      <a:pt x="1652" y="46975"/>
                      <a:pt x="1656" y="46975"/>
                    </a:cubicBezTo>
                    <a:cubicBezTo>
                      <a:pt x="2864" y="46975"/>
                      <a:pt x="4408" y="36525"/>
                      <a:pt x="5091" y="23602"/>
                    </a:cubicBezTo>
                    <a:cubicBezTo>
                      <a:pt x="5775" y="10637"/>
                      <a:pt x="5365" y="46"/>
                      <a:pt x="4132" y="1"/>
                    </a:cubicBezTo>
                    <a:cubicBezTo>
                      <a:pt x="4128" y="0"/>
                      <a:pt x="4124" y="0"/>
                      <a:pt x="4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69" name="Google Shape;1369;p39"/>
              <p:cNvSpPr/>
              <p:nvPr/>
            </p:nvSpPr>
            <p:spPr>
              <a:xfrm>
                <a:off x="1589647" y="805603"/>
                <a:ext cx="184854" cy="498921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7765" extrusionOk="0">
                    <a:moveTo>
                      <a:pt x="1119" y="0"/>
                    </a:moveTo>
                    <a:lnTo>
                      <a:pt x="0" y="7304"/>
                    </a:lnTo>
                    <a:cubicBezTo>
                      <a:pt x="0" y="7304"/>
                      <a:pt x="594" y="7715"/>
                      <a:pt x="1415" y="7761"/>
                    </a:cubicBezTo>
                    <a:cubicBezTo>
                      <a:pt x="1468" y="7764"/>
                      <a:pt x="1520" y="7765"/>
                      <a:pt x="1571" y="7765"/>
                    </a:cubicBezTo>
                    <a:cubicBezTo>
                      <a:pt x="2335" y="7765"/>
                      <a:pt x="2876" y="7464"/>
                      <a:pt x="2876" y="7464"/>
                    </a:cubicBezTo>
                    <a:lnTo>
                      <a:pt x="2557" y="91"/>
                    </a:lnTo>
                    <a:lnTo>
                      <a:pt x="1826" y="46"/>
                    </a:lnTo>
                    <a:lnTo>
                      <a:pt x="11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0" name="Google Shape;1370;p39"/>
              <p:cNvSpPr/>
              <p:nvPr/>
            </p:nvSpPr>
            <p:spPr>
              <a:xfrm>
                <a:off x="1450284" y="337718"/>
                <a:ext cx="500848" cy="541520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8428" extrusionOk="0">
                    <a:moveTo>
                      <a:pt x="4406" y="1"/>
                    </a:moveTo>
                    <a:cubicBezTo>
                      <a:pt x="4406" y="1"/>
                      <a:pt x="1" y="8218"/>
                      <a:pt x="3950" y="8423"/>
                    </a:cubicBezTo>
                    <a:cubicBezTo>
                      <a:pt x="3996" y="8426"/>
                      <a:pt x="4041" y="8427"/>
                      <a:pt x="4085" y="8427"/>
                    </a:cubicBezTo>
                    <a:cubicBezTo>
                      <a:pt x="7794" y="8427"/>
                      <a:pt x="4406" y="1"/>
                      <a:pt x="4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1" name="Google Shape;1371;p39"/>
              <p:cNvSpPr/>
              <p:nvPr/>
            </p:nvSpPr>
            <p:spPr>
              <a:xfrm>
                <a:off x="1363801" y="1839485"/>
                <a:ext cx="423874" cy="2048755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1886" extrusionOk="0">
                    <a:moveTo>
                      <a:pt x="3515" y="1"/>
                    </a:moveTo>
                    <a:lnTo>
                      <a:pt x="0" y="343"/>
                    </a:lnTo>
                    <a:lnTo>
                      <a:pt x="3059" y="31363"/>
                    </a:lnTo>
                    <a:cubicBezTo>
                      <a:pt x="3098" y="31674"/>
                      <a:pt x="3698" y="31885"/>
                      <a:pt x="4467" y="31885"/>
                    </a:cubicBezTo>
                    <a:cubicBezTo>
                      <a:pt x="4602" y="31885"/>
                      <a:pt x="4742" y="31879"/>
                      <a:pt x="4885" y="31865"/>
                    </a:cubicBezTo>
                    <a:cubicBezTo>
                      <a:pt x="5843" y="31774"/>
                      <a:pt x="6597" y="31386"/>
                      <a:pt x="6574" y="30998"/>
                    </a:cubicBezTo>
                    <a:lnTo>
                      <a:pt x="35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2" name="Google Shape;1372;p39"/>
              <p:cNvSpPr/>
              <p:nvPr/>
            </p:nvSpPr>
            <p:spPr>
              <a:xfrm>
                <a:off x="1249368" y="818775"/>
                <a:ext cx="374078" cy="1265453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9695" extrusionOk="0">
                    <a:moveTo>
                      <a:pt x="3927" y="1"/>
                    </a:moveTo>
                    <a:lnTo>
                      <a:pt x="1" y="389"/>
                    </a:lnTo>
                    <a:lnTo>
                      <a:pt x="1850" y="19105"/>
                    </a:lnTo>
                    <a:cubicBezTo>
                      <a:pt x="1889" y="19459"/>
                      <a:pt x="2572" y="19695"/>
                      <a:pt x="3461" y="19695"/>
                    </a:cubicBezTo>
                    <a:cubicBezTo>
                      <a:pt x="3604" y="19695"/>
                      <a:pt x="3752" y="19689"/>
                      <a:pt x="3904" y="19676"/>
                    </a:cubicBezTo>
                    <a:cubicBezTo>
                      <a:pt x="4977" y="19562"/>
                      <a:pt x="5821" y="19128"/>
                      <a:pt x="5776" y="18717"/>
                    </a:cubicBezTo>
                    <a:lnTo>
                      <a:pt x="39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3" name="Google Shape;1373;p39"/>
              <p:cNvSpPr/>
              <p:nvPr/>
            </p:nvSpPr>
            <p:spPr>
              <a:xfrm>
                <a:off x="1246476" y="780352"/>
                <a:ext cx="258167" cy="101776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1584" extrusionOk="0">
                    <a:moveTo>
                      <a:pt x="2450" y="0"/>
                    </a:moveTo>
                    <a:cubicBezTo>
                      <a:pt x="2286" y="0"/>
                      <a:pt x="2115" y="9"/>
                      <a:pt x="1940" y="28"/>
                    </a:cubicBezTo>
                    <a:cubicBezTo>
                      <a:pt x="845" y="142"/>
                      <a:pt x="0" y="553"/>
                      <a:pt x="46" y="987"/>
                    </a:cubicBezTo>
                    <a:cubicBezTo>
                      <a:pt x="84" y="1334"/>
                      <a:pt x="743" y="1583"/>
                      <a:pt x="1607" y="1583"/>
                    </a:cubicBezTo>
                    <a:cubicBezTo>
                      <a:pt x="1765" y="1583"/>
                      <a:pt x="1930" y="1575"/>
                      <a:pt x="2100" y="1557"/>
                    </a:cubicBezTo>
                    <a:cubicBezTo>
                      <a:pt x="3173" y="1443"/>
                      <a:pt x="4017" y="1009"/>
                      <a:pt x="3972" y="599"/>
                    </a:cubicBezTo>
                    <a:cubicBezTo>
                      <a:pt x="3953" y="236"/>
                      <a:pt x="3294" y="0"/>
                      <a:pt x="24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4" name="Google Shape;1374;p39"/>
              <p:cNvSpPr/>
              <p:nvPr/>
            </p:nvSpPr>
            <p:spPr>
              <a:xfrm>
                <a:off x="1224438" y="937448"/>
                <a:ext cx="154077" cy="108265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6850" extrusionOk="0">
                    <a:moveTo>
                      <a:pt x="409" y="0"/>
                    </a:moveTo>
                    <a:cubicBezTo>
                      <a:pt x="395" y="0"/>
                      <a:pt x="381" y="1"/>
                      <a:pt x="366" y="2"/>
                    </a:cubicBezTo>
                    <a:cubicBezTo>
                      <a:pt x="161" y="25"/>
                      <a:pt x="1" y="231"/>
                      <a:pt x="24" y="436"/>
                    </a:cubicBezTo>
                    <a:lnTo>
                      <a:pt x="1621" y="16505"/>
                    </a:lnTo>
                    <a:cubicBezTo>
                      <a:pt x="1643" y="16697"/>
                      <a:pt x="1804" y="16850"/>
                      <a:pt x="1993" y="16850"/>
                    </a:cubicBezTo>
                    <a:cubicBezTo>
                      <a:pt x="2006" y="16850"/>
                      <a:pt x="2019" y="16849"/>
                      <a:pt x="2032" y="16847"/>
                    </a:cubicBezTo>
                    <a:cubicBezTo>
                      <a:pt x="2238" y="16825"/>
                      <a:pt x="2397" y="16642"/>
                      <a:pt x="2375" y="16414"/>
                    </a:cubicBezTo>
                    <a:lnTo>
                      <a:pt x="800" y="368"/>
                    </a:lnTo>
                    <a:cubicBezTo>
                      <a:pt x="778" y="154"/>
                      <a:pt x="617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5" name="Google Shape;1375;p39"/>
              <p:cNvSpPr/>
              <p:nvPr/>
            </p:nvSpPr>
            <p:spPr>
              <a:xfrm>
                <a:off x="1224438" y="934493"/>
                <a:ext cx="92459" cy="53008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25" extrusionOk="0">
                    <a:moveTo>
                      <a:pt x="1050" y="0"/>
                    </a:moveTo>
                    <a:cubicBezTo>
                      <a:pt x="1035" y="0"/>
                      <a:pt x="1020" y="1"/>
                      <a:pt x="1005" y="3"/>
                    </a:cubicBezTo>
                    <a:lnTo>
                      <a:pt x="366" y="48"/>
                    </a:lnTo>
                    <a:cubicBezTo>
                      <a:pt x="161" y="71"/>
                      <a:pt x="1" y="254"/>
                      <a:pt x="24" y="482"/>
                    </a:cubicBezTo>
                    <a:cubicBezTo>
                      <a:pt x="46" y="688"/>
                      <a:pt x="229" y="824"/>
                      <a:pt x="434" y="824"/>
                    </a:cubicBezTo>
                    <a:lnTo>
                      <a:pt x="1096" y="756"/>
                    </a:lnTo>
                    <a:cubicBezTo>
                      <a:pt x="1302" y="733"/>
                      <a:pt x="1439" y="551"/>
                      <a:pt x="1416" y="345"/>
                    </a:cubicBezTo>
                    <a:cubicBezTo>
                      <a:pt x="1416" y="133"/>
                      <a:pt x="1239" y="0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6" name="Google Shape;1376;p39"/>
              <p:cNvSpPr/>
              <p:nvPr/>
            </p:nvSpPr>
            <p:spPr>
              <a:xfrm>
                <a:off x="938451" y="2399765"/>
                <a:ext cx="1443175" cy="1829590"/>
              </a:xfrm>
              <a:custGeom>
                <a:avLst/>
                <a:gdLst/>
                <a:ahLst/>
                <a:cxnLst/>
                <a:rect l="l" t="t" r="r" b="b"/>
                <a:pathLst>
                  <a:path w="22461" h="28475" extrusionOk="0">
                    <a:moveTo>
                      <a:pt x="1" y="0"/>
                    </a:moveTo>
                    <a:lnTo>
                      <a:pt x="2352" y="27003"/>
                    </a:lnTo>
                    <a:cubicBezTo>
                      <a:pt x="5308" y="27984"/>
                      <a:pt x="8269" y="28475"/>
                      <a:pt x="11234" y="28475"/>
                    </a:cubicBezTo>
                    <a:cubicBezTo>
                      <a:pt x="14198" y="28475"/>
                      <a:pt x="17165" y="27984"/>
                      <a:pt x="20133" y="27003"/>
                    </a:cubicBezTo>
                    <a:lnTo>
                      <a:pt x="22461" y="0"/>
                    </a:lnTo>
                    <a:lnTo>
                      <a:pt x="22461" y="0"/>
                    </a:lnTo>
                    <a:cubicBezTo>
                      <a:pt x="21069" y="617"/>
                      <a:pt x="16572" y="1073"/>
                      <a:pt x="11231" y="1073"/>
                    </a:cubicBezTo>
                    <a:cubicBezTo>
                      <a:pt x="5913" y="1073"/>
                      <a:pt x="1393" y="61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77" name="Google Shape;1377;p39"/>
              <p:cNvSpPr/>
              <p:nvPr/>
            </p:nvSpPr>
            <p:spPr>
              <a:xfrm>
                <a:off x="909152" y="2065396"/>
                <a:ext cx="1501838" cy="403377"/>
              </a:xfrm>
              <a:custGeom>
                <a:avLst/>
                <a:gdLst/>
                <a:ahLst/>
                <a:cxnLst/>
                <a:rect l="l" t="t" r="r" b="b"/>
                <a:pathLst>
                  <a:path w="23374" h="6278" extrusionOk="0">
                    <a:moveTo>
                      <a:pt x="0" y="0"/>
                    </a:moveTo>
                    <a:lnTo>
                      <a:pt x="0" y="4793"/>
                    </a:lnTo>
                    <a:cubicBezTo>
                      <a:pt x="0" y="4953"/>
                      <a:pt x="160" y="5090"/>
                      <a:pt x="457" y="5204"/>
                    </a:cubicBezTo>
                    <a:cubicBezTo>
                      <a:pt x="1849" y="5821"/>
                      <a:pt x="6346" y="6277"/>
                      <a:pt x="11687" y="6277"/>
                    </a:cubicBezTo>
                    <a:cubicBezTo>
                      <a:pt x="17028" y="6277"/>
                      <a:pt x="21525" y="5821"/>
                      <a:pt x="22917" y="5204"/>
                    </a:cubicBezTo>
                    <a:cubicBezTo>
                      <a:pt x="23214" y="5090"/>
                      <a:pt x="23373" y="4953"/>
                      <a:pt x="23373" y="4793"/>
                    </a:cubicBezTo>
                    <a:lnTo>
                      <a:pt x="23373" y="0"/>
                    </a:lnTo>
                    <a:cubicBezTo>
                      <a:pt x="23373" y="822"/>
                      <a:pt x="18146" y="1484"/>
                      <a:pt x="11687" y="1484"/>
                    </a:cubicBezTo>
                    <a:cubicBezTo>
                      <a:pt x="5250" y="1484"/>
                      <a:pt x="0" y="82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78" name="Google Shape;1378;p39"/>
          <p:cNvGrpSpPr/>
          <p:nvPr/>
        </p:nvGrpSpPr>
        <p:grpSpPr>
          <a:xfrm>
            <a:off x="12807613" y="7344636"/>
            <a:ext cx="2127830" cy="2719220"/>
            <a:chOff x="6561353" y="3119839"/>
            <a:chExt cx="1129302" cy="1443170"/>
          </a:xfrm>
        </p:grpSpPr>
        <p:grpSp>
          <p:nvGrpSpPr>
            <p:cNvPr id="1379" name="Google Shape;1379;p39"/>
            <p:cNvGrpSpPr/>
            <p:nvPr/>
          </p:nvGrpSpPr>
          <p:grpSpPr>
            <a:xfrm>
              <a:off x="6561353" y="3119839"/>
              <a:ext cx="1129302" cy="1443170"/>
              <a:chOff x="6561353" y="3119839"/>
              <a:chExt cx="1129302" cy="1443170"/>
            </a:xfrm>
          </p:grpSpPr>
          <p:sp>
            <p:nvSpPr>
              <p:cNvPr id="1380" name="Google Shape;1380;p39"/>
              <p:cNvSpPr/>
              <p:nvPr/>
            </p:nvSpPr>
            <p:spPr>
              <a:xfrm>
                <a:off x="6561353" y="4420690"/>
                <a:ext cx="1129302" cy="142319"/>
              </a:xfrm>
              <a:custGeom>
                <a:avLst/>
                <a:gdLst/>
                <a:ahLst/>
                <a:cxnLst/>
                <a:rect l="l" t="t" r="r" b="b"/>
                <a:pathLst>
                  <a:path w="17576" h="2215" extrusionOk="0">
                    <a:moveTo>
                      <a:pt x="8788" y="0"/>
                    </a:moveTo>
                    <a:cubicBezTo>
                      <a:pt x="3949" y="0"/>
                      <a:pt x="0" y="503"/>
                      <a:pt x="0" y="1119"/>
                    </a:cubicBezTo>
                    <a:cubicBezTo>
                      <a:pt x="0" y="1735"/>
                      <a:pt x="3949" y="2214"/>
                      <a:pt x="8788" y="2214"/>
                    </a:cubicBezTo>
                    <a:cubicBezTo>
                      <a:pt x="13650" y="2214"/>
                      <a:pt x="17576" y="1735"/>
                      <a:pt x="17576" y="1119"/>
                    </a:cubicBezTo>
                    <a:cubicBezTo>
                      <a:pt x="17576" y="503"/>
                      <a:pt x="13650" y="0"/>
                      <a:pt x="8788" y="0"/>
                    </a:cubicBezTo>
                    <a:close/>
                  </a:path>
                </a:pathLst>
              </a:custGeom>
              <a:solidFill>
                <a:srgbClr val="191919">
                  <a:alpha val="3349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1" name="Google Shape;1381;p39"/>
              <p:cNvSpPr/>
              <p:nvPr/>
            </p:nvSpPr>
            <p:spPr>
              <a:xfrm>
                <a:off x="6658117" y="3354231"/>
                <a:ext cx="937187" cy="1161878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8083" extrusionOk="0">
                    <a:moveTo>
                      <a:pt x="2705" y="1"/>
                    </a:moveTo>
                    <a:cubicBezTo>
                      <a:pt x="1247" y="1"/>
                      <a:pt x="1" y="1187"/>
                      <a:pt x="1" y="2721"/>
                    </a:cubicBezTo>
                    <a:lnTo>
                      <a:pt x="1" y="14750"/>
                    </a:lnTo>
                    <a:cubicBezTo>
                      <a:pt x="1" y="16005"/>
                      <a:pt x="845" y="17101"/>
                      <a:pt x="2055" y="17397"/>
                    </a:cubicBezTo>
                    <a:cubicBezTo>
                      <a:pt x="3801" y="17854"/>
                      <a:pt x="5547" y="18082"/>
                      <a:pt x="7293" y="18082"/>
                    </a:cubicBezTo>
                    <a:cubicBezTo>
                      <a:pt x="9039" y="18082"/>
                      <a:pt x="10785" y="17854"/>
                      <a:pt x="12532" y="17397"/>
                    </a:cubicBezTo>
                    <a:cubicBezTo>
                      <a:pt x="13741" y="17101"/>
                      <a:pt x="14586" y="16005"/>
                      <a:pt x="14586" y="14750"/>
                    </a:cubicBezTo>
                    <a:lnTo>
                      <a:pt x="14586" y="2721"/>
                    </a:lnTo>
                    <a:cubicBezTo>
                      <a:pt x="14586" y="1187"/>
                      <a:pt x="13340" y="1"/>
                      <a:pt x="11865" y="1"/>
                    </a:cubicBezTo>
                    <a:cubicBezTo>
                      <a:pt x="11694" y="1"/>
                      <a:pt x="11520" y="17"/>
                      <a:pt x="11345" y="50"/>
                    </a:cubicBezTo>
                    <a:cubicBezTo>
                      <a:pt x="9998" y="313"/>
                      <a:pt x="8646" y="444"/>
                      <a:pt x="7290" y="444"/>
                    </a:cubicBezTo>
                    <a:cubicBezTo>
                      <a:pt x="5935" y="444"/>
                      <a:pt x="4577" y="313"/>
                      <a:pt x="3219" y="50"/>
                    </a:cubicBezTo>
                    <a:cubicBezTo>
                      <a:pt x="3046" y="17"/>
                      <a:pt x="2874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2" name="Google Shape;1382;p39"/>
              <p:cNvSpPr/>
              <p:nvPr/>
            </p:nvSpPr>
            <p:spPr>
              <a:xfrm>
                <a:off x="6718257" y="3212234"/>
                <a:ext cx="816971" cy="195135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3037" extrusionOk="0">
                    <a:moveTo>
                      <a:pt x="0" y="0"/>
                    </a:moveTo>
                    <a:lnTo>
                      <a:pt x="0" y="1598"/>
                    </a:lnTo>
                    <a:cubicBezTo>
                      <a:pt x="0" y="2397"/>
                      <a:pt x="2831" y="3036"/>
                      <a:pt x="6346" y="3036"/>
                    </a:cubicBezTo>
                    <a:cubicBezTo>
                      <a:pt x="9861" y="3036"/>
                      <a:pt x="12714" y="2397"/>
                      <a:pt x="12714" y="1598"/>
                    </a:cubicBezTo>
                    <a:lnTo>
                      <a:pt x="127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3" name="Google Shape;1383;p39"/>
              <p:cNvSpPr/>
              <p:nvPr/>
            </p:nvSpPr>
            <p:spPr>
              <a:xfrm>
                <a:off x="6718257" y="3119839"/>
                <a:ext cx="816971" cy="184854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877" extrusionOk="0">
                    <a:moveTo>
                      <a:pt x="6346" y="0"/>
                    </a:moveTo>
                    <a:cubicBezTo>
                      <a:pt x="2831" y="0"/>
                      <a:pt x="0" y="640"/>
                      <a:pt x="0" y="1438"/>
                    </a:cubicBezTo>
                    <a:cubicBezTo>
                      <a:pt x="0" y="2237"/>
                      <a:pt x="2831" y="2876"/>
                      <a:pt x="6346" y="2876"/>
                    </a:cubicBezTo>
                    <a:cubicBezTo>
                      <a:pt x="9861" y="2876"/>
                      <a:pt x="12714" y="2237"/>
                      <a:pt x="12714" y="1438"/>
                    </a:cubicBezTo>
                    <a:cubicBezTo>
                      <a:pt x="12714" y="640"/>
                      <a:pt x="9861" y="0"/>
                      <a:pt x="63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4" name="Google Shape;1384;p39"/>
              <p:cNvSpPr/>
              <p:nvPr/>
            </p:nvSpPr>
            <p:spPr>
              <a:xfrm>
                <a:off x="6658117" y="3637519"/>
                <a:ext cx="937187" cy="164358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2558" extrusionOk="0">
                    <a:moveTo>
                      <a:pt x="1" y="1"/>
                    </a:moveTo>
                    <a:lnTo>
                      <a:pt x="1" y="1393"/>
                    </a:lnTo>
                    <a:cubicBezTo>
                      <a:pt x="2431" y="2169"/>
                      <a:pt x="4862" y="2557"/>
                      <a:pt x="7293" y="2557"/>
                    </a:cubicBezTo>
                    <a:cubicBezTo>
                      <a:pt x="9724" y="2557"/>
                      <a:pt x="12155" y="2169"/>
                      <a:pt x="14586" y="1393"/>
                    </a:cubicBezTo>
                    <a:lnTo>
                      <a:pt x="14586" y="1"/>
                    </a:lnTo>
                    <a:cubicBezTo>
                      <a:pt x="12155" y="777"/>
                      <a:pt x="9724" y="1165"/>
                      <a:pt x="7293" y="1165"/>
                    </a:cubicBezTo>
                    <a:cubicBezTo>
                      <a:pt x="4862" y="1165"/>
                      <a:pt x="2431" y="777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5" name="Google Shape;1385;p39"/>
              <p:cNvSpPr/>
              <p:nvPr/>
            </p:nvSpPr>
            <p:spPr>
              <a:xfrm>
                <a:off x="6658117" y="4152308"/>
                <a:ext cx="937187" cy="169819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2643" extrusionOk="0">
                    <a:moveTo>
                      <a:pt x="1" y="0"/>
                    </a:moveTo>
                    <a:lnTo>
                      <a:pt x="1" y="1393"/>
                    </a:lnTo>
                    <a:cubicBezTo>
                      <a:pt x="2431" y="2226"/>
                      <a:pt x="4862" y="2642"/>
                      <a:pt x="7293" y="2642"/>
                    </a:cubicBezTo>
                    <a:cubicBezTo>
                      <a:pt x="9724" y="2642"/>
                      <a:pt x="12155" y="2226"/>
                      <a:pt x="14586" y="1393"/>
                    </a:cubicBezTo>
                    <a:lnTo>
                      <a:pt x="14586" y="0"/>
                    </a:lnTo>
                    <a:cubicBezTo>
                      <a:pt x="12155" y="834"/>
                      <a:pt x="9724" y="1250"/>
                      <a:pt x="7293" y="1250"/>
                    </a:cubicBezTo>
                    <a:cubicBezTo>
                      <a:pt x="4862" y="1250"/>
                      <a:pt x="2431" y="834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6" name="Google Shape;1386;p39"/>
              <p:cNvSpPr/>
              <p:nvPr/>
            </p:nvSpPr>
            <p:spPr>
              <a:xfrm>
                <a:off x="6658117" y="3727023"/>
                <a:ext cx="937187" cy="505667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7870" extrusionOk="0">
                    <a:moveTo>
                      <a:pt x="1" y="0"/>
                    </a:moveTo>
                    <a:lnTo>
                      <a:pt x="1" y="6619"/>
                    </a:lnTo>
                    <a:cubicBezTo>
                      <a:pt x="2431" y="7453"/>
                      <a:pt x="4862" y="7869"/>
                      <a:pt x="7293" y="7869"/>
                    </a:cubicBezTo>
                    <a:cubicBezTo>
                      <a:pt x="9724" y="7869"/>
                      <a:pt x="12155" y="7453"/>
                      <a:pt x="14586" y="6619"/>
                    </a:cubicBezTo>
                    <a:lnTo>
                      <a:pt x="14586" y="0"/>
                    </a:lnTo>
                    <a:cubicBezTo>
                      <a:pt x="12155" y="776"/>
                      <a:pt x="9724" y="1164"/>
                      <a:pt x="7293" y="1164"/>
                    </a:cubicBezTo>
                    <a:cubicBezTo>
                      <a:pt x="4862" y="1164"/>
                      <a:pt x="2431" y="77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387" name="Google Shape;1387;p39"/>
            <p:cNvGrpSpPr/>
            <p:nvPr/>
          </p:nvGrpSpPr>
          <p:grpSpPr>
            <a:xfrm>
              <a:off x="6834104" y="3169699"/>
              <a:ext cx="596970" cy="88026"/>
              <a:chOff x="6834104" y="3169699"/>
              <a:chExt cx="596970" cy="88026"/>
            </a:xfrm>
          </p:grpSpPr>
          <p:sp>
            <p:nvSpPr>
              <p:cNvPr id="1388" name="Google Shape;1388;p39"/>
              <p:cNvSpPr/>
              <p:nvPr/>
            </p:nvSpPr>
            <p:spPr>
              <a:xfrm>
                <a:off x="6834104" y="3169699"/>
                <a:ext cx="596970" cy="57249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91" extrusionOk="0">
                    <a:moveTo>
                      <a:pt x="4634" y="0"/>
                    </a:moveTo>
                    <a:cubicBezTo>
                      <a:pt x="2078" y="0"/>
                      <a:pt x="1" y="297"/>
                      <a:pt x="1" y="685"/>
                    </a:cubicBezTo>
                    <a:cubicBezTo>
                      <a:pt x="1" y="754"/>
                      <a:pt x="69" y="822"/>
                      <a:pt x="206" y="891"/>
                    </a:cubicBezTo>
                    <a:cubicBezTo>
                      <a:pt x="777" y="594"/>
                      <a:pt x="2557" y="389"/>
                      <a:pt x="4634" y="389"/>
                    </a:cubicBezTo>
                    <a:cubicBezTo>
                      <a:pt x="6734" y="389"/>
                      <a:pt x="8514" y="594"/>
                      <a:pt x="9085" y="891"/>
                    </a:cubicBezTo>
                    <a:cubicBezTo>
                      <a:pt x="9222" y="822"/>
                      <a:pt x="9290" y="754"/>
                      <a:pt x="9290" y="685"/>
                    </a:cubicBezTo>
                    <a:cubicBezTo>
                      <a:pt x="9290" y="297"/>
                      <a:pt x="7213" y="0"/>
                      <a:pt x="4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89" name="Google Shape;1389;p39"/>
              <p:cNvSpPr/>
              <p:nvPr/>
            </p:nvSpPr>
            <p:spPr>
              <a:xfrm>
                <a:off x="6847340" y="3194629"/>
                <a:ext cx="570562" cy="63096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982" extrusionOk="0">
                    <a:moveTo>
                      <a:pt x="4428" y="1"/>
                    </a:moveTo>
                    <a:cubicBezTo>
                      <a:pt x="2351" y="1"/>
                      <a:pt x="571" y="206"/>
                      <a:pt x="0" y="503"/>
                    </a:cubicBezTo>
                    <a:cubicBezTo>
                      <a:pt x="571" y="777"/>
                      <a:pt x="2351" y="982"/>
                      <a:pt x="4428" y="982"/>
                    </a:cubicBezTo>
                    <a:cubicBezTo>
                      <a:pt x="6528" y="982"/>
                      <a:pt x="8308" y="777"/>
                      <a:pt x="8879" y="503"/>
                    </a:cubicBezTo>
                    <a:cubicBezTo>
                      <a:pt x="8308" y="206"/>
                      <a:pt x="6528" y="1"/>
                      <a:pt x="44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56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1" name="Bong bóng Lời nói: Hình chữ nhật với Góc Tròn 30">
            <a:extLst>
              <a:ext uri="{FF2B5EF4-FFF2-40B4-BE49-F238E27FC236}">
                <a16:creationId xmlns:a16="http://schemas.microsoft.com/office/drawing/2014/main" xmlns="" id="{9FA08C84-323B-D579-5D53-B41154A6AC10}"/>
              </a:ext>
            </a:extLst>
          </p:cNvPr>
          <p:cNvSpPr/>
          <p:nvPr/>
        </p:nvSpPr>
        <p:spPr>
          <a:xfrm>
            <a:off x="1877474" y="1615903"/>
            <a:ext cx="3908425" cy="2172993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Google Shape;1337;p39">
            <a:extLst>
              <a:ext uri="{FF2B5EF4-FFF2-40B4-BE49-F238E27FC236}">
                <a16:creationId xmlns:a16="http://schemas.microsoft.com/office/drawing/2014/main" xmlns="" id="{E0B9EA36-827E-0FF9-71F8-89CE6F563071}"/>
              </a:ext>
            </a:extLst>
          </p:cNvPr>
          <p:cNvSpPr txBox="1">
            <a:spLocks/>
          </p:cNvSpPr>
          <p:nvPr/>
        </p:nvSpPr>
        <p:spPr>
          <a:xfrm>
            <a:off x="2536343" y="2795795"/>
            <a:ext cx="2402674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Wendy One"/>
              <a:buNone/>
              <a:defRPr sz="5000" b="0" i="0" u="none" strike="noStrike" cap="none">
                <a:solidFill>
                  <a:schemeClr val="lt2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TƠ</a:t>
            </a:r>
          </a:p>
        </p:txBody>
      </p:sp>
      <p:sp>
        <p:nvSpPr>
          <p:cNvPr id="1391" name="Google Shape;1342;p39">
            <a:extLst>
              <a:ext uri="{FF2B5EF4-FFF2-40B4-BE49-F238E27FC236}">
                <a16:creationId xmlns:a16="http://schemas.microsoft.com/office/drawing/2014/main" xmlns="" id="{E5258758-49DA-E31E-F819-87F28DF53B90}"/>
              </a:ext>
            </a:extLst>
          </p:cNvPr>
          <p:cNvSpPr txBox="1">
            <a:spLocks/>
          </p:cNvSpPr>
          <p:nvPr/>
        </p:nvSpPr>
        <p:spPr>
          <a:xfrm>
            <a:off x="2843680" y="1789417"/>
            <a:ext cx="178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endy One"/>
              <a:buNone/>
              <a:defRPr sz="6000" b="0" i="0" u="none" strike="noStrike" cap="none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</a:p>
        </p:txBody>
      </p:sp>
      <p:sp>
        <p:nvSpPr>
          <p:cNvPr id="1392" name="Bong bóng Lời nói: Hình chữ nhật với Góc Tròn 1391">
            <a:extLst>
              <a:ext uri="{FF2B5EF4-FFF2-40B4-BE49-F238E27FC236}">
                <a16:creationId xmlns:a16="http://schemas.microsoft.com/office/drawing/2014/main" xmlns="" id="{0C081ED3-1601-C6A4-748C-B629DF0EE0D9}"/>
              </a:ext>
            </a:extLst>
          </p:cNvPr>
          <p:cNvSpPr/>
          <p:nvPr/>
        </p:nvSpPr>
        <p:spPr>
          <a:xfrm>
            <a:off x="8093386" y="2637221"/>
            <a:ext cx="3908425" cy="2172993"/>
          </a:xfrm>
          <a:prstGeom prst="wedgeRoundRectCallout">
            <a:avLst/>
          </a:prstGeom>
          <a:solidFill>
            <a:srgbClr val="0063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3" name="Google Shape;1337;p39">
            <a:extLst>
              <a:ext uri="{FF2B5EF4-FFF2-40B4-BE49-F238E27FC236}">
                <a16:creationId xmlns:a16="http://schemas.microsoft.com/office/drawing/2014/main" xmlns="" id="{19919C49-2AC5-2EF9-4EF4-EB14981656A1}"/>
              </a:ext>
            </a:extLst>
          </p:cNvPr>
          <p:cNvSpPr txBox="1">
            <a:spLocks/>
          </p:cNvSpPr>
          <p:nvPr/>
        </p:nvSpPr>
        <p:spPr>
          <a:xfrm>
            <a:off x="7799476" y="3895487"/>
            <a:ext cx="44400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Wendy One"/>
              <a:buNone/>
              <a:defRPr sz="5000" b="0" i="0" u="none" strike="noStrike" cap="none">
                <a:solidFill>
                  <a:schemeClr val="lt2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CAO SU</a:t>
            </a:r>
          </a:p>
        </p:txBody>
      </p:sp>
      <p:sp>
        <p:nvSpPr>
          <p:cNvPr id="1394" name="Google Shape;1342;p39">
            <a:extLst>
              <a:ext uri="{FF2B5EF4-FFF2-40B4-BE49-F238E27FC236}">
                <a16:creationId xmlns:a16="http://schemas.microsoft.com/office/drawing/2014/main" xmlns="" id="{2CF2BCCA-1BA3-3915-EF99-52F96394DACB}"/>
              </a:ext>
            </a:extLst>
          </p:cNvPr>
          <p:cNvSpPr txBox="1">
            <a:spLocks/>
          </p:cNvSpPr>
          <p:nvPr/>
        </p:nvSpPr>
        <p:spPr>
          <a:xfrm>
            <a:off x="9171585" y="2804512"/>
            <a:ext cx="178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endy One"/>
              <a:buNone/>
              <a:defRPr sz="6000" b="0" i="0" u="none" strike="noStrike" cap="none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1395" name="Bong bóng Lời nói: Hình chữ nhật với Góc Tròn 1394">
            <a:extLst>
              <a:ext uri="{FF2B5EF4-FFF2-40B4-BE49-F238E27FC236}">
                <a16:creationId xmlns:a16="http://schemas.microsoft.com/office/drawing/2014/main" xmlns="" id="{A624D2EF-2D5F-9A79-AC62-D2FCDF3ABD0A}"/>
              </a:ext>
            </a:extLst>
          </p:cNvPr>
          <p:cNvSpPr/>
          <p:nvPr/>
        </p:nvSpPr>
        <p:spPr>
          <a:xfrm>
            <a:off x="3060091" y="6458501"/>
            <a:ext cx="6831673" cy="2172993"/>
          </a:xfrm>
          <a:prstGeom prst="wedgeRoundRect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Google Shape;1337;p39">
            <a:extLst>
              <a:ext uri="{FF2B5EF4-FFF2-40B4-BE49-F238E27FC236}">
                <a16:creationId xmlns:a16="http://schemas.microsoft.com/office/drawing/2014/main" xmlns="" id="{6DC6A0A2-61CB-61F8-6D55-6D5F64C4F516}"/>
              </a:ext>
            </a:extLst>
          </p:cNvPr>
          <p:cNvSpPr txBox="1">
            <a:spLocks/>
          </p:cNvSpPr>
          <p:nvPr/>
        </p:nvSpPr>
        <p:spPr>
          <a:xfrm>
            <a:off x="2667596" y="7664892"/>
            <a:ext cx="7392418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Wendy One"/>
              <a:buNone/>
              <a:defRPr sz="5000" b="0" i="0" u="none" strike="noStrike" cap="none">
                <a:solidFill>
                  <a:schemeClr val="lt2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5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KEO DÁN TỔNG HỢP</a:t>
            </a:r>
          </a:p>
        </p:txBody>
      </p:sp>
      <p:sp>
        <p:nvSpPr>
          <p:cNvPr id="1397" name="Google Shape;1342;p39">
            <a:extLst>
              <a:ext uri="{FF2B5EF4-FFF2-40B4-BE49-F238E27FC236}">
                <a16:creationId xmlns:a16="http://schemas.microsoft.com/office/drawing/2014/main" xmlns="" id="{4A132019-5006-ADEF-4ED9-CBFE3BCB1464}"/>
              </a:ext>
            </a:extLst>
          </p:cNvPr>
          <p:cNvSpPr txBox="1">
            <a:spLocks/>
          </p:cNvSpPr>
          <p:nvPr/>
        </p:nvSpPr>
        <p:spPr>
          <a:xfrm>
            <a:off x="5581927" y="6560947"/>
            <a:ext cx="178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endy One"/>
              <a:buNone/>
              <a:defRPr sz="6000" b="0" i="0" u="none" strike="noStrike" cap="none">
                <a:solidFill>
                  <a:schemeClr val="dk1"/>
                </a:solidFill>
                <a:latin typeface="Wendy One"/>
                <a:ea typeface="Wendy One"/>
                <a:cs typeface="Wendy One"/>
                <a:sym typeface="Wend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oogle Shape;1394;p40"/>
          <p:cNvGrpSpPr/>
          <p:nvPr/>
        </p:nvGrpSpPr>
        <p:grpSpPr>
          <a:xfrm>
            <a:off x="2094000" y="885854"/>
            <a:ext cx="14100000" cy="9797238"/>
            <a:chOff x="1047000" y="394800"/>
            <a:chExt cx="7050000" cy="4898619"/>
          </a:xfrm>
        </p:grpSpPr>
        <p:sp>
          <p:nvSpPr>
            <p:cNvPr id="1395" name="Google Shape;1395;p40"/>
            <p:cNvSpPr/>
            <p:nvPr/>
          </p:nvSpPr>
          <p:spPr>
            <a:xfrm>
              <a:off x="3977228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2465" y="1"/>
                  </a:moveTo>
                  <a:lnTo>
                    <a:pt x="0" y="7647"/>
                  </a:lnTo>
                  <a:lnTo>
                    <a:pt x="3812" y="7647"/>
                  </a:lnTo>
                  <a:lnTo>
                    <a:pt x="62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3040045" y="5014867"/>
              <a:ext cx="3027128" cy="161338"/>
            </a:xfrm>
            <a:custGeom>
              <a:avLst/>
              <a:gdLst/>
              <a:ahLst/>
              <a:cxnLst/>
              <a:rect l="l" t="t" r="r" b="b"/>
              <a:pathLst>
                <a:path w="47113" h="2511" extrusionOk="0">
                  <a:moveTo>
                    <a:pt x="23556" y="0"/>
                  </a:moveTo>
                  <a:cubicBezTo>
                    <a:pt x="10546" y="0"/>
                    <a:pt x="1" y="548"/>
                    <a:pt x="1" y="1255"/>
                  </a:cubicBezTo>
                  <a:cubicBezTo>
                    <a:pt x="1" y="1963"/>
                    <a:pt x="10546" y="2511"/>
                    <a:pt x="23556" y="2511"/>
                  </a:cubicBezTo>
                  <a:cubicBezTo>
                    <a:pt x="36567" y="2511"/>
                    <a:pt x="47112" y="1963"/>
                    <a:pt x="47112" y="1255"/>
                  </a:cubicBezTo>
                  <a:cubicBezTo>
                    <a:pt x="47112" y="548"/>
                    <a:pt x="36567" y="0"/>
                    <a:pt x="23556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3691241" y="4398767"/>
              <a:ext cx="530918" cy="894652"/>
            </a:xfrm>
            <a:custGeom>
              <a:avLst/>
              <a:gdLst/>
              <a:ahLst/>
              <a:cxnLst/>
              <a:rect l="l" t="t" r="r" b="b"/>
              <a:pathLst>
                <a:path w="8263" h="13924" extrusionOk="0">
                  <a:moveTo>
                    <a:pt x="4474" y="0"/>
                  </a:moveTo>
                  <a:lnTo>
                    <a:pt x="0" y="13924"/>
                  </a:lnTo>
                  <a:lnTo>
                    <a:pt x="3812" y="13924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4921671" y="4398767"/>
              <a:ext cx="529505" cy="894652"/>
            </a:xfrm>
            <a:custGeom>
              <a:avLst/>
              <a:gdLst/>
              <a:ahLst/>
              <a:cxnLst/>
              <a:rect l="l" t="t" r="r" b="b"/>
              <a:pathLst>
                <a:path w="8241" h="13924" extrusionOk="0">
                  <a:moveTo>
                    <a:pt x="1" y="0"/>
                  </a:moveTo>
                  <a:lnTo>
                    <a:pt x="4452" y="13924"/>
                  </a:lnTo>
                  <a:lnTo>
                    <a:pt x="8241" y="13924"/>
                  </a:lnTo>
                  <a:lnTo>
                    <a:pt x="37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4763289" y="3907430"/>
              <a:ext cx="401899" cy="491403"/>
            </a:xfrm>
            <a:custGeom>
              <a:avLst/>
              <a:gdLst/>
              <a:ahLst/>
              <a:cxnLst/>
              <a:rect l="l" t="t" r="r" b="b"/>
              <a:pathLst>
                <a:path w="6255" h="7648" extrusionOk="0">
                  <a:moveTo>
                    <a:pt x="1" y="1"/>
                  </a:moveTo>
                  <a:lnTo>
                    <a:pt x="2466" y="7647"/>
                  </a:lnTo>
                  <a:lnTo>
                    <a:pt x="6255" y="7647"/>
                  </a:lnTo>
                  <a:lnTo>
                    <a:pt x="3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047000" y="394800"/>
              <a:ext cx="7050000" cy="3888000"/>
            </a:xfrm>
            <a:prstGeom prst="roundRect">
              <a:avLst>
                <a:gd name="adj" fmla="val 31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6050" y="554525"/>
              <a:ext cx="6711900" cy="3497700"/>
            </a:xfrm>
            <a:prstGeom prst="roundRect">
              <a:avLst>
                <a:gd name="adj" fmla="val 366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450749" y="548625"/>
              <a:ext cx="5900624" cy="258221"/>
            </a:xfrm>
            <a:custGeom>
              <a:avLst/>
              <a:gdLst/>
              <a:ahLst/>
              <a:cxnLst/>
              <a:rect l="l" t="t" r="r" b="b"/>
              <a:pathLst>
                <a:path w="82720" h="4019" extrusionOk="0">
                  <a:moveTo>
                    <a:pt x="1" y="1"/>
                  </a:moveTo>
                  <a:lnTo>
                    <a:pt x="1" y="4018"/>
                  </a:lnTo>
                  <a:lnTo>
                    <a:pt x="82720" y="1"/>
                  </a:ln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16037" y="3999840"/>
              <a:ext cx="6711821" cy="154071"/>
            </a:xfrm>
            <a:custGeom>
              <a:avLst/>
              <a:gdLst/>
              <a:ahLst/>
              <a:cxnLst/>
              <a:rect l="l" t="t" r="r" b="b"/>
              <a:pathLst>
                <a:path w="80734" h="2398" extrusionOk="0">
                  <a:moveTo>
                    <a:pt x="0" y="1"/>
                  </a:moveTo>
                  <a:lnTo>
                    <a:pt x="0" y="2397"/>
                  </a:lnTo>
                  <a:lnTo>
                    <a:pt x="80733" y="2397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16037" y="3998363"/>
              <a:ext cx="6711821" cy="42598"/>
            </a:xfrm>
            <a:custGeom>
              <a:avLst/>
              <a:gdLst/>
              <a:ahLst/>
              <a:cxnLst/>
              <a:rect l="l" t="t" r="r" b="b"/>
              <a:pathLst>
                <a:path w="80734" h="663" extrusionOk="0">
                  <a:moveTo>
                    <a:pt x="0" y="1"/>
                  </a:moveTo>
                  <a:lnTo>
                    <a:pt x="0" y="663"/>
                  </a:lnTo>
                  <a:lnTo>
                    <a:pt x="80733" y="663"/>
                  </a:lnTo>
                  <a:lnTo>
                    <a:pt x="80733" y="1"/>
                  </a:lnTo>
                  <a:close/>
                </a:path>
              </a:pathLst>
            </a:custGeom>
            <a:solidFill>
              <a:srgbClr val="7D2B1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2427459" y="3975549"/>
              <a:ext cx="368231" cy="61618"/>
            </a:xfrm>
            <a:custGeom>
              <a:avLst/>
              <a:gdLst/>
              <a:ahLst/>
              <a:cxnLst/>
              <a:rect l="l" t="t" r="r" b="b"/>
              <a:pathLst>
                <a:path w="5731" h="959" extrusionOk="0">
                  <a:moveTo>
                    <a:pt x="480" y="0"/>
                  </a:moveTo>
                  <a:cubicBezTo>
                    <a:pt x="206" y="0"/>
                    <a:pt x="1" y="206"/>
                    <a:pt x="1" y="479"/>
                  </a:cubicBezTo>
                  <a:cubicBezTo>
                    <a:pt x="1" y="753"/>
                    <a:pt x="206" y="959"/>
                    <a:pt x="480" y="959"/>
                  </a:cubicBezTo>
                  <a:lnTo>
                    <a:pt x="5251" y="959"/>
                  </a:lnTo>
                  <a:cubicBezTo>
                    <a:pt x="5502" y="959"/>
                    <a:pt x="5730" y="753"/>
                    <a:pt x="5730" y="479"/>
                  </a:cubicBezTo>
                  <a:cubicBezTo>
                    <a:pt x="5730" y="206"/>
                    <a:pt x="5502" y="0"/>
                    <a:pt x="5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grpSp>
          <p:nvGrpSpPr>
            <p:cNvPr id="1408" name="Google Shape;1408;p40"/>
            <p:cNvGrpSpPr/>
            <p:nvPr/>
          </p:nvGrpSpPr>
          <p:grpSpPr>
            <a:xfrm>
              <a:off x="1828699" y="557481"/>
              <a:ext cx="5486521" cy="504574"/>
              <a:chOff x="1828699" y="733756"/>
              <a:chExt cx="5486521" cy="504574"/>
            </a:xfrm>
          </p:grpSpPr>
          <p:sp>
            <p:nvSpPr>
              <p:cNvPr id="1409" name="Google Shape;1409;p40"/>
              <p:cNvSpPr/>
              <p:nvPr/>
            </p:nvSpPr>
            <p:spPr>
              <a:xfrm>
                <a:off x="1882927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663" y="0"/>
                    </a:moveTo>
                    <a:cubicBezTo>
                      <a:pt x="434" y="1438"/>
                      <a:pt x="206" y="2899"/>
                      <a:pt x="1" y="4337"/>
                    </a:cubicBezTo>
                    <a:cubicBezTo>
                      <a:pt x="845" y="3721"/>
                      <a:pt x="1690" y="3127"/>
                      <a:pt x="2534" y="2488"/>
                    </a:cubicBezTo>
                    <a:cubicBezTo>
                      <a:pt x="3150" y="3333"/>
                      <a:pt x="3790" y="4155"/>
                      <a:pt x="4429" y="4976"/>
                    </a:cubicBezTo>
                    <a:cubicBezTo>
                      <a:pt x="4634" y="3538"/>
                      <a:pt x="4817" y="2077"/>
                      <a:pt x="5022" y="639"/>
                    </a:cubicBezTo>
                    <a:cubicBezTo>
                      <a:pt x="3561" y="434"/>
                      <a:pt x="2123" y="229"/>
                      <a:pt x="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220251" y="802699"/>
                <a:ext cx="318307" cy="313938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886" extrusionOk="0">
                    <a:moveTo>
                      <a:pt x="571" y="1"/>
                    </a:moveTo>
                    <a:cubicBezTo>
                      <a:pt x="388" y="1439"/>
                      <a:pt x="206" y="2899"/>
                      <a:pt x="0" y="4337"/>
                    </a:cubicBezTo>
                    <a:cubicBezTo>
                      <a:pt x="845" y="3721"/>
                      <a:pt x="1667" y="3082"/>
                      <a:pt x="2488" y="2443"/>
                    </a:cubicBezTo>
                    <a:cubicBezTo>
                      <a:pt x="3150" y="3265"/>
                      <a:pt x="3789" y="4086"/>
                      <a:pt x="4451" y="4885"/>
                    </a:cubicBezTo>
                    <a:cubicBezTo>
                      <a:pt x="4611" y="3447"/>
                      <a:pt x="4794" y="1986"/>
                      <a:pt x="4954" y="548"/>
                    </a:cubicBezTo>
                    <a:cubicBezTo>
                      <a:pt x="3493" y="366"/>
                      <a:pt x="2032" y="183"/>
                      <a:pt x="5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559053" y="843756"/>
                <a:ext cx="312396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817" extrusionOk="0">
                    <a:moveTo>
                      <a:pt x="502" y="1"/>
                    </a:moveTo>
                    <a:cubicBezTo>
                      <a:pt x="320" y="1439"/>
                      <a:pt x="160" y="2899"/>
                      <a:pt x="0" y="4360"/>
                    </a:cubicBezTo>
                    <a:cubicBezTo>
                      <a:pt x="822" y="3698"/>
                      <a:pt x="1643" y="3059"/>
                      <a:pt x="2442" y="2420"/>
                    </a:cubicBezTo>
                    <a:cubicBezTo>
                      <a:pt x="3104" y="3219"/>
                      <a:pt x="3766" y="4018"/>
                      <a:pt x="4451" y="4817"/>
                    </a:cubicBezTo>
                    <a:cubicBezTo>
                      <a:pt x="4588" y="3379"/>
                      <a:pt x="4725" y="1918"/>
                      <a:pt x="4862" y="457"/>
                    </a:cubicBezTo>
                    <a:cubicBezTo>
                      <a:pt x="3401" y="320"/>
                      <a:pt x="1963" y="160"/>
                      <a:pt x="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897791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12" y="0"/>
                    </a:moveTo>
                    <a:cubicBezTo>
                      <a:pt x="275" y="1438"/>
                      <a:pt x="138" y="2899"/>
                      <a:pt x="1" y="4360"/>
                    </a:cubicBezTo>
                    <a:cubicBezTo>
                      <a:pt x="800" y="3698"/>
                      <a:pt x="1621" y="3036"/>
                      <a:pt x="2420" y="2374"/>
                    </a:cubicBezTo>
                    <a:cubicBezTo>
                      <a:pt x="3082" y="3173"/>
                      <a:pt x="3767" y="3949"/>
                      <a:pt x="4452" y="4748"/>
                    </a:cubicBezTo>
                    <a:cubicBezTo>
                      <a:pt x="4566" y="3287"/>
                      <a:pt x="4680" y="1826"/>
                      <a:pt x="4794" y="366"/>
                    </a:cubicBezTo>
                    <a:cubicBezTo>
                      <a:pt x="3333" y="252"/>
                      <a:pt x="1872" y="137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3236593" y="906852"/>
                <a:ext cx="303657" cy="299224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657" extrusionOk="0">
                    <a:moveTo>
                      <a:pt x="343" y="0"/>
                    </a:moveTo>
                    <a:cubicBezTo>
                      <a:pt x="229" y="1461"/>
                      <a:pt x="114" y="2922"/>
                      <a:pt x="0" y="4360"/>
                    </a:cubicBezTo>
                    <a:cubicBezTo>
                      <a:pt x="799" y="3698"/>
                      <a:pt x="1598" y="3013"/>
                      <a:pt x="2397" y="2351"/>
                    </a:cubicBezTo>
                    <a:cubicBezTo>
                      <a:pt x="3082" y="3127"/>
                      <a:pt x="3767" y="3903"/>
                      <a:pt x="4474" y="4657"/>
                    </a:cubicBezTo>
                    <a:cubicBezTo>
                      <a:pt x="4565" y="3219"/>
                      <a:pt x="4634" y="1758"/>
                      <a:pt x="4725" y="297"/>
                    </a:cubicBezTo>
                    <a:cubicBezTo>
                      <a:pt x="3264" y="206"/>
                      <a:pt x="1804" y="114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3576808" y="928826"/>
                <a:ext cx="297810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589" extrusionOk="0">
                    <a:moveTo>
                      <a:pt x="252" y="1"/>
                    </a:moveTo>
                    <a:cubicBezTo>
                      <a:pt x="161" y="1461"/>
                      <a:pt x="92" y="2922"/>
                      <a:pt x="1" y="4383"/>
                    </a:cubicBezTo>
                    <a:cubicBezTo>
                      <a:pt x="777" y="3675"/>
                      <a:pt x="1576" y="2991"/>
                      <a:pt x="2329" y="2306"/>
                    </a:cubicBezTo>
                    <a:cubicBezTo>
                      <a:pt x="3037" y="3059"/>
                      <a:pt x="3744" y="3835"/>
                      <a:pt x="4475" y="4588"/>
                    </a:cubicBezTo>
                    <a:cubicBezTo>
                      <a:pt x="4520" y="3128"/>
                      <a:pt x="4589" y="1667"/>
                      <a:pt x="4634" y="206"/>
                    </a:cubicBezTo>
                    <a:cubicBezTo>
                      <a:pt x="3174" y="160"/>
                      <a:pt x="1713" y="69"/>
                      <a:pt x="2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3917088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160" y="1"/>
                    </a:moveTo>
                    <a:cubicBezTo>
                      <a:pt x="114" y="1462"/>
                      <a:pt x="46" y="2922"/>
                      <a:pt x="0" y="4383"/>
                    </a:cubicBezTo>
                    <a:cubicBezTo>
                      <a:pt x="776" y="3698"/>
                      <a:pt x="1530" y="2991"/>
                      <a:pt x="2306" y="2283"/>
                    </a:cubicBezTo>
                    <a:cubicBezTo>
                      <a:pt x="3013" y="3037"/>
                      <a:pt x="3744" y="3767"/>
                      <a:pt x="4474" y="4520"/>
                    </a:cubicBezTo>
                    <a:cubicBezTo>
                      <a:pt x="4497" y="3059"/>
                      <a:pt x="4520" y="1599"/>
                      <a:pt x="4565" y="138"/>
                    </a:cubicBezTo>
                    <a:cubicBezTo>
                      <a:pt x="3082" y="115"/>
                      <a:pt x="1621" y="69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4257303" y="953756"/>
                <a:ext cx="287530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429" extrusionOk="0">
                    <a:moveTo>
                      <a:pt x="69" y="1"/>
                    </a:moveTo>
                    <a:cubicBezTo>
                      <a:pt x="46" y="1461"/>
                      <a:pt x="24" y="2922"/>
                      <a:pt x="1" y="4383"/>
                    </a:cubicBezTo>
                    <a:cubicBezTo>
                      <a:pt x="754" y="3653"/>
                      <a:pt x="1507" y="2945"/>
                      <a:pt x="2260" y="2215"/>
                    </a:cubicBezTo>
                    <a:cubicBezTo>
                      <a:pt x="2991" y="2945"/>
                      <a:pt x="3721" y="3698"/>
                      <a:pt x="4475" y="4429"/>
                    </a:cubicBezTo>
                    <a:cubicBezTo>
                      <a:pt x="4475" y="2968"/>
                      <a:pt x="4475" y="1507"/>
                      <a:pt x="4475" y="46"/>
                    </a:cubicBezTo>
                    <a:cubicBezTo>
                      <a:pt x="3014" y="23"/>
                      <a:pt x="1553" y="23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4597583" y="953756"/>
                <a:ext cx="287466" cy="284574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4429" extrusionOk="0">
                    <a:moveTo>
                      <a:pt x="4383" y="1"/>
                    </a:moveTo>
                    <a:cubicBezTo>
                      <a:pt x="2922" y="23"/>
                      <a:pt x="1461" y="23"/>
                      <a:pt x="0" y="46"/>
                    </a:cubicBezTo>
                    <a:cubicBezTo>
                      <a:pt x="0" y="1507"/>
                      <a:pt x="0" y="2968"/>
                      <a:pt x="0" y="4429"/>
                    </a:cubicBezTo>
                    <a:cubicBezTo>
                      <a:pt x="753" y="3698"/>
                      <a:pt x="1484" y="2945"/>
                      <a:pt x="2214" y="2215"/>
                    </a:cubicBezTo>
                    <a:cubicBezTo>
                      <a:pt x="2968" y="2945"/>
                      <a:pt x="3721" y="3653"/>
                      <a:pt x="4474" y="4383"/>
                    </a:cubicBezTo>
                    <a:cubicBezTo>
                      <a:pt x="4451" y="2922"/>
                      <a:pt x="4428" y="1461"/>
                      <a:pt x="43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4931951" y="943475"/>
                <a:ext cx="293377" cy="290486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521" extrusionOk="0">
                    <a:moveTo>
                      <a:pt x="4406" y="1"/>
                    </a:moveTo>
                    <a:cubicBezTo>
                      <a:pt x="2945" y="69"/>
                      <a:pt x="1461" y="115"/>
                      <a:pt x="0" y="138"/>
                    </a:cubicBezTo>
                    <a:cubicBezTo>
                      <a:pt x="23" y="1599"/>
                      <a:pt x="69" y="3059"/>
                      <a:pt x="92" y="4520"/>
                    </a:cubicBezTo>
                    <a:cubicBezTo>
                      <a:pt x="822" y="3767"/>
                      <a:pt x="1553" y="3037"/>
                      <a:pt x="2260" y="2283"/>
                    </a:cubicBezTo>
                    <a:cubicBezTo>
                      <a:pt x="3013" y="2991"/>
                      <a:pt x="3789" y="3698"/>
                      <a:pt x="4565" y="4383"/>
                    </a:cubicBezTo>
                    <a:cubicBezTo>
                      <a:pt x="4497" y="2922"/>
                      <a:pt x="4451" y="1462"/>
                      <a:pt x="4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5266319" y="928826"/>
                <a:ext cx="299224" cy="29485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589" extrusionOk="0">
                    <a:moveTo>
                      <a:pt x="4406" y="1"/>
                    </a:moveTo>
                    <a:cubicBezTo>
                      <a:pt x="2945" y="69"/>
                      <a:pt x="1484" y="160"/>
                      <a:pt x="1" y="206"/>
                    </a:cubicBezTo>
                    <a:cubicBezTo>
                      <a:pt x="69" y="1667"/>
                      <a:pt x="115" y="3128"/>
                      <a:pt x="183" y="4588"/>
                    </a:cubicBezTo>
                    <a:cubicBezTo>
                      <a:pt x="891" y="3835"/>
                      <a:pt x="1598" y="3059"/>
                      <a:pt x="2306" y="2306"/>
                    </a:cubicBezTo>
                    <a:cubicBezTo>
                      <a:pt x="3082" y="2991"/>
                      <a:pt x="3858" y="3675"/>
                      <a:pt x="4657" y="4383"/>
                    </a:cubicBezTo>
                    <a:cubicBezTo>
                      <a:pt x="4566" y="2922"/>
                      <a:pt x="4474" y="1461"/>
                      <a:pt x="4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5602166" y="906852"/>
                <a:ext cx="302180" cy="300702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680" extrusionOk="0">
                    <a:moveTo>
                      <a:pt x="4383" y="0"/>
                    </a:moveTo>
                    <a:cubicBezTo>
                      <a:pt x="2922" y="114"/>
                      <a:pt x="1461" y="206"/>
                      <a:pt x="1" y="297"/>
                    </a:cubicBezTo>
                    <a:cubicBezTo>
                      <a:pt x="69" y="1758"/>
                      <a:pt x="160" y="3219"/>
                      <a:pt x="252" y="4679"/>
                    </a:cubicBezTo>
                    <a:cubicBezTo>
                      <a:pt x="959" y="3903"/>
                      <a:pt x="1644" y="3127"/>
                      <a:pt x="2329" y="2351"/>
                    </a:cubicBezTo>
                    <a:cubicBezTo>
                      <a:pt x="3128" y="3013"/>
                      <a:pt x="3904" y="3698"/>
                      <a:pt x="4703" y="4360"/>
                    </a:cubicBezTo>
                    <a:cubicBezTo>
                      <a:pt x="4611" y="2922"/>
                      <a:pt x="4497" y="1461"/>
                      <a:pt x="4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5936534" y="878966"/>
                <a:ext cx="308091" cy="305135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749" extrusionOk="0">
                    <a:moveTo>
                      <a:pt x="4383" y="0"/>
                    </a:moveTo>
                    <a:cubicBezTo>
                      <a:pt x="2922" y="137"/>
                      <a:pt x="1462" y="252"/>
                      <a:pt x="1" y="366"/>
                    </a:cubicBezTo>
                    <a:cubicBezTo>
                      <a:pt x="115" y="1826"/>
                      <a:pt x="206" y="3287"/>
                      <a:pt x="320" y="4748"/>
                    </a:cubicBezTo>
                    <a:cubicBezTo>
                      <a:pt x="1028" y="3949"/>
                      <a:pt x="1690" y="3173"/>
                      <a:pt x="2375" y="2374"/>
                    </a:cubicBezTo>
                    <a:cubicBezTo>
                      <a:pt x="3173" y="3036"/>
                      <a:pt x="3972" y="3698"/>
                      <a:pt x="4794" y="4360"/>
                    </a:cubicBezTo>
                    <a:cubicBezTo>
                      <a:pt x="4657" y="2899"/>
                      <a:pt x="4520" y="1438"/>
                      <a:pt x="4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6269489" y="843756"/>
                <a:ext cx="313873" cy="309504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817" extrusionOk="0">
                    <a:moveTo>
                      <a:pt x="4383" y="1"/>
                    </a:moveTo>
                    <a:cubicBezTo>
                      <a:pt x="2922" y="160"/>
                      <a:pt x="1461" y="320"/>
                      <a:pt x="0" y="457"/>
                    </a:cubicBezTo>
                    <a:cubicBezTo>
                      <a:pt x="137" y="1918"/>
                      <a:pt x="297" y="3379"/>
                      <a:pt x="434" y="4817"/>
                    </a:cubicBezTo>
                    <a:cubicBezTo>
                      <a:pt x="1096" y="4018"/>
                      <a:pt x="1758" y="3219"/>
                      <a:pt x="2420" y="2420"/>
                    </a:cubicBezTo>
                    <a:cubicBezTo>
                      <a:pt x="3241" y="3059"/>
                      <a:pt x="4063" y="3721"/>
                      <a:pt x="4885" y="4360"/>
                    </a:cubicBezTo>
                    <a:cubicBezTo>
                      <a:pt x="4725" y="2899"/>
                      <a:pt x="4542" y="1439"/>
                      <a:pt x="4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6603857" y="802699"/>
                <a:ext cx="318307" cy="315351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908" extrusionOk="0">
                    <a:moveTo>
                      <a:pt x="4360" y="1"/>
                    </a:moveTo>
                    <a:cubicBezTo>
                      <a:pt x="2899" y="183"/>
                      <a:pt x="1461" y="366"/>
                      <a:pt x="0" y="548"/>
                    </a:cubicBezTo>
                    <a:cubicBezTo>
                      <a:pt x="160" y="1986"/>
                      <a:pt x="320" y="3447"/>
                      <a:pt x="502" y="4908"/>
                    </a:cubicBezTo>
                    <a:cubicBezTo>
                      <a:pt x="1164" y="4086"/>
                      <a:pt x="1803" y="3265"/>
                      <a:pt x="2443" y="2443"/>
                    </a:cubicBezTo>
                    <a:cubicBezTo>
                      <a:pt x="3287" y="3082"/>
                      <a:pt x="4109" y="3721"/>
                      <a:pt x="4953" y="4337"/>
                    </a:cubicBezTo>
                    <a:cubicBezTo>
                      <a:pt x="4748" y="2899"/>
                      <a:pt x="4565" y="1439"/>
                      <a:pt x="43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6936748" y="754317"/>
                <a:ext cx="322740" cy="31978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7" extrusionOk="0">
                    <a:moveTo>
                      <a:pt x="4360" y="0"/>
                    </a:moveTo>
                    <a:cubicBezTo>
                      <a:pt x="2899" y="229"/>
                      <a:pt x="1439" y="434"/>
                      <a:pt x="1" y="639"/>
                    </a:cubicBezTo>
                    <a:cubicBezTo>
                      <a:pt x="183" y="2077"/>
                      <a:pt x="389" y="3538"/>
                      <a:pt x="594" y="4976"/>
                    </a:cubicBezTo>
                    <a:cubicBezTo>
                      <a:pt x="1233" y="4155"/>
                      <a:pt x="1872" y="3333"/>
                      <a:pt x="2489" y="2511"/>
                    </a:cubicBezTo>
                    <a:cubicBezTo>
                      <a:pt x="3333" y="3127"/>
                      <a:pt x="4178" y="3744"/>
                      <a:pt x="5022" y="4337"/>
                    </a:cubicBezTo>
                    <a:cubicBezTo>
                      <a:pt x="4794" y="2899"/>
                      <a:pt x="4588" y="1461"/>
                      <a:pt x="4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1828699" y="733756"/>
                <a:ext cx="548652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85390" h="3585" extrusionOk="0">
                    <a:moveTo>
                      <a:pt x="137" y="1"/>
                    </a:moveTo>
                    <a:cubicBezTo>
                      <a:pt x="69" y="1"/>
                      <a:pt x="23" y="24"/>
                      <a:pt x="0" y="92"/>
                    </a:cubicBezTo>
                    <a:cubicBezTo>
                      <a:pt x="0" y="161"/>
                      <a:pt x="46" y="206"/>
                      <a:pt x="91" y="229"/>
                    </a:cubicBezTo>
                    <a:cubicBezTo>
                      <a:pt x="14220" y="2466"/>
                      <a:pt x="28463" y="3584"/>
                      <a:pt x="42683" y="3584"/>
                    </a:cubicBezTo>
                    <a:cubicBezTo>
                      <a:pt x="56926" y="3584"/>
                      <a:pt x="71147" y="2466"/>
                      <a:pt x="85298" y="229"/>
                    </a:cubicBezTo>
                    <a:cubicBezTo>
                      <a:pt x="85344" y="206"/>
                      <a:pt x="85390" y="161"/>
                      <a:pt x="85390" y="92"/>
                    </a:cubicBezTo>
                    <a:cubicBezTo>
                      <a:pt x="85367" y="24"/>
                      <a:pt x="85321" y="1"/>
                      <a:pt x="85253" y="1"/>
                    </a:cubicBezTo>
                    <a:cubicBezTo>
                      <a:pt x="71135" y="2238"/>
                      <a:pt x="56915" y="3356"/>
                      <a:pt x="42695" y="3356"/>
                    </a:cubicBezTo>
                    <a:cubicBezTo>
                      <a:pt x="28475" y="3356"/>
                      <a:pt x="14254" y="2238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426" name="Google Shape;1426;p40"/>
            <p:cNvGrpSpPr/>
            <p:nvPr/>
          </p:nvGrpSpPr>
          <p:grpSpPr>
            <a:xfrm>
              <a:off x="1677938" y="3771677"/>
              <a:ext cx="523658" cy="265491"/>
              <a:chOff x="2778988" y="3640527"/>
              <a:chExt cx="523658" cy="265491"/>
            </a:xfrm>
          </p:grpSpPr>
          <p:sp>
            <p:nvSpPr>
              <p:cNvPr id="1427" name="Google Shape;1427;p40"/>
              <p:cNvSpPr/>
              <p:nvPr/>
            </p:nvSpPr>
            <p:spPr>
              <a:xfrm>
                <a:off x="2778988" y="3640527"/>
                <a:ext cx="523658" cy="265491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4132" extrusionOk="0">
                    <a:moveTo>
                      <a:pt x="1" y="0"/>
                    </a:moveTo>
                    <a:lnTo>
                      <a:pt x="1" y="4132"/>
                    </a:lnTo>
                    <a:lnTo>
                      <a:pt x="8150" y="4132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2778988" y="3674259"/>
                <a:ext cx="523658" cy="196548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059" extrusionOk="0">
                    <a:moveTo>
                      <a:pt x="1" y="0"/>
                    </a:moveTo>
                    <a:lnTo>
                      <a:pt x="1" y="3059"/>
                    </a:lnTo>
                    <a:lnTo>
                      <a:pt x="8150" y="3059"/>
                    </a:lnTo>
                    <a:lnTo>
                      <a:pt x="81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29" name="Google Shape;1429;p40"/>
          <p:cNvSpPr txBox="1">
            <a:spLocks noGrp="1"/>
          </p:cNvSpPr>
          <p:nvPr>
            <p:ph type="title"/>
          </p:nvPr>
        </p:nvSpPr>
        <p:spPr>
          <a:xfrm>
            <a:off x="2575187" y="3693990"/>
            <a:ext cx="12127559" cy="27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300" b="1" dirty="0">
                <a:solidFill>
                  <a:srgbClr val="FFFF00"/>
                </a:solidFill>
                <a:latin typeface="+mn-lt"/>
                <a:ea typeface="+mn-ea"/>
                <a:cs typeface="+mn-ea"/>
                <a:sym typeface="+mn-lt"/>
              </a:rPr>
              <a:t>I. TƠ</a:t>
            </a:r>
            <a:endParaRPr sz="13300" b="1" dirty="0">
              <a:solidFill>
                <a:srgbClr val="FFFF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28074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4942" y="409928"/>
            <a:ext cx="16840200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sp>
        <p:nvSpPr>
          <p:cNvPr id="18" name="Cuộn: Ngang 17">
            <a:extLst>
              <a:ext uri="{FF2B5EF4-FFF2-40B4-BE49-F238E27FC236}">
                <a16:creationId xmlns:a16="http://schemas.microsoft.com/office/drawing/2014/main" xmlns="" id="{DE6EF086-C3E2-8AE2-EB5F-6A3C053CF8B9}"/>
              </a:ext>
            </a:extLst>
          </p:cNvPr>
          <p:cNvSpPr/>
          <p:nvPr/>
        </p:nvSpPr>
        <p:spPr>
          <a:xfrm>
            <a:off x="1507629" y="634758"/>
            <a:ext cx="15485847" cy="2967477"/>
          </a:xfrm>
          <a:prstGeom prst="horizontalScroll">
            <a:avLst/>
          </a:prstGeom>
          <a:solidFill>
            <a:srgbClr val="FFE4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Cambria"/>
              <a:cs typeface="+mn-cs"/>
              <a:sym typeface="Arial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56884" y="-421546"/>
            <a:ext cx="4341971" cy="182362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C84696C-EC5A-2E4A-25A3-718A34D704C1}"/>
              </a:ext>
            </a:extLst>
          </p:cNvPr>
          <p:cNvSpPr txBox="1"/>
          <p:nvPr/>
        </p:nvSpPr>
        <p:spPr>
          <a:xfrm>
            <a:off x="2022405" y="1085651"/>
            <a:ext cx="14812477" cy="202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Tơ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là những vật liệu </a:t>
            </a:r>
            <a:r>
              <a:rPr kumimoji="0" lang="vi-V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polymer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có dạng sợi mảnh và có độ bền nhất định.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Các phân tử </a:t>
            </a:r>
            <a:r>
              <a:rPr kumimoji="0" lang="vi-V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polymer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dùng làm tơ tương đối bền với các dung môi thông thường, mềm,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Arial"/>
                <a:sym typeface="Arial"/>
              </a:rPr>
              <a:t>dai, không độc và có khả năng nhuộm màu.</a:t>
            </a: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xmlns="" id="{482CEB43-046E-A345-306B-A26B5A6A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557773"/>
              </p:ext>
            </p:extLst>
          </p:nvPr>
        </p:nvGraphicFramePr>
        <p:xfrm>
          <a:off x="1177788" y="3887659"/>
          <a:ext cx="15657094" cy="5102560"/>
        </p:xfrm>
        <a:graphic>
          <a:graphicData uri="http://schemas.openxmlformats.org/drawingml/2006/table">
            <a:tbl>
              <a:tblPr/>
              <a:tblGrid>
                <a:gridCol w="3433009">
                  <a:extLst>
                    <a:ext uri="{9D8B030D-6E8A-4147-A177-3AD203B41FA5}">
                      <a16:colId xmlns:a16="http://schemas.microsoft.com/office/drawing/2014/main" xmlns="" val="4261313919"/>
                    </a:ext>
                  </a:extLst>
                </a:gridCol>
                <a:gridCol w="8037095">
                  <a:extLst>
                    <a:ext uri="{9D8B030D-6E8A-4147-A177-3AD203B41FA5}">
                      <a16:colId xmlns:a16="http://schemas.microsoft.com/office/drawing/2014/main" xmlns="" val="3488233657"/>
                    </a:ext>
                  </a:extLst>
                </a:gridCol>
                <a:gridCol w="4186990">
                  <a:extLst>
                    <a:ext uri="{9D8B030D-6E8A-4147-A177-3AD203B41FA5}">
                      <a16:colId xmlns:a16="http://schemas.microsoft.com/office/drawing/2014/main" xmlns="" val="232801425"/>
                    </a:ext>
                  </a:extLst>
                </a:gridCol>
              </a:tblGrid>
              <a:tr h="797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445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Phân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loại</a:t>
                      </a:r>
                      <a:endParaRPr sz="3600" b="1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9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445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Nguồn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gốc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,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quy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trình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chế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tạo</a:t>
                      </a:r>
                      <a:endParaRPr sz="3600" b="1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9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445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Ví</a:t>
                      </a:r>
                      <a:r>
                        <a:rPr sz="3600" b="1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dụ</a:t>
                      </a:r>
                      <a:endParaRPr sz="3600" b="1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9001699"/>
                  </a:ext>
                </a:extLst>
              </a:tr>
              <a:tr h="1127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Tơ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tự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nhiên</a:t>
                      </a:r>
                      <a:endParaRPr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600" dirty="0">
                        <a:solidFill>
                          <a:srgbClr val="FF0000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32384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4366936"/>
                  </a:ext>
                </a:extLst>
              </a:tr>
              <a:tr h="167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Tơ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tổng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hợp</a:t>
                      </a:r>
                      <a:endParaRPr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600" dirty="0">
                        <a:solidFill>
                          <a:srgbClr val="FF0000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32384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517154"/>
                  </a:ext>
                </a:extLst>
              </a:tr>
              <a:tr h="1498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Tơ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bán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tổng</a:t>
                      </a:r>
                      <a:r>
                        <a:rPr sz="3600" dirty="0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rgbClr val="181717"/>
                          </a:solidFill>
                          <a:latin typeface="+mj-lt"/>
                          <a:ea typeface="Times New Roman" panose="02020603050405020304"/>
                          <a:cs typeface="SwitzerlandCondensed" panose="020B0500000000000000" charset="0"/>
                        </a:rPr>
                        <a:t>hợp</a:t>
                      </a:r>
                      <a:endParaRPr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858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600" dirty="0">
                        <a:solidFill>
                          <a:srgbClr val="FF0000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32384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</a:pPr>
                      <a:endParaRPr sz="3600" dirty="0">
                        <a:solidFill>
                          <a:srgbClr val="181717"/>
                        </a:solidFill>
                        <a:latin typeface="+mj-lt"/>
                        <a:ea typeface="Times New Roman" panose="02020603050405020304"/>
                        <a:cs typeface="SwitzerlandCondensed" panose="020B0500000000000000" charset="0"/>
                      </a:endParaRPr>
                    </a:p>
                  </a:txBody>
                  <a:tcPr marL="68580" marR="73025" marT="24765" marB="0" anchor="ctr">
                    <a:lnL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65A3C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720574"/>
                  </a:ext>
                </a:extLst>
              </a:tr>
            </a:tbl>
          </a:graphicData>
        </a:graphic>
      </p:graphicFrame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D9D4FDC4-7F92-86B1-B54F-38BD6A96D352}"/>
              </a:ext>
            </a:extLst>
          </p:cNvPr>
          <p:cNvSpPr txBox="1"/>
          <p:nvPr/>
        </p:nvSpPr>
        <p:spPr>
          <a:xfrm>
            <a:off x="6246458" y="4870418"/>
            <a:ext cx="5047319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Có sẵn trong tự nhiên.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D1BAE01E-BB2A-8B5F-F27B-E4E64A85F907}"/>
              </a:ext>
            </a:extLst>
          </p:cNvPr>
          <p:cNvSpPr txBox="1"/>
          <p:nvPr/>
        </p:nvSpPr>
        <p:spPr>
          <a:xfrm>
            <a:off x="5108395" y="6163715"/>
            <a:ext cx="7323446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vi-VN" sz="4000" b="0" i="0" dirty="0">
                <a:solidFill>
                  <a:srgbClr val="006666"/>
                </a:solidFill>
                <a:effectLst/>
                <a:latin typeface="+mj-lt"/>
              </a:rPr>
              <a:t>Chế tạo từ các </a:t>
            </a:r>
            <a:r>
              <a:rPr lang="vi-VN" sz="4000" b="0" i="0" dirty="0" err="1">
                <a:solidFill>
                  <a:srgbClr val="006666"/>
                </a:solidFill>
                <a:effectLst/>
                <a:latin typeface="+mj-lt"/>
              </a:rPr>
              <a:t>polymer</a:t>
            </a:r>
            <a:r>
              <a:rPr lang="vi-VN" sz="4000" b="0" i="0" dirty="0">
                <a:solidFill>
                  <a:srgbClr val="006666"/>
                </a:solidFill>
                <a:effectLst/>
                <a:latin typeface="+mj-lt"/>
              </a:rPr>
              <a:t> tổng hợp.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347540E9-422A-3DC1-15CC-D0A23E86EF5A}"/>
              </a:ext>
            </a:extLst>
          </p:cNvPr>
          <p:cNvSpPr txBox="1"/>
          <p:nvPr/>
        </p:nvSpPr>
        <p:spPr>
          <a:xfrm>
            <a:off x="4746262" y="7485776"/>
            <a:ext cx="7685579" cy="1501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Chế biến từ các </a:t>
            </a:r>
            <a:r>
              <a:rPr lang="vi-VN" sz="4000" b="0" i="0" dirty="0" err="1">
                <a:solidFill>
                  <a:srgbClr val="FF0000"/>
                </a:solidFill>
                <a:effectLst/>
                <a:latin typeface="+mj-lt"/>
              </a:rPr>
              <a:t>polymer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 tự nhiên bằng phương pháp </a:t>
            </a:r>
            <a:r>
              <a:rPr lang="vi-VN" sz="4000" b="0" i="0" dirty="0" err="1">
                <a:solidFill>
                  <a:srgbClr val="FF0000"/>
                </a:solidFill>
                <a:effectLst/>
                <a:latin typeface="+mj-lt"/>
              </a:rPr>
              <a:t>hoá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 học.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9C0CE8F6-CF15-C5DF-9EB4-DC79CE526013}"/>
              </a:ext>
            </a:extLst>
          </p:cNvPr>
          <p:cNvSpPr txBox="1"/>
          <p:nvPr/>
        </p:nvSpPr>
        <p:spPr>
          <a:xfrm>
            <a:off x="12305556" y="4763539"/>
            <a:ext cx="5047319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Bông, len, tơ tằm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7E98AF9-3EC4-69F1-906D-87EDAD30AE5B}"/>
              </a:ext>
            </a:extLst>
          </p:cNvPr>
          <p:cNvSpPr txBox="1"/>
          <p:nvPr/>
        </p:nvSpPr>
        <p:spPr>
          <a:xfrm>
            <a:off x="12768797" y="5989219"/>
            <a:ext cx="391019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US" sz="3800" b="0" i="0" dirty="0" err="1">
                <a:solidFill>
                  <a:srgbClr val="006666"/>
                </a:solidFill>
                <a:effectLst/>
                <a:latin typeface="+mj-lt"/>
              </a:rPr>
              <a:t>Tơ</a:t>
            </a:r>
            <a:r>
              <a:rPr lang="en-US" sz="3800" b="0" i="0" dirty="0">
                <a:solidFill>
                  <a:srgbClr val="006666"/>
                </a:solidFill>
                <a:effectLst/>
                <a:latin typeface="+mj-lt"/>
              </a:rPr>
              <a:t> </a:t>
            </a:r>
            <a:r>
              <a:rPr lang="en-US" sz="3800" b="0" i="0" dirty="0" err="1">
                <a:solidFill>
                  <a:srgbClr val="006666"/>
                </a:solidFill>
                <a:effectLst/>
                <a:latin typeface="+mj-lt"/>
              </a:rPr>
              <a:t>capron</a:t>
            </a:r>
            <a:r>
              <a:rPr lang="en-US" sz="3800" b="0" i="0" dirty="0">
                <a:solidFill>
                  <a:srgbClr val="006666"/>
                </a:solidFill>
                <a:effectLst/>
                <a:latin typeface="+mj-lt"/>
              </a:rPr>
              <a:t>, </a:t>
            </a:r>
            <a:r>
              <a:rPr lang="en-US" sz="3800" b="0" i="0" dirty="0" err="1">
                <a:solidFill>
                  <a:srgbClr val="006666"/>
                </a:solidFill>
                <a:effectLst/>
                <a:latin typeface="+mj-lt"/>
              </a:rPr>
              <a:t>nitron</a:t>
            </a:r>
            <a:r>
              <a:rPr lang="en-US" sz="3800" b="0" i="0" dirty="0">
                <a:solidFill>
                  <a:srgbClr val="006666"/>
                </a:solidFill>
                <a:effectLst/>
                <a:latin typeface="+mj-lt"/>
              </a:rPr>
              <a:t>, nylon-6,6</a:t>
            </a:r>
            <a:endParaRPr lang="vi-VN" sz="3800" b="0" i="0" dirty="0">
              <a:solidFill>
                <a:srgbClr val="006666"/>
              </a:solidFill>
              <a:effectLst/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92A70D76-1EBE-43CF-6A9B-F9D6DC4BFE87}"/>
              </a:ext>
            </a:extLst>
          </p:cNvPr>
          <p:cNvSpPr txBox="1"/>
          <p:nvPr/>
        </p:nvSpPr>
        <p:spPr>
          <a:xfrm>
            <a:off x="12768796" y="7562481"/>
            <a:ext cx="391019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it-IT" sz="3800" b="0" i="0" dirty="0">
                <a:solidFill>
                  <a:srgbClr val="FF0000"/>
                </a:solidFill>
                <a:effectLst/>
                <a:latin typeface="+mj-lt"/>
              </a:rPr>
              <a:t>Tơ visco, tơ cellulose acetate,..</a:t>
            </a:r>
          </a:p>
        </p:txBody>
      </p:sp>
    </p:spTree>
    <p:extLst>
      <p:ext uri="{BB962C8B-B14F-4D97-AF65-F5344CB8AC3E}">
        <p14:creationId xmlns:p14="http://schemas.microsoft.com/office/powerpoint/2010/main" val="3527280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15" grpId="0"/>
      <p:bldP spid="16" grpId="0"/>
      <p:bldP spid="17" grpId="0"/>
      <p:bldP spid="19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45"/>
          <p:cNvSpPr txBox="1">
            <a:spLocks noGrp="1"/>
          </p:cNvSpPr>
          <p:nvPr>
            <p:ph type="title"/>
          </p:nvPr>
        </p:nvSpPr>
        <p:spPr>
          <a:xfrm>
            <a:off x="5444389" y="4278878"/>
            <a:ext cx="12466457" cy="2118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4400" b="1" dirty="0">
                <a:solidFill>
                  <a:srgbClr val="008D8A"/>
                </a:solidFill>
                <a:latin typeface="+mn-lt"/>
                <a:ea typeface="+mn-ea"/>
                <a:cs typeface="+mn-ea"/>
                <a:sym typeface="+mn-lt"/>
              </a:rPr>
              <a:t>TƠ TỰ NHIÊN</a:t>
            </a:r>
            <a:endParaRPr sz="14400" b="1" dirty="0">
              <a:solidFill>
                <a:srgbClr val="008D8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59" name="Google Shape;1659;p45"/>
          <p:cNvGrpSpPr/>
          <p:nvPr/>
        </p:nvGrpSpPr>
        <p:grpSpPr>
          <a:xfrm>
            <a:off x="2545787" y="2439474"/>
            <a:ext cx="3310758" cy="7944328"/>
            <a:chOff x="1272893" y="1219737"/>
            <a:chExt cx="1655379" cy="3972164"/>
          </a:xfrm>
        </p:grpSpPr>
        <p:sp>
          <p:nvSpPr>
            <p:cNvPr id="1660" name="Google Shape;1660;p45"/>
            <p:cNvSpPr/>
            <p:nvPr/>
          </p:nvSpPr>
          <p:spPr>
            <a:xfrm>
              <a:off x="1460270" y="5002699"/>
              <a:ext cx="1152159" cy="189201"/>
            </a:xfrm>
            <a:custGeom>
              <a:avLst/>
              <a:gdLst/>
              <a:ahLst/>
              <a:cxnLst/>
              <a:rect l="l" t="t" r="r" b="b"/>
              <a:pathLst>
                <a:path w="15157" h="2489" extrusionOk="0">
                  <a:moveTo>
                    <a:pt x="7579" y="1"/>
                  </a:moveTo>
                  <a:cubicBezTo>
                    <a:pt x="3402" y="1"/>
                    <a:pt x="1" y="549"/>
                    <a:pt x="1" y="1256"/>
                  </a:cubicBezTo>
                  <a:cubicBezTo>
                    <a:pt x="1" y="1941"/>
                    <a:pt x="3402" y="2489"/>
                    <a:pt x="7579" y="2489"/>
                  </a:cubicBezTo>
                  <a:cubicBezTo>
                    <a:pt x="11779" y="2489"/>
                    <a:pt x="15157" y="1941"/>
                    <a:pt x="15157" y="1256"/>
                  </a:cubicBezTo>
                  <a:cubicBezTo>
                    <a:pt x="15157" y="549"/>
                    <a:pt x="11779" y="1"/>
                    <a:pt x="7579" y="1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1599074" y="2603134"/>
              <a:ext cx="860718" cy="987359"/>
            </a:xfrm>
            <a:custGeom>
              <a:avLst/>
              <a:gdLst/>
              <a:ahLst/>
              <a:cxnLst/>
              <a:rect l="l" t="t" r="r" b="b"/>
              <a:pathLst>
                <a:path w="11323" h="12989" extrusionOk="0">
                  <a:moveTo>
                    <a:pt x="2075" y="0"/>
                  </a:moveTo>
                  <a:cubicBezTo>
                    <a:pt x="2023" y="0"/>
                    <a:pt x="1365" y="106"/>
                    <a:pt x="686" y="5387"/>
                  </a:cubicBezTo>
                  <a:cubicBezTo>
                    <a:pt x="1" y="10865"/>
                    <a:pt x="69" y="12988"/>
                    <a:pt x="5684" y="12988"/>
                  </a:cubicBezTo>
                  <a:cubicBezTo>
                    <a:pt x="11299" y="12988"/>
                    <a:pt x="11322" y="9176"/>
                    <a:pt x="10592" y="5524"/>
                  </a:cubicBezTo>
                  <a:cubicBezTo>
                    <a:pt x="9861" y="1872"/>
                    <a:pt x="9222" y="160"/>
                    <a:pt x="9222" y="160"/>
                  </a:cubicBezTo>
                  <a:lnTo>
                    <a:pt x="2078" y="1"/>
                  </a:lnTo>
                  <a:cubicBezTo>
                    <a:pt x="2078" y="1"/>
                    <a:pt x="2077" y="0"/>
                    <a:pt x="2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2" name="Google Shape;1662;p45"/>
            <p:cNvSpPr/>
            <p:nvPr/>
          </p:nvSpPr>
          <p:spPr>
            <a:xfrm>
              <a:off x="1354457" y="1322661"/>
              <a:ext cx="1270135" cy="1417604"/>
            </a:xfrm>
            <a:custGeom>
              <a:avLst/>
              <a:gdLst/>
              <a:ahLst/>
              <a:cxnLst/>
              <a:rect l="l" t="t" r="r" b="b"/>
              <a:pathLst>
                <a:path w="16709" h="18649" extrusionOk="0">
                  <a:moveTo>
                    <a:pt x="12714" y="1"/>
                  </a:moveTo>
                  <a:lnTo>
                    <a:pt x="8195" y="1370"/>
                  </a:lnTo>
                  <a:lnTo>
                    <a:pt x="3675" y="23"/>
                  </a:lnTo>
                  <a:cubicBezTo>
                    <a:pt x="3675" y="23"/>
                    <a:pt x="982" y="1484"/>
                    <a:pt x="503" y="8218"/>
                  </a:cubicBezTo>
                  <a:cubicBezTo>
                    <a:pt x="0" y="15134"/>
                    <a:pt x="1918" y="18649"/>
                    <a:pt x="1918" y="18649"/>
                  </a:cubicBezTo>
                  <a:lnTo>
                    <a:pt x="14495" y="18649"/>
                  </a:lnTo>
                  <a:cubicBezTo>
                    <a:pt x="14495" y="18649"/>
                    <a:pt x="16709" y="15111"/>
                    <a:pt x="15910" y="8218"/>
                  </a:cubicBezTo>
                  <a:cubicBezTo>
                    <a:pt x="15088" y="1324"/>
                    <a:pt x="12714" y="1"/>
                    <a:pt x="12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3" name="Google Shape;1663;p45"/>
            <p:cNvSpPr/>
            <p:nvPr/>
          </p:nvSpPr>
          <p:spPr>
            <a:xfrm>
              <a:off x="1734456" y="3439451"/>
              <a:ext cx="333174" cy="959537"/>
            </a:xfrm>
            <a:custGeom>
              <a:avLst/>
              <a:gdLst/>
              <a:ahLst/>
              <a:cxnLst/>
              <a:rect l="l" t="t" r="r" b="b"/>
              <a:pathLst>
                <a:path w="4383" h="12623" extrusionOk="0">
                  <a:moveTo>
                    <a:pt x="1963" y="0"/>
                  </a:moveTo>
                  <a:cubicBezTo>
                    <a:pt x="890" y="0"/>
                    <a:pt x="0" y="891"/>
                    <a:pt x="0" y="1986"/>
                  </a:cubicBezTo>
                  <a:lnTo>
                    <a:pt x="0" y="10660"/>
                  </a:lnTo>
                  <a:cubicBezTo>
                    <a:pt x="0" y="11733"/>
                    <a:pt x="890" y="12623"/>
                    <a:pt x="1963" y="12623"/>
                  </a:cubicBezTo>
                  <a:cubicBezTo>
                    <a:pt x="3036" y="12623"/>
                    <a:pt x="3926" y="11733"/>
                    <a:pt x="3926" y="10660"/>
                  </a:cubicBezTo>
                  <a:lnTo>
                    <a:pt x="4383" y="1986"/>
                  </a:lnTo>
                  <a:cubicBezTo>
                    <a:pt x="4383" y="891"/>
                    <a:pt x="3036" y="0"/>
                    <a:pt x="196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1781282" y="4931625"/>
              <a:ext cx="223864" cy="71682"/>
            </a:xfrm>
            <a:custGeom>
              <a:avLst/>
              <a:gdLst/>
              <a:ahLst/>
              <a:cxnLst/>
              <a:rect l="l" t="t" r="r" b="b"/>
              <a:pathLst>
                <a:path w="2945" h="943" extrusionOk="0">
                  <a:moveTo>
                    <a:pt x="1" y="0"/>
                  </a:moveTo>
                  <a:lnTo>
                    <a:pt x="594" y="867"/>
                  </a:lnTo>
                  <a:cubicBezTo>
                    <a:pt x="594" y="867"/>
                    <a:pt x="824" y="942"/>
                    <a:pt x="1258" y="942"/>
                  </a:cubicBezTo>
                  <a:cubicBezTo>
                    <a:pt x="1655" y="942"/>
                    <a:pt x="2224" y="879"/>
                    <a:pt x="2945" y="639"/>
                  </a:cubicBezTo>
                  <a:cubicBezTo>
                    <a:pt x="2899" y="274"/>
                    <a:pt x="2854" y="0"/>
                    <a:pt x="28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1470684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4087" y="0"/>
                  </a:moveTo>
                  <a:cubicBezTo>
                    <a:pt x="4087" y="0"/>
                    <a:pt x="3858" y="91"/>
                    <a:pt x="3539" y="228"/>
                  </a:cubicBezTo>
                  <a:lnTo>
                    <a:pt x="3676" y="502"/>
                  </a:lnTo>
                  <a:cubicBezTo>
                    <a:pt x="3870" y="859"/>
                    <a:pt x="3570" y="1192"/>
                    <a:pt x="3265" y="1192"/>
                  </a:cubicBezTo>
                  <a:cubicBezTo>
                    <a:pt x="3140" y="1192"/>
                    <a:pt x="3015" y="1137"/>
                    <a:pt x="2922" y="1004"/>
                  </a:cubicBezTo>
                  <a:cubicBezTo>
                    <a:pt x="2831" y="913"/>
                    <a:pt x="2763" y="776"/>
                    <a:pt x="2671" y="616"/>
                  </a:cubicBezTo>
                  <a:cubicBezTo>
                    <a:pt x="1918" y="959"/>
                    <a:pt x="1051" y="1415"/>
                    <a:pt x="686" y="1758"/>
                  </a:cubicBezTo>
                  <a:cubicBezTo>
                    <a:pt x="1" y="2465"/>
                    <a:pt x="937" y="2876"/>
                    <a:pt x="3219" y="2876"/>
                  </a:cubicBezTo>
                  <a:cubicBezTo>
                    <a:pt x="5525" y="2876"/>
                    <a:pt x="6826" y="2488"/>
                    <a:pt x="7054" y="2283"/>
                  </a:cubicBezTo>
                  <a:cubicBezTo>
                    <a:pt x="7191" y="2146"/>
                    <a:pt x="7099" y="1256"/>
                    <a:pt x="7031" y="639"/>
                  </a:cubicBezTo>
                  <a:cubicBezTo>
                    <a:pt x="6310" y="879"/>
                    <a:pt x="5741" y="942"/>
                    <a:pt x="5344" y="942"/>
                  </a:cubicBezTo>
                  <a:cubicBezTo>
                    <a:pt x="4910" y="942"/>
                    <a:pt x="4680" y="867"/>
                    <a:pt x="4680" y="867"/>
                  </a:cubicBezTo>
                  <a:lnTo>
                    <a:pt x="4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6" name="Google Shape;1666;p45"/>
            <p:cNvSpPr/>
            <p:nvPr/>
          </p:nvSpPr>
          <p:spPr>
            <a:xfrm>
              <a:off x="1673720" y="4948956"/>
              <a:ext cx="98972" cy="86809"/>
            </a:xfrm>
            <a:custGeom>
              <a:avLst/>
              <a:gdLst/>
              <a:ahLst/>
              <a:cxnLst/>
              <a:rect l="l" t="t" r="r" b="b"/>
              <a:pathLst>
                <a:path w="1302" h="1142" extrusionOk="0">
                  <a:moveTo>
                    <a:pt x="868" y="0"/>
                  </a:moveTo>
                  <a:cubicBezTo>
                    <a:pt x="617" y="114"/>
                    <a:pt x="320" y="229"/>
                    <a:pt x="0" y="388"/>
                  </a:cubicBezTo>
                  <a:cubicBezTo>
                    <a:pt x="297" y="982"/>
                    <a:pt x="594" y="1142"/>
                    <a:pt x="845" y="1142"/>
                  </a:cubicBezTo>
                  <a:cubicBezTo>
                    <a:pt x="1142" y="1142"/>
                    <a:pt x="1301" y="822"/>
                    <a:pt x="1164" y="571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7" name="Google Shape;1667;p45"/>
            <p:cNvSpPr/>
            <p:nvPr/>
          </p:nvSpPr>
          <p:spPr>
            <a:xfrm>
              <a:off x="1734456" y="4123053"/>
              <a:ext cx="298511" cy="452897"/>
            </a:xfrm>
            <a:custGeom>
              <a:avLst/>
              <a:gdLst/>
              <a:ahLst/>
              <a:cxnLst/>
              <a:rect l="l" t="t" r="r" b="b"/>
              <a:pathLst>
                <a:path w="3927" h="5958" extrusionOk="0">
                  <a:moveTo>
                    <a:pt x="1963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74" y="5958"/>
                  </a:lnTo>
                  <a:lnTo>
                    <a:pt x="3721" y="5958"/>
                  </a:lnTo>
                  <a:lnTo>
                    <a:pt x="3926" y="1964"/>
                  </a:lnTo>
                  <a:cubicBezTo>
                    <a:pt x="3926" y="891"/>
                    <a:pt x="3036" y="1"/>
                    <a:pt x="1963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8" name="Google Shape;1668;p45"/>
            <p:cNvSpPr/>
            <p:nvPr/>
          </p:nvSpPr>
          <p:spPr>
            <a:xfrm>
              <a:off x="1755285" y="4575875"/>
              <a:ext cx="262024" cy="82324"/>
            </a:xfrm>
            <a:custGeom>
              <a:avLst/>
              <a:gdLst/>
              <a:ahLst/>
              <a:cxnLst/>
              <a:rect l="l" t="t" r="r" b="b"/>
              <a:pathLst>
                <a:path w="3447" h="1083" extrusionOk="0">
                  <a:moveTo>
                    <a:pt x="0" y="1"/>
                  </a:moveTo>
                  <a:lnTo>
                    <a:pt x="69" y="731"/>
                  </a:lnTo>
                  <a:cubicBezTo>
                    <a:pt x="612" y="962"/>
                    <a:pt x="1166" y="1082"/>
                    <a:pt x="1730" y="1082"/>
                  </a:cubicBezTo>
                  <a:cubicBezTo>
                    <a:pt x="2279" y="1082"/>
                    <a:pt x="2837" y="968"/>
                    <a:pt x="3401" y="731"/>
                  </a:cubicBezTo>
                  <a:lnTo>
                    <a:pt x="3447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9" name="Google Shape;1669;p45"/>
            <p:cNvSpPr/>
            <p:nvPr/>
          </p:nvSpPr>
          <p:spPr>
            <a:xfrm>
              <a:off x="1760454" y="4631442"/>
              <a:ext cx="253434" cy="300259"/>
            </a:xfrm>
            <a:custGeom>
              <a:avLst/>
              <a:gdLst/>
              <a:ahLst/>
              <a:cxnLst/>
              <a:rect l="l" t="t" r="r" b="b"/>
              <a:pathLst>
                <a:path w="3334" h="3950" extrusionOk="0">
                  <a:moveTo>
                    <a:pt x="1" y="0"/>
                  </a:moveTo>
                  <a:lnTo>
                    <a:pt x="275" y="3949"/>
                  </a:lnTo>
                  <a:lnTo>
                    <a:pt x="3128" y="3949"/>
                  </a:lnTo>
                  <a:lnTo>
                    <a:pt x="3333" y="0"/>
                  </a:lnTo>
                  <a:lnTo>
                    <a:pt x="3333" y="0"/>
                  </a:lnTo>
                  <a:cubicBezTo>
                    <a:pt x="2774" y="183"/>
                    <a:pt x="2215" y="274"/>
                    <a:pt x="1658" y="274"/>
                  </a:cubicBezTo>
                  <a:cubicBezTo>
                    <a:pt x="1102" y="274"/>
                    <a:pt x="548" y="18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0" name="Google Shape;1670;p45"/>
            <p:cNvSpPr/>
            <p:nvPr/>
          </p:nvSpPr>
          <p:spPr>
            <a:xfrm>
              <a:off x="2032891" y="4123053"/>
              <a:ext cx="300183" cy="452897"/>
            </a:xfrm>
            <a:custGeom>
              <a:avLst/>
              <a:gdLst/>
              <a:ahLst/>
              <a:cxnLst/>
              <a:rect l="l" t="t" r="r" b="b"/>
              <a:pathLst>
                <a:path w="3949" h="5958" extrusionOk="0">
                  <a:moveTo>
                    <a:pt x="1986" y="1"/>
                  </a:moveTo>
                  <a:cubicBezTo>
                    <a:pt x="890" y="1"/>
                    <a:pt x="0" y="891"/>
                    <a:pt x="0" y="1964"/>
                  </a:cubicBezTo>
                  <a:lnTo>
                    <a:pt x="228" y="5958"/>
                  </a:lnTo>
                  <a:lnTo>
                    <a:pt x="3652" y="5958"/>
                  </a:lnTo>
                  <a:lnTo>
                    <a:pt x="3949" y="1964"/>
                  </a:lnTo>
                  <a:cubicBezTo>
                    <a:pt x="3949" y="891"/>
                    <a:pt x="3059" y="1"/>
                    <a:pt x="1986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1" name="Google Shape;1671;p45"/>
            <p:cNvSpPr/>
            <p:nvPr/>
          </p:nvSpPr>
          <p:spPr>
            <a:xfrm>
              <a:off x="1998152" y="3439451"/>
              <a:ext cx="334922" cy="959537"/>
            </a:xfrm>
            <a:custGeom>
              <a:avLst/>
              <a:gdLst/>
              <a:ahLst/>
              <a:cxnLst/>
              <a:rect l="l" t="t" r="r" b="b"/>
              <a:pathLst>
                <a:path w="4406" h="12623" extrusionOk="0">
                  <a:moveTo>
                    <a:pt x="2443" y="0"/>
                  </a:moveTo>
                  <a:cubicBezTo>
                    <a:pt x="1347" y="0"/>
                    <a:pt x="1" y="891"/>
                    <a:pt x="1" y="1986"/>
                  </a:cubicBezTo>
                  <a:lnTo>
                    <a:pt x="457" y="10660"/>
                  </a:lnTo>
                  <a:cubicBezTo>
                    <a:pt x="457" y="11733"/>
                    <a:pt x="1347" y="12623"/>
                    <a:pt x="2443" y="12623"/>
                  </a:cubicBezTo>
                  <a:cubicBezTo>
                    <a:pt x="3516" y="12623"/>
                    <a:pt x="4406" y="11733"/>
                    <a:pt x="4406" y="10660"/>
                  </a:cubicBezTo>
                  <a:lnTo>
                    <a:pt x="4406" y="1986"/>
                  </a:lnTo>
                  <a:cubicBezTo>
                    <a:pt x="4406" y="891"/>
                    <a:pt x="3516" y="0"/>
                    <a:pt x="2443" y="0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2" name="Google Shape;1672;p45"/>
            <p:cNvSpPr/>
            <p:nvPr/>
          </p:nvSpPr>
          <p:spPr>
            <a:xfrm>
              <a:off x="2062385" y="4931625"/>
              <a:ext cx="222116" cy="71682"/>
            </a:xfrm>
            <a:custGeom>
              <a:avLst/>
              <a:gdLst/>
              <a:ahLst/>
              <a:cxnLst/>
              <a:rect l="l" t="t" r="r" b="b"/>
              <a:pathLst>
                <a:path w="2922" h="943" extrusionOk="0">
                  <a:moveTo>
                    <a:pt x="92" y="0"/>
                  </a:moveTo>
                  <a:cubicBezTo>
                    <a:pt x="92" y="0"/>
                    <a:pt x="46" y="274"/>
                    <a:pt x="0" y="639"/>
                  </a:cubicBezTo>
                  <a:cubicBezTo>
                    <a:pt x="721" y="879"/>
                    <a:pt x="1285" y="942"/>
                    <a:pt x="1677" y="942"/>
                  </a:cubicBezTo>
                  <a:cubicBezTo>
                    <a:pt x="2105" y="942"/>
                    <a:pt x="2328" y="867"/>
                    <a:pt x="2328" y="867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3" name="Google Shape;1673;p45"/>
            <p:cNvSpPr/>
            <p:nvPr/>
          </p:nvSpPr>
          <p:spPr>
            <a:xfrm>
              <a:off x="2050223" y="4931625"/>
              <a:ext cx="546624" cy="218695"/>
            </a:xfrm>
            <a:custGeom>
              <a:avLst/>
              <a:gdLst/>
              <a:ahLst/>
              <a:cxnLst/>
              <a:rect l="l" t="t" r="r" b="b"/>
              <a:pathLst>
                <a:path w="7191" h="2877" extrusionOk="0">
                  <a:moveTo>
                    <a:pt x="3105" y="0"/>
                  </a:moveTo>
                  <a:lnTo>
                    <a:pt x="2488" y="867"/>
                  </a:lnTo>
                  <a:cubicBezTo>
                    <a:pt x="2488" y="867"/>
                    <a:pt x="2265" y="942"/>
                    <a:pt x="1837" y="942"/>
                  </a:cubicBezTo>
                  <a:cubicBezTo>
                    <a:pt x="1445" y="942"/>
                    <a:pt x="881" y="879"/>
                    <a:pt x="160" y="639"/>
                  </a:cubicBezTo>
                  <a:cubicBezTo>
                    <a:pt x="69" y="1256"/>
                    <a:pt x="0" y="2146"/>
                    <a:pt x="137" y="2283"/>
                  </a:cubicBezTo>
                  <a:cubicBezTo>
                    <a:pt x="343" y="2488"/>
                    <a:pt x="1644" y="2876"/>
                    <a:pt x="3949" y="2876"/>
                  </a:cubicBezTo>
                  <a:cubicBezTo>
                    <a:pt x="6255" y="2876"/>
                    <a:pt x="7190" y="2465"/>
                    <a:pt x="6483" y="1758"/>
                  </a:cubicBezTo>
                  <a:cubicBezTo>
                    <a:pt x="6118" y="1415"/>
                    <a:pt x="5273" y="959"/>
                    <a:pt x="4497" y="616"/>
                  </a:cubicBezTo>
                  <a:cubicBezTo>
                    <a:pt x="4429" y="776"/>
                    <a:pt x="4337" y="913"/>
                    <a:pt x="4269" y="1004"/>
                  </a:cubicBezTo>
                  <a:cubicBezTo>
                    <a:pt x="4170" y="1137"/>
                    <a:pt x="4041" y="1192"/>
                    <a:pt x="3916" y="1192"/>
                  </a:cubicBezTo>
                  <a:cubicBezTo>
                    <a:pt x="3608" y="1192"/>
                    <a:pt x="3314" y="859"/>
                    <a:pt x="3493" y="502"/>
                  </a:cubicBezTo>
                  <a:lnTo>
                    <a:pt x="3652" y="228"/>
                  </a:lnTo>
                  <a:cubicBezTo>
                    <a:pt x="3310" y="91"/>
                    <a:pt x="3105" y="0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293091" y="4948956"/>
              <a:ext cx="99048" cy="86809"/>
            </a:xfrm>
            <a:custGeom>
              <a:avLst/>
              <a:gdLst/>
              <a:ahLst/>
              <a:cxnLst/>
              <a:rect l="l" t="t" r="r" b="b"/>
              <a:pathLst>
                <a:path w="1303" h="1142" extrusionOk="0">
                  <a:moveTo>
                    <a:pt x="457" y="0"/>
                  </a:moveTo>
                  <a:lnTo>
                    <a:pt x="138" y="571"/>
                  </a:lnTo>
                  <a:cubicBezTo>
                    <a:pt x="1" y="822"/>
                    <a:pt x="184" y="1142"/>
                    <a:pt x="457" y="1142"/>
                  </a:cubicBezTo>
                  <a:cubicBezTo>
                    <a:pt x="709" y="1142"/>
                    <a:pt x="1028" y="982"/>
                    <a:pt x="1302" y="388"/>
                  </a:cubicBezTo>
                  <a:cubicBezTo>
                    <a:pt x="982" y="229"/>
                    <a:pt x="686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050223" y="4575875"/>
              <a:ext cx="260351" cy="82324"/>
            </a:xfrm>
            <a:custGeom>
              <a:avLst/>
              <a:gdLst/>
              <a:ahLst/>
              <a:cxnLst/>
              <a:rect l="l" t="t" r="r" b="b"/>
              <a:pathLst>
                <a:path w="3425" h="1083" extrusionOk="0">
                  <a:moveTo>
                    <a:pt x="0" y="1"/>
                  </a:moveTo>
                  <a:lnTo>
                    <a:pt x="23" y="731"/>
                  </a:lnTo>
                  <a:cubicBezTo>
                    <a:pt x="578" y="962"/>
                    <a:pt x="1138" y="1082"/>
                    <a:pt x="1704" y="1082"/>
                  </a:cubicBezTo>
                  <a:cubicBezTo>
                    <a:pt x="2257" y="1082"/>
                    <a:pt x="2815" y="968"/>
                    <a:pt x="3379" y="731"/>
                  </a:cubicBezTo>
                  <a:lnTo>
                    <a:pt x="3424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051971" y="4631442"/>
              <a:ext cx="255106" cy="300259"/>
            </a:xfrm>
            <a:custGeom>
              <a:avLst/>
              <a:gdLst/>
              <a:ahLst/>
              <a:cxnLst/>
              <a:rect l="l" t="t" r="r" b="b"/>
              <a:pathLst>
                <a:path w="3356" h="3950" extrusionOk="0">
                  <a:moveTo>
                    <a:pt x="0" y="0"/>
                  </a:moveTo>
                  <a:lnTo>
                    <a:pt x="229" y="3949"/>
                  </a:lnTo>
                  <a:lnTo>
                    <a:pt x="3059" y="3949"/>
                  </a:lnTo>
                  <a:lnTo>
                    <a:pt x="3356" y="0"/>
                  </a:lnTo>
                  <a:lnTo>
                    <a:pt x="3356" y="0"/>
                  </a:lnTo>
                  <a:cubicBezTo>
                    <a:pt x="2796" y="172"/>
                    <a:pt x="2237" y="257"/>
                    <a:pt x="1678" y="257"/>
                  </a:cubicBezTo>
                  <a:cubicBezTo>
                    <a:pt x="1119" y="257"/>
                    <a:pt x="559" y="17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489209" y="2615296"/>
              <a:ext cx="355750" cy="247201"/>
            </a:xfrm>
            <a:custGeom>
              <a:avLst/>
              <a:gdLst/>
              <a:ahLst/>
              <a:cxnLst/>
              <a:rect l="l" t="t" r="r" b="b"/>
              <a:pathLst>
                <a:path w="4680" h="3252" extrusionOk="0">
                  <a:moveTo>
                    <a:pt x="434" y="0"/>
                  </a:moveTo>
                  <a:lnTo>
                    <a:pt x="0" y="2899"/>
                  </a:lnTo>
                  <a:lnTo>
                    <a:pt x="2968" y="3242"/>
                  </a:lnTo>
                  <a:cubicBezTo>
                    <a:pt x="3024" y="3248"/>
                    <a:pt x="3080" y="3251"/>
                    <a:pt x="3136" y="3251"/>
                  </a:cubicBezTo>
                  <a:cubicBezTo>
                    <a:pt x="3866" y="3251"/>
                    <a:pt x="4503" y="2706"/>
                    <a:pt x="4588" y="1963"/>
                  </a:cubicBezTo>
                  <a:cubicBezTo>
                    <a:pt x="4679" y="1164"/>
                    <a:pt x="4109" y="434"/>
                    <a:pt x="3310" y="343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114379" y="2584890"/>
              <a:ext cx="407820" cy="250849"/>
            </a:xfrm>
            <a:custGeom>
              <a:avLst/>
              <a:gdLst/>
              <a:ahLst/>
              <a:cxnLst/>
              <a:rect l="l" t="t" r="r" b="b"/>
              <a:pathLst>
                <a:path w="5365" h="3300" extrusionOk="0">
                  <a:moveTo>
                    <a:pt x="1679" y="0"/>
                  </a:moveTo>
                  <a:cubicBezTo>
                    <a:pt x="1021" y="0"/>
                    <a:pt x="418" y="418"/>
                    <a:pt x="252" y="1062"/>
                  </a:cubicBezTo>
                  <a:cubicBezTo>
                    <a:pt x="1" y="1930"/>
                    <a:pt x="617" y="2797"/>
                    <a:pt x="1485" y="2888"/>
                  </a:cubicBezTo>
                  <a:lnTo>
                    <a:pt x="4931" y="3299"/>
                  </a:lnTo>
                  <a:lnTo>
                    <a:pt x="5365" y="400"/>
                  </a:lnTo>
                  <a:lnTo>
                    <a:pt x="1873" y="12"/>
                  </a:lnTo>
                  <a:cubicBezTo>
                    <a:pt x="1808" y="4"/>
                    <a:pt x="1743" y="0"/>
                    <a:pt x="1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1536665" y="2953639"/>
              <a:ext cx="253358" cy="347769"/>
            </a:xfrm>
            <a:custGeom>
              <a:avLst/>
              <a:gdLst/>
              <a:ahLst/>
              <a:cxnLst/>
              <a:rect l="l" t="t" r="r" b="b"/>
              <a:pathLst>
                <a:path w="3333" h="4575" extrusionOk="0">
                  <a:moveTo>
                    <a:pt x="434" y="0"/>
                  </a:moveTo>
                  <a:lnTo>
                    <a:pt x="91" y="2945"/>
                  </a:lnTo>
                  <a:cubicBezTo>
                    <a:pt x="0" y="3744"/>
                    <a:pt x="594" y="4474"/>
                    <a:pt x="1392" y="4565"/>
                  </a:cubicBezTo>
                  <a:cubicBezTo>
                    <a:pt x="1449" y="4572"/>
                    <a:pt x="1505" y="4575"/>
                    <a:pt x="1560" y="4575"/>
                  </a:cubicBezTo>
                  <a:cubicBezTo>
                    <a:pt x="2288" y="4575"/>
                    <a:pt x="2905" y="4030"/>
                    <a:pt x="2990" y="3287"/>
                  </a:cubicBezTo>
                  <a:lnTo>
                    <a:pt x="3333" y="41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1569580" y="2592035"/>
              <a:ext cx="258603" cy="392922"/>
            </a:xfrm>
            <a:custGeom>
              <a:avLst/>
              <a:gdLst/>
              <a:ahLst/>
              <a:cxnLst/>
              <a:rect l="l" t="t" r="r" b="b"/>
              <a:pathLst>
                <a:path w="3402" h="5169" extrusionOk="0">
                  <a:moveTo>
                    <a:pt x="1870" y="0"/>
                  </a:moveTo>
                  <a:cubicBezTo>
                    <a:pt x="1137" y="0"/>
                    <a:pt x="497" y="566"/>
                    <a:pt x="412" y="1311"/>
                  </a:cubicBezTo>
                  <a:lnTo>
                    <a:pt x="1" y="4757"/>
                  </a:lnTo>
                  <a:lnTo>
                    <a:pt x="2900" y="5168"/>
                  </a:lnTo>
                  <a:lnTo>
                    <a:pt x="3310" y="1630"/>
                  </a:lnTo>
                  <a:cubicBezTo>
                    <a:pt x="3402" y="831"/>
                    <a:pt x="2831" y="101"/>
                    <a:pt x="2032" y="10"/>
                  </a:cubicBezTo>
                  <a:cubicBezTo>
                    <a:pt x="1978" y="3"/>
                    <a:pt x="192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274543" y="1811057"/>
              <a:ext cx="320555" cy="321771"/>
            </a:xfrm>
            <a:custGeom>
              <a:avLst/>
              <a:gdLst/>
              <a:ahLst/>
              <a:cxnLst/>
              <a:rect l="l" t="t" r="r" b="b"/>
              <a:pathLst>
                <a:path w="4217" h="4233" extrusionOk="0">
                  <a:moveTo>
                    <a:pt x="2476" y="1"/>
                  </a:moveTo>
                  <a:cubicBezTo>
                    <a:pt x="945" y="1"/>
                    <a:pt x="0" y="2054"/>
                    <a:pt x="85" y="3117"/>
                  </a:cubicBezTo>
                  <a:cubicBezTo>
                    <a:pt x="161" y="4041"/>
                    <a:pt x="797" y="4232"/>
                    <a:pt x="1660" y="4232"/>
                  </a:cubicBezTo>
                  <a:cubicBezTo>
                    <a:pt x="1842" y="4232"/>
                    <a:pt x="2033" y="4224"/>
                    <a:pt x="2231" y="4212"/>
                  </a:cubicBezTo>
                  <a:cubicBezTo>
                    <a:pt x="3372" y="4121"/>
                    <a:pt x="4217" y="3139"/>
                    <a:pt x="4125" y="1998"/>
                  </a:cubicBezTo>
                  <a:cubicBezTo>
                    <a:pt x="4034" y="857"/>
                    <a:pt x="3692" y="195"/>
                    <a:pt x="2824" y="35"/>
                  </a:cubicBezTo>
                  <a:cubicBezTo>
                    <a:pt x="2705" y="12"/>
                    <a:pt x="2589" y="1"/>
                    <a:pt x="2476" y="1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1401283" y="1880459"/>
              <a:ext cx="329753" cy="315538"/>
            </a:xfrm>
            <a:custGeom>
              <a:avLst/>
              <a:gdLst/>
              <a:ahLst/>
              <a:cxnLst/>
              <a:rect l="l" t="t" r="r" b="b"/>
              <a:pathLst>
                <a:path w="4338" h="4151" extrusionOk="0">
                  <a:moveTo>
                    <a:pt x="1683" y="0"/>
                  </a:moveTo>
                  <a:cubicBezTo>
                    <a:pt x="1492" y="0"/>
                    <a:pt x="1296" y="32"/>
                    <a:pt x="1096" y="104"/>
                  </a:cubicBezTo>
                  <a:cubicBezTo>
                    <a:pt x="275" y="400"/>
                    <a:pt x="1" y="1108"/>
                    <a:pt x="92" y="2249"/>
                  </a:cubicBezTo>
                  <a:cubicBezTo>
                    <a:pt x="179" y="3334"/>
                    <a:pt x="1070" y="4150"/>
                    <a:pt x="2138" y="4150"/>
                  </a:cubicBezTo>
                  <a:cubicBezTo>
                    <a:pt x="2193" y="4150"/>
                    <a:pt x="2249" y="4148"/>
                    <a:pt x="2306" y="4144"/>
                  </a:cubicBezTo>
                  <a:cubicBezTo>
                    <a:pt x="3425" y="4052"/>
                    <a:pt x="4338" y="3870"/>
                    <a:pt x="4246" y="2751"/>
                  </a:cubicBezTo>
                  <a:cubicBezTo>
                    <a:pt x="4186" y="1747"/>
                    <a:pt x="3083" y="0"/>
                    <a:pt x="1683" y="0"/>
                  </a:cubicBezTo>
                  <a:close/>
                </a:path>
              </a:pathLst>
            </a:custGeom>
            <a:solidFill>
              <a:srgbClr val="F8371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1685883" y="2570143"/>
              <a:ext cx="685427" cy="1117497"/>
            </a:xfrm>
            <a:custGeom>
              <a:avLst/>
              <a:gdLst/>
              <a:ahLst/>
              <a:cxnLst/>
              <a:rect l="l" t="t" r="r" b="b"/>
              <a:pathLst>
                <a:path w="9017" h="14701" extrusionOk="0">
                  <a:moveTo>
                    <a:pt x="3880" y="1"/>
                  </a:moveTo>
                  <a:cubicBezTo>
                    <a:pt x="1735" y="1"/>
                    <a:pt x="0" y="1736"/>
                    <a:pt x="0" y="3881"/>
                  </a:cubicBezTo>
                  <a:lnTo>
                    <a:pt x="0" y="10820"/>
                  </a:lnTo>
                  <a:cubicBezTo>
                    <a:pt x="0" y="12966"/>
                    <a:pt x="1735" y="14700"/>
                    <a:pt x="3880" y="14700"/>
                  </a:cubicBezTo>
                  <a:lnTo>
                    <a:pt x="5136" y="14700"/>
                  </a:lnTo>
                  <a:cubicBezTo>
                    <a:pt x="7259" y="14700"/>
                    <a:pt x="9016" y="12966"/>
                    <a:pt x="9016" y="10820"/>
                  </a:cubicBezTo>
                  <a:lnTo>
                    <a:pt x="9016" y="3881"/>
                  </a:lnTo>
                  <a:cubicBezTo>
                    <a:pt x="9016" y="1736"/>
                    <a:pt x="7259" y="1"/>
                    <a:pt x="5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468381" y="1892849"/>
              <a:ext cx="78143" cy="125653"/>
            </a:xfrm>
            <a:custGeom>
              <a:avLst/>
              <a:gdLst/>
              <a:ahLst/>
              <a:cxnLst/>
              <a:rect l="l" t="t" r="r" b="b"/>
              <a:pathLst>
                <a:path w="1028" h="1653" extrusionOk="0">
                  <a:moveTo>
                    <a:pt x="927" y="0"/>
                  </a:moveTo>
                  <a:cubicBezTo>
                    <a:pt x="915" y="0"/>
                    <a:pt x="903" y="3"/>
                    <a:pt x="891" y="9"/>
                  </a:cubicBezTo>
                  <a:cubicBezTo>
                    <a:pt x="868" y="9"/>
                    <a:pt x="137" y="237"/>
                    <a:pt x="0" y="1561"/>
                  </a:cubicBezTo>
                  <a:cubicBezTo>
                    <a:pt x="0" y="1607"/>
                    <a:pt x="23" y="1653"/>
                    <a:pt x="69" y="1653"/>
                  </a:cubicBezTo>
                  <a:lnTo>
                    <a:pt x="92" y="1653"/>
                  </a:lnTo>
                  <a:cubicBezTo>
                    <a:pt x="137" y="1653"/>
                    <a:pt x="160" y="1630"/>
                    <a:pt x="160" y="1584"/>
                  </a:cubicBezTo>
                  <a:cubicBezTo>
                    <a:pt x="297" y="397"/>
                    <a:pt x="913" y="169"/>
                    <a:pt x="936" y="169"/>
                  </a:cubicBezTo>
                  <a:cubicBezTo>
                    <a:pt x="982" y="146"/>
                    <a:pt x="1027" y="100"/>
                    <a:pt x="1005" y="55"/>
                  </a:cubicBezTo>
                  <a:cubicBezTo>
                    <a:pt x="988" y="21"/>
                    <a:pt x="959" y="0"/>
                    <a:pt x="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1441191" y="1973349"/>
              <a:ext cx="93803" cy="116303"/>
            </a:xfrm>
            <a:custGeom>
              <a:avLst/>
              <a:gdLst/>
              <a:ahLst/>
              <a:cxnLst/>
              <a:rect l="l" t="t" r="r" b="b"/>
              <a:pathLst>
                <a:path w="1234" h="1530" extrusionOk="0">
                  <a:moveTo>
                    <a:pt x="115" y="0"/>
                  </a:moveTo>
                  <a:cubicBezTo>
                    <a:pt x="46" y="0"/>
                    <a:pt x="24" y="46"/>
                    <a:pt x="1" y="91"/>
                  </a:cubicBezTo>
                  <a:cubicBezTo>
                    <a:pt x="1" y="137"/>
                    <a:pt x="24" y="183"/>
                    <a:pt x="69" y="183"/>
                  </a:cubicBezTo>
                  <a:cubicBezTo>
                    <a:pt x="115" y="183"/>
                    <a:pt x="754" y="297"/>
                    <a:pt x="1051" y="1461"/>
                  </a:cubicBezTo>
                  <a:cubicBezTo>
                    <a:pt x="1074" y="1507"/>
                    <a:pt x="1096" y="1529"/>
                    <a:pt x="1142" y="1529"/>
                  </a:cubicBezTo>
                  <a:lnTo>
                    <a:pt x="1165" y="1529"/>
                  </a:lnTo>
                  <a:cubicBezTo>
                    <a:pt x="1210" y="1507"/>
                    <a:pt x="1233" y="1461"/>
                    <a:pt x="1233" y="1415"/>
                  </a:cubicBezTo>
                  <a:cubicBezTo>
                    <a:pt x="891" y="137"/>
                    <a:pt x="138" y="23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6" name="Google Shape;1686;p45"/>
            <p:cNvSpPr/>
            <p:nvPr/>
          </p:nvSpPr>
          <p:spPr>
            <a:xfrm>
              <a:off x="2022477" y="2651707"/>
              <a:ext cx="12238" cy="725335"/>
            </a:xfrm>
            <a:custGeom>
              <a:avLst/>
              <a:gdLst/>
              <a:ahLst/>
              <a:cxnLst/>
              <a:rect l="l" t="t" r="r" b="b"/>
              <a:pathLst>
                <a:path w="161" h="9542" extrusionOk="0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lnTo>
                    <a:pt x="0" y="9473"/>
                  </a:lnTo>
                  <a:cubicBezTo>
                    <a:pt x="0" y="9519"/>
                    <a:pt x="23" y="9542"/>
                    <a:pt x="69" y="9542"/>
                  </a:cubicBezTo>
                  <a:cubicBezTo>
                    <a:pt x="137" y="9542"/>
                    <a:pt x="160" y="9519"/>
                    <a:pt x="160" y="9473"/>
                  </a:cubicBezTo>
                  <a:lnTo>
                    <a:pt x="160" y="92"/>
                  </a:lnTo>
                  <a:cubicBezTo>
                    <a:pt x="160" y="46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7" name="Google Shape;1687;p45"/>
            <p:cNvSpPr/>
            <p:nvPr/>
          </p:nvSpPr>
          <p:spPr>
            <a:xfrm>
              <a:off x="2053719" y="2795756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2053719" y="3147933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115"/>
                    <a:pt x="0" y="229"/>
                  </a:cubicBezTo>
                  <a:cubicBezTo>
                    <a:pt x="0" y="343"/>
                    <a:pt x="91" y="434"/>
                    <a:pt x="206" y="434"/>
                  </a:cubicBezTo>
                  <a:cubicBezTo>
                    <a:pt x="320" y="434"/>
                    <a:pt x="411" y="343"/>
                    <a:pt x="411" y="229"/>
                  </a:cubicBezTo>
                  <a:cubicBezTo>
                    <a:pt x="411" y="115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2053719" y="2972718"/>
              <a:ext cx="31242" cy="31318"/>
            </a:xfrm>
            <a:custGeom>
              <a:avLst/>
              <a:gdLst/>
              <a:ahLst/>
              <a:cxnLst/>
              <a:rect l="l" t="t" r="r" b="b"/>
              <a:pathLst>
                <a:path w="411" h="412" extrusionOk="0">
                  <a:moveTo>
                    <a:pt x="206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320"/>
                    <a:pt x="91" y="411"/>
                    <a:pt x="206" y="411"/>
                  </a:cubicBezTo>
                  <a:cubicBezTo>
                    <a:pt x="320" y="411"/>
                    <a:pt x="411" y="320"/>
                    <a:pt x="411" y="206"/>
                  </a:cubicBezTo>
                  <a:cubicBezTo>
                    <a:pt x="411" y="92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53719" y="3324896"/>
              <a:ext cx="31242" cy="33067"/>
            </a:xfrm>
            <a:custGeom>
              <a:avLst/>
              <a:gdLst/>
              <a:ahLst/>
              <a:cxnLst/>
              <a:rect l="l" t="t" r="r" b="b"/>
              <a:pathLst>
                <a:path w="411" h="435" extrusionOk="0">
                  <a:moveTo>
                    <a:pt x="206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343"/>
                    <a:pt x="91" y="435"/>
                    <a:pt x="206" y="435"/>
                  </a:cubicBezTo>
                  <a:cubicBezTo>
                    <a:pt x="320" y="435"/>
                    <a:pt x="411" y="343"/>
                    <a:pt x="411" y="206"/>
                  </a:cubicBez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B0E7F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1684135" y="2564974"/>
              <a:ext cx="695841" cy="842322"/>
            </a:xfrm>
            <a:custGeom>
              <a:avLst/>
              <a:gdLst/>
              <a:ahLst/>
              <a:cxnLst/>
              <a:rect l="l" t="t" r="r" b="b"/>
              <a:pathLst>
                <a:path w="9154" h="11081" extrusionOk="0">
                  <a:moveTo>
                    <a:pt x="6414" y="0"/>
                  </a:moveTo>
                  <a:lnTo>
                    <a:pt x="6414" y="5958"/>
                  </a:lnTo>
                  <a:lnTo>
                    <a:pt x="2397" y="5958"/>
                  </a:lnTo>
                  <a:lnTo>
                    <a:pt x="2397" y="69"/>
                  </a:lnTo>
                  <a:lnTo>
                    <a:pt x="1598" y="69"/>
                  </a:lnTo>
                  <a:lnTo>
                    <a:pt x="1164" y="9359"/>
                  </a:lnTo>
                  <a:lnTo>
                    <a:pt x="23" y="9359"/>
                  </a:lnTo>
                  <a:lnTo>
                    <a:pt x="0" y="10614"/>
                  </a:lnTo>
                  <a:cubicBezTo>
                    <a:pt x="0" y="10614"/>
                    <a:pt x="2283" y="11081"/>
                    <a:pt x="4995" y="11081"/>
                  </a:cubicBezTo>
                  <a:cubicBezTo>
                    <a:pt x="6351" y="11081"/>
                    <a:pt x="7814" y="10964"/>
                    <a:pt x="9153" y="10614"/>
                  </a:cubicBezTo>
                  <a:lnTo>
                    <a:pt x="9039" y="9359"/>
                  </a:lnTo>
                  <a:lnTo>
                    <a:pt x="7419" y="9359"/>
                  </a:lnTo>
                  <a:lnTo>
                    <a:pt x="7419" y="69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1894088" y="2183227"/>
              <a:ext cx="269017" cy="491133"/>
            </a:xfrm>
            <a:custGeom>
              <a:avLst/>
              <a:gdLst/>
              <a:ahLst/>
              <a:cxnLst/>
              <a:rect l="l" t="t" r="r" b="b"/>
              <a:pathLst>
                <a:path w="3539" h="6461" extrusionOk="0">
                  <a:moveTo>
                    <a:pt x="1758" y="1"/>
                  </a:moveTo>
                  <a:cubicBezTo>
                    <a:pt x="799" y="1"/>
                    <a:pt x="0" y="800"/>
                    <a:pt x="0" y="1758"/>
                  </a:cubicBezTo>
                  <a:lnTo>
                    <a:pt x="0" y="4703"/>
                  </a:lnTo>
                  <a:cubicBezTo>
                    <a:pt x="0" y="5684"/>
                    <a:pt x="799" y="6460"/>
                    <a:pt x="1758" y="6460"/>
                  </a:cubicBezTo>
                  <a:cubicBezTo>
                    <a:pt x="2739" y="6460"/>
                    <a:pt x="3538" y="5684"/>
                    <a:pt x="3538" y="4703"/>
                  </a:cubicBezTo>
                  <a:lnTo>
                    <a:pt x="3538" y="1758"/>
                  </a:lnTo>
                  <a:cubicBezTo>
                    <a:pt x="3538" y="800"/>
                    <a:pt x="2739" y="1"/>
                    <a:pt x="1758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894088" y="2407091"/>
              <a:ext cx="269017" cy="59520"/>
            </a:xfrm>
            <a:custGeom>
              <a:avLst/>
              <a:gdLst/>
              <a:ahLst/>
              <a:cxnLst/>
              <a:rect l="l" t="t" r="r" b="b"/>
              <a:pathLst>
                <a:path w="3539" h="783" extrusionOk="0">
                  <a:moveTo>
                    <a:pt x="3538" y="0"/>
                  </a:moveTo>
                  <a:lnTo>
                    <a:pt x="0" y="274"/>
                  </a:lnTo>
                  <a:cubicBezTo>
                    <a:pt x="0" y="274"/>
                    <a:pt x="691" y="782"/>
                    <a:pt x="1651" y="782"/>
                  </a:cubicBezTo>
                  <a:cubicBezTo>
                    <a:pt x="1708" y="782"/>
                    <a:pt x="1767" y="780"/>
                    <a:pt x="1826" y="776"/>
                  </a:cubicBezTo>
                  <a:cubicBezTo>
                    <a:pt x="2876" y="685"/>
                    <a:pt x="3538" y="0"/>
                    <a:pt x="3538" y="0"/>
                  </a:cubicBezTo>
                  <a:close/>
                </a:path>
              </a:pathLst>
            </a:custGeom>
            <a:solidFill>
              <a:srgbClr val="191919">
                <a:alpha val="334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1467264" y="1341741"/>
              <a:ext cx="1027191" cy="1092792"/>
            </a:xfrm>
            <a:custGeom>
              <a:avLst/>
              <a:gdLst/>
              <a:ahLst/>
              <a:cxnLst/>
              <a:rect l="l" t="t" r="r" b="b"/>
              <a:pathLst>
                <a:path w="13513" h="14376" extrusionOk="0">
                  <a:moveTo>
                    <a:pt x="7415" y="1"/>
                  </a:moveTo>
                  <a:cubicBezTo>
                    <a:pt x="7052" y="1"/>
                    <a:pt x="6666" y="16"/>
                    <a:pt x="6254" y="46"/>
                  </a:cubicBezTo>
                  <a:cubicBezTo>
                    <a:pt x="0" y="503"/>
                    <a:pt x="251" y="3812"/>
                    <a:pt x="548" y="7807"/>
                  </a:cubicBezTo>
                  <a:cubicBezTo>
                    <a:pt x="753" y="10409"/>
                    <a:pt x="867" y="12098"/>
                    <a:pt x="2625" y="13171"/>
                  </a:cubicBezTo>
                  <a:cubicBezTo>
                    <a:pt x="3947" y="13978"/>
                    <a:pt x="5386" y="14375"/>
                    <a:pt x="6812" y="14375"/>
                  </a:cubicBezTo>
                  <a:cubicBezTo>
                    <a:pt x="8611" y="14375"/>
                    <a:pt x="10390" y="13744"/>
                    <a:pt x="11892" y="12509"/>
                  </a:cubicBezTo>
                  <a:cubicBezTo>
                    <a:pt x="13513" y="11185"/>
                    <a:pt x="13399" y="9519"/>
                    <a:pt x="13216" y="6985"/>
                  </a:cubicBezTo>
                  <a:cubicBezTo>
                    <a:pt x="12938" y="3183"/>
                    <a:pt x="12701" y="1"/>
                    <a:pt x="7415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1531420" y="3340555"/>
              <a:ext cx="994276" cy="791240"/>
            </a:xfrm>
            <a:custGeom>
              <a:avLst/>
              <a:gdLst/>
              <a:ahLst/>
              <a:cxnLst/>
              <a:rect l="l" t="t" r="r" b="b"/>
              <a:pathLst>
                <a:path w="13080" h="10409" extrusionOk="0">
                  <a:moveTo>
                    <a:pt x="2306" y="0"/>
                  </a:moveTo>
                  <a:lnTo>
                    <a:pt x="2032" y="229"/>
                  </a:lnTo>
                  <a:lnTo>
                    <a:pt x="1" y="9747"/>
                  </a:lnTo>
                  <a:cubicBezTo>
                    <a:pt x="1" y="9747"/>
                    <a:pt x="206" y="9815"/>
                    <a:pt x="640" y="9907"/>
                  </a:cubicBezTo>
                  <a:lnTo>
                    <a:pt x="2740" y="388"/>
                  </a:lnTo>
                  <a:lnTo>
                    <a:pt x="1416" y="10043"/>
                  </a:lnTo>
                  <a:cubicBezTo>
                    <a:pt x="1735" y="10112"/>
                    <a:pt x="2123" y="10158"/>
                    <a:pt x="2580" y="10203"/>
                  </a:cubicBezTo>
                  <a:lnTo>
                    <a:pt x="3949" y="662"/>
                  </a:lnTo>
                  <a:lnTo>
                    <a:pt x="3356" y="10295"/>
                  </a:lnTo>
                  <a:cubicBezTo>
                    <a:pt x="3676" y="10317"/>
                    <a:pt x="4041" y="10340"/>
                    <a:pt x="4406" y="10363"/>
                  </a:cubicBezTo>
                  <a:lnTo>
                    <a:pt x="5319" y="822"/>
                  </a:lnTo>
                  <a:lnTo>
                    <a:pt x="5228" y="10386"/>
                  </a:lnTo>
                  <a:cubicBezTo>
                    <a:pt x="5547" y="10409"/>
                    <a:pt x="5890" y="10409"/>
                    <a:pt x="6232" y="10409"/>
                  </a:cubicBezTo>
                  <a:lnTo>
                    <a:pt x="6529" y="822"/>
                  </a:lnTo>
                  <a:lnTo>
                    <a:pt x="7054" y="10409"/>
                  </a:lnTo>
                  <a:cubicBezTo>
                    <a:pt x="7419" y="10409"/>
                    <a:pt x="7738" y="10409"/>
                    <a:pt x="8058" y="10386"/>
                  </a:cubicBezTo>
                  <a:lnTo>
                    <a:pt x="7967" y="822"/>
                  </a:lnTo>
                  <a:lnTo>
                    <a:pt x="8880" y="10340"/>
                  </a:lnTo>
                  <a:cubicBezTo>
                    <a:pt x="9268" y="10317"/>
                    <a:pt x="9610" y="10295"/>
                    <a:pt x="9930" y="10272"/>
                  </a:cubicBezTo>
                  <a:lnTo>
                    <a:pt x="9336" y="662"/>
                  </a:lnTo>
                  <a:lnTo>
                    <a:pt x="10706" y="10180"/>
                  </a:lnTo>
                  <a:cubicBezTo>
                    <a:pt x="11162" y="10135"/>
                    <a:pt x="11550" y="10066"/>
                    <a:pt x="11870" y="10021"/>
                  </a:cubicBezTo>
                  <a:lnTo>
                    <a:pt x="10546" y="388"/>
                  </a:lnTo>
                  <a:lnTo>
                    <a:pt x="12646" y="9861"/>
                  </a:lnTo>
                  <a:cubicBezTo>
                    <a:pt x="12943" y="9792"/>
                    <a:pt x="13080" y="9747"/>
                    <a:pt x="13080" y="9747"/>
                  </a:cubicBezTo>
                  <a:lnTo>
                    <a:pt x="11162" y="411"/>
                  </a:lnTo>
                  <a:lnTo>
                    <a:pt x="10957" y="23"/>
                  </a:lnTo>
                  <a:cubicBezTo>
                    <a:pt x="9502" y="260"/>
                    <a:pt x="8091" y="380"/>
                    <a:pt x="6681" y="380"/>
                  </a:cubicBezTo>
                  <a:cubicBezTo>
                    <a:pt x="5238" y="380"/>
                    <a:pt x="3795" y="254"/>
                    <a:pt x="23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2332999" y="3370049"/>
              <a:ext cx="159708" cy="732252"/>
            </a:xfrm>
            <a:custGeom>
              <a:avLst/>
              <a:gdLst/>
              <a:ahLst/>
              <a:cxnLst/>
              <a:rect l="l" t="t" r="r" b="b"/>
              <a:pathLst>
                <a:path w="2101" h="9633" extrusionOk="0">
                  <a:moveTo>
                    <a:pt x="1" y="0"/>
                  </a:moveTo>
                  <a:lnTo>
                    <a:pt x="1325" y="9633"/>
                  </a:lnTo>
                  <a:cubicBezTo>
                    <a:pt x="1667" y="9564"/>
                    <a:pt x="1918" y="9519"/>
                    <a:pt x="2101" y="94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2241096" y="3390877"/>
              <a:ext cx="104141" cy="730504"/>
            </a:xfrm>
            <a:custGeom>
              <a:avLst/>
              <a:gdLst/>
              <a:ahLst/>
              <a:cxnLst/>
              <a:rect l="l" t="t" r="r" b="b"/>
              <a:pathLst>
                <a:path w="1370" h="9610" extrusionOk="0">
                  <a:moveTo>
                    <a:pt x="0" y="0"/>
                  </a:moveTo>
                  <a:lnTo>
                    <a:pt x="594" y="9610"/>
                  </a:lnTo>
                  <a:cubicBezTo>
                    <a:pt x="868" y="9587"/>
                    <a:pt x="1141" y="9564"/>
                    <a:pt x="1370" y="9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2005070" y="3403039"/>
              <a:ext cx="62560" cy="728756"/>
            </a:xfrm>
            <a:custGeom>
              <a:avLst/>
              <a:gdLst/>
              <a:ahLst/>
              <a:cxnLst/>
              <a:rect l="l" t="t" r="r" b="b"/>
              <a:pathLst>
                <a:path w="823" h="9587" extrusionOk="0">
                  <a:moveTo>
                    <a:pt x="298" y="0"/>
                  </a:moveTo>
                  <a:lnTo>
                    <a:pt x="1" y="9587"/>
                  </a:lnTo>
                  <a:lnTo>
                    <a:pt x="823" y="958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213695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1" y="0"/>
                  </a:moveTo>
                  <a:lnTo>
                    <a:pt x="92" y="9564"/>
                  </a:lnTo>
                  <a:cubicBezTo>
                    <a:pt x="389" y="9564"/>
                    <a:pt x="663" y="9541"/>
                    <a:pt x="914" y="9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1579994" y="3370049"/>
              <a:ext cx="159708" cy="734001"/>
            </a:xfrm>
            <a:custGeom>
              <a:avLst/>
              <a:gdLst/>
              <a:ahLst/>
              <a:cxnLst/>
              <a:rect l="l" t="t" r="r" b="b"/>
              <a:pathLst>
                <a:path w="2101" h="9656" extrusionOk="0">
                  <a:moveTo>
                    <a:pt x="2101" y="0"/>
                  </a:moveTo>
                  <a:lnTo>
                    <a:pt x="1" y="9519"/>
                  </a:lnTo>
                  <a:cubicBezTo>
                    <a:pt x="206" y="9564"/>
                    <a:pt x="457" y="9610"/>
                    <a:pt x="777" y="9655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1727463" y="3390877"/>
              <a:ext cx="104217" cy="732252"/>
            </a:xfrm>
            <a:custGeom>
              <a:avLst/>
              <a:gdLst/>
              <a:ahLst/>
              <a:cxnLst/>
              <a:rect l="l" t="t" r="r" b="b"/>
              <a:pathLst>
                <a:path w="1371" h="9633" extrusionOk="0">
                  <a:moveTo>
                    <a:pt x="1370" y="0"/>
                  </a:moveTo>
                  <a:lnTo>
                    <a:pt x="1" y="9541"/>
                  </a:lnTo>
                  <a:cubicBezTo>
                    <a:pt x="229" y="9587"/>
                    <a:pt x="503" y="9610"/>
                    <a:pt x="777" y="9633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1866266" y="3403039"/>
              <a:ext cx="69478" cy="727007"/>
            </a:xfrm>
            <a:custGeom>
              <a:avLst/>
              <a:gdLst/>
              <a:ahLst/>
              <a:cxnLst/>
              <a:rect l="l" t="t" r="r" b="b"/>
              <a:pathLst>
                <a:path w="914" h="9564" extrusionOk="0">
                  <a:moveTo>
                    <a:pt x="914" y="0"/>
                  </a:moveTo>
                  <a:lnTo>
                    <a:pt x="1" y="9541"/>
                  </a:lnTo>
                  <a:cubicBezTo>
                    <a:pt x="275" y="9541"/>
                    <a:pt x="549" y="9564"/>
                    <a:pt x="823" y="9564"/>
                  </a:cubicBezTo>
                  <a:lnTo>
                    <a:pt x="9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2628013" y="2268287"/>
              <a:ext cx="225613" cy="591929"/>
            </a:xfrm>
            <a:custGeom>
              <a:avLst/>
              <a:gdLst/>
              <a:ahLst/>
              <a:cxnLst/>
              <a:rect l="l" t="t" r="r" b="b"/>
              <a:pathLst>
                <a:path w="2968" h="7787" extrusionOk="0">
                  <a:moveTo>
                    <a:pt x="959" y="0"/>
                  </a:moveTo>
                  <a:lnTo>
                    <a:pt x="46" y="6232"/>
                  </a:lnTo>
                  <a:cubicBezTo>
                    <a:pt x="0" y="7031"/>
                    <a:pt x="617" y="7738"/>
                    <a:pt x="1415" y="7784"/>
                  </a:cubicBezTo>
                  <a:cubicBezTo>
                    <a:pt x="1443" y="7785"/>
                    <a:pt x="1471" y="7786"/>
                    <a:pt x="1499" y="7786"/>
                  </a:cubicBezTo>
                  <a:cubicBezTo>
                    <a:pt x="2263" y="7786"/>
                    <a:pt x="2923" y="7185"/>
                    <a:pt x="2968" y="6414"/>
                  </a:cubicBezTo>
                  <a:lnTo>
                    <a:pt x="2762" y="46"/>
                  </a:lnTo>
                  <a:lnTo>
                    <a:pt x="959" y="0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2601940" y="2009684"/>
              <a:ext cx="326332" cy="308089"/>
            </a:xfrm>
            <a:custGeom>
              <a:avLst/>
              <a:gdLst/>
              <a:ahLst/>
              <a:cxnLst/>
              <a:rect l="l" t="t" r="r" b="b"/>
              <a:pathLst>
                <a:path w="4293" h="4053" extrusionOk="0">
                  <a:moveTo>
                    <a:pt x="2340" y="1"/>
                  </a:moveTo>
                  <a:cubicBezTo>
                    <a:pt x="2337" y="1"/>
                    <a:pt x="2333" y="1"/>
                    <a:pt x="2329" y="1"/>
                  </a:cubicBezTo>
                  <a:cubicBezTo>
                    <a:pt x="2032" y="70"/>
                    <a:pt x="2032" y="1759"/>
                    <a:pt x="2032" y="1759"/>
                  </a:cubicBezTo>
                  <a:cubicBezTo>
                    <a:pt x="2032" y="1759"/>
                    <a:pt x="1661" y="273"/>
                    <a:pt x="1324" y="273"/>
                  </a:cubicBezTo>
                  <a:cubicBezTo>
                    <a:pt x="1317" y="273"/>
                    <a:pt x="1309" y="274"/>
                    <a:pt x="1302" y="275"/>
                  </a:cubicBezTo>
                  <a:cubicBezTo>
                    <a:pt x="982" y="321"/>
                    <a:pt x="1348" y="2695"/>
                    <a:pt x="1348" y="2695"/>
                  </a:cubicBezTo>
                  <a:cubicBezTo>
                    <a:pt x="1348" y="2695"/>
                    <a:pt x="556" y="1923"/>
                    <a:pt x="269" y="1923"/>
                  </a:cubicBezTo>
                  <a:cubicBezTo>
                    <a:pt x="244" y="1923"/>
                    <a:pt x="223" y="1929"/>
                    <a:pt x="206" y="1942"/>
                  </a:cubicBezTo>
                  <a:cubicBezTo>
                    <a:pt x="1" y="2101"/>
                    <a:pt x="891" y="3334"/>
                    <a:pt x="1507" y="3813"/>
                  </a:cubicBezTo>
                  <a:lnTo>
                    <a:pt x="1530" y="3813"/>
                  </a:lnTo>
                  <a:cubicBezTo>
                    <a:pt x="1728" y="3975"/>
                    <a:pt x="1965" y="4052"/>
                    <a:pt x="2202" y="4052"/>
                  </a:cubicBezTo>
                  <a:cubicBezTo>
                    <a:pt x="2566" y="4052"/>
                    <a:pt x="2930" y="3871"/>
                    <a:pt x="3151" y="3539"/>
                  </a:cubicBezTo>
                  <a:cubicBezTo>
                    <a:pt x="3311" y="3311"/>
                    <a:pt x="3493" y="3014"/>
                    <a:pt x="3699" y="2649"/>
                  </a:cubicBezTo>
                  <a:cubicBezTo>
                    <a:pt x="4224" y="1668"/>
                    <a:pt x="4292" y="1348"/>
                    <a:pt x="4132" y="1325"/>
                  </a:cubicBezTo>
                  <a:cubicBezTo>
                    <a:pt x="4130" y="1325"/>
                    <a:pt x="4128" y="1325"/>
                    <a:pt x="4125" y="1325"/>
                  </a:cubicBezTo>
                  <a:cubicBezTo>
                    <a:pt x="3953" y="1325"/>
                    <a:pt x="3288" y="2101"/>
                    <a:pt x="3288" y="2101"/>
                  </a:cubicBezTo>
                  <a:cubicBezTo>
                    <a:pt x="3288" y="2101"/>
                    <a:pt x="3767" y="458"/>
                    <a:pt x="3493" y="412"/>
                  </a:cubicBezTo>
                  <a:cubicBezTo>
                    <a:pt x="3489" y="411"/>
                    <a:pt x="3484" y="411"/>
                    <a:pt x="3480" y="411"/>
                  </a:cubicBezTo>
                  <a:cubicBezTo>
                    <a:pt x="3204" y="411"/>
                    <a:pt x="2740" y="1736"/>
                    <a:pt x="2740" y="1736"/>
                  </a:cubicBezTo>
                  <a:cubicBezTo>
                    <a:pt x="2740" y="1736"/>
                    <a:pt x="2629" y="1"/>
                    <a:pt x="2340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980821" y="1861607"/>
              <a:ext cx="104141" cy="207217"/>
            </a:xfrm>
            <a:custGeom>
              <a:avLst/>
              <a:gdLst/>
              <a:ahLst/>
              <a:cxnLst/>
              <a:rect l="l" t="t" r="r" b="b"/>
              <a:pathLst>
                <a:path w="1370" h="2726" extrusionOk="0">
                  <a:moveTo>
                    <a:pt x="105" y="0"/>
                  </a:moveTo>
                  <a:cubicBezTo>
                    <a:pt x="93" y="0"/>
                    <a:pt x="81" y="3"/>
                    <a:pt x="69" y="9"/>
                  </a:cubicBezTo>
                  <a:cubicBezTo>
                    <a:pt x="23" y="9"/>
                    <a:pt x="0" y="78"/>
                    <a:pt x="0" y="123"/>
                  </a:cubicBezTo>
                  <a:lnTo>
                    <a:pt x="137" y="511"/>
                  </a:lnTo>
                  <a:cubicBezTo>
                    <a:pt x="320" y="1036"/>
                    <a:pt x="640" y="1493"/>
                    <a:pt x="1165" y="1949"/>
                  </a:cubicBezTo>
                  <a:cubicBezTo>
                    <a:pt x="1210" y="1995"/>
                    <a:pt x="1210" y="2018"/>
                    <a:pt x="1210" y="2041"/>
                  </a:cubicBezTo>
                  <a:cubicBezTo>
                    <a:pt x="1187" y="2132"/>
                    <a:pt x="1119" y="2292"/>
                    <a:pt x="640" y="2566"/>
                  </a:cubicBezTo>
                  <a:cubicBezTo>
                    <a:pt x="594" y="2588"/>
                    <a:pt x="571" y="2657"/>
                    <a:pt x="594" y="2703"/>
                  </a:cubicBezTo>
                  <a:cubicBezTo>
                    <a:pt x="617" y="2725"/>
                    <a:pt x="640" y="2725"/>
                    <a:pt x="685" y="2725"/>
                  </a:cubicBezTo>
                  <a:lnTo>
                    <a:pt x="708" y="2725"/>
                  </a:lnTo>
                  <a:cubicBezTo>
                    <a:pt x="1142" y="2474"/>
                    <a:pt x="1347" y="2246"/>
                    <a:pt x="1370" y="2064"/>
                  </a:cubicBezTo>
                  <a:cubicBezTo>
                    <a:pt x="1370" y="1995"/>
                    <a:pt x="1370" y="1904"/>
                    <a:pt x="1279" y="1835"/>
                  </a:cubicBezTo>
                  <a:cubicBezTo>
                    <a:pt x="776" y="1402"/>
                    <a:pt x="457" y="945"/>
                    <a:pt x="297" y="466"/>
                  </a:cubicBezTo>
                  <a:lnTo>
                    <a:pt x="183" y="55"/>
                  </a:lnTo>
                  <a:cubicBezTo>
                    <a:pt x="166" y="21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16481" y="1811437"/>
              <a:ext cx="288097" cy="188821"/>
            </a:xfrm>
            <a:custGeom>
              <a:avLst/>
              <a:gdLst/>
              <a:ahLst/>
              <a:cxnLst/>
              <a:rect l="l" t="t" r="r" b="b"/>
              <a:pathLst>
                <a:path w="3790" h="2484" extrusionOk="0">
                  <a:moveTo>
                    <a:pt x="2124" y="1"/>
                  </a:moveTo>
                  <a:cubicBezTo>
                    <a:pt x="2072" y="1"/>
                    <a:pt x="2018" y="3"/>
                    <a:pt x="1963" y="7"/>
                  </a:cubicBezTo>
                  <a:cubicBezTo>
                    <a:pt x="228" y="144"/>
                    <a:pt x="0" y="1308"/>
                    <a:pt x="0" y="1308"/>
                  </a:cubicBezTo>
                  <a:cubicBezTo>
                    <a:pt x="0" y="1308"/>
                    <a:pt x="838" y="2484"/>
                    <a:pt x="2190" y="2484"/>
                  </a:cubicBezTo>
                  <a:cubicBezTo>
                    <a:pt x="2664" y="2484"/>
                    <a:pt x="3202" y="2339"/>
                    <a:pt x="3789" y="1947"/>
                  </a:cubicBezTo>
                  <a:cubicBezTo>
                    <a:pt x="3789" y="1947"/>
                    <a:pt x="3704" y="1"/>
                    <a:pt x="2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689304" y="1837738"/>
              <a:ext cx="161456" cy="156515"/>
            </a:xfrm>
            <a:custGeom>
              <a:avLst/>
              <a:gdLst/>
              <a:ahLst/>
              <a:cxnLst/>
              <a:rect l="l" t="t" r="r" b="b"/>
              <a:pathLst>
                <a:path w="2124" h="2059" extrusionOk="0">
                  <a:moveTo>
                    <a:pt x="1065" y="0"/>
                  </a:moveTo>
                  <a:cubicBezTo>
                    <a:pt x="1037" y="0"/>
                    <a:pt x="1010" y="1"/>
                    <a:pt x="982" y="4"/>
                  </a:cubicBezTo>
                  <a:cubicBezTo>
                    <a:pt x="434" y="49"/>
                    <a:pt x="1" y="529"/>
                    <a:pt x="46" y="1099"/>
                  </a:cubicBezTo>
                  <a:cubicBezTo>
                    <a:pt x="91" y="1655"/>
                    <a:pt x="546" y="2059"/>
                    <a:pt x="1097" y="2059"/>
                  </a:cubicBezTo>
                  <a:cubicBezTo>
                    <a:pt x="1112" y="2059"/>
                    <a:pt x="1127" y="2059"/>
                    <a:pt x="1142" y="2058"/>
                  </a:cubicBezTo>
                  <a:cubicBezTo>
                    <a:pt x="1713" y="2012"/>
                    <a:pt x="2124" y="1510"/>
                    <a:pt x="2078" y="940"/>
                  </a:cubicBezTo>
                  <a:cubicBezTo>
                    <a:pt x="2056" y="418"/>
                    <a:pt x="1600" y="0"/>
                    <a:pt x="1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616481" y="1794866"/>
              <a:ext cx="293266" cy="164648"/>
            </a:xfrm>
            <a:custGeom>
              <a:avLst/>
              <a:gdLst/>
              <a:ahLst/>
              <a:cxnLst/>
              <a:rect l="l" t="t" r="r" b="b"/>
              <a:pathLst>
                <a:path w="3858" h="2166" extrusionOk="0">
                  <a:moveTo>
                    <a:pt x="1907" y="1"/>
                  </a:moveTo>
                  <a:cubicBezTo>
                    <a:pt x="1496" y="1"/>
                    <a:pt x="1087" y="121"/>
                    <a:pt x="753" y="362"/>
                  </a:cubicBezTo>
                  <a:cubicBezTo>
                    <a:pt x="320" y="659"/>
                    <a:pt x="46" y="1115"/>
                    <a:pt x="0" y="1595"/>
                  </a:cubicBezTo>
                  <a:cubicBezTo>
                    <a:pt x="251" y="1184"/>
                    <a:pt x="571" y="864"/>
                    <a:pt x="936" y="682"/>
                  </a:cubicBezTo>
                  <a:cubicBezTo>
                    <a:pt x="1276" y="522"/>
                    <a:pt x="1634" y="449"/>
                    <a:pt x="1994" y="449"/>
                  </a:cubicBezTo>
                  <a:cubicBezTo>
                    <a:pt x="2045" y="449"/>
                    <a:pt x="2095" y="451"/>
                    <a:pt x="2146" y="454"/>
                  </a:cubicBezTo>
                  <a:cubicBezTo>
                    <a:pt x="2579" y="499"/>
                    <a:pt x="2945" y="659"/>
                    <a:pt x="3241" y="956"/>
                  </a:cubicBezTo>
                  <a:cubicBezTo>
                    <a:pt x="3515" y="1275"/>
                    <a:pt x="3698" y="1709"/>
                    <a:pt x="3789" y="2165"/>
                  </a:cubicBezTo>
                  <a:cubicBezTo>
                    <a:pt x="3858" y="1686"/>
                    <a:pt x="3789" y="1184"/>
                    <a:pt x="3492" y="773"/>
                  </a:cubicBezTo>
                  <a:cubicBezTo>
                    <a:pt x="3355" y="545"/>
                    <a:pt x="3173" y="362"/>
                    <a:pt x="2945" y="225"/>
                  </a:cubicBezTo>
                  <a:cubicBezTo>
                    <a:pt x="2716" y="111"/>
                    <a:pt x="2442" y="43"/>
                    <a:pt x="2191" y="20"/>
                  </a:cubicBezTo>
                  <a:cubicBezTo>
                    <a:pt x="2097" y="7"/>
                    <a:pt x="2002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2077968" y="1772062"/>
              <a:ext cx="286349" cy="189201"/>
            </a:xfrm>
            <a:custGeom>
              <a:avLst/>
              <a:gdLst/>
              <a:ahLst/>
              <a:cxnLst/>
              <a:rect l="l" t="t" r="r" b="b"/>
              <a:pathLst>
                <a:path w="3767" h="2489" extrusionOk="0">
                  <a:moveTo>
                    <a:pt x="1707" y="0"/>
                  </a:moveTo>
                  <a:cubicBezTo>
                    <a:pt x="1" y="0"/>
                    <a:pt x="23" y="2032"/>
                    <a:pt x="23" y="2032"/>
                  </a:cubicBezTo>
                  <a:cubicBezTo>
                    <a:pt x="581" y="2362"/>
                    <a:pt x="1086" y="2488"/>
                    <a:pt x="1530" y="2488"/>
                  </a:cubicBezTo>
                  <a:cubicBezTo>
                    <a:pt x="2957" y="2488"/>
                    <a:pt x="3767" y="1187"/>
                    <a:pt x="3767" y="1187"/>
                  </a:cubicBezTo>
                  <a:cubicBezTo>
                    <a:pt x="3767" y="1187"/>
                    <a:pt x="3470" y="23"/>
                    <a:pt x="1735" y="0"/>
                  </a:cubicBezTo>
                  <a:cubicBezTo>
                    <a:pt x="1726" y="0"/>
                    <a:pt x="1716" y="0"/>
                    <a:pt x="1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2131787" y="1797983"/>
              <a:ext cx="157959" cy="156287"/>
            </a:xfrm>
            <a:custGeom>
              <a:avLst/>
              <a:gdLst/>
              <a:ahLst/>
              <a:cxnLst/>
              <a:rect l="l" t="t" r="r" b="b"/>
              <a:pathLst>
                <a:path w="2078" h="2056" extrusionOk="0">
                  <a:moveTo>
                    <a:pt x="1011" y="1"/>
                  </a:moveTo>
                  <a:cubicBezTo>
                    <a:pt x="480" y="1"/>
                    <a:pt x="23" y="449"/>
                    <a:pt x="23" y="1006"/>
                  </a:cubicBezTo>
                  <a:cubicBezTo>
                    <a:pt x="0" y="1577"/>
                    <a:pt x="457" y="2033"/>
                    <a:pt x="1027" y="2056"/>
                  </a:cubicBezTo>
                  <a:cubicBezTo>
                    <a:pt x="1598" y="2056"/>
                    <a:pt x="2055" y="1599"/>
                    <a:pt x="2077" y="1029"/>
                  </a:cubicBezTo>
                  <a:cubicBezTo>
                    <a:pt x="2077" y="481"/>
                    <a:pt x="1621" y="2"/>
                    <a:pt x="1050" y="2"/>
                  </a:cubicBezTo>
                  <a:cubicBezTo>
                    <a:pt x="1037" y="1"/>
                    <a:pt x="1024" y="1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2071051" y="1754578"/>
              <a:ext cx="293266" cy="171946"/>
            </a:xfrm>
            <a:custGeom>
              <a:avLst/>
              <a:gdLst/>
              <a:ahLst/>
              <a:cxnLst/>
              <a:rect l="l" t="t" r="r" b="b"/>
              <a:pathLst>
                <a:path w="3858" h="2262" extrusionOk="0">
                  <a:moveTo>
                    <a:pt x="1933" y="0"/>
                  </a:moveTo>
                  <a:cubicBezTo>
                    <a:pt x="1814" y="0"/>
                    <a:pt x="1694" y="9"/>
                    <a:pt x="1575" y="25"/>
                  </a:cubicBezTo>
                  <a:cubicBezTo>
                    <a:pt x="1324" y="71"/>
                    <a:pt x="1073" y="139"/>
                    <a:pt x="845" y="299"/>
                  </a:cubicBezTo>
                  <a:cubicBezTo>
                    <a:pt x="617" y="436"/>
                    <a:pt x="434" y="641"/>
                    <a:pt x="320" y="847"/>
                  </a:cubicBezTo>
                  <a:cubicBezTo>
                    <a:pt x="69" y="1303"/>
                    <a:pt x="0" y="1805"/>
                    <a:pt x="114" y="2262"/>
                  </a:cubicBezTo>
                  <a:cubicBezTo>
                    <a:pt x="183" y="1805"/>
                    <a:pt x="343" y="1372"/>
                    <a:pt x="594" y="1052"/>
                  </a:cubicBezTo>
                  <a:cubicBezTo>
                    <a:pt x="868" y="710"/>
                    <a:pt x="1233" y="527"/>
                    <a:pt x="1644" y="481"/>
                  </a:cubicBezTo>
                  <a:cubicBezTo>
                    <a:pt x="1767" y="461"/>
                    <a:pt x="1892" y="451"/>
                    <a:pt x="2018" y="451"/>
                  </a:cubicBezTo>
                  <a:cubicBezTo>
                    <a:pt x="2311" y="451"/>
                    <a:pt x="2605" y="507"/>
                    <a:pt x="2876" y="618"/>
                  </a:cubicBezTo>
                  <a:cubicBezTo>
                    <a:pt x="3242" y="801"/>
                    <a:pt x="3584" y="1098"/>
                    <a:pt x="3858" y="1463"/>
                  </a:cubicBezTo>
                  <a:cubicBezTo>
                    <a:pt x="3789" y="1006"/>
                    <a:pt x="3470" y="573"/>
                    <a:pt x="3036" y="299"/>
                  </a:cubicBezTo>
                  <a:cubicBezTo>
                    <a:pt x="2705" y="90"/>
                    <a:pt x="2320" y="0"/>
                    <a:pt x="1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2112707" y="1671418"/>
              <a:ext cx="183500" cy="41960"/>
            </a:xfrm>
            <a:custGeom>
              <a:avLst/>
              <a:gdLst/>
              <a:ahLst/>
              <a:cxnLst/>
              <a:rect l="l" t="t" r="r" b="b"/>
              <a:pathLst>
                <a:path w="2414" h="552" extrusionOk="0">
                  <a:moveTo>
                    <a:pt x="1233" y="0"/>
                  </a:moveTo>
                  <a:cubicBezTo>
                    <a:pt x="982" y="0"/>
                    <a:pt x="708" y="23"/>
                    <a:pt x="457" y="115"/>
                  </a:cubicBezTo>
                  <a:cubicBezTo>
                    <a:pt x="320" y="137"/>
                    <a:pt x="206" y="206"/>
                    <a:pt x="91" y="252"/>
                  </a:cubicBezTo>
                  <a:cubicBezTo>
                    <a:pt x="0" y="297"/>
                    <a:pt x="46" y="434"/>
                    <a:pt x="137" y="434"/>
                  </a:cubicBezTo>
                  <a:lnTo>
                    <a:pt x="160" y="434"/>
                  </a:lnTo>
                  <a:cubicBezTo>
                    <a:pt x="274" y="411"/>
                    <a:pt x="388" y="388"/>
                    <a:pt x="502" y="388"/>
                  </a:cubicBezTo>
                  <a:cubicBezTo>
                    <a:pt x="628" y="366"/>
                    <a:pt x="748" y="360"/>
                    <a:pt x="865" y="360"/>
                  </a:cubicBezTo>
                  <a:cubicBezTo>
                    <a:pt x="982" y="360"/>
                    <a:pt x="1096" y="366"/>
                    <a:pt x="1210" y="366"/>
                  </a:cubicBezTo>
                  <a:cubicBezTo>
                    <a:pt x="1461" y="366"/>
                    <a:pt x="1689" y="411"/>
                    <a:pt x="1917" y="457"/>
                  </a:cubicBezTo>
                  <a:cubicBezTo>
                    <a:pt x="2032" y="480"/>
                    <a:pt x="2146" y="503"/>
                    <a:pt x="2260" y="548"/>
                  </a:cubicBezTo>
                  <a:cubicBezTo>
                    <a:pt x="2268" y="550"/>
                    <a:pt x="2276" y="551"/>
                    <a:pt x="2283" y="551"/>
                  </a:cubicBezTo>
                  <a:cubicBezTo>
                    <a:pt x="2362" y="551"/>
                    <a:pt x="2414" y="451"/>
                    <a:pt x="2351" y="388"/>
                  </a:cubicBezTo>
                  <a:cubicBezTo>
                    <a:pt x="2237" y="320"/>
                    <a:pt x="2123" y="252"/>
                    <a:pt x="2009" y="183"/>
                  </a:cubicBezTo>
                  <a:cubicBezTo>
                    <a:pt x="1758" y="92"/>
                    <a:pt x="1507" y="0"/>
                    <a:pt x="1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58898" y="1702508"/>
              <a:ext cx="179699" cy="56555"/>
            </a:xfrm>
            <a:custGeom>
              <a:avLst/>
              <a:gdLst/>
              <a:ahLst/>
              <a:cxnLst/>
              <a:rect l="l" t="t" r="r" b="b"/>
              <a:pathLst>
                <a:path w="2364" h="744" extrusionOk="0">
                  <a:moveTo>
                    <a:pt x="1589" y="0"/>
                  </a:moveTo>
                  <a:cubicBezTo>
                    <a:pt x="1427" y="0"/>
                    <a:pt x="1264" y="20"/>
                    <a:pt x="1108" y="48"/>
                  </a:cubicBezTo>
                  <a:cubicBezTo>
                    <a:pt x="834" y="94"/>
                    <a:pt x="583" y="208"/>
                    <a:pt x="378" y="345"/>
                  </a:cubicBezTo>
                  <a:cubicBezTo>
                    <a:pt x="264" y="413"/>
                    <a:pt x="150" y="504"/>
                    <a:pt x="58" y="596"/>
                  </a:cubicBezTo>
                  <a:cubicBezTo>
                    <a:pt x="1" y="653"/>
                    <a:pt x="56" y="743"/>
                    <a:pt x="116" y="743"/>
                  </a:cubicBezTo>
                  <a:cubicBezTo>
                    <a:pt x="127" y="743"/>
                    <a:pt x="139" y="740"/>
                    <a:pt x="150" y="733"/>
                  </a:cubicBezTo>
                  <a:cubicBezTo>
                    <a:pt x="264" y="687"/>
                    <a:pt x="378" y="641"/>
                    <a:pt x="492" y="596"/>
                  </a:cubicBezTo>
                  <a:cubicBezTo>
                    <a:pt x="720" y="504"/>
                    <a:pt x="949" y="436"/>
                    <a:pt x="1177" y="390"/>
                  </a:cubicBezTo>
                  <a:cubicBezTo>
                    <a:pt x="1405" y="368"/>
                    <a:pt x="1633" y="322"/>
                    <a:pt x="1862" y="322"/>
                  </a:cubicBezTo>
                  <a:cubicBezTo>
                    <a:pt x="1930" y="310"/>
                    <a:pt x="1993" y="310"/>
                    <a:pt x="2053" y="310"/>
                  </a:cubicBezTo>
                  <a:cubicBezTo>
                    <a:pt x="2113" y="310"/>
                    <a:pt x="2170" y="310"/>
                    <a:pt x="2227" y="299"/>
                  </a:cubicBezTo>
                  <a:lnTo>
                    <a:pt x="2250" y="299"/>
                  </a:lnTo>
                  <a:cubicBezTo>
                    <a:pt x="2341" y="299"/>
                    <a:pt x="2364" y="162"/>
                    <a:pt x="2272" y="139"/>
                  </a:cubicBezTo>
                  <a:cubicBezTo>
                    <a:pt x="2135" y="94"/>
                    <a:pt x="2021" y="48"/>
                    <a:pt x="1884" y="25"/>
                  </a:cubicBezTo>
                  <a:cubicBezTo>
                    <a:pt x="1789" y="8"/>
                    <a:pt x="1689" y="0"/>
                    <a:pt x="1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944410" y="2102271"/>
              <a:ext cx="130138" cy="42872"/>
            </a:xfrm>
            <a:custGeom>
              <a:avLst/>
              <a:gdLst/>
              <a:ahLst/>
              <a:cxnLst/>
              <a:rect l="l" t="t" r="r" b="b"/>
              <a:pathLst>
                <a:path w="1712" h="564" extrusionOk="0">
                  <a:moveTo>
                    <a:pt x="105" y="1"/>
                  </a:moveTo>
                  <a:cubicBezTo>
                    <a:pt x="80" y="1"/>
                    <a:pt x="59" y="12"/>
                    <a:pt x="46" y="39"/>
                  </a:cubicBezTo>
                  <a:cubicBezTo>
                    <a:pt x="0" y="62"/>
                    <a:pt x="23" y="130"/>
                    <a:pt x="46" y="153"/>
                  </a:cubicBezTo>
                  <a:cubicBezTo>
                    <a:pt x="388" y="427"/>
                    <a:pt x="822" y="564"/>
                    <a:pt x="1233" y="564"/>
                  </a:cubicBezTo>
                  <a:cubicBezTo>
                    <a:pt x="1370" y="564"/>
                    <a:pt x="1507" y="564"/>
                    <a:pt x="1644" y="541"/>
                  </a:cubicBezTo>
                  <a:cubicBezTo>
                    <a:pt x="1689" y="518"/>
                    <a:pt x="1712" y="472"/>
                    <a:pt x="1712" y="427"/>
                  </a:cubicBezTo>
                  <a:cubicBezTo>
                    <a:pt x="1689" y="381"/>
                    <a:pt x="1644" y="358"/>
                    <a:pt x="1598" y="358"/>
                  </a:cubicBezTo>
                  <a:cubicBezTo>
                    <a:pt x="1480" y="385"/>
                    <a:pt x="1361" y="398"/>
                    <a:pt x="1242" y="398"/>
                  </a:cubicBezTo>
                  <a:cubicBezTo>
                    <a:pt x="855" y="398"/>
                    <a:pt x="474" y="260"/>
                    <a:pt x="160" y="16"/>
                  </a:cubicBezTo>
                  <a:cubicBezTo>
                    <a:pt x="141" y="6"/>
                    <a:pt x="122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1272893" y="1219737"/>
              <a:ext cx="1326158" cy="769272"/>
            </a:xfrm>
            <a:custGeom>
              <a:avLst/>
              <a:gdLst/>
              <a:ahLst/>
              <a:cxnLst/>
              <a:rect l="l" t="t" r="r" b="b"/>
              <a:pathLst>
                <a:path w="17446" h="10120" extrusionOk="0">
                  <a:moveTo>
                    <a:pt x="9590" y="1"/>
                  </a:moveTo>
                  <a:cubicBezTo>
                    <a:pt x="9333" y="1"/>
                    <a:pt x="9066" y="10"/>
                    <a:pt x="8788" y="31"/>
                  </a:cubicBezTo>
                  <a:lnTo>
                    <a:pt x="8766" y="31"/>
                  </a:lnTo>
                  <a:cubicBezTo>
                    <a:pt x="1" y="693"/>
                    <a:pt x="3173" y="10119"/>
                    <a:pt x="3173" y="10119"/>
                  </a:cubicBezTo>
                  <a:cubicBezTo>
                    <a:pt x="3173" y="10119"/>
                    <a:pt x="3721" y="8522"/>
                    <a:pt x="4132" y="6125"/>
                  </a:cubicBezTo>
                  <a:cubicBezTo>
                    <a:pt x="7853" y="5669"/>
                    <a:pt x="8948" y="3409"/>
                    <a:pt x="9017" y="3249"/>
                  </a:cubicBezTo>
                  <a:cubicBezTo>
                    <a:pt x="9106" y="3383"/>
                    <a:pt x="10463" y="5375"/>
                    <a:pt x="14028" y="5375"/>
                  </a:cubicBezTo>
                  <a:cubicBezTo>
                    <a:pt x="14107" y="5375"/>
                    <a:pt x="14186" y="5374"/>
                    <a:pt x="14267" y="5372"/>
                  </a:cubicBezTo>
                  <a:cubicBezTo>
                    <a:pt x="15043" y="7677"/>
                    <a:pt x="15819" y="9161"/>
                    <a:pt x="15819" y="9161"/>
                  </a:cubicBezTo>
                  <a:cubicBezTo>
                    <a:pt x="15819" y="9161"/>
                    <a:pt x="17445" y="1"/>
                    <a:pt x="9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2010315" y="2514652"/>
              <a:ext cx="237775" cy="230858"/>
            </a:xfrm>
            <a:custGeom>
              <a:avLst/>
              <a:gdLst/>
              <a:ahLst/>
              <a:cxnLst/>
              <a:rect l="l" t="t" r="r" b="b"/>
              <a:pathLst>
                <a:path w="3128" h="3037" extrusionOk="0">
                  <a:moveTo>
                    <a:pt x="2009" y="1"/>
                  </a:moveTo>
                  <a:lnTo>
                    <a:pt x="0" y="1986"/>
                  </a:lnTo>
                  <a:lnTo>
                    <a:pt x="982" y="3036"/>
                  </a:lnTo>
                  <a:lnTo>
                    <a:pt x="3128" y="731"/>
                  </a:lnTo>
                  <a:lnTo>
                    <a:pt x="20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805606" y="2514652"/>
              <a:ext cx="239447" cy="230858"/>
            </a:xfrm>
            <a:custGeom>
              <a:avLst/>
              <a:gdLst/>
              <a:ahLst/>
              <a:cxnLst/>
              <a:rect l="l" t="t" r="r" b="b"/>
              <a:pathLst>
                <a:path w="3150" h="3037" extrusionOk="0">
                  <a:moveTo>
                    <a:pt x="1119" y="1"/>
                  </a:moveTo>
                  <a:lnTo>
                    <a:pt x="0" y="731"/>
                  </a:lnTo>
                  <a:lnTo>
                    <a:pt x="2146" y="3036"/>
                  </a:lnTo>
                  <a:lnTo>
                    <a:pt x="3150" y="1986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2248014" y="2569155"/>
              <a:ext cx="156211" cy="594513"/>
            </a:xfrm>
            <a:custGeom>
              <a:avLst/>
              <a:gdLst/>
              <a:ahLst/>
              <a:cxnLst/>
              <a:rect l="l" t="t" r="r" b="b"/>
              <a:pathLst>
                <a:path w="2055" h="7821" extrusionOk="0">
                  <a:moveTo>
                    <a:pt x="234" y="0"/>
                  </a:moveTo>
                  <a:cubicBezTo>
                    <a:pt x="93" y="0"/>
                    <a:pt x="1" y="14"/>
                    <a:pt x="1" y="14"/>
                  </a:cubicBezTo>
                  <a:lnTo>
                    <a:pt x="1621" y="7820"/>
                  </a:lnTo>
                  <a:cubicBezTo>
                    <a:pt x="1621" y="7820"/>
                    <a:pt x="2055" y="5424"/>
                    <a:pt x="1279" y="333"/>
                  </a:cubicBezTo>
                  <a:cubicBezTo>
                    <a:pt x="950" y="49"/>
                    <a:pt x="503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651144" y="2566418"/>
              <a:ext cx="154538" cy="597250"/>
            </a:xfrm>
            <a:custGeom>
              <a:avLst/>
              <a:gdLst/>
              <a:ahLst/>
              <a:cxnLst/>
              <a:rect l="l" t="t" r="r" b="b"/>
              <a:pathLst>
                <a:path w="2033" h="7857" extrusionOk="0">
                  <a:moveTo>
                    <a:pt x="1628" y="1"/>
                  </a:moveTo>
                  <a:cubicBezTo>
                    <a:pt x="1363" y="1"/>
                    <a:pt x="1021" y="66"/>
                    <a:pt x="777" y="347"/>
                  </a:cubicBezTo>
                  <a:cubicBezTo>
                    <a:pt x="1" y="5437"/>
                    <a:pt x="457" y="7856"/>
                    <a:pt x="457" y="7856"/>
                  </a:cubicBezTo>
                  <a:lnTo>
                    <a:pt x="2032" y="50"/>
                  </a:lnTo>
                  <a:cubicBezTo>
                    <a:pt x="2032" y="50"/>
                    <a:pt x="1859" y="1"/>
                    <a:pt x="1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699718" y="2639241"/>
              <a:ext cx="610857" cy="826663"/>
            </a:xfrm>
            <a:custGeom>
              <a:avLst/>
              <a:gdLst/>
              <a:ahLst/>
              <a:cxnLst/>
              <a:rect l="l" t="t" r="r" b="b"/>
              <a:pathLst>
                <a:path w="8036" h="10875" extrusionOk="0">
                  <a:moveTo>
                    <a:pt x="6245" y="1"/>
                  </a:moveTo>
                  <a:cubicBezTo>
                    <a:pt x="6218" y="1"/>
                    <a:pt x="6191" y="2"/>
                    <a:pt x="6164" y="5"/>
                  </a:cubicBezTo>
                  <a:lnTo>
                    <a:pt x="777" y="576"/>
                  </a:lnTo>
                  <a:cubicBezTo>
                    <a:pt x="320" y="621"/>
                    <a:pt x="1" y="1032"/>
                    <a:pt x="46" y="1489"/>
                  </a:cubicBezTo>
                  <a:lnTo>
                    <a:pt x="959" y="10139"/>
                  </a:lnTo>
                  <a:cubicBezTo>
                    <a:pt x="1002" y="10567"/>
                    <a:pt x="1365" y="10874"/>
                    <a:pt x="1786" y="10874"/>
                  </a:cubicBezTo>
                  <a:cubicBezTo>
                    <a:pt x="1814" y="10874"/>
                    <a:pt x="1843" y="10873"/>
                    <a:pt x="1872" y="10870"/>
                  </a:cubicBezTo>
                  <a:lnTo>
                    <a:pt x="7236" y="10322"/>
                  </a:lnTo>
                  <a:cubicBezTo>
                    <a:pt x="7693" y="10276"/>
                    <a:pt x="8035" y="9865"/>
                    <a:pt x="7990" y="9409"/>
                  </a:cubicBezTo>
                  <a:lnTo>
                    <a:pt x="7077" y="758"/>
                  </a:lnTo>
                  <a:cubicBezTo>
                    <a:pt x="7034" y="329"/>
                    <a:pt x="6668" y="1"/>
                    <a:pt x="6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845514" y="2696860"/>
              <a:ext cx="723587" cy="711424"/>
            </a:xfrm>
            <a:custGeom>
              <a:avLst/>
              <a:gdLst/>
              <a:ahLst/>
              <a:cxnLst/>
              <a:rect l="l" t="t" r="r" b="b"/>
              <a:pathLst>
                <a:path w="9519" h="9359" extrusionOk="0">
                  <a:moveTo>
                    <a:pt x="4383" y="0"/>
                  </a:moveTo>
                  <a:lnTo>
                    <a:pt x="3241" y="3150"/>
                  </a:lnTo>
                  <a:lnTo>
                    <a:pt x="0" y="3972"/>
                  </a:lnTo>
                  <a:lnTo>
                    <a:pt x="2625" y="6026"/>
                  </a:lnTo>
                  <a:lnTo>
                    <a:pt x="2420" y="9359"/>
                  </a:lnTo>
                  <a:lnTo>
                    <a:pt x="2420" y="9359"/>
                  </a:lnTo>
                  <a:lnTo>
                    <a:pt x="5204" y="7510"/>
                  </a:lnTo>
                  <a:lnTo>
                    <a:pt x="8308" y="8742"/>
                  </a:lnTo>
                  <a:lnTo>
                    <a:pt x="8308" y="8742"/>
                  </a:lnTo>
                  <a:lnTo>
                    <a:pt x="7395" y="5524"/>
                  </a:lnTo>
                  <a:lnTo>
                    <a:pt x="9518" y="2945"/>
                  </a:lnTo>
                  <a:lnTo>
                    <a:pt x="6186" y="2831"/>
                  </a:lnTo>
                  <a:lnTo>
                    <a:pt x="43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533169" y="3047289"/>
              <a:ext cx="595197" cy="263848"/>
            </a:xfrm>
            <a:custGeom>
              <a:avLst/>
              <a:gdLst/>
              <a:ahLst/>
              <a:cxnLst/>
              <a:rect l="l" t="t" r="r" b="b"/>
              <a:pathLst>
                <a:path w="7830" h="3471" extrusionOk="0">
                  <a:moveTo>
                    <a:pt x="7601" y="1"/>
                  </a:moveTo>
                  <a:lnTo>
                    <a:pt x="1324" y="572"/>
                  </a:lnTo>
                  <a:cubicBezTo>
                    <a:pt x="525" y="708"/>
                    <a:pt x="0" y="1462"/>
                    <a:pt x="137" y="2261"/>
                  </a:cubicBezTo>
                  <a:cubicBezTo>
                    <a:pt x="252" y="2945"/>
                    <a:pt x="868" y="3447"/>
                    <a:pt x="1530" y="3470"/>
                  </a:cubicBezTo>
                  <a:cubicBezTo>
                    <a:pt x="1690" y="3470"/>
                    <a:pt x="1849" y="3447"/>
                    <a:pt x="2009" y="3402"/>
                  </a:cubicBezTo>
                  <a:lnTo>
                    <a:pt x="7830" y="1644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2033195" y="2960936"/>
              <a:ext cx="277379" cy="219683"/>
            </a:xfrm>
            <a:custGeom>
              <a:avLst/>
              <a:gdLst/>
              <a:ahLst/>
              <a:cxnLst/>
              <a:rect l="l" t="t" r="r" b="b"/>
              <a:pathLst>
                <a:path w="3649" h="2890" extrusionOk="0">
                  <a:moveTo>
                    <a:pt x="1971" y="1"/>
                  </a:moveTo>
                  <a:cubicBezTo>
                    <a:pt x="1611" y="1"/>
                    <a:pt x="1" y="1163"/>
                    <a:pt x="65" y="1867"/>
                  </a:cubicBezTo>
                  <a:cubicBezTo>
                    <a:pt x="65" y="1890"/>
                    <a:pt x="65" y="1890"/>
                    <a:pt x="87" y="1890"/>
                  </a:cubicBezTo>
                  <a:cubicBezTo>
                    <a:pt x="149" y="2481"/>
                    <a:pt x="646" y="2890"/>
                    <a:pt x="1207" y="2890"/>
                  </a:cubicBezTo>
                  <a:cubicBezTo>
                    <a:pt x="1274" y="2890"/>
                    <a:pt x="1343" y="2884"/>
                    <a:pt x="1411" y="2872"/>
                  </a:cubicBezTo>
                  <a:cubicBezTo>
                    <a:pt x="1685" y="2826"/>
                    <a:pt x="2119" y="2689"/>
                    <a:pt x="2507" y="2552"/>
                  </a:cubicBezTo>
                  <a:cubicBezTo>
                    <a:pt x="3648" y="2118"/>
                    <a:pt x="3534" y="1776"/>
                    <a:pt x="3420" y="1662"/>
                  </a:cubicBezTo>
                  <a:cubicBezTo>
                    <a:pt x="3408" y="1643"/>
                    <a:pt x="3382" y="1635"/>
                    <a:pt x="3347" y="1635"/>
                  </a:cubicBezTo>
                  <a:cubicBezTo>
                    <a:pt x="3338" y="1635"/>
                    <a:pt x="3329" y="1636"/>
                    <a:pt x="3319" y="1637"/>
                  </a:cubicBezTo>
                  <a:lnTo>
                    <a:pt x="3319" y="1637"/>
                  </a:lnTo>
                  <a:cubicBezTo>
                    <a:pt x="3464" y="1542"/>
                    <a:pt x="3557" y="1433"/>
                    <a:pt x="3511" y="1319"/>
                  </a:cubicBezTo>
                  <a:cubicBezTo>
                    <a:pt x="3480" y="1245"/>
                    <a:pt x="3386" y="1218"/>
                    <a:pt x="3266" y="1218"/>
                  </a:cubicBezTo>
                  <a:cubicBezTo>
                    <a:pt x="3230" y="1218"/>
                    <a:pt x="3191" y="1220"/>
                    <a:pt x="3151" y="1224"/>
                  </a:cubicBezTo>
                  <a:lnTo>
                    <a:pt x="3151" y="1224"/>
                  </a:lnTo>
                  <a:cubicBezTo>
                    <a:pt x="3374" y="1132"/>
                    <a:pt x="3540" y="1005"/>
                    <a:pt x="3443" y="840"/>
                  </a:cubicBezTo>
                  <a:cubicBezTo>
                    <a:pt x="3409" y="778"/>
                    <a:pt x="3298" y="745"/>
                    <a:pt x="3149" y="731"/>
                  </a:cubicBezTo>
                  <a:lnTo>
                    <a:pt x="3149" y="731"/>
                  </a:lnTo>
                  <a:cubicBezTo>
                    <a:pt x="3276" y="678"/>
                    <a:pt x="3329" y="597"/>
                    <a:pt x="3237" y="475"/>
                  </a:cubicBezTo>
                  <a:cubicBezTo>
                    <a:pt x="3198" y="416"/>
                    <a:pt x="3094" y="393"/>
                    <a:pt x="2955" y="393"/>
                  </a:cubicBezTo>
                  <a:cubicBezTo>
                    <a:pt x="2443" y="393"/>
                    <a:pt x="1457" y="703"/>
                    <a:pt x="1457" y="703"/>
                  </a:cubicBezTo>
                  <a:cubicBezTo>
                    <a:pt x="1457" y="703"/>
                    <a:pt x="2324" y="315"/>
                    <a:pt x="2028" y="18"/>
                  </a:cubicBezTo>
                  <a:cubicBezTo>
                    <a:pt x="2016" y="7"/>
                    <a:pt x="1997" y="1"/>
                    <a:pt x="1971" y="1"/>
                  </a:cubicBezTo>
                  <a:close/>
                </a:path>
              </a:pathLst>
            </a:custGeom>
            <a:solidFill>
              <a:srgbClr val="FF633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397862" y="1295828"/>
              <a:ext cx="1091195" cy="569960"/>
            </a:xfrm>
            <a:custGeom>
              <a:avLst/>
              <a:gdLst/>
              <a:ahLst/>
              <a:cxnLst/>
              <a:rect l="l" t="t" r="r" b="b"/>
              <a:pathLst>
                <a:path w="14355" h="7498" extrusionOk="0">
                  <a:moveTo>
                    <a:pt x="7761" y="1"/>
                  </a:moveTo>
                  <a:cubicBezTo>
                    <a:pt x="7612" y="1"/>
                    <a:pt x="7460" y="4"/>
                    <a:pt x="7304" y="11"/>
                  </a:cubicBezTo>
                  <a:cubicBezTo>
                    <a:pt x="0" y="308"/>
                    <a:pt x="982" y="7498"/>
                    <a:pt x="982" y="7498"/>
                  </a:cubicBezTo>
                  <a:cubicBezTo>
                    <a:pt x="982" y="7498"/>
                    <a:pt x="959" y="993"/>
                    <a:pt x="7304" y="787"/>
                  </a:cubicBezTo>
                  <a:cubicBezTo>
                    <a:pt x="7407" y="784"/>
                    <a:pt x="7509" y="782"/>
                    <a:pt x="7610" y="782"/>
                  </a:cubicBezTo>
                  <a:cubicBezTo>
                    <a:pt x="13648" y="782"/>
                    <a:pt x="14289" y="6767"/>
                    <a:pt x="14289" y="6767"/>
                  </a:cubicBezTo>
                  <a:cubicBezTo>
                    <a:pt x="14289" y="6767"/>
                    <a:pt x="14354" y="1"/>
                    <a:pt x="7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2690421" y="2287367"/>
              <a:ext cx="156287" cy="31318"/>
            </a:xfrm>
            <a:custGeom>
              <a:avLst/>
              <a:gdLst/>
              <a:ahLst/>
              <a:cxnLst/>
              <a:rect l="l" t="t" r="r" b="b"/>
              <a:pathLst>
                <a:path w="2056" h="412" extrusionOk="0">
                  <a:moveTo>
                    <a:pt x="92" y="0"/>
                  </a:moveTo>
                  <a:cubicBezTo>
                    <a:pt x="47" y="0"/>
                    <a:pt x="24" y="23"/>
                    <a:pt x="24" y="69"/>
                  </a:cubicBezTo>
                  <a:cubicBezTo>
                    <a:pt x="1" y="115"/>
                    <a:pt x="47" y="160"/>
                    <a:pt x="69" y="160"/>
                  </a:cubicBezTo>
                  <a:lnTo>
                    <a:pt x="1964" y="411"/>
                  </a:lnTo>
                  <a:cubicBezTo>
                    <a:pt x="2010" y="411"/>
                    <a:pt x="2032" y="388"/>
                    <a:pt x="2055" y="343"/>
                  </a:cubicBezTo>
                  <a:cubicBezTo>
                    <a:pt x="2055" y="297"/>
                    <a:pt x="2032" y="274"/>
                    <a:pt x="1987" y="251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2690421" y="2305991"/>
              <a:ext cx="156287" cy="26529"/>
            </a:xfrm>
            <a:custGeom>
              <a:avLst/>
              <a:gdLst/>
              <a:ahLst/>
              <a:cxnLst/>
              <a:rect l="l" t="t" r="r" b="b"/>
              <a:pathLst>
                <a:path w="2056" h="349" extrusionOk="0">
                  <a:moveTo>
                    <a:pt x="67" y="0"/>
                  </a:moveTo>
                  <a:cubicBezTo>
                    <a:pt x="31" y="0"/>
                    <a:pt x="1" y="38"/>
                    <a:pt x="1" y="75"/>
                  </a:cubicBezTo>
                  <a:cubicBezTo>
                    <a:pt x="1" y="98"/>
                    <a:pt x="24" y="143"/>
                    <a:pt x="69" y="143"/>
                  </a:cubicBezTo>
                  <a:lnTo>
                    <a:pt x="1964" y="349"/>
                  </a:lnTo>
                  <a:cubicBezTo>
                    <a:pt x="2010" y="349"/>
                    <a:pt x="2055" y="303"/>
                    <a:pt x="2055" y="280"/>
                  </a:cubicBezTo>
                  <a:cubicBezTo>
                    <a:pt x="2055" y="235"/>
                    <a:pt x="2032" y="189"/>
                    <a:pt x="1987" y="189"/>
                  </a:cubicBezTo>
                  <a:lnTo>
                    <a:pt x="92" y="6"/>
                  </a:lnTo>
                  <a:cubicBezTo>
                    <a:pt x="84" y="2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33137" y="392258"/>
            <a:ext cx="17550063" cy="9242314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8037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xmlns="" id="{8CA70733-0AB1-AD5D-D55A-CB4B49A4176C}"/>
              </a:ext>
            </a:extLst>
          </p:cNvPr>
          <p:cNvSpPr/>
          <p:nvPr/>
        </p:nvSpPr>
        <p:spPr>
          <a:xfrm>
            <a:off x="12138499" y="3360410"/>
            <a:ext cx="5459690" cy="5767547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dirty="0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90223AED-A761-4FBD-DC11-702D2B66E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046" y="758903"/>
            <a:ext cx="3428999" cy="2290762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7BE8C106-B9A3-3698-AA6E-29CE36758B22}"/>
              </a:ext>
            </a:extLst>
          </p:cNvPr>
          <p:cNvSpPr/>
          <p:nvPr/>
        </p:nvSpPr>
        <p:spPr>
          <a:xfrm>
            <a:off x="875482" y="3360408"/>
            <a:ext cx="4804560" cy="5052071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00926">
            <a:off x="14695674" y="374362"/>
            <a:ext cx="4697749" cy="101642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2E453C56-3E0D-B31C-17E6-40D27C58F7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390118" y="-582750"/>
            <a:ext cx="4341971" cy="182362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726D4EB-4CAF-9F44-6007-BA169D66AEAE}"/>
              </a:ext>
            </a:extLst>
          </p:cNvPr>
          <p:cNvSpPr txBox="1"/>
          <p:nvPr/>
        </p:nvSpPr>
        <p:spPr>
          <a:xfrm>
            <a:off x="998175" y="3882187"/>
            <a:ext cx="4498390" cy="431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Thành phần chủ yếu là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cellulose</a:t>
            </a:r>
            <a:r>
              <a:rPr lang="vi-VN" sz="3600" dirty="0">
                <a:latin typeface="+mj-lt"/>
              </a:rPr>
              <a:t>. </a:t>
            </a:r>
            <a:endParaRPr lang="en-US" sz="3600" dirty="0">
              <a:latin typeface="+mj-lt"/>
            </a:endParaRPr>
          </a:p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M</a:t>
            </a:r>
            <a:r>
              <a:rPr lang="vi-VN" sz="3600" dirty="0" err="1">
                <a:latin typeface="+mj-lt"/>
              </a:rPr>
              <a:t>ềm</a:t>
            </a:r>
            <a:r>
              <a:rPr lang="vi-VN" sz="3600" dirty="0">
                <a:latin typeface="+mj-lt"/>
              </a:rPr>
              <a:t> mịn, thấm hút mồ hôi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tốt</a:t>
            </a:r>
            <a:r>
              <a:rPr lang="en-US" sz="3600" dirty="0">
                <a:latin typeface="+mj-lt"/>
              </a:rPr>
              <a:t>,</a:t>
            </a:r>
            <a:r>
              <a:rPr lang="vi-VN" sz="3600" dirty="0">
                <a:latin typeface="+mj-lt"/>
              </a:rPr>
              <a:t> thông thoáng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S</a:t>
            </a:r>
            <a:r>
              <a:rPr lang="vi-VN" sz="3600" dirty="0">
                <a:latin typeface="+mj-lt"/>
              </a:rPr>
              <a:t>ử dụng trong ngành may mặc.</a:t>
            </a:r>
            <a:endParaRPr lang="en-US" sz="3600" dirty="0">
              <a:latin typeface="+mj-lt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4CAFDB73-8D40-6D4D-70E6-2040E2671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192" y="758903"/>
            <a:ext cx="3202009" cy="2398416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EC75448E-B5FE-6690-1767-44C5C7083240}"/>
              </a:ext>
            </a:extLst>
          </p:cNvPr>
          <p:cNvSpPr/>
          <p:nvPr/>
        </p:nvSpPr>
        <p:spPr>
          <a:xfrm>
            <a:off x="1482328" y="3023678"/>
            <a:ext cx="3530085" cy="724854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7" name="Google Shape;1429;p40">
            <a:extLst>
              <a:ext uri="{FF2B5EF4-FFF2-40B4-BE49-F238E27FC236}">
                <a16:creationId xmlns:a16="http://schemas.microsoft.com/office/drawing/2014/main" xmlns="" id="{0938A040-69DC-800B-0EC6-8DC985E47338}"/>
              </a:ext>
            </a:extLst>
          </p:cNvPr>
          <p:cNvSpPr txBox="1">
            <a:spLocks/>
          </p:cNvSpPr>
          <p:nvPr/>
        </p:nvSpPr>
        <p:spPr>
          <a:xfrm>
            <a:off x="1786952" y="3048605"/>
            <a:ext cx="2920839" cy="665593"/>
          </a:xfrm>
          <a:prstGeom prst="rect">
            <a:avLst/>
          </a:prstGeom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SỢI BÔNG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7FEE7194-F8D2-9B3D-0FF7-7A7FB00E295E}"/>
              </a:ext>
            </a:extLst>
          </p:cNvPr>
          <p:cNvSpPr/>
          <p:nvPr/>
        </p:nvSpPr>
        <p:spPr>
          <a:xfrm>
            <a:off x="6169902" y="3360409"/>
            <a:ext cx="5439325" cy="5767548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E917A6E3-EBE5-03DF-7121-6E35E326C5A4}"/>
              </a:ext>
            </a:extLst>
          </p:cNvPr>
          <p:cNvSpPr/>
          <p:nvPr/>
        </p:nvSpPr>
        <p:spPr>
          <a:xfrm>
            <a:off x="7439187" y="2873414"/>
            <a:ext cx="3227008" cy="840784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0" name="Google Shape;1429;p40">
            <a:extLst>
              <a:ext uri="{FF2B5EF4-FFF2-40B4-BE49-F238E27FC236}">
                <a16:creationId xmlns:a16="http://schemas.microsoft.com/office/drawing/2014/main" xmlns="" id="{CAA1AA69-B9C3-32AB-B19F-90EEA4F72AB3}"/>
              </a:ext>
            </a:extLst>
          </p:cNvPr>
          <p:cNvSpPr txBox="1">
            <a:spLocks/>
          </p:cNvSpPr>
          <p:nvPr/>
        </p:nvSpPr>
        <p:spPr>
          <a:xfrm>
            <a:off x="7522254" y="2900147"/>
            <a:ext cx="2920839" cy="77204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6666"/>
                </a:solidFill>
                <a:latin typeface="Cambria"/>
                <a:ea typeface="Cambria"/>
                <a:cs typeface="+mn-ea"/>
                <a:sym typeface="+mn-lt"/>
              </a:rPr>
              <a:t>LEN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CE765EC0-82DB-6070-F48D-94D374CE5EBE}"/>
              </a:ext>
            </a:extLst>
          </p:cNvPr>
          <p:cNvSpPr txBox="1"/>
          <p:nvPr/>
        </p:nvSpPr>
        <p:spPr>
          <a:xfrm>
            <a:off x="6237218" y="3929874"/>
            <a:ext cx="5232887" cy="4920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+mj-lt"/>
              </a:rPr>
              <a:t>Làm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từ lông một số loài động vật như cừu, dê, lạc đà,... </a:t>
            </a:r>
            <a:endParaRPr lang="en-US" sz="3600" dirty="0">
              <a:latin typeface="+mj-lt"/>
            </a:endParaRPr>
          </a:p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T</a:t>
            </a:r>
            <a:r>
              <a:rPr lang="vi-VN" sz="3600" dirty="0">
                <a:latin typeface="+mj-lt"/>
              </a:rPr>
              <a:t>hành phần chính là </a:t>
            </a:r>
            <a:r>
              <a:rPr lang="vi-VN" sz="3600" dirty="0" err="1">
                <a:latin typeface="+mj-lt"/>
              </a:rPr>
              <a:t>protein</a:t>
            </a:r>
            <a:r>
              <a:rPr lang="vi-VN" sz="3600" dirty="0">
                <a:latin typeface="+mj-lt"/>
              </a:rPr>
              <a:t>. </a:t>
            </a:r>
            <a:endParaRPr lang="en-US" sz="3600" dirty="0">
              <a:latin typeface="+mj-lt"/>
            </a:endParaRPr>
          </a:p>
          <a:p>
            <a:pPr marL="571500" indent="-5715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G</a:t>
            </a:r>
            <a:r>
              <a:rPr lang="vi-VN" sz="3600" dirty="0" err="1">
                <a:latin typeface="+mj-lt"/>
              </a:rPr>
              <a:t>iữ</a:t>
            </a:r>
            <a:r>
              <a:rPr lang="vi-VN" sz="3600" dirty="0">
                <a:latin typeface="+mj-lt"/>
              </a:rPr>
              <a:t> nhiệt tốt nên được dùng để dệt áo len, áo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choàng, khăn len,...</a:t>
            </a:r>
            <a:endParaRPr lang="en-US" sz="3600" dirty="0">
              <a:latin typeface="+mj-lt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7ADB5D7C-E0D4-78B0-E9BD-57418E493A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1257" y="843017"/>
            <a:ext cx="3143405" cy="2290762"/>
          </a:xfrm>
          <a:prstGeom prst="rect">
            <a:avLst/>
          </a:prstGeom>
        </p:spPr>
      </p:pic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2F752BBD-8020-F68F-2BD4-EF6C30A39867}"/>
              </a:ext>
            </a:extLst>
          </p:cNvPr>
          <p:cNvSpPr/>
          <p:nvPr/>
        </p:nvSpPr>
        <p:spPr>
          <a:xfrm>
            <a:off x="13323248" y="2831408"/>
            <a:ext cx="3530085" cy="840784"/>
          </a:xfrm>
          <a:prstGeom prst="roundRect">
            <a:avLst/>
          </a:prstGeom>
          <a:solidFill>
            <a:srgbClr val="FFDE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5" name="Google Shape;1429;p40">
            <a:extLst>
              <a:ext uri="{FF2B5EF4-FFF2-40B4-BE49-F238E27FC236}">
                <a16:creationId xmlns:a16="http://schemas.microsoft.com/office/drawing/2014/main" xmlns="" id="{F40828D8-DB9B-A548-1C9D-8E755E9D675B}"/>
              </a:ext>
            </a:extLst>
          </p:cNvPr>
          <p:cNvSpPr txBox="1">
            <a:spLocks/>
          </p:cNvSpPr>
          <p:nvPr/>
        </p:nvSpPr>
        <p:spPr>
          <a:xfrm>
            <a:off x="13691187" y="2923224"/>
            <a:ext cx="2920839" cy="77204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6666"/>
                </a:solidFill>
                <a:latin typeface="Cambria"/>
                <a:ea typeface="Cambria"/>
                <a:cs typeface="+mn-ea"/>
                <a:sym typeface="+mn-lt"/>
              </a:rPr>
              <a:t>TƠ TẰM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FE8811E1-4169-CCF1-741F-A10B85FB14D7}"/>
              </a:ext>
            </a:extLst>
          </p:cNvPr>
          <p:cNvSpPr txBox="1"/>
          <p:nvPr/>
        </p:nvSpPr>
        <p:spPr>
          <a:xfrm>
            <a:off x="12138500" y="3834655"/>
            <a:ext cx="5274018" cy="4460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T</a:t>
            </a:r>
            <a:r>
              <a:rPr lang="vi-VN" sz="3600" dirty="0">
                <a:latin typeface="+mj-lt"/>
              </a:rPr>
              <a:t>ừ kén của sâu tằm. </a:t>
            </a:r>
            <a:endParaRPr lang="en-US" sz="3600" dirty="0">
              <a:latin typeface="+mj-lt"/>
            </a:endParaRPr>
          </a:p>
          <a:p>
            <a:pPr marL="571500" indent="-5715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chuỗi</a:t>
            </a:r>
            <a:r>
              <a:rPr lang="en-US" sz="3600" dirty="0">
                <a:latin typeface="+mj-lt"/>
              </a:rPr>
              <a:t> polypeptide</a:t>
            </a:r>
          </a:p>
          <a:p>
            <a:pPr marL="571500" indent="-5715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Vải dệt từ sợi tơ tằm có độ bóng cao, mềm mại, </a:t>
            </a:r>
            <a:r>
              <a:rPr lang="en-US" sz="3600" dirty="0" err="1">
                <a:latin typeface="+mj-lt"/>
              </a:rPr>
              <a:t>óng</a:t>
            </a:r>
            <a:r>
              <a:rPr lang="en-US" sz="3600" dirty="0">
                <a:latin typeface="+mj-lt"/>
              </a:rPr>
              <a:t> ả </a:t>
            </a:r>
            <a:r>
              <a:rPr lang="en-US" sz="3600" dirty="0" err="1">
                <a:latin typeface="+mj-lt"/>
              </a:rPr>
              <a:t>nên</a:t>
            </a:r>
            <a:r>
              <a:rPr lang="en-US" sz="3600" dirty="0">
                <a:latin typeface="+mj-lt"/>
              </a:rPr>
              <a:t> dung </a:t>
            </a:r>
            <a:r>
              <a:rPr lang="en-US" sz="3600" dirty="0" err="1">
                <a:latin typeface="+mj-lt"/>
              </a:rPr>
              <a:t>chủ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yếu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sản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xuất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vải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lụa</a:t>
            </a:r>
            <a:r>
              <a:rPr lang="en-US" sz="3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585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  <p:bldP spid="12" grpId="0"/>
      <p:bldP spid="24" grpId="0" animBg="1"/>
      <p:bldP spid="27" grpId="0"/>
      <p:bldP spid="28" grpId="0" animBg="1"/>
      <p:bldP spid="29" grpId="0" animBg="1"/>
      <p:bldP spid="30" grpId="0"/>
      <p:bldP spid="31" grpId="0"/>
      <p:bldP spid="34" grpId="0" animBg="1"/>
      <p:bldP spid="35" grpId="0"/>
      <p:bldP spid="39" grpId="0"/>
    </p:bldLst>
  </p:timing>
</p:sld>
</file>

<file path=ppt/theme/theme1.xml><?xml version="1.0" encoding="utf-8"?>
<a:theme xmlns:a="http://schemas.openxmlformats.org/drawingml/2006/main" name="All About Inclusive Education by Slidesgo">
  <a:themeElements>
    <a:clrScheme name="Simple Light">
      <a:dk1>
        <a:srgbClr val="003E64"/>
      </a:dk1>
      <a:lt1>
        <a:srgbClr val="191919"/>
      </a:lt1>
      <a:dk2>
        <a:srgbClr val="FFF6E9"/>
      </a:dk2>
      <a:lt2>
        <a:srgbClr val="FC4F3F"/>
      </a:lt2>
      <a:accent1>
        <a:srgbClr val="7D2B18"/>
      </a:accent1>
      <a:accent2>
        <a:srgbClr val="004734"/>
      </a:accent2>
      <a:accent3>
        <a:srgbClr val="0063EB"/>
      </a:accent3>
      <a:accent4>
        <a:srgbClr val="00CAAB"/>
      </a:accent4>
      <a:accent5>
        <a:srgbClr val="FFC564"/>
      </a:accent5>
      <a:accent6>
        <a:srgbClr val="9B3F23"/>
      </a:accent6>
      <a:hlink>
        <a:srgbClr val="000000"/>
      </a:hlink>
      <a:folHlink>
        <a:srgbClr val="0097A7"/>
      </a:folHlink>
    </a:clrScheme>
    <a:fontScheme name="e48020c1-ffad-4374-8438-9d8f7ebbe643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0s3wy0x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ll About Inclusive Education by Slidesgo">
  <a:themeElements>
    <a:clrScheme name="Simple Light">
      <a:dk1>
        <a:srgbClr val="003E64"/>
      </a:dk1>
      <a:lt1>
        <a:srgbClr val="191919"/>
      </a:lt1>
      <a:dk2>
        <a:srgbClr val="FFF6E9"/>
      </a:dk2>
      <a:lt2>
        <a:srgbClr val="FC4F3F"/>
      </a:lt2>
      <a:accent1>
        <a:srgbClr val="7D2B18"/>
      </a:accent1>
      <a:accent2>
        <a:srgbClr val="004734"/>
      </a:accent2>
      <a:accent3>
        <a:srgbClr val="0063EB"/>
      </a:accent3>
      <a:accent4>
        <a:srgbClr val="00CAAB"/>
      </a:accent4>
      <a:accent5>
        <a:srgbClr val="FFC564"/>
      </a:accent5>
      <a:accent6>
        <a:srgbClr val="9B3F2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ll About Inclusive Education by Slidesgo">
  <a:themeElements>
    <a:clrScheme name="Simple Light">
      <a:dk1>
        <a:srgbClr val="003E64"/>
      </a:dk1>
      <a:lt1>
        <a:srgbClr val="191919"/>
      </a:lt1>
      <a:dk2>
        <a:srgbClr val="FFF6E9"/>
      </a:dk2>
      <a:lt2>
        <a:srgbClr val="FC4F3F"/>
      </a:lt2>
      <a:accent1>
        <a:srgbClr val="7D2B18"/>
      </a:accent1>
      <a:accent2>
        <a:srgbClr val="004734"/>
      </a:accent2>
      <a:accent3>
        <a:srgbClr val="0063EB"/>
      </a:accent3>
      <a:accent4>
        <a:srgbClr val="00CAAB"/>
      </a:accent4>
      <a:accent5>
        <a:srgbClr val="FFC564"/>
      </a:accent5>
      <a:accent6>
        <a:srgbClr val="9B3F23"/>
      </a:accent6>
      <a:hlink>
        <a:srgbClr val="000000"/>
      </a:hlink>
      <a:folHlink>
        <a:srgbClr val="0097A7"/>
      </a:folHlink>
    </a:clrScheme>
    <a:fontScheme name="c63ff0fa-82d3-4a2c-b591-4b66fba309ca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1529</Words>
  <Application>Microsoft Office PowerPoint</Application>
  <PresentationFormat>Custom</PresentationFormat>
  <Paragraphs>193</Paragraphs>
  <Slides>34</Slides>
  <Notes>28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MS Mincho</vt:lpstr>
      <vt:lpstr>MS PGothic</vt:lpstr>
      <vt:lpstr>Calibri Light</vt:lpstr>
      <vt:lpstr>Wendy One</vt:lpstr>
      <vt:lpstr>Wingdings</vt:lpstr>
      <vt:lpstr>Cambria</vt:lpstr>
      <vt:lpstr>SwitzerlandCondensed</vt:lpstr>
      <vt:lpstr>Calibri</vt:lpstr>
      <vt:lpstr>Bebas Neue</vt:lpstr>
      <vt:lpstr>Baloo 2</vt:lpstr>
      <vt:lpstr>#9Slide03 FS Neusa Bold</vt:lpstr>
      <vt:lpstr>Times New Roman</vt:lpstr>
      <vt:lpstr>All About Inclusive Education by Slidesgo</vt:lpstr>
      <vt:lpstr>Office Theme</vt:lpstr>
      <vt:lpstr>1_All About Inclusive Education by Slidesgo</vt:lpstr>
      <vt:lpstr>1_Office Theme</vt:lpstr>
      <vt:lpstr>2_Office Theme</vt:lpstr>
      <vt:lpstr>2_All About Inclusive Education by Slidesgo</vt:lpstr>
      <vt:lpstr>ChemSketch</vt:lpstr>
      <vt:lpstr>PowerPoint Presentation</vt:lpstr>
      <vt:lpstr>PowerPoint Presentation</vt:lpstr>
      <vt:lpstr>Bài 11:</vt:lpstr>
      <vt:lpstr>PowerPoint Presentation</vt:lpstr>
      <vt:lpstr>PowerPoint Presentation</vt:lpstr>
      <vt:lpstr>I. TƠ</vt:lpstr>
      <vt:lpstr>PowerPoint Presentation</vt:lpstr>
      <vt:lpstr>TƠ TỰ NHIÊN</vt:lpstr>
      <vt:lpstr>PowerPoint Presentation</vt:lpstr>
      <vt:lpstr>TƠ BÁN  TỔNG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CAO SU</vt:lpstr>
      <vt:lpstr>PowerPoint Presentation</vt:lpstr>
      <vt:lpstr>PowerPoint Presentation</vt:lpstr>
      <vt:lpstr>PowerPoint Presentation</vt:lpstr>
      <vt:lpstr>PowerPoint Presentation</vt:lpstr>
      <vt:lpstr>III. KEO DÁN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37</cp:revision>
  <dcterms:modified xsi:type="dcterms:W3CDTF">2024-12-12T09:56:42Z</dcterms:modified>
</cp:coreProperties>
</file>