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33" r:id="rId6"/>
    <p:sldMasterId id="2147483745" r:id="rId7"/>
  </p:sldMasterIdLst>
  <p:notesMasterIdLst>
    <p:notesMasterId r:id="rId39"/>
  </p:notesMasterIdLst>
  <p:sldIdLst>
    <p:sldId id="257" r:id="rId8"/>
    <p:sldId id="284" r:id="rId9"/>
    <p:sldId id="258" r:id="rId10"/>
    <p:sldId id="282" r:id="rId11"/>
    <p:sldId id="267" r:id="rId12"/>
    <p:sldId id="268" r:id="rId13"/>
    <p:sldId id="270" r:id="rId14"/>
    <p:sldId id="269" r:id="rId15"/>
    <p:sldId id="271" r:id="rId16"/>
    <p:sldId id="272" r:id="rId17"/>
    <p:sldId id="273" r:id="rId18"/>
    <p:sldId id="274" r:id="rId19"/>
    <p:sldId id="275" r:id="rId20"/>
    <p:sldId id="265" r:id="rId21"/>
    <p:sldId id="260" r:id="rId22"/>
    <p:sldId id="261" r:id="rId23"/>
    <p:sldId id="262" r:id="rId24"/>
    <p:sldId id="264" r:id="rId25"/>
    <p:sldId id="281" r:id="rId26"/>
    <p:sldId id="277" r:id="rId27"/>
    <p:sldId id="278" r:id="rId28"/>
    <p:sldId id="279" r:id="rId29"/>
    <p:sldId id="280" r:id="rId30"/>
    <p:sldId id="259" r:id="rId31"/>
    <p:sldId id="285" r:id="rId32"/>
    <p:sldId id="286"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p:scale>
          <a:sx n="70" d="100"/>
          <a:sy n="70" d="100"/>
        </p:scale>
        <p:origin x="-76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27A691-7C1C-4D30-995F-0A403E07B352}" type="datetimeFigureOut">
              <a:rPr lang="en-US" smtClean="0"/>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532DF9-AF17-4AC6-A90C-4B065DD91E0F}" type="slidenum">
              <a:rPr lang="en-US" smtClean="0"/>
              <a:t>‹#›</a:t>
            </a:fld>
            <a:endParaRPr lang="en-US"/>
          </a:p>
        </p:txBody>
      </p:sp>
    </p:spTree>
    <p:extLst>
      <p:ext uri="{BB962C8B-B14F-4D97-AF65-F5344CB8AC3E}">
        <p14:creationId xmlns:p14="http://schemas.microsoft.com/office/powerpoint/2010/main" val="926338393"/>
      </p:ext>
    </p:extLst>
  </p:cSld>
  <p:clrMap bg1="lt1" tx1="dk1" bg2="lt2" tx2="dk2" accent1="accent1" accent2="accent2" accent3="accent3" accent4="accent4" accent5="accent5" accent6="accent6" hlink="hlink" folHlink="folHlink"/>
  <p:notesStyle>
    <a:lvl1pPr marL="0" algn="l" defTabSz="913938" rtl="0" eaLnBrk="1" latinLnBrk="0" hangingPunct="1">
      <a:defRPr sz="1200" kern="1200">
        <a:solidFill>
          <a:schemeClr val="tx1"/>
        </a:solidFill>
        <a:latin typeface="+mn-lt"/>
        <a:ea typeface="+mn-ea"/>
        <a:cs typeface="+mn-cs"/>
      </a:defRPr>
    </a:lvl1pPr>
    <a:lvl2pPr marL="456948" algn="l" defTabSz="913938" rtl="0" eaLnBrk="1" latinLnBrk="0" hangingPunct="1">
      <a:defRPr sz="1200" kern="1200">
        <a:solidFill>
          <a:schemeClr val="tx1"/>
        </a:solidFill>
        <a:latin typeface="+mn-lt"/>
        <a:ea typeface="+mn-ea"/>
        <a:cs typeface="+mn-cs"/>
      </a:defRPr>
    </a:lvl2pPr>
    <a:lvl3pPr marL="913938" algn="l" defTabSz="913938" rtl="0" eaLnBrk="1" latinLnBrk="0" hangingPunct="1">
      <a:defRPr sz="1200" kern="1200">
        <a:solidFill>
          <a:schemeClr val="tx1"/>
        </a:solidFill>
        <a:latin typeface="+mn-lt"/>
        <a:ea typeface="+mn-ea"/>
        <a:cs typeface="+mn-cs"/>
      </a:defRPr>
    </a:lvl3pPr>
    <a:lvl4pPr marL="1370874" algn="l" defTabSz="913938" rtl="0" eaLnBrk="1" latinLnBrk="0" hangingPunct="1">
      <a:defRPr sz="1200" kern="1200">
        <a:solidFill>
          <a:schemeClr val="tx1"/>
        </a:solidFill>
        <a:latin typeface="+mn-lt"/>
        <a:ea typeface="+mn-ea"/>
        <a:cs typeface="+mn-cs"/>
      </a:defRPr>
    </a:lvl4pPr>
    <a:lvl5pPr marL="1827874" algn="l" defTabSz="913938" rtl="0" eaLnBrk="1" latinLnBrk="0" hangingPunct="1">
      <a:defRPr sz="1200" kern="1200">
        <a:solidFill>
          <a:schemeClr val="tx1"/>
        </a:solidFill>
        <a:latin typeface="+mn-lt"/>
        <a:ea typeface="+mn-ea"/>
        <a:cs typeface="+mn-cs"/>
      </a:defRPr>
    </a:lvl5pPr>
    <a:lvl6pPr marL="2284778" algn="l" defTabSz="913938" rtl="0" eaLnBrk="1" latinLnBrk="0" hangingPunct="1">
      <a:defRPr sz="1200" kern="1200">
        <a:solidFill>
          <a:schemeClr val="tx1"/>
        </a:solidFill>
        <a:latin typeface="+mn-lt"/>
        <a:ea typeface="+mn-ea"/>
        <a:cs typeface="+mn-cs"/>
      </a:defRPr>
    </a:lvl6pPr>
    <a:lvl7pPr marL="2741748" algn="l" defTabSz="913938" rtl="0" eaLnBrk="1" latinLnBrk="0" hangingPunct="1">
      <a:defRPr sz="1200" kern="1200">
        <a:solidFill>
          <a:schemeClr val="tx1"/>
        </a:solidFill>
        <a:latin typeface="+mn-lt"/>
        <a:ea typeface="+mn-ea"/>
        <a:cs typeface="+mn-cs"/>
      </a:defRPr>
    </a:lvl7pPr>
    <a:lvl8pPr marL="3198705" algn="l" defTabSz="913938" rtl="0" eaLnBrk="1" latinLnBrk="0" hangingPunct="1">
      <a:defRPr sz="1200" kern="1200">
        <a:solidFill>
          <a:schemeClr val="tx1"/>
        </a:solidFill>
        <a:latin typeface="+mn-lt"/>
        <a:ea typeface="+mn-ea"/>
        <a:cs typeface="+mn-cs"/>
      </a:defRPr>
    </a:lvl8pPr>
    <a:lvl9pPr marL="3655681" algn="l" defTabSz="9139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244F48-31AE-4F85-BAAB-407A35E93E22}"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r>
              <a:rPr lang="vi-VN">
                <a:solidFill>
                  <a:prstClr val="black"/>
                </a:solidFill>
              </a:rPr>
              <a:t>right</a:t>
            </a:r>
            <a:endParaRPr lang="en-US">
              <a:solidFill>
                <a:prstClr val="black"/>
              </a:solidFill>
            </a:endParaRPr>
          </a:p>
        </p:txBody>
      </p:sp>
      <p:sp>
        <p:nvSpPr>
          <p:cNvPr id="6" name="Rectangle 6"/>
          <p:cNvSpPr>
            <a:spLocks noGrp="1" noChangeArrowheads="1"/>
          </p:cNvSpPr>
          <p:nvPr>
            <p:ph type="ftr" sz="quarter" idx="4"/>
          </p:nvPr>
        </p:nvSpPr>
        <p:spPr>
          <a:ln/>
        </p:spPr>
        <p:txBody>
          <a:bodyPr/>
          <a:lstStyle/>
          <a:p>
            <a:r>
              <a:rPr lang="en-US">
                <a:solidFill>
                  <a:prstClr val="black"/>
                </a:solidFill>
              </a:rPr>
              <a:t>NGUYỄN THỊ HẰNG NGA- TRƯỜNG NT TỈNH</a:t>
            </a:r>
          </a:p>
        </p:txBody>
      </p:sp>
      <p:sp>
        <p:nvSpPr>
          <p:cNvPr id="10242" name="Rectangle 2"/>
          <p:cNvSpPr>
            <a:spLocks noGrp="1" noRot="1" noChangeAspect="1" noChangeArrowheads="1" noTextEdit="1"/>
          </p:cNvSpPr>
          <p:nvPr>
            <p:ph type="sldImg"/>
          </p:nvPr>
        </p:nvSpPr>
        <p:spPr>
          <a:xfrm>
            <a:off x="1143000" y="685800"/>
            <a:ext cx="4572000" cy="3429000"/>
          </a:xfrm>
          <a:ln/>
        </p:spPr>
      </p:sp>
      <p:sp>
        <p:nvSpPr>
          <p:cNvPr id="10243"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48" indent="0" algn="ctr">
              <a:buNone/>
              <a:defRPr>
                <a:solidFill>
                  <a:schemeClr val="tx1">
                    <a:tint val="75000"/>
                  </a:schemeClr>
                </a:solidFill>
              </a:defRPr>
            </a:lvl2pPr>
            <a:lvl3pPr marL="913938" indent="0" algn="ctr">
              <a:buNone/>
              <a:defRPr>
                <a:solidFill>
                  <a:schemeClr val="tx1">
                    <a:tint val="75000"/>
                  </a:schemeClr>
                </a:solidFill>
              </a:defRPr>
            </a:lvl3pPr>
            <a:lvl4pPr marL="1370874" indent="0" algn="ctr">
              <a:buNone/>
              <a:defRPr>
                <a:solidFill>
                  <a:schemeClr val="tx1">
                    <a:tint val="75000"/>
                  </a:schemeClr>
                </a:solidFill>
              </a:defRPr>
            </a:lvl4pPr>
            <a:lvl5pPr marL="1827874" indent="0" algn="ctr">
              <a:buNone/>
              <a:defRPr>
                <a:solidFill>
                  <a:schemeClr val="tx1">
                    <a:tint val="75000"/>
                  </a:schemeClr>
                </a:solidFill>
              </a:defRPr>
            </a:lvl5pPr>
            <a:lvl6pPr marL="2284778" indent="0" algn="ctr">
              <a:buNone/>
              <a:defRPr>
                <a:solidFill>
                  <a:schemeClr val="tx1">
                    <a:tint val="75000"/>
                  </a:schemeClr>
                </a:solidFill>
              </a:defRPr>
            </a:lvl6pPr>
            <a:lvl7pPr marL="2741748" indent="0" algn="ctr">
              <a:buNone/>
              <a:defRPr>
                <a:solidFill>
                  <a:schemeClr val="tx1">
                    <a:tint val="75000"/>
                  </a:schemeClr>
                </a:solidFill>
              </a:defRPr>
            </a:lvl7pPr>
            <a:lvl8pPr marL="3198705" indent="0" algn="ctr">
              <a:buNone/>
              <a:defRPr>
                <a:solidFill>
                  <a:schemeClr val="tx1">
                    <a:tint val="75000"/>
                  </a:schemeClr>
                </a:solidFill>
              </a:defRPr>
            </a:lvl8pPr>
            <a:lvl9pPr marL="36556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54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4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424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68" y="2438582"/>
            <a:ext cx="9009063" cy="1052513"/>
            <a:chOff x="0" y="1536"/>
            <a:chExt cx="5675" cy="663"/>
          </a:xfrm>
        </p:grpSpPr>
        <p:grpSp>
          <p:nvGrpSpPr>
            <p:cNvPr id="7171" name="Group 3"/>
            <p:cNvGrpSpPr>
              <a:grpSpLocks/>
            </p:cNvGrpSpPr>
            <p:nvPr/>
          </p:nvGrpSpPr>
          <p:grpSpPr bwMode="auto">
            <a:xfrm>
              <a:off x="183" y="1604"/>
              <a:ext cx="448" cy="299"/>
              <a:chOff x="720" y="336"/>
              <a:chExt cx="624" cy="432"/>
            </a:xfrm>
          </p:grpSpPr>
          <p:sp>
            <p:nvSpPr>
              <p:cNvPr id="717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717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grpSp>
        <p:grpSp>
          <p:nvGrpSpPr>
            <p:cNvPr id="7174" name="Group 6"/>
            <p:cNvGrpSpPr>
              <a:grpSpLocks/>
            </p:cNvGrpSpPr>
            <p:nvPr/>
          </p:nvGrpSpPr>
          <p:grpSpPr bwMode="auto">
            <a:xfrm>
              <a:off x="261" y="1870"/>
              <a:ext cx="465" cy="299"/>
              <a:chOff x="912" y="2640"/>
              <a:chExt cx="672" cy="432"/>
            </a:xfrm>
          </p:grpSpPr>
          <p:sp>
            <p:nvSpPr>
              <p:cNvPr id="7175"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7176"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grpSp>
        <p:sp>
          <p:nvSpPr>
            <p:cNvPr id="717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717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sp>
          <p:nvSpPr>
            <p:cNvPr id="717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b="1" smtClean="0">
                <a:solidFill>
                  <a:srgbClr val="000000"/>
                </a:solidFill>
                <a:latin typeface="Times New Roman" pitchFamily="18" charset="0"/>
              </a:endParaRPr>
            </a:p>
          </p:txBody>
        </p:sp>
      </p:grpSp>
      <p:sp>
        <p:nvSpPr>
          <p:cNvPr id="7180"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718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7182"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solidFill>
                <a:srgbClr val="1C1C1C"/>
              </a:solidFill>
            </a:endParaRPr>
          </a:p>
        </p:txBody>
      </p:sp>
      <p:sp>
        <p:nvSpPr>
          <p:cNvPr id="7183"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solidFill>
                <a:srgbClr val="1C1C1C"/>
              </a:solidFill>
            </a:endParaRPr>
          </a:p>
        </p:txBody>
      </p:sp>
      <p:sp>
        <p:nvSpPr>
          <p:cNvPr id="7184"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14DD0B22-9C35-4467-8C2E-B1C92EEFDC9D}" type="slidenum">
              <a:rPr lang="en-US">
                <a:solidFill>
                  <a:srgbClr val="1C1C1C"/>
                </a:solidFill>
              </a:rPr>
              <a:pPr/>
              <a:t>‹#›</a:t>
            </a:fld>
            <a:endParaRPr lang="en-US">
              <a:solidFill>
                <a:srgbClr val="1C1C1C"/>
              </a:solidFill>
            </a:endParaRPr>
          </a:p>
        </p:txBody>
      </p:sp>
    </p:spTree>
    <p:extLst>
      <p:ext uri="{BB962C8B-B14F-4D97-AF65-F5344CB8AC3E}">
        <p14:creationId xmlns:p14="http://schemas.microsoft.com/office/powerpoint/2010/main" val="143139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8AF242-A93C-41F9-8C21-5DC07F81C6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332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2"/>
            <a:ext cx="7772400" cy="1500187"/>
          </a:xfrm>
        </p:spPr>
        <p:txBody>
          <a:bodyPr anchor="b"/>
          <a:lstStyle>
            <a:lvl1pPr marL="0" indent="0">
              <a:buNone/>
              <a:defRPr sz="2000"/>
            </a:lvl1pPr>
            <a:lvl2pPr marL="456948" indent="0">
              <a:buNone/>
              <a:defRPr sz="1800"/>
            </a:lvl2pPr>
            <a:lvl3pPr marL="913938" indent="0">
              <a:buNone/>
              <a:defRPr sz="1600"/>
            </a:lvl3pPr>
            <a:lvl4pPr marL="1370874" indent="0">
              <a:buNone/>
              <a:defRPr sz="1400"/>
            </a:lvl4pPr>
            <a:lvl5pPr marL="1827874" indent="0">
              <a:buNone/>
              <a:defRPr sz="1400"/>
            </a:lvl5pPr>
            <a:lvl6pPr marL="2284778" indent="0">
              <a:buNone/>
              <a:defRPr sz="1400"/>
            </a:lvl6pPr>
            <a:lvl7pPr marL="2741748" indent="0">
              <a:buNone/>
              <a:defRPr sz="1400"/>
            </a:lvl7pPr>
            <a:lvl8pPr marL="3198705" indent="0">
              <a:buNone/>
              <a:defRPr sz="1400"/>
            </a:lvl8pPr>
            <a:lvl9pPr marL="365568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5FA352-0DD7-4AC7-AC34-AF7A00A060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654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7FAB20-521D-4EDD-9250-D1E69EB949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879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4"/>
            <a:ext cx="4041775"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B139EA4-1391-49F0-B04D-09DABF2CF1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002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792EB4C-72A0-4600-9C91-467641822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342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420F314-5D60-4D18-99BC-1637D6179D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7112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ED83A8-9B03-49E5-B883-4420578B4D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77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751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9996A89-79C3-4B8F-8EF7-6AC2C12774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92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7FF85E-9362-4188-A95C-F2A8B3BD23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78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CF2C3A-9F64-43E0-B532-5E3C752BF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62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162050" y="6243638"/>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657600" y="6243638"/>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7042150" y="6243638"/>
            <a:ext cx="1905000" cy="457200"/>
          </a:xfrm>
        </p:spPr>
        <p:txBody>
          <a:bodyPr/>
          <a:lstStyle>
            <a:lvl1pPr>
              <a:defRPr/>
            </a:lvl1pPr>
          </a:lstStyle>
          <a:p>
            <a:fld id="{BC44A7DB-00B7-4232-97EC-8647DE2BC1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094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9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48" indent="0" algn="ctr">
              <a:buNone/>
              <a:defRPr>
                <a:solidFill>
                  <a:schemeClr val="tx1">
                    <a:tint val="75000"/>
                  </a:schemeClr>
                </a:solidFill>
              </a:defRPr>
            </a:lvl2pPr>
            <a:lvl3pPr marL="913938" indent="0" algn="ctr">
              <a:buNone/>
              <a:defRPr>
                <a:solidFill>
                  <a:schemeClr val="tx1">
                    <a:tint val="75000"/>
                  </a:schemeClr>
                </a:solidFill>
              </a:defRPr>
            </a:lvl3pPr>
            <a:lvl4pPr marL="1370874" indent="0" algn="ctr">
              <a:buNone/>
              <a:defRPr>
                <a:solidFill>
                  <a:schemeClr val="tx1">
                    <a:tint val="75000"/>
                  </a:schemeClr>
                </a:solidFill>
              </a:defRPr>
            </a:lvl4pPr>
            <a:lvl5pPr marL="1827874" indent="0" algn="ctr">
              <a:buNone/>
              <a:defRPr>
                <a:solidFill>
                  <a:schemeClr val="tx1">
                    <a:tint val="75000"/>
                  </a:schemeClr>
                </a:solidFill>
              </a:defRPr>
            </a:lvl5pPr>
            <a:lvl6pPr marL="2284778" indent="0" algn="ctr">
              <a:buNone/>
              <a:defRPr>
                <a:solidFill>
                  <a:schemeClr val="tx1">
                    <a:tint val="75000"/>
                  </a:schemeClr>
                </a:solidFill>
              </a:defRPr>
            </a:lvl6pPr>
            <a:lvl7pPr marL="2741748" indent="0" algn="ctr">
              <a:buNone/>
              <a:defRPr>
                <a:solidFill>
                  <a:schemeClr val="tx1">
                    <a:tint val="75000"/>
                  </a:schemeClr>
                </a:solidFill>
              </a:defRPr>
            </a:lvl7pPr>
            <a:lvl8pPr marL="3198705" indent="0" algn="ctr">
              <a:buNone/>
              <a:defRPr>
                <a:solidFill>
                  <a:schemeClr val="tx1">
                    <a:tint val="75000"/>
                  </a:schemeClr>
                </a:solidFill>
              </a:defRPr>
            </a:lvl8pPr>
            <a:lvl9pPr marL="36556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127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586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2"/>
            <a:ext cx="7772400" cy="1500187"/>
          </a:xfrm>
        </p:spPr>
        <p:txBody>
          <a:bodyPr anchor="b"/>
          <a:lstStyle>
            <a:lvl1pPr marL="0" indent="0">
              <a:buNone/>
              <a:defRPr sz="2000">
                <a:solidFill>
                  <a:schemeClr val="tx1">
                    <a:tint val="75000"/>
                  </a:schemeClr>
                </a:solidFill>
              </a:defRPr>
            </a:lvl1pPr>
            <a:lvl2pPr marL="456948" indent="0">
              <a:buNone/>
              <a:defRPr sz="1800">
                <a:solidFill>
                  <a:schemeClr val="tx1">
                    <a:tint val="75000"/>
                  </a:schemeClr>
                </a:solidFill>
              </a:defRPr>
            </a:lvl2pPr>
            <a:lvl3pPr marL="913938" indent="0">
              <a:buNone/>
              <a:defRPr sz="1600">
                <a:solidFill>
                  <a:schemeClr val="tx1">
                    <a:tint val="75000"/>
                  </a:schemeClr>
                </a:solidFill>
              </a:defRPr>
            </a:lvl3pPr>
            <a:lvl4pPr marL="1370874" indent="0">
              <a:buNone/>
              <a:defRPr sz="1400">
                <a:solidFill>
                  <a:schemeClr val="tx1">
                    <a:tint val="75000"/>
                  </a:schemeClr>
                </a:solidFill>
              </a:defRPr>
            </a:lvl4pPr>
            <a:lvl5pPr marL="1827874" indent="0">
              <a:buNone/>
              <a:defRPr sz="1400">
                <a:solidFill>
                  <a:schemeClr val="tx1">
                    <a:tint val="75000"/>
                  </a:schemeClr>
                </a:solidFill>
              </a:defRPr>
            </a:lvl5pPr>
            <a:lvl6pPr marL="2284778" indent="0">
              <a:buNone/>
              <a:defRPr sz="1400">
                <a:solidFill>
                  <a:schemeClr val="tx1">
                    <a:tint val="75000"/>
                  </a:schemeClr>
                </a:solidFill>
              </a:defRPr>
            </a:lvl6pPr>
            <a:lvl7pPr marL="2741748" indent="0">
              <a:buNone/>
              <a:defRPr sz="1400">
                <a:solidFill>
                  <a:schemeClr val="tx1">
                    <a:tint val="75000"/>
                  </a:schemeClr>
                </a:solidFill>
              </a:defRPr>
            </a:lvl7pPr>
            <a:lvl8pPr marL="3198705" indent="0">
              <a:buNone/>
              <a:defRPr sz="1400">
                <a:solidFill>
                  <a:schemeClr val="tx1">
                    <a:tint val="75000"/>
                  </a:schemeClr>
                </a:solidFill>
              </a:defRPr>
            </a:lvl8pPr>
            <a:lvl9pPr marL="365568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673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487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4"/>
            <a:ext cx="4041775"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147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53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2"/>
            <a:ext cx="7772400" cy="1500187"/>
          </a:xfrm>
        </p:spPr>
        <p:txBody>
          <a:bodyPr anchor="b"/>
          <a:lstStyle>
            <a:lvl1pPr marL="0" indent="0">
              <a:buNone/>
              <a:defRPr sz="2000">
                <a:solidFill>
                  <a:schemeClr val="tx1">
                    <a:tint val="75000"/>
                  </a:schemeClr>
                </a:solidFill>
              </a:defRPr>
            </a:lvl1pPr>
            <a:lvl2pPr marL="456948" indent="0">
              <a:buNone/>
              <a:defRPr sz="1800">
                <a:solidFill>
                  <a:schemeClr val="tx1">
                    <a:tint val="75000"/>
                  </a:schemeClr>
                </a:solidFill>
              </a:defRPr>
            </a:lvl2pPr>
            <a:lvl3pPr marL="913938" indent="0">
              <a:buNone/>
              <a:defRPr sz="1600">
                <a:solidFill>
                  <a:schemeClr val="tx1">
                    <a:tint val="75000"/>
                  </a:schemeClr>
                </a:solidFill>
              </a:defRPr>
            </a:lvl3pPr>
            <a:lvl4pPr marL="1370874" indent="0">
              <a:buNone/>
              <a:defRPr sz="1400">
                <a:solidFill>
                  <a:schemeClr val="tx1">
                    <a:tint val="75000"/>
                  </a:schemeClr>
                </a:solidFill>
              </a:defRPr>
            </a:lvl4pPr>
            <a:lvl5pPr marL="1827874" indent="0">
              <a:buNone/>
              <a:defRPr sz="1400">
                <a:solidFill>
                  <a:schemeClr val="tx1">
                    <a:tint val="75000"/>
                  </a:schemeClr>
                </a:solidFill>
              </a:defRPr>
            </a:lvl5pPr>
            <a:lvl6pPr marL="2284778" indent="0">
              <a:buNone/>
              <a:defRPr sz="1400">
                <a:solidFill>
                  <a:schemeClr val="tx1">
                    <a:tint val="75000"/>
                  </a:schemeClr>
                </a:solidFill>
              </a:defRPr>
            </a:lvl6pPr>
            <a:lvl7pPr marL="2741748" indent="0">
              <a:buNone/>
              <a:defRPr sz="1400">
                <a:solidFill>
                  <a:schemeClr val="tx1">
                    <a:tint val="75000"/>
                  </a:schemeClr>
                </a:solidFill>
              </a:defRPr>
            </a:lvl7pPr>
            <a:lvl8pPr marL="3198705" indent="0">
              <a:buNone/>
              <a:defRPr sz="1400">
                <a:solidFill>
                  <a:schemeClr val="tx1">
                    <a:tint val="75000"/>
                  </a:schemeClr>
                </a:solidFill>
              </a:defRPr>
            </a:lvl8pPr>
            <a:lvl9pPr marL="365568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686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332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051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795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40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0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0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71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3CC07-7F28-4409-AE74-41DF35C3531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C33890-AA27-4E3D-BC2F-453CF64050DD}"/>
              </a:ext>
            </a:extLst>
          </p:cNvPr>
          <p:cNvSpPr>
            <a:spLocks noGrp="1"/>
          </p:cNvSpPr>
          <p:nvPr>
            <p:ph type="subTitle" idx="1"/>
          </p:nvPr>
        </p:nvSpPr>
        <p:spPr>
          <a:xfrm>
            <a:off x="1143000" y="3602038"/>
            <a:ext cx="6858000" cy="1655762"/>
          </a:xfrm>
        </p:spPr>
        <p:txBody>
          <a:bodyPr/>
          <a:lstStyle>
            <a:lvl1pPr marL="0" indent="0" algn="ctr">
              <a:buNone/>
              <a:defRPr sz="2400"/>
            </a:lvl1pPr>
            <a:lvl2pPr marL="456948" indent="0" algn="ctr">
              <a:buNone/>
              <a:defRPr sz="2000"/>
            </a:lvl2pPr>
            <a:lvl3pPr marL="913938" indent="0" algn="ctr">
              <a:buNone/>
              <a:defRPr sz="1800"/>
            </a:lvl3pPr>
            <a:lvl4pPr marL="1370874" indent="0" algn="ctr">
              <a:buNone/>
              <a:defRPr sz="1600"/>
            </a:lvl4pPr>
            <a:lvl5pPr marL="1827874" indent="0" algn="ctr">
              <a:buNone/>
              <a:defRPr sz="1600"/>
            </a:lvl5pPr>
            <a:lvl6pPr marL="2284778" indent="0" algn="ctr">
              <a:buNone/>
              <a:defRPr sz="1600"/>
            </a:lvl6pPr>
            <a:lvl7pPr marL="2741748" indent="0" algn="ctr">
              <a:buNone/>
              <a:defRPr sz="1600"/>
            </a:lvl7pPr>
            <a:lvl8pPr marL="3198705" indent="0" algn="ctr">
              <a:buNone/>
              <a:defRPr sz="1600"/>
            </a:lvl8pPr>
            <a:lvl9pPr marL="365568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E6D0BB-B9CB-4290-B1FF-E29AE9A5B4AD}"/>
              </a:ext>
            </a:extLst>
          </p:cNvPr>
          <p:cNvSpPr>
            <a:spLocks noGrp="1"/>
          </p:cNvSpPr>
          <p:nvPr>
            <p:ph type="dt" sz="half" idx="10"/>
          </p:nvPr>
        </p:nvSpPr>
        <p:spPr/>
        <p:txBody>
          <a:bodyPr/>
          <a:lstStyle/>
          <a:p>
            <a:fld id="{2B29D441-3693-4668-BC0F-5225E94B0D51}"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0997FD-341E-4930-9CF6-D647BA08379E}"/>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CF0B0B-6EA1-4ECA-AB75-2F65CBB86700}"/>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539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77B95-CFBE-41E2-AE35-6622678BE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A0927-7DCE-4586-B6A9-A96C18BE8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28AF64-BB9C-4ACF-BA42-F9618EED9777}"/>
              </a:ext>
            </a:extLst>
          </p:cNvPr>
          <p:cNvSpPr>
            <a:spLocks noGrp="1"/>
          </p:cNvSpPr>
          <p:nvPr>
            <p:ph type="dt" sz="half" idx="10"/>
          </p:nvPr>
        </p:nvSpPr>
        <p:spPr/>
        <p:txBody>
          <a:bodyPr/>
          <a:lstStyle/>
          <a:p>
            <a:fld id="{EDCAAD09-A80F-44EF-9647-A5E9A329D296}"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5DB4AA1-A33B-4B60-86B2-647D60C6C70C}"/>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CA2E7A-5897-4F36-84CF-D97B1BD1C81A}"/>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120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9CCFE-25A4-4425-997A-E932E85F63EF}"/>
              </a:ext>
            </a:extLst>
          </p:cNvPr>
          <p:cNvSpPr>
            <a:spLocks noGrp="1"/>
          </p:cNvSpPr>
          <p:nvPr>
            <p:ph type="title"/>
          </p:nvPr>
        </p:nvSpPr>
        <p:spPr>
          <a:xfrm>
            <a:off x="623888" y="170993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9F5B693-BC0B-465B-9B06-24A5C26D167C}"/>
              </a:ext>
            </a:extLst>
          </p:cNvPr>
          <p:cNvSpPr>
            <a:spLocks noGrp="1"/>
          </p:cNvSpPr>
          <p:nvPr>
            <p:ph type="body" idx="1"/>
          </p:nvPr>
        </p:nvSpPr>
        <p:spPr>
          <a:xfrm>
            <a:off x="623888" y="4589656"/>
            <a:ext cx="7886700" cy="1500187"/>
          </a:xfrm>
        </p:spPr>
        <p:txBody>
          <a:bodyPr/>
          <a:lstStyle>
            <a:lvl1pPr marL="0" indent="0">
              <a:buNone/>
              <a:defRPr sz="2400">
                <a:solidFill>
                  <a:schemeClr val="tx1">
                    <a:tint val="75000"/>
                  </a:schemeClr>
                </a:solidFill>
              </a:defRPr>
            </a:lvl1pPr>
            <a:lvl2pPr marL="456948" indent="0">
              <a:buNone/>
              <a:defRPr sz="2000">
                <a:solidFill>
                  <a:schemeClr val="tx1">
                    <a:tint val="75000"/>
                  </a:schemeClr>
                </a:solidFill>
              </a:defRPr>
            </a:lvl2pPr>
            <a:lvl3pPr marL="913938" indent="0">
              <a:buNone/>
              <a:defRPr sz="1800">
                <a:solidFill>
                  <a:schemeClr val="tx1">
                    <a:tint val="75000"/>
                  </a:schemeClr>
                </a:solidFill>
              </a:defRPr>
            </a:lvl3pPr>
            <a:lvl4pPr marL="1370874" indent="0">
              <a:buNone/>
              <a:defRPr sz="1600">
                <a:solidFill>
                  <a:schemeClr val="tx1">
                    <a:tint val="75000"/>
                  </a:schemeClr>
                </a:solidFill>
              </a:defRPr>
            </a:lvl4pPr>
            <a:lvl5pPr marL="1827874" indent="0">
              <a:buNone/>
              <a:defRPr sz="1600">
                <a:solidFill>
                  <a:schemeClr val="tx1">
                    <a:tint val="75000"/>
                  </a:schemeClr>
                </a:solidFill>
              </a:defRPr>
            </a:lvl5pPr>
            <a:lvl6pPr marL="2284778" indent="0">
              <a:buNone/>
              <a:defRPr sz="1600">
                <a:solidFill>
                  <a:schemeClr val="tx1">
                    <a:tint val="75000"/>
                  </a:schemeClr>
                </a:solidFill>
              </a:defRPr>
            </a:lvl6pPr>
            <a:lvl7pPr marL="2741748" indent="0">
              <a:buNone/>
              <a:defRPr sz="1600">
                <a:solidFill>
                  <a:schemeClr val="tx1">
                    <a:tint val="75000"/>
                  </a:schemeClr>
                </a:solidFill>
              </a:defRPr>
            </a:lvl7pPr>
            <a:lvl8pPr marL="3198705" indent="0">
              <a:buNone/>
              <a:defRPr sz="1600">
                <a:solidFill>
                  <a:schemeClr val="tx1">
                    <a:tint val="75000"/>
                  </a:schemeClr>
                </a:solidFill>
              </a:defRPr>
            </a:lvl8pPr>
            <a:lvl9pPr marL="365568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1C40B2-1876-4AB4-970E-F40E76FCF10B}"/>
              </a:ext>
            </a:extLst>
          </p:cNvPr>
          <p:cNvSpPr>
            <a:spLocks noGrp="1"/>
          </p:cNvSpPr>
          <p:nvPr>
            <p:ph type="dt" sz="half" idx="10"/>
          </p:nvPr>
        </p:nvSpPr>
        <p:spPr/>
        <p:txBody>
          <a:bodyPr/>
          <a:lstStyle/>
          <a:p>
            <a:fld id="{E45B8415-66B6-4206-9CB3-8B21FC8E8E41}"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33754F-F93A-456A-832C-4DF639DC9827}"/>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2BDDC4-3278-4517-A121-E66403652E89}"/>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138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3A213-62EE-4691-B9D2-8FC402187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78791B-32B6-450F-883A-531ABFC7D3E0}"/>
              </a:ext>
            </a:extLst>
          </p:cNvPr>
          <p:cNvSpPr>
            <a:spLocks noGrp="1"/>
          </p:cNvSpPr>
          <p:nvPr>
            <p:ph sz="half" idx="1"/>
          </p:nvPr>
        </p:nvSpPr>
        <p:spPr>
          <a:xfrm>
            <a:off x="6286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BAF60C1-8D82-4504-A4DB-CE2B56983B56}"/>
              </a:ext>
            </a:extLst>
          </p:cNvPr>
          <p:cNvSpPr>
            <a:spLocks noGrp="1"/>
          </p:cNvSpPr>
          <p:nvPr>
            <p:ph sz="half" idx="2"/>
          </p:nvPr>
        </p:nvSpPr>
        <p:spPr>
          <a:xfrm>
            <a:off x="46291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8A9EFB-6DA6-4AC6-B890-AA1F5B1A8786}"/>
              </a:ext>
            </a:extLst>
          </p:cNvPr>
          <p:cNvSpPr>
            <a:spLocks noGrp="1"/>
          </p:cNvSpPr>
          <p:nvPr>
            <p:ph type="dt" sz="half" idx="10"/>
          </p:nvPr>
        </p:nvSpPr>
        <p:spPr/>
        <p:txBody>
          <a:bodyPr/>
          <a:lstStyle/>
          <a:p>
            <a:fld id="{3AD7F013-26A7-47CB-A254-E05CAB67C0F3}"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D417467-9007-4EDE-B234-D8C44B15C3E6}"/>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E8F4A93-9377-486A-A75A-66DF81BEF4E3}"/>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347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13647-05BB-44F5-9CB4-80614E4C6BA4}"/>
              </a:ext>
            </a:extLst>
          </p:cNvPr>
          <p:cNvSpPr>
            <a:spLocks noGrp="1"/>
          </p:cNvSpPr>
          <p:nvPr>
            <p:ph type="title"/>
          </p:nvPr>
        </p:nvSpPr>
        <p:spPr>
          <a:xfrm>
            <a:off x="629841" y="365134"/>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FDCC21-2A3E-4E0B-A0A2-2C2C564474F4}"/>
              </a:ext>
            </a:extLst>
          </p:cNvPr>
          <p:cNvSpPr>
            <a:spLocks noGrp="1"/>
          </p:cNvSpPr>
          <p:nvPr>
            <p:ph type="body" idx="1"/>
          </p:nvPr>
        </p:nvSpPr>
        <p:spPr>
          <a:xfrm>
            <a:off x="629842" y="1681163"/>
            <a:ext cx="3868340" cy="82391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087AFA1-B229-4A0E-BFA1-A21F53863B9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1AD9357-7D1E-44A1-A8F1-92C06005C2DC}"/>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07F5015-F64F-4864-95A2-89DFC3069746}"/>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CC301D-DF45-4A46-8452-1A48416C829D}"/>
              </a:ext>
            </a:extLst>
          </p:cNvPr>
          <p:cNvSpPr>
            <a:spLocks noGrp="1"/>
          </p:cNvSpPr>
          <p:nvPr>
            <p:ph type="dt" sz="half" idx="10"/>
          </p:nvPr>
        </p:nvSpPr>
        <p:spPr/>
        <p:txBody>
          <a:bodyPr/>
          <a:lstStyle/>
          <a:p>
            <a:fld id="{10615AD6-18FB-4DC9-803D-8B664B4E1176}" type="datetime1">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0C54E5F-905A-465D-A827-A5976B5C9B79}"/>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91DD904-322E-4074-8EA7-40DC71B723DE}"/>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125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758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1E252-0C84-463D-B699-FCB56BB565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1E3CA2-2D79-4090-86CB-6A743922FA58}"/>
              </a:ext>
            </a:extLst>
          </p:cNvPr>
          <p:cNvSpPr>
            <a:spLocks noGrp="1"/>
          </p:cNvSpPr>
          <p:nvPr>
            <p:ph type="dt" sz="half" idx="10"/>
          </p:nvPr>
        </p:nvSpPr>
        <p:spPr/>
        <p:txBody>
          <a:bodyPr/>
          <a:lstStyle/>
          <a:p>
            <a:fld id="{F25673AA-3FE7-45E7-86F3-C414ED16ACEC}" type="datetime1">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5F28766-8237-4F94-9A75-661BB744B2C0}"/>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5547607-28EF-4FE3-A683-B85C64AF2328}"/>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522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30429F-F4C8-4066-A86D-C50568DC7847}"/>
              </a:ext>
            </a:extLst>
          </p:cNvPr>
          <p:cNvSpPr>
            <a:spLocks noGrp="1"/>
          </p:cNvSpPr>
          <p:nvPr>
            <p:ph type="dt" sz="half" idx="10"/>
          </p:nvPr>
        </p:nvSpPr>
        <p:spPr/>
        <p:txBody>
          <a:bodyPr/>
          <a:lstStyle/>
          <a:p>
            <a:fld id="{313006A8-C651-4D2F-BBEE-FADD21E724CE}" type="datetime1">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AB3E498-F394-4C74-A4D7-D99B380DDFC9}"/>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742353A-BC18-4DFF-80CA-D93A9DA299D7}"/>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270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EB1E3B-C677-49E9-AD58-2BD6BC43556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54F2A89-8BCB-4A7D-BCFB-031F336BB9B2}"/>
              </a:ext>
            </a:extLst>
          </p:cNvPr>
          <p:cNvSpPr>
            <a:spLocks noGrp="1"/>
          </p:cNvSpPr>
          <p:nvPr>
            <p:ph idx="1"/>
          </p:nvPr>
        </p:nvSpPr>
        <p:spPr>
          <a:xfrm>
            <a:off x="3887391" y="98761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0F2E1B9-96CF-46BB-A737-5064EAEC2CAF}"/>
              </a:ext>
            </a:extLst>
          </p:cNvPr>
          <p:cNvSpPr>
            <a:spLocks noGrp="1"/>
          </p:cNvSpPr>
          <p:nvPr>
            <p:ph type="body" sz="half" idx="2"/>
          </p:nvPr>
        </p:nvSpPr>
        <p:spPr>
          <a:xfrm>
            <a:off x="629841" y="2057400"/>
            <a:ext cx="2949178" cy="3811588"/>
          </a:xfrm>
        </p:spPr>
        <p:txBody>
          <a:bodyPr/>
          <a:lstStyle>
            <a:lvl1pPr marL="0" indent="0">
              <a:buNone/>
              <a:defRPr sz="1600"/>
            </a:lvl1pPr>
            <a:lvl2pPr marL="456948" indent="0">
              <a:buNone/>
              <a:defRPr sz="1400"/>
            </a:lvl2pPr>
            <a:lvl3pPr marL="913938" indent="0">
              <a:buNone/>
              <a:defRPr sz="1200"/>
            </a:lvl3pPr>
            <a:lvl4pPr marL="1370874" indent="0">
              <a:buNone/>
              <a:defRPr sz="1000"/>
            </a:lvl4pPr>
            <a:lvl5pPr marL="1827874" indent="0">
              <a:buNone/>
              <a:defRPr sz="1000"/>
            </a:lvl5pPr>
            <a:lvl6pPr marL="2284778" indent="0">
              <a:buNone/>
              <a:defRPr sz="1000"/>
            </a:lvl6pPr>
            <a:lvl7pPr marL="2741748" indent="0">
              <a:buNone/>
              <a:defRPr sz="1000"/>
            </a:lvl7pPr>
            <a:lvl8pPr marL="3198705" indent="0">
              <a:buNone/>
              <a:defRPr sz="1000"/>
            </a:lvl8pPr>
            <a:lvl9pPr marL="365568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4FE50-C48F-41BA-8BC3-3DD6C30297BF}"/>
              </a:ext>
            </a:extLst>
          </p:cNvPr>
          <p:cNvSpPr>
            <a:spLocks noGrp="1"/>
          </p:cNvSpPr>
          <p:nvPr>
            <p:ph type="dt" sz="half" idx="10"/>
          </p:nvPr>
        </p:nvSpPr>
        <p:spPr/>
        <p:txBody>
          <a:bodyPr/>
          <a:lstStyle/>
          <a:p>
            <a:fld id="{2DC8596A-34C3-4551-93DC-9B0ED63200DA}"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334045B-9D5C-4538-A34D-8EEA010BCFD6}"/>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212214-BEC2-4FF8-8104-E659C00980FC}"/>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470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13EA4-66CA-4857-9324-DC12DD96E4C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915F018-214C-4CCA-B72A-ECC7BEF9819A}"/>
              </a:ext>
            </a:extLst>
          </p:cNvPr>
          <p:cNvSpPr>
            <a:spLocks noGrp="1"/>
          </p:cNvSpPr>
          <p:nvPr>
            <p:ph type="pic" idx="1"/>
          </p:nvPr>
        </p:nvSpPr>
        <p:spPr>
          <a:xfrm>
            <a:off x="3887391" y="987618"/>
            <a:ext cx="4629150" cy="4873625"/>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a:extLst>
              <a:ext uri="{FF2B5EF4-FFF2-40B4-BE49-F238E27FC236}">
                <a16:creationId xmlns:a16="http://schemas.microsoft.com/office/drawing/2014/main" xmlns="" id="{502F9FC9-7E6D-41DC-8D76-DC1D51D445FD}"/>
              </a:ext>
            </a:extLst>
          </p:cNvPr>
          <p:cNvSpPr>
            <a:spLocks noGrp="1"/>
          </p:cNvSpPr>
          <p:nvPr>
            <p:ph type="body" sz="half" idx="2"/>
          </p:nvPr>
        </p:nvSpPr>
        <p:spPr>
          <a:xfrm>
            <a:off x="629841" y="2057400"/>
            <a:ext cx="2949178" cy="3811588"/>
          </a:xfrm>
        </p:spPr>
        <p:txBody>
          <a:bodyPr/>
          <a:lstStyle>
            <a:lvl1pPr marL="0" indent="0">
              <a:buNone/>
              <a:defRPr sz="1600"/>
            </a:lvl1pPr>
            <a:lvl2pPr marL="456948" indent="0">
              <a:buNone/>
              <a:defRPr sz="1400"/>
            </a:lvl2pPr>
            <a:lvl3pPr marL="913938" indent="0">
              <a:buNone/>
              <a:defRPr sz="1200"/>
            </a:lvl3pPr>
            <a:lvl4pPr marL="1370874" indent="0">
              <a:buNone/>
              <a:defRPr sz="1000"/>
            </a:lvl4pPr>
            <a:lvl5pPr marL="1827874" indent="0">
              <a:buNone/>
              <a:defRPr sz="1000"/>
            </a:lvl5pPr>
            <a:lvl6pPr marL="2284778" indent="0">
              <a:buNone/>
              <a:defRPr sz="1000"/>
            </a:lvl6pPr>
            <a:lvl7pPr marL="2741748" indent="0">
              <a:buNone/>
              <a:defRPr sz="1000"/>
            </a:lvl7pPr>
            <a:lvl8pPr marL="3198705" indent="0">
              <a:buNone/>
              <a:defRPr sz="1000"/>
            </a:lvl8pPr>
            <a:lvl9pPr marL="365568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9B9809-E6EC-43E8-A769-2906220010BF}"/>
              </a:ext>
            </a:extLst>
          </p:cNvPr>
          <p:cNvSpPr>
            <a:spLocks noGrp="1"/>
          </p:cNvSpPr>
          <p:nvPr>
            <p:ph type="dt" sz="half" idx="10"/>
          </p:nvPr>
        </p:nvSpPr>
        <p:spPr/>
        <p:txBody>
          <a:bodyPr/>
          <a:lstStyle/>
          <a:p>
            <a:fld id="{606DA67F-2DDF-425E-B1B4-3BCB26223E68}"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8E54B72-CD9B-4113-AEC8-7EDE89597312}"/>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C78FEB1-EAC0-4FCB-9373-F48776F79243}"/>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00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7796B-A3BD-4604-B3D4-B137A8F2B1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3119F50-3B16-462A-A59A-42702932C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8C560-AA47-40A2-852E-6E9F631FAA04}"/>
              </a:ext>
            </a:extLst>
          </p:cNvPr>
          <p:cNvSpPr>
            <a:spLocks noGrp="1"/>
          </p:cNvSpPr>
          <p:nvPr>
            <p:ph type="dt" sz="half" idx="10"/>
          </p:nvPr>
        </p:nvSpPr>
        <p:spPr/>
        <p:txBody>
          <a:bodyPr/>
          <a:lstStyle/>
          <a:p>
            <a:fld id="{B2E42097-3175-4ED3-B4C5-1BD11E36675D}"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D8DC085-6BD8-4524-A590-CB537BAEA285}"/>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1D0CB9-FEF7-4BE1-B0F9-A6B99D1EF00D}"/>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54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4992E2-963E-4EE5-A1FA-DF3980F0C14F}"/>
              </a:ext>
            </a:extLst>
          </p:cNvPr>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93A28AE-1351-49DE-A3E6-34ED6A4CDAF8}"/>
              </a:ext>
            </a:extLst>
          </p:cNvPr>
          <p:cNvSpPr>
            <a:spLocks noGrp="1"/>
          </p:cNvSpPr>
          <p:nvPr>
            <p:ph type="body" orient="vert" idx="1"/>
          </p:nvPr>
        </p:nvSpPr>
        <p:spPr>
          <a:xfrm>
            <a:off x="628694"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211545-1EFB-417E-87BB-FAFB63AE023F}"/>
              </a:ext>
            </a:extLst>
          </p:cNvPr>
          <p:cNvSpPr>
            <a:spLocks noGrp="1"/>
          </p:cNvSpPr>
          <p:nvPr>
            <p:ph type="dt" sz="half" idx="10"/>
          </p:nvPr>
        </p:nvSpPr>
        <p:spPr/>
        <p:txBody>
          <a:bodyPr/>
          <a:lstStyle/>
          <a:p>
            <a:fld id="{580F646F-4A5E-4B26-98AD-E0FE8F9FEFD0}"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710854-AF97-4D7D-871F-501B957E3D81}"/>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D19385A-7C25-42B2-88AC-4C04DFA1D2A1}"/>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041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3CC07-7F28-4409-AE74-41DF35C3531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C33890-AA27-4E3D-BC2F-453CF64050DD}"/>
              </a:ext>
            </a:extLst>
          </p:cNvPr>
          <p:cNvSpPr>
            <a:spLocks noGrp="1"/>
          </p:cNvSpPr>
          <p:nvPr>
            <p:ph type="subTitle" idx="1"/>
          </p:nvPr>
        </p:nvSpPr>
        <p:spPr>
          <a:xfrm>
            <a:off x="1143000" y="3602038"/>
            <a:ext cx="6858000" cy="1655762"/>
          </a:xfrm>
        </p:spPr>
        <p:txBody>
          <a:bodyPr/>
          <a:lstStyle>
            <a:lvl1pPr marL="0" indent="0" algn="ctr">
              <a:buNone/>
              <a:defRPr sz="2400"/>
            </a:lvl1pPr>
            <a:lvl2pPr marL="456948" indent="0" algn="ctr">
              <a:buNone/>
              <a:defRPr sz="2000"/>
            </a:lvl2pPr>
            <a:lvl3pPr marL="913938" indent="0" algn="ctr">
              <a:buNone/>
              <a:defRPr sz="1800"/>
            </a:lvl3pPr>
            <a:lvl4pPr marL="1370874" indent="0" algn="ctr">
              <a:buNone/>
              <a:defRPr sz="1600"/>
            </a:lvl4pPr>
            <a:lvl5pPr marL="1827874" indent="0" algn="ctr">
              <a:buNone/>
              <a:defRPr sz="1600"/>
            </a:lvl5pPr>
            <a:lvl6pPr marL="2284778" indent="0" algn="ctr">
              <a:buNone/>
              <a:defRPr sz="1600"/>
            </a:lvl6pPr>
            <a:lvl7pPr marL="2741748" indent="0" algn="ctr">
              <a:buNone/>
              <a:defRPr sz="1600"/>
            </a:lvl7pPr>
            <a:lvl8pPr marL="3198705" indent="0" algn="ctr">
              <a:buNone/>
              <a:defRPr sz="1600"/>
            </a:lvl8pPr>
            <a:lvl9pPr marL="365568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E6D0BB-B9CB-4290-B1FF-E29AE9A5B4AD}"/>
              </a:ext>
            </a:extLst>
          </p:cNvPr>
          <p:cNvSpPr>
            <a:spLocks noGrp="1"/>
          </p:cNvSpPr>
          <p:nvPr>
            <p:ph type="dt" sz="half" idx="10"/>
          </p:nvPr>
        </p:nvSpPr>
        <p:spPr/>
        <p:txBody>
          <a:bodyPr/>
          <a:lstStyle/>
          <a:p>
            <a:fld id="{2B29D441-3693-4668-BC0F-5225E94B0D51}"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0997FD-341E-4930-9CF6-D647BA08379E}"/>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CF0B0B-6EA1-4ECA-AB75-2F65CBB86700}"/>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06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77B95-CFBE-41E2-AE35-6622678BE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A0927-7DCE-4586-B6A9-A96C18BE8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28AF64-BB9C-4ACF-BA42-F9618EED9777}"/>
              </a:ext>
            </a:extLst>
          </p:cNvPr>
          <p:cNvSpPr>
            <a:spLocks noGrp="1"/>
          </p:cNvSpPr>
          <p:nvPr>
            <p:ph type="dt" sz="half" idx="10"/>
          </p:nvPr>
        </p:nvSpPr>
        <p:spPr/>
        <p:txBody>
          <a:bodyPr/>
          <a:lstStyle/>
          <a:p>
            <a:fld id="{EDCAAD09-A80F-44EF-9647-A5E9A329D296}"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5DB4AA1-A33B-4B60-86B2-647D60C6C70C}"/>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CA2E7A-5897-4F36-84CF-D97B1BD1C81A}"/>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380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9CCFE-25A4-4425-997A-E932E85F63EF}"/>
              </a:ext>
            </a:extLst>
          </p:cNvPr>
          <p:cNvSpPr>
            <a:spLocks noGrp="1"/>
          </p:cNvSpPr>
          <p:nvPr>
            <p:ph type="title"/>
          </p:nvPr>
        </p:nvSpPr>
        <p:spPr>
          <a:xfrm>
            <a:off x="623888" y="170992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9F5B693-BC0B-465B-9B06-24A5C26D167C}"/>
              </a:ext>
            </a:extLst>
          </p:cNvPr>
          <p:cNvSpPr>
            <a:spLocks noGrp="1"/>
          </p:cNvSpPr>
          <p:nvPr>
            <p:ph type="body" idx="1"/>
          </p:nvPr>
        </p:nvSpPr>
        <p:spPr>
          <a:xfrm>
            <a:off x="623888" y="4589648"/>
            <a:ext cx="7886700" cy="1500187"/>
          </a:xfrm>
        </p:spPr>
        <p:txBody>
          <a:bodyPr/>
          <a:lstStyle>
            <a:lvl1pPr marL="0" indent="0">
              <a:buNone/>
              <a:defRPr sz="2400">
                <a:solidFill>
                  <a:schemeClr val="tx1">
                    <a:tint val="75000"/>
                  </a:schemeClr>
                </a:solidFill>
              </a:defRPr>
            </a:lvl1pPr>
            <a:lvl2pPr marL="456948" indent="0">
              <a:buNone/>
              <a:defRPr sz="2000">
                <a:solidFill>
                  <a:schemeClr val="tx1">
                    <a:tint val="75000"/>
                  </a:schemeClr>
                </a:solidFill>
              </a:defRPr>
            </a:lvl2pPr>
            <a:lvl3pPr marL="913938" indent="0">
              <a:buNone/>
              <a:defRPr sz="1800">
                <a:solidFill>
                  <a:schemeClr val="tx1">
                    <a:tint val="75000"/>
                  </a:schemeClr>
                </a:solidFill>
              </a:defRPr>
            </a:lvl3pPr>
            <a:lvl4pPr marL="1370874" indent="0">
              <a:buNone/>
              <a:defRPr sz="1600">
                <a:solidFill>
                  <a:schemeClr val="tx1">
                    <a:tint val="75000"/>
                  </a:schemeClr>
                </a:solidFill>
              </a:defRPr>
            </a:lvl4pPr>
            <a:lvl5pPr marL="1827874" indent="0">
              <a:buNone/>
              <a:defRPr sz="1600">
                <a:solidFill>
                  <a:schemeClr val="tx1">
                    <a:tint val="75000"/>
                  </a:schemeClr>
                </a:solidFill>
              </a:defRPr>
            </a:lvl5pPr>
            <a:lvl6pPr marL="2284778" indent="0">
              <a:buNone/>
              <a:defRPr sz="1600">
                <a:solidFill>
                  <a:schemeClr val="tx1">
                    <a:tint val="75000"/>
                  </a:schemeClr>
                </a:solidFill>
              </a:defRPr>
            </a:lvl6pPr>
            <a:lvl7pPr marL="2741748" indent="0">
              <a:buNone/>
              <a:defRPr sz="1600">
                <a:solidFill>
                  <a:schemeClr val="tx1">
                    <a:tint val="75000"/>
                  </a:schemeClr>
                </a:solidFill>
              </a:defRPr>
            </a:lvl7pPr>
            <a:lvl8pPr marL="3198705" indent="0">
              <a:buNone/>
              <a:defRPr sz="1600">
                <a:solidFill>
                  <a:schemeClr val="tx1">
                    <a:tint val="75000"/>
                  </a:schemeClr>
                </a:solidFill>
              </a:defRPr>
            </a:lvl8pPr>
            <a:lvl9pPr marL="365568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1C40B2-1876-4AB4-970E-F40E76FCF10B}"/>
              </a:ext>
            </a:extLst>
          </p:cNvPr>
          <p:cNvSpPr>
            <a:spLocks noGrp="1"/>
          </p:cNvSpPr>
          <p:nvPr>
            <p:ph type="dt" sz="half" idx="10"/>
          </p:nvPr>
        </p:nvSpPr>
        <p:spPr/>
        <p:txBody>
          <a:bodyPr/>
          <a:lstStyle/>
          <a:p>
            <a:fld id="{E45B8415-66B6-4206-9CB3-8B21FC8E8E41}"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33754F-F93A-456A-832C-4DF639DC9827}"/>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2BDDC4-3278-4517-A121-E66403652E89}"/>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813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3A213-62EE-4691-B9D2-8FC402187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78791B-32B6-450F-883A-531ABFC7D3E0}"/>
              </a:ext>
            </a:extLst>
          </p:cNvPr>
          <p:cNvSpPr>
            <a:spLocks noGrp="1"/>
          </p:cNvSpPr>
          <p:nvPr>
            <p:ph sz="half" idx="1"/>
          </p:nvPr>
        </p:nvSpPr>
        <p:spPr>
          <a:xfrm>
            <a:off x="6286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BAF60C1-8D82-4504-A4DB-CE2B56983B56}"/>
              </a:ext>
            </a:extLst>
          </p:cNvPr>
          <p:cNvSpPr>
            <a:spLocks noGrp="1"/>
          </p:cNvSpPr>
          <p:nvPr>
            <p:ph sz="half" idx="2"/>
          </p:nvPr>
        </p:nvSpPr>
        <p:spPr>
          <a:xfrm>
            <a:off x="46291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8A9EFB-6DA6-4AC6-B890-AA1F5B1A8786}"/>
              </a:ext>
            </a:extLst>
          </p:cNvPr>
          <p:cNvSpPr>
            <a:spLocks noGrp="1"/>
          </p:cNvSpPr>
          <p:nvPr>
            <p:ph type="dt" sz="half" idx="10"/>
          </p:nvPr>
        </p:nvSpPr>
        <p:spPr/>
        <p:txBody>
          <a:bodyPr/>
          <a:lstStyle/>
          <a:p>
            <a:fld id="{3AD7F013-26A7-47CB-A254-E05CAB67C0F3}"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D417467-9007-4EDE-B234-D8C44B15C3E6}"/>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E8F4A93-9377-486A-A75A-66DF81BEF4E3}"/>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86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4"/>
            <a:ext cx="4041775"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372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13647-05BB-44F5-9CB4-80614E4C6BA4}"/>
              </a:ext>
            </a:extLst>
          </p:cNvPr>
          <p:cNvSpPr>
            <a:spLocks noGrp="1"/>
          </p:cNvSpPr>
          <p:nvPr>
            <p:ph type="title"/>
          </p:nvPr>
        </p:nvSpPr>
        <p:spPr>
          <a:xfrm>
            <a:off x="629841" y="365134"/>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FDCC21-2A3E-4E0B-A0A2-2C2C564474F4}"/>
              </a:ext>
            </a:extLst>
          </p:cNvPr>
          <p:cNvSpPr>
            <a:spLocks noGrp="1"/>
          </p:cNvSpPr>
          <p:nvPr>
            <p:ph type="body" idx="1"/>
          </p:nvPr>
        </p:nvSpPr>
        <p:spPr>
          <a:xfrm>
            <a:off x="629842" y="1681163"/>
            <a:ext cx="3868340" cy="82391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087AFA1-B229-4A0E-BFA1-A21F53863B9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1AD9357-7D1E-44A1-A8F1-92C06005C2DC}"/>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07F5015-F64F-4864-95A2-89DFC3069746}"/>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CC301D-DF45-4A46-8452-1A48416C829D}"/>
              </a:ext>
            </a:extLst>
          </p:cNvPr>
          <p:cNvSpPr>
            <a:spLocks noGrp="1"/>
          </p:cNvSpPr>
          <p:nvPr>
            <p:ph type="dt" sz="half" idx="10"/>
          </p:nvPr>
        </p:nvSpPr>
        <p:spPr/>
        <p:txBody>
          <a:bodyPr/>
          <a:lstStyle/>
          <a:p>
            <a:fld id="{10615AD6-18FB-4DC9-803D-8B664B4E1176}" type="datetime1">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0C54E5F-905A-465D-A827-A5976B5C9B79}"/>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91DD904-322E-4074-8EA7-40DC71B723DE}"/>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575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1E252-0C84-463D-B699-FCB56BB565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1E3CA2-2D79-4090-86CB-6A743922FA58}"/>
              </a:ext>
            </a:extLst>
          </p:cNvPr>
          <p:cNvSpPr>
            <a:spLocks noGrp="1"/>
          </p:cNvSpPr>
          <p:nvPr>
            <p:ph type="dt" sz="half" idx="10"/>
          </p:nvPr>
        </p:nvSpPr>
        <p:spPr/>
        <p:txBody>
          <a:bodyPr/>
          <a:lstStyle/>
          <a:p>
            <a:fld id="{F25673AA-3FE7-45E7-86F3-C414ED16ACEC}" type="datetime1">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5F28766-8237-4F94-9A75-661BB744B2C0}"/>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5547607-28EF-4FE3-A683-B85C64AF2328}"/>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673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30429F-F4C8-4066-A86D-C50568DC7847}"/>
              </a:ext>
            </a:extLst>
          </p:cNvPr>
          <p:cNvSpPr>
            <a:spLocks noGrp="1"/>
          </p:cNvSpPr>
          <p:nvPr>
            <p:ph type="dt" sz="half" idx="10"/>
          </p:nvPr>
        </p:nvSpPr>
        <p:spPr/>
        <p:txBody>
          <a:bodyPr/>
          <a:lstStyle/>
          <a:p>
            <a:fld id="{313006A8-C651-4D2F-BBEE-FADD21E724CE}" type="datetime1">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AB3E498-F394-4C74-A4D7-D99B380DDFC9}"/>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742353A-BC18-4DFF-80CA-D93A9DA299D7}"/>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139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EB1E3B-C677-49E9-AD58-2BD6BC43556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54F2A89-8BCB-4A7D-BCFB-031F336BB9B2}"/>
              </a:ext>
            </a:extLst>
          </p:cNvPr>
          <p:cNvSpPr>
            <a:spLocks noGrp="1"/>
          </p:cNvSpPr>
          <p:nvPr>
            <p:ph idx="1"/>
          </p:nvPr>
        </p:nvSpPr>
        <p:spPr>
          <a:xfrm>
            <a:off x="3887391" y="98761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0F2E1B9-96CF-46BB-A737-5064EAEC2CAF}"/>
              </a:ext>
            </a:extLst>
          </p:cNvPr>
          <p:cNvSpPr>
            <a:spLocks noGrp="1"/>
          </p:cNvSpPr>
          <p:nvPr>
            <p:ph type="body" sz="half" idx="2"/>
          </p:nvPr>
        </p:nvSpPr>
        <p:spPr>
          <a:xfrm>
            <a:off x="629841" y="2057400"/>
            <a:ext cx="2949178" cy="3811588"/>
          </a:xfrm>
        </p:spPr>
        <p:txBody>
          <a:bodyPr/>
          <a:lstStyle>
            <a:lvl1pPr marL="0" indent="0">
              <a:buNone/>
              <a:defRPr sz="1600"/>
            </a:lvl1pPr>
            <a:lvl2pPr marL="456948" indent="0">
              <a:buNone/>
              <a:defRPr sz="1400"/>
            </a:lvl2pPr>
            <a:lvl3pPr marL="913938" indent="0">
              <a:buNone/>
              <a:defRPr sz="1200"/>
            </a:lvl3pPr>
            <a:lvl4pPr marL="1370874" indent="0">
              <a:buNone/>
              <a:defRPr sz="1000"/>
            </a:lvl4pPr>
            <a:lvl5pPr marL="1827874" indent="0">
              <a:buNone/>
              <a:defRPr sz="1000"/>
            </a:lvl5pPr>
            <a:lvl6pPr marL="2284778" indent="0">
              <a:buNone/>
              <a:defRPr sz="1000"/>
            </a:lvl6pPr>
            <a:lvl7pPr marL="2741748" indent="0">
              <a:buNone/>
              <a:defRPr sz="1000"/>
            </a:lvl7pPr>
            <a:lvl8pPr marL="3198705" indent="0">
              <a:buNone/>
              <a:defRPr sz="1000"/>
            </a:lvl8pPr>
            <a:lvl9pPr marL="365568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4FE50-C48F-41BA-8BC3-3DD6C30297BF}"/>
              </a:ext>
            </a:extLst>
          </p:cNvPr>
          <p:cNvSpPr>
            <a:spLocks noGrp="1"/>
          </p:cNvSpPr>
          <p:nvPr>
            <p:ph type="dt" sz="half" idx="10"/>
          </p:nvPr>
        </p:nvSpPr>
        <p:spPr/>
        <p:txBody>
          <a:bodyPr/>
          <a:lstStyle/>
          <a:p>
            <a:fld id="{2DC8596A-34C3-4551-93DC-9B0ED63200DA}"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334045B-9D5C-4538-A34D-8EEA010BCFD6}"/>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212214-BEC2-4FF8-8104-E659C00980FC}"/>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97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13EA4-66CA-4857-9324-DC12DD96E4C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915F018-214C-4CCA-B72A-ECC7BEF9819A}"/>
              </a:ext>
            </a:extLst>
          </p:cNvPr>
          <p:cNvSpPr>
            <a:spLocks noGrp="1"/>
          </p:cNvSpPr>
          <p:nvPr>
            <p:ph type="pic" idx="1"/>
          </p:nvPr>
        </p:nvSpPr>
        <p:spPr>
          <a:xfrm>
            <a:off x="3887391" y="987610"/>
            <a:ext cx="4629150" cy="4873625"/>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a:extLst>
              <a:ext uri="{FF2B5EF4-FFF2-40B4-BE49-F238E27FC236}">
                <a16:creationId xmlns:a16="http://schemas.microsoft.com/office/drawing/2014/main" xmlns="" id="{502F9FC9-7E6D-41DC-8D76-DC1D51D445FD}"/>
              </a:ext>
            </a:extLst>
          </p:cNvPr>
          <p:cNvSpPr>
            <a:spLocks noGrp="1"/>
          </p:cNvSpPr>
          <p:nvPr>
            <p:ph type="body" sz="half" idx="2"/>
          </p:nvPr>
        </p:nvSpPr>
        <p:spPr>
          <a:xfrm>
            <a:off x="629841" y="2057400"/>
            <a:ext cx="2949178" cy="3811588"/>
          </a:xfrm>
        </p:spPr>
        <p:txBody>
          <a:bodyPr/>
          <a:lstStyle>
            <a:lvl1pPr marL="0" indent="0">
              <a:buNone/>
              <a:defRPr sz="1600"/>
            </a:lvl1pPr>
            <a:lvl2pPr marL="456948" indent="0">
              <a:buNone/>
              <a:defRPr sz="1400"/>
            </a:lvl2pPr>
            <a:lvl3pPr marL="913938" indent="0">
              <a:buNone/>
              <a:defRPr sz="1200"/>
            </a:lvl3pPr>
            <a:lvl4pPr marL="1370874" indent="0">
              <a:buNone/>
              <a:defRPr sz="1000"/>
            </a:lvl4pPr>
            <a:lvl5pPr marL="1827874" indent="0">
              <a:buNone/>
              <a:defRPr sz="1000"/>
            </a:lvl5pPr>
            <a:lvl6pPr marL="2284778" indent="0">
              <a:buNone/>
              <a:defRPr sz="1000"/>
            </a:lvl6pPr>
            <a:lvl7pPr marL="2741748" indent="0">
              <a:buNone/>
              <a:defRPr sz="1000"/>
            </a:lvl7pPr>
            <a:lvl8pPr marL="3198705" indent="0">
              <a:buNone/>
              <a:defRPr sz="1000"/>
            </a:lvl8pPr>
            <a:lvl9pPr marL="365568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9B9809-E6EC-43E8-A769-2906220010BF}"/>
              </a:ext>
            </a:extLst>
          </p:cNvPr>
          <p:cNvSpPr>
            <a:spLocks noGrp="1"/>
          </p:cNvSpPr>
          <p:nvPr>
            <p:ph type="dt" sz="half" idx="10"/>
          </p:nvPr>
        </p:nvSpPr>
        <p:spPr/>
        <p:txBody>
          <a:bodyPr/>
          <a:lstStyle/>
          <a:p>
            <a:fld id="{606DA67F-2DDF-425E-B1B4-3BCB26223E68}"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8E54B72-CD9B-4113-AEC8-7EDE89597312}"/>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C78FEB1-EAC0-4FCB-9373-F48776F79243}"/>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4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7796B-A3BD-4604-B3D4-B137A8F2B1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3119F50-3B16-462A-A59A-42702932C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8C560-AA47-40A2-852E-6E9F631FAA04}"/>
              </a:ext>
            </a:extLst>
          </p:cNvPr>
          <p:cNvSpPr>
            <a:spLocks noGrp="1"/>
          </p:cNvSpPr>
          <p:nvPr>
            <p:ph type="dt" sz="half" idx="10"/>
          </p:nvPr>
        </p:nvSpPr>
        <p:spPr/>
        <p:txBody>
          <a:bodyPr/>
          <a:lstStyle/>
          <a:p>
            <a:fld id="{B2E42097-3175-4ED3-B4C5-1BD11E36675D}"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D8DC085-6BD8-4524-A590-CB537BAEA285}"/>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1D0CB9-FEF7-4BE1-B0F9-A6B99D1EF00D}"/>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109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4992E2-963E-4EE5-A1FA-DF3980F0C14F}"/>
              </a:ext>
            </a:extLst>
          </p:cNvPr>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93A28AE-1351-49DE-A3E6-34ED6A4CDAF8}"/>
              </a:ext>
            </a:extLst>
          </p:cNvPr>
          <p:cNvSpPr>
            <a:spLocks noGrp="1"/>
          </p:cNvSpPr>
          <p:nvPr>
            <p:ph type="body" orient="vert" idx="1"/>
          </p:nvPr>
        </p:nvSpPr>
        <p:spPr>
          <a:xfrm>
            <a:off x="628694"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211545-1EFB-417E-87BB-FAFB63AE023F}"/>
              </a:ext>
            </a:extLst>
          </p:cNvPr>
          <p:cNvSpPr>
            <a:spLocks noGrp="1"/>
          </p:cNvSpPr>
          <p:nvPr>
            <p:ph type="dt" sz="half" idx="10"/>
          </p:nvPr>
        </p:nvSpPr>
        <p:spPr/>
        <p:txBody>
          <a:bodyPr/>
          <a:lstStyle/>
          <a:p>
            <a:fld id="{580F646F-4A5E-4B26-98AD-E0FE8F9FEFD0}"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710854-AF97-4D7D-871F-501B957E3D81}"/>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D19385A-7C25-42B2-88AC-4C04DFA1D2A1}"/>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2163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48" indent="0" algn="ctr">
              <a:buNone/>
              <a:defRPr>
                <a:solidFill>
                  <a:schemeClr val="tx1">
                    <a:tint val="75000"/>
                  </a:schemeClr>
                </a:solidFill>
              </a:defRPr>
            </a:lvl2pPr>
            <a:lvl3pPr marL="913938" indent="0" algn="ctr">
              <a:buNone/>
              <a:defRPr>
                <a:solidFill>
                  <a:schemeClr val="tx1">
                    <a:tint val="75000"/>
                  </a:schemeClr>
                </a:solidFill>
              </a:defRPr>
            </a:lvl3pPr>
            <a:lvl4pPr marL="1370874" indent="0" algn="ctr">
              <a:buNone/>
              <a:defRPr>
                <a:solidFill>
                  <a:schemeClr val="tx1">
                    <a:tint val="75000"/>
                  </a:schemeClr>
                </a:solidFill>
              </a:defRPr>
            </a:lvl4pPr>
            <a:lvl5pPr marL="1827874" indent="0" algn="ctr">
              <a:buNone/>
              <a:defRPr>
                <a:solidFill>
                  <a:schemeClr val="tx1">
                    <a:tint val="75000"/>
                  </a:schemeClr>
                </a:solidFill>
              </a:defRPr>
            </a:lvl5pPr>
            <a:lvl6pPr marL="2284778" indent="0" algn="ctr">
              <a:buNone/>
              <a:defRPr>
                <a:solidFill>
                  <a:schemeClr val="tx1">
                    <a:tint val="75000"/>
                  </a:schemeClr>
                </a:solidFill>
              </a:defRPr>
            </a:lvl6pPr>
            <a:lvl7pPr marL="2741748" indent="0" algn="ctr">
              <a:buNone/>
              <a:defRPr>
                <a:solidFill>
                  <a:schemeClr val="tx1">
                    <a:tint val="75000"/>
                  </a:schemeClr>
                </a:solidFill>
              </a:defRPr>
            </a:lvl7pPr>
            <a:lvl8pPr marL="3198705" indent="0" algn="ctr">
              <a:buNone/>
              <a:defRPr>
                <a:solidFill>
                  <a:schemeClr val="tx1">
                    <a:tint val="75000"/>
                  </a:schemeClr>
                </a:solidFill>
              </a:defRPr>
            </a:lvl8pPr>
            <a:lvl9pPr marL="36556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400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809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2"/>
            <a:ext cx="7772400" cy="1500187"/>
          </a:xfrm>
        </p:spPr>
        <p:txBody>
          <a:bodyPr anchor="b"/>
          <a:lstStyle>
            <a:lvl1pPr marL="0" indent="0">
              <a:buNone/>
              <a:defRPr sz="2000">
                <a:solidFill>
                  <a:schemeClr val="tx1">
                    <a:tint val="75000"/>
                  </a:schemeClr>
                </a:solidFill>
              </a:defRPr>
            </a:lvl1pPr>
            <a:lvl2pPr marL="456948" indent="0">
              <a:buNone/>
              <a:defRPr sz="1800">
                <a:solidFill>
                  <a:schemeClr val="tx1">
                    <a:tint val="75000"/>
                  </a:schemeClr>
                </a:solidFill>
              </a:defRPr>
            </a:lvl2pPr>
            <a:lvl3pPr marL="913938" indent="0">
              <a:buNone/>
              <a:defRPr sz="1600">
                <a:solidFill>
                  <a:schemeClr val="tx1">
                    <a:tint val="75000"/>
                  </a:schemeClr>
                </a:solidFill>
              </a:defRPr>
            </a:lvl3pPr>
            <a:lvl4pPr marL="1370874" indent="0">
              <a:buNone/>
              <a:defRPr sz="1400">
                <a:solidFill>
                  <a:schemeClr val="tx1">
                    <a:tint val="75000"/>
                  </a:schemeClr>
                </a:solidFill>
              </a:defRPr>
            </a:lvl4pPr>
            <a:lvl5pPr marL="1827874" indent="0">
              <a:buNone/>
              <a:defRPr sz="1400">
                <a:solidFill>
                  <a:schemeClr val="tx1">
                    <a:tint val="75000"/>
                  </a:schemeClr>
                </a:solidFill>
              </a:defRPr>
            </a:lvl5pPr>
            <a:lvl6pPr marL="2284778" indent="0">
              <a:buNone/>
              <a:defRPr sz="1400">
                <a:solidFill>
                  <a:schemeClr val="tx1">
                    <a:tint val="75000"/>
                  </a:schemeClr>
                </a:solidFill>
              </a:defRPr>
            </a:lvl6pPr>
            <a:lvl7pPr marL="2741748" indent="0">
              <a:buNone/>
              <a:defRPr sz="1400">
                <a:solidFill>
                  <a:schemeClr val="tx1">
                    <a:tint val="75000"/>
                  </a:schemeClr>
                </a:solidFill>
              </a:defRPr>
            </a:lvl7pPr>
            <a:lvl8pPr marL="3198705" indent="0">
              <a:buNone/>
              <a:defRPr sz="1400">
                <a:solidFill>
                  <a:schemeClr val="tx1">
                    <a:tint val="75000"/>
                  </a:schemeClr>
                </a:solidFill>
              </a:defRPr>
            </a:lvl8pPr>
            <a:lvl9pPr marL="365568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48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247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4"/>
            <a:ext cx="4041775" cy="63976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260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96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001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274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498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66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1503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3CC07-7F28-4409-AE74-41DF35C3531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C33890-AA27-4E3D-BC2F-453CF64050DD}"/>
              </a:ext>
            </a:extLst>
          </p:cNvPr>
          <p:cNvSpPr>
            <a:spLocks noGrp="1"/>
          </p:cNvSpPr>
          <p:nvPr>
            <p:ph type="subTitle" idx="1"/>
          </p:nvPr>
        </p:nvSpPr>
        <p:spPr>
          <a:xfrm>
            <a:off x="1143000" y="3602038"/>
            <a:ext cx="6858000" cy="1655762"/>
          </a:xfrm>
        </p:spPr>
        <p:txBody>
          <a:bodyPr/>
          <a:lstStyle>
            <a:lvl1pPr marL="0" indent="0" algn="ctr">
              <a:buNone/>
              <a:defRPr sz="2400"/>
            </a:lvl1pPr>
            <a:lvl2pPr marL="456948" indent="0" algn="ctr">
              <a:buNone/>
              <a:defRPr sz="2000"/>
            </a:lvl2pPr>
            <a:lvl3pPr marL="913938" indent="0" algn="ctr">
              <a:buNone/>
              <a:defRPr sz="1800"/>
            </a:lvl3pPr>
            <a:lvl4pPr marL="1370874" indent="0" algn="ctr">
              <a:buNone/>
              <a:defRPr sz="1600"/>
            </a:lvl4pPr>
            <a:lvl5pPr marL="1827874" indent="0" algn="ctr">
              <a:buNone/>
              <a:defRPr sz="1600"/>
            </a:lvl5pPr>
            <a:lvl6pPr marL="2284778" indent="0" algn="ctr">
              <a:buNone/>
              <a:defRPr sz="1600"/>
            </a:lvl6pPr>
            <a:lvl7pPr marL="2741748" indent="0" algn="ctr">
              <a:buNone/>
              <a:defRPr sz="1600"/>
            </a:lvl7pPr>
            <a:lvl8pPr marL="3198705" indent="0" algn="ctr">
              <a:buNone/>
              <a:defRPr sz="1600"/>
            </a:lvl8pPr>
            <a:lvl9pPr marL="365568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E6D0BB-B9CB-4290-B1FF-E29AE9A5B4AD}"/>
              </a:ext>
            </a:extLst>
          </p:cNvPr>
          <p:cNvSpPr>
            <a:spLocks noGrp="1"/>
          </p:cNvSpPr>
          <p:nvPr>
            <p:ph type="dt" sz="half" idx="10"/>
          </p:nvPr>
        </p:nvSpPr>
        <p:spPr/>
        <p:txBody>
          <a:bodyPr/>
          <a:lstStyle/>
          <a:p>
            <a:fld id="{2B29D441-3693-4668-BC0F-5225E94B0D51}"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0997FD-341E-4930-9CF6-D647BA08379E}"/>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CF0B0B-6EA1-4ECA-AB75-2F65CBB86700}"/>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23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77B95-CFBE-41E2-AE35-6622678BE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A0927-7DCE-4586-B6A9-A96C18BE8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28AF64-BB9C-4ACF-BA42-F9618EED9777}"/>
              </a:ext>
            </a:extLst>
          </p:cNvPr>
          <p:cNvSpPr>
            <a:spLocks noGrp="1"/>
          </p:cNvSpPr>
          <p:nvPr>
            <p:ph type="dt" sz="half" idx="10"/>
          </p:nvPr>
        </p:nvSpPr>
        <p:spPr/>
        <p:txBody>
          <a:bodyPr/>
          <a:lstStyle/>
          <a:p>
            <a:fld id="{EDCAAD09-A80F-44EF-9647-A5E9A329D296}"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5DB4AA1-A33B-4B60-86B2-647D60C6C70C}"/>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CA2E7A-5897-4F36-84CF-D97B1BD1C81A}"/>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62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86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9CCFE-25A4-4425-997A-E932E85F63EF}"/>
              </a:ext>
            </a:extLst>
          </p:cNvPr>
          <p:cNvSpPr>
            <a:spLocks noGrp="1"/>
          </p:cNvSpPr>
          <p:nvPr>
            <p:ph type="title"/>
          </p:nvPr>
        </p:nvSpPr>
        <p:spPr>
          <a:xfrm>
            <a:off x="623888" y="170988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9F5B693-BC0B-465B-9B06-24A5C26D167C}"/>
              </a:ext>
            </a:extLst>
          </p:cNvPr>
          <p:cNvSpPr>
            <a:spLocks noGrp="1"/>
          </p:cNvSpPr>
          <p:nvPr>
            <p:ph type="body" idx="1"/>
          </p:nvPr>
        </p:nvSpPr>
        <p:spPr>
          <a:xfrm>
            <a:off x="623888" y="4589608"/>
            <a:ext cx="7886700" cy="1500187"/>
          </a:xfrm>
        </p:spPr>
        <p:txBody>
          <a:bodyPr/>
          <a:lstStyle>
            <a:lvl1pPr marL="0" indent="0">
              <a:buNone/>
              <a:defRPr sz="2400">
                <a:solidFill>
                  <a:schemeClr val="tx1">
                    <a:tint val="75000"/>
                  </a:schemeClr>
                </a:solidFill>
              </a:defRPr>
            </a:lvl1pPr>
            <a:lvl2pPr marL="456948" indent="0">
              <a:buNone/>
              <a:defRPr sz="2000">
                <a:solidFill>
                  <a:schemeClr val="tx1">
                    <a:tint val="75000"/>
                  </a:schemeClr>
                </a:solidFill>
              </a:defRPr>
            </a:lvl2pPr>
            <a:lvl3pPr marL="913938" indent="0">
              <a:buNone/>
              <a:defRPr sz="1800">
                <a:solidFill>
                  <a:schemeClr val="tx1">
                    <a:tint val="75000"/>
                  </a:schemeClr>
                </a:solidFill>
              </a:defRPr>
            </a:lvl3pPr>
            <a:lvl4pPr marL="1370874" indent="0">
              <a:buNone/>
              <a:defRPr sz="1600">
                <a:solidFill>
                  <a:schemeClr val="tx1">
                    <a:tint val="75000"/>
                  </a:schemeClr>
                </a:solidFill>
              </a:defRPr>
            </a:lvl4pPr>
            <a:lvl5pPr marL="1827874" indent="0">
              <a:buNone/>
              <a:defRPr sz="1600">
                <a:solidFill>
                  <a:schemeClr val="tx1">
                    <a:tint val="75000"/>
                  </a:schemeClr>
                </a:solidFill>
              </a:defRPr>
            </a:lvl5pPr>
            <a:lvl6pPr marL="2284778" indent="0">
              <a:buNone/>
              <a:defRPr sz="1600">
                <a:solidFill>
                  <a:schemeClr val="tx1">
                    <a:tint val="75000"/>
                  </a:schemeClr>
                </a:solidFill>
              </a:defRPr>
            </a:lvl6pPr>
            <a:lvl7pPr marL="2741748" indent="0">
              <a:buNone/>
              <a:defRPr sz="1600">
                <a:solidFill>
                  <a:schemeClr val="tx1">
                    <a:tint val="75000"/>
                  </a:schemeClr>
                </a:solidFill>
              </a:defRPr>
            </a:lvl7pPr>
            <a:lvl8pPr marL="3198705" indent="0">
              <a:buNone/>
              <a:defRPr sz="1600">
                <a:solidFill>
                  <a:schemeClr val="tx1">
                    <a:tint val="75000"/>
                  </a:schemeClr>
                </a:solidFill>
              </a:defRPr>
            </a:lvl8pPr>
            <a:lvl9pPr marL="365568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1C40B2-1876-4AB4-970E-F40E76FCF10B}"/>
              </a:ext>
            </a:extLst>
          </p:cNvPr>
          <p:cNvSpPr>
            <a:spLocks noGrp="1"/>
          </p:cNvSpPr>
          <p:nvPr>
            <p:ph type="dt" sz="half" idx="10"/>
          </p:nvPr>
        </p:nvSpPr>
        <p:spPr/>
        <p:txBody>
          <a:bodyPr/>
          <a:lstStyle/>
          <a:p>
            <a:fld id="{E45B8415-66B6-4206-9CB3-8B21FC8E8E41}"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33754F-F93A-456A-832C-4DF639DC9827}"/>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2BDDC4-3278-4517-A121-E66403652E89}"/>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249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3A213-62EE-4691-B9D2-8FC402187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78791B-32B6-450F-883A-531ABFC7D3E0}"/>
              </a:ext>
            </a:extLst>
          </p:cNvPr>
          <p:cNvSpPr>
            <a:spLocks noGrp="1"/>
          </p:cNvSpPr>
          <p:nvPr>
            <p:ph sz="half" idx="1"/>
          </p:nvPr>
        </p:nvSpPr>
        <p:spPr>
          <a:xfrm>
            <a:off x="6286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BAF60C1-8D82-4504-A4DB-CE2B56983B56}"/>
              </a:ext>
            </a:extLst>
          </p:cNvPr>
          <p:cNvSpPr>
            <a:spLocks noGrp="1"/>
          </p:cNvSpPr>
          <p:nvPr>
            <p:ph sz="half" idx="2"/>
          </p:nvPr>
        </p:nvSpPr>
        <p:spPr>
          <a:xfrm>
            <a:off x="46291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8A9EFB-6DA6-4AC6-B890-AA1F5B1A8786}"/>
              </a:ext>
            </a:extLst>
          </p:cNvPr>
          <p:cNvSpPr>
            <a:spLocks noGrp="1"/>
          </p:cNvSpPr>
          <p:nvPr>
            <p:ph type="dt" sz="half" idx="10"/>
          </p:nvPr>
        </p:nvSpPr>
        <p:spPr/>
        <p:txBody>
          <a:bodyPr/>
          <a:lstStyle/>
          <a:p>
            <a:fld id="{3AD7F013-26A7-47CB-A254-E05CAB67C0F3}"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D417467-9007-4EDE-B234-D8C44B15C3E6}"/>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E8F4A93-9377-486A-A75A-66DF81BEF4E3}"/>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380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13647-05BB-44F5-9CB4-80614E4C6BA4}"/>
              </a:ext>
            </a:extLst>
          </p:cNvPr>
          <p:cNvSpPr>
            <a:spLocks noGrp="1"/>
          </p:cNvSpPr>
          <p:nvPr>
            <p:ph type="title"/>
          </p:nvPr>
        </p:nvSpPr>
        <p:spPr>
          <a:xfrm>
            <a:off x="629841" y="365134"/>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FDCC21-2A3E-4E0B-A0A2-2C2C564474F4}"/>
              </a:ext>
            </a:extLst>
          </p:cNvPr>
          <p:cNvSpPr>
            <a:spLocks noGrp="1"/>
          </p:cNvSpPr>
          <p:nvPr>
            <p:ph type="body" idx="1"/>
          </p:nvPr>
        </p:nvSpPr>
        <p:spPr>
          <a:xfrm>
            <a:off x="629842" y="1681163"/>
            <a:ext cx="3868340" cy="82391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087AFA1-B229-4A0E-BFA1-A21F53863B9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1AD9357-7D1E-44A1-A8F1-92C06005C2DC}"/>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6948" indent="0">
              <a:buNone/>
              <a:defRPr sz="2000" b="1"/>
            </a:lvl2pPr>
            <a:lvl3pPr marL="913938" indent="0">
              <a:buNone/>
              <a:defRPr sz="1800" b="1"/>
            </a:lvl3pPr>
            <a:lvl4pPr marL="1370874" indent="0">
              <a:buNone/>
              <a:defRPr sz="1600" b="1"/>
            </a:lvl4pPr>
            <a:lvl5pPr marL="1827874" indent="0">
              <a:buNone/>
              <a:defRPr sz="1600" b="1"/>
            </a:lvl5pPr>
            <a:lvl6pPr marL="2284778" indent="0">
              <a:buNone/>
              <a:defRPr sz="1600" b="1"/>
            </a:lvl6pPr>
            <a:lvl7pPr marL="2741748" indent="0">
              <a:buNone/>
              <a:defRPr sz="1600" b="1"/>
            </a:lvl7pPr>
            <a:lvl8pPr marL="3198705" indent="0">
              <a:buNone/>
              <a:defRPr sz="1600" b="1"/>
            </a:lvl8pPr>
            <a:lvl9pPr marL="365568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07F5015-F64F-4864-95A2-89DFC3069746}"/>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CC301D-DF45-4A46-8452-1A48416C829D}"/>
              </a:ext>
            </a:extLst>
          </p:cNvPr>
          <p:cNvSpPr>
            <a:spLocks noGrp="1"/>
          </p:cNvSpPr>
          <p:nvPr>
            <p:ph type="dt" sz="half" idx="10"/>
          </p:nvPr>
        </p:nvSpPr>
        <p:spPr/>
        <p:txBody>
          <a:bodyPr/>
          <a:lstStyle/>
          <a:p>
            <a:fld id="{10615AD6-18FB-4DC9-803D-8B664B4E1176}" type="datetime1">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0C54E5F-905A-465D-A827-A5976B5C9B79}"/>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91DD904-322E-4074-8EA7-40DC71B723DE}"/>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571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1E252-0C84-463D-B699-FCB56BB565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1E3CA2-2D79-4090-86CB-6A743922FA58}"/>
              </a:ext>
            </a:extLst>
          </p:cNvPr>
          <p:cNvSpPr>
            <a:spLocks noGrp="1"/>
          </p:cNvSpPr>
          <p:nvPr>
            <p:ph type="dt" sz="half" idx="10"/>
          </p:nvPr>
        </p:nvSpPr>
        <p:spPr/>
        <p:txBody>
          <a:bodyPr/>
          <a:lstStyle/>
          <a:p>
            <a:fld id="{F25673AA-3FE7-45E7-86F3-C414ED16ACEC}" type="datetime1">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5F28766-8237-4F94-9A75-661BB744B2C0}"/>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5547607-28EF-4FE3-A683-B85C64AF2328}"/>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64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30429F-F4C8-4066-A86D-C50568DC7847}"/>
              </a:ext>
            </a:extLst>
          </p:cNvPr>
          <p:cNvSpPr>
            <a:spLocks noGrp="1"/>
          </p:cNvSpPr>
          <p:nvPr>
            <p:ph type="dt" sz="half" idx="10"/>
          </p:nvPr>
        </p:nvSpPr>
        <p:spPr/>
        <p:txBody>
          <a:bodyPr/>
          <a:lstStyle/>
          <a:p>
            <a:fld id="{313006A8-C651-4D2F-BBEE-FADD21E724CE}" type="datetime1">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AB3E498-F394-4C74-A4D7-D99B380DDFC9}"/>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742353A-BC18-4DFF-80CA-D93A9DA299D7}"/>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039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EB1E3B-C677-49E9-AD58-2BD6BC43556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54F2A89-8BCB-4A7D-BCFB-031F336BB9B2}"/>
              </a:ext>
            </a:extLst>
          </p:cNvPr>
          <p:cNvSpPr>
            <a:spLocks noGrp="1"/>
          </p:cNvSpPr>
          <p:nvPr>
            <p:ph idx="1"/>
          </p:nvPr>
        </p:nvSpPr>
        <p:spPr>
          <a:xfrm>
            <a:off x="3887391" y="98757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0F2E1B9-96CF-46BB-A737-5064EAEC2CAF}"/>
              </a:ext>
            </a:extLst>
          </p:cNvPr>
          <p:cNvSpPr>
            <a:spLocks noGrp="1"/>
          </p:cNvSpPr>
          <p:nvPr>
            <p:ph type="body" sz="half" idx="2"/>
          </p:nvPr>
        </p:nvSpPr>
        <p:spPr>
          <a:xfrm>
            <a:off x="629841" y="2057400"/>
            <a:ext cx="2949178" cy="3811588"/>
          </a:xfrm>
        </p:spPr>
        <p:txBody>
          <a:bodyPr/>
          <a:lstStyle>
            <a:lvl1pPr marL="0" indent="0">
              <a:buNone/>
              <a:defRPr sz="1600"/>
            </a:lvl1pPr>
            <a:lvl2pPr marL="456948" indent="0">
              <a:buNone/>
              <a:defRPr sz="1400"/>
            </a:lvl2pPr>
            <a:lvl3pPr marL="913938" indent="0">
              <a:buNone/>
              <a:defRPr sz="1200"/>
            </a:lvl3pPr>
            <a:lvl4pPr marL="1370874" indent="0">
              <a:buNone/>
              <a:defRPr sz="1000"/>
            </a:lvl4pPr>
            <a:lvl5pPr marL="1827874" indent="0">
              <a:buNone/>
              <a:defRPr sz="1000"/>
            </a:lvl5pPr>
            <a:lvl6pPr marL="2284778" indent="0">
              <a:buNone/>
              <a:defRPr sz="1000"/>
            </a:lvl6pPr>
            <a:lvl7pPr marL="2741748" indent="0">
              <a:buNone/>
              <a:defRPr sz="1000"/>
            </a:lvl7pPr>
            <a:lvl8pPr marL="3198705" indent="0">
              <a:buNone/>
              <a:defRPr sz="1000"/>
            </a:lvl8pPr>
            <a:lvl9pPr marL="365568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4FE50-C48F-41BA-8BC3-3DD6C30297BF}"/>
              </a:ext>
            </a:extLst>
          </p:cNvPr>
          <p:cNvSpPr>
            <a:spLocks noGrp="1"/>
          </p:cNvSpPr>
          <p:nvPr>
            <p:ph type="dt" sz="half" idx="10"/>
          </p:nvPr>
        </p:nvSpPr>
        <p:spPr/>
        <p:txBody>
          <a:bodyPr/>
          <a:lstStyle/>
          <a:p>
            <a:fld id="{2DC8596A-34C3-4551-93DC-9B0ED63200DA}"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334045B-9D5C-4538-A34D-8EEA010BCFD6}"/>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212214-BEC2-4FF8-8104-E659C00980FC}"/>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046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13EA4-66CA-4857-9324-DC12DD96E4C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915F018-214C-4CCA-B72A-ECC7BEF9819A}"/>
              </a:ext>
            </a:extLst>
          </p:cNvPr>
          <p:cNvSpPr>
            <a:spLocks noGrp="1"/>
          </p:cNvSpPr>
          <p:nvPr>
            <p:ph type="pic" idx="1"/>
          </p:nvPr>
        </p:nvSpPr>
        <p:spPr>
          <a:xfrm>
            <a:off x="3887391" y="987570"/>
            <a:ext cx="4629150" cy="4873625"/>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a:extLst>
              <a:ext uri="{FF2B5EF4-FFF2-40B4-BE49-F238E27FC236}">
                <a16:creationId xmlns:a16="http://schemas.microsoft.com/office/drawing/2014/main" xmlns="" id="{502F9FC9-7E6D-41DC-8D76-DC1D51D445FD}"/>
              </a:ext>
            </a:extLst>
          </p:cNvPr>
          <p:cNvSpPr>
            <a:spLocks noGrp="1"/>
          </p:cNvSpPr>
          <p:nvPr>
            <p:ph type="body" sz="half" idx="2"/>
          </p:nvPr>
        </p:nvSpPr>
        <p:spPr>
          <a:xfrm>
            <a:off x="629841" y="2057400"/>
            <a:ext cx="2949178" cy="3811588"/>
          </a:xfrm>
        </p:spPr>
        <p:txBody>
          <a:bodyPr/>
          <a:lstStyle>
            <a:lvl1pPr marL="0" indent="0">
              <a:buNone/>
              <a:defRPr sz="1600"/>
            </a:lvl1pPr>
            <a:lvl2pPr marL="456948" indent="0">
              <a:buNone/>
              <a:defRPr sz="1400"/>
            </a:lvl2pPr>
            <a:lvl3pPr marL="913938" indent="0">
              <a:buNone/>
              <a:defRPr sz="1200"/>
            </a:lvl3pPr>
            <a:lvl4pPr marL="1370874" indent="0">
              <a:buNone/>
              <a:defRPr sz="1000"/>
            </a:lvl4pPr>
            <a:lvl5pPr marL="1827874" indent="0">
              <a:buNone/>
              <a:defRPr sz="1000"/>
            </a:lvl5pPr>
            <a:lvl6pPr marL="2284778" indent="0">
              <a:buNone/>
              <a:defRPr sz="1000"/>
            </a:lvl6pPr>
            <a:lvl7pPr marL="2741748" indent="0">
              <a:buNone/>
              <a:defRPr sz="1000"/>
            </a:lvl7pPr>
            <a:lvl8pPr marL="3198705" indent="0">
              <a:buNone/>
              <a:defRPr sz="1000"/>
            </a:lvl8pPr>
            <a:lvl9pPr marL="365568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9B9809-E6EC-43E8-A769-2906220010BF}"/>
              </a:ext>
            </a:extLst>
          </p:cNvPr>
          <p:cNvSpPr>
            <a:spLocks noGrp="1"/>
          </p:cNvSpPr>
          <p:nvPr>
            <p:ph type="dt" sz="half" idx="10"/>
          </p:nvPr>
        </p:nvSpPr>
        <p:spPr/>
        <p:txBody>
          <a:bodyPr/>
          <a:lstStyle/>
          <a:p>
            <a:fld id="{606DA67F-2DDF-425E-B1B4-3BCB26223E68}" type="datetime1">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8E54B72-CD9B-4113-AEC8-7EDE89597312}"/>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C78FEB1-EAC0-4FCB-9373-F48776F79243}"/>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004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7796B-A3BD-4604-B3D4-B137A8F2B1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3119F50-3B16-462A-A59A-42702932C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8C560-AA47-40A2-852E-6E9F631FAA04}"/>
              </a:ext>
            </a:extLst>
          </p:cNvPr>
          <p:cNvSpPr>
            <a:spLocks noGrp="1"/>
          </p:cNvSpPr>
          <p:nvPr>
            <p:ph type="dt" sz="half" idx="10"/>
          </p:nvPr>
        </p:nvSpPr>
        <p:spPr/>
        <p:txBody>
          <a:bodyPr/>
          <a:lstStyle/>
          <a:p>
            <a:fld id="{B2E42097-3175-4ED3-B4C5-1BD11E36675D}"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D8DC085-6BD8-4524-A590-CB537BAEA285}"/>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1D0CB9-FEF7-4BE1-B0F9-A6B99D1EF00D}"/>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3687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4992E2-963E-4EE5-A1FA-DF3980F0C14F}"/>
              </a:ext>
            </a:extLst>
          </p:cNvPr>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93A28AE-1351-49DE-A3E6-34ED6A4CDAF8}"/>
              </a:ext>
            </a:extLst>
          </p:cNvPr>
          <p:cNvSpPr>
            <a:spLocks noGrp="1"/>
          </p:cNvSpPr>
          <p:nvPr>
            <p:ph type="body" orient="vert" idx="1"/>
          </p:nvPr>
        </p:nvSpPr>
        <p:spPr>
          <a:xfrm>
            <a:off x="628694"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211545-1EFB-417E-87BB-FAFB63AE023F}"/>
              </a:ext>
            </a:extLst>
          </p:cNvPr>
          <p:cNvSpPr>
            <a:spLocks noGrp="1"/>
          </p:cNvSpPr>
          <p:nvPr>
            <p:ph type="dt" sz="half" idx="10"/>
          </p:nvPr>
        </p:nvSpPr>
        <p:spPr/>
        <p:txBody>
          <a:bodyPr/>
          <a:lstStyle/>
          <a:p>
            <a:fld id="{580F646F-4A5E-4B26-98AD-E0FE8F9FEFD0}"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710854-AF97-4D7D-871F-501B957E3D81}"/>
              </a:ext>
            </a:extLst>
          </p:cNvPr>
          <p:cNvSpPr>
            <a:spLocks noGrp="1"/>
          </p:cNvSpPr>
          <p:nvPr>
            <p:ph type="ftr" sz="quarter" idx="11"/>
          </p:nvPr>
        </p:nvSpPr>
        <p:spPr/>
        <p:txBody>
          <a:body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D19385A-7C25-42B2-88AC-4C04DFA1D2A1}"/>
              </a:ext>
            </a:extLst>
          </p:cNvPr>
          <p:cNvSpPr>
            <a:spLocks noGrp="1"/>
          </p:cNvSpPr>
          <p:nvPr>
            <p:ph type="sldNum" sz="quarter" idx="12"/>
          </p:nvPr>
        </p:nvSpPr>
        <p:spPr/>
        <p:txBody>
          <a:body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33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454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8" indent="0">
              <a:buNone/>
              <a:defRPr sz="2800"/>
            </a:lvl2pPr>
            <a:lvl3pPr marL="913938" indent="0">
              <a:buNone/>
              <a:defRPr sz="2400"/>
            </a:lvl3pPr>
            <a:lvl4pPr marL="1370874" indent="0">
              <a:buNone/>
              <a:defRPr sz="2000"/>
            </a:lvl4pPr>
            <a:lvl5pPr marL="1827874" indent="0">
              <a:buNone/>
              <a:defRPr sz="2000"/>
            </a:lvl5pPr>
            <a:lvl6pPr marL="2284778" indent="0">
              <a:buNone/>
              <a:defRPr sz="2000"/>
            </a:lvl6pPr>
            <a:lvl7pPr marL="2741748" indent="0">
              <a:buNone/>
              <a:defRPr sz="2000"/>
            </a:lvl7pPr>
            <a:lvl8pPr marL="3198705" indent="0">
              <a:buNone/>
              <a:defRPr sz="2000"/>
            </a:lvl8pPr>
            <a:lvl9pPr marL="365568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8" indent="0">
              <a:buNone/>
              <a:defRPr sz="1200"/>
            </a:lvl2pPr>
            <a:lvl3pPr marL="913938" indent="0">
              <a:buNone/>
              <a:defRPr sz="1000"/>
            </a:lvl3pPr>
            <a:lvl4pPr marL="1370874" indent="0">
              <a:buNone/>
              <a:defRPr sz="900"/>
            </a:lvl4pPr>
            <a:lvl5pPr marL="1827874" indent="0">
              <a:buNone/>
              <a:defRPr sz="900"/>
            </a:lvl5pPr>
            <a:lvl6pPr marL="2284778" indent="0">
              <a:buNone/>
              <a:defRPr sz="900"/>
            </a:lvl6pPr>
            <a:lvl7pPr marL="2741748" indent="0">
              <a:buNone/>
              <a:defRPr sz="900"/>
            </a:lvl7pPr>
            <a:lvl8pPr marL="3198705" indent="0">
              <a:buNone/>
              <a:defRPr sz="900"/>
            </a:lvl8pPr>
            <a:lvl9pPr marL="36556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85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20" rIns="9143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6"/>
            <a:ext cx="8229600" cy="4525963"/>
          </a:xfrm>
          <a:prstGeom prst="rect">
            <a:avLst/>
          </a:prstGeom>
        </p:spPr>
        <p:txBody>
          <a:bodyPr vert="horz" lIns="91430" tIns="45720" rIns="9143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32"/>
            <a:ext cx="21336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167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3938"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4" indent="-285597"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06" indent="-228468"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2"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08"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80"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16"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2"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54"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417513" y="1098732"/>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47" name="Rectangle 3"/>
          <p:cNvSpPr>
            <a:spLocks noChangeArrowheads="1"/>
          </p:cNvSpPr>
          <p:nvPr/>
        </p:nvSpPr>
        <p:spPr bwMode="ltGray">
          <a:xfrm>
            <a:off x="800164" y="1098732"/>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48" name="Rectangle 4"/>
          <p:cNvSpPr>
            <a:spLocks noChangeArrowheads="1"/>
          </p:cNvSpPr>
          <p:nvPr/>
        </p:nvSpPr>
        <p:spPr bwMode="ltGray">
          <a:xfrm>
            <a:off x="541400" y="1520862"/>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49" name="Rectangle 5"/>
          <p:cNvSpPr>
            <a:spLocks noChangeArrowheads="1"/>
          </p:cNvSpPr>
          <p:nvPr/>
        </p:nvSpPr>
        <p:spPr bwMode="ltGray">
          <a:xfrm>
            <a:off x="911227" y="1520862"/>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50" name="Rectangle 6"/>
          <p:cNvSpPr>
            <a:spLocks noChangeArrowheads="1"/>
          </p:cNvSpPr>
          <p:nvPr/>
        </p:nvSpPr>
        <p:spPr bwMode="ltGray">
          <a:xfrm>
            <a:off x="127000" y="1447982"/>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51" name="Rectangle 7"/>
          <p:cNvSpPr>
            <a:spLocks noChangeArrowheads="1"/>
          </p:cNvSpPr>
          <p:nvPr/>
        </p:nvSpPr>
        <p:spPr bwMode="gray">
          <a:xfrm>
            <a:off x="762000" y="990782"/>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52" name="Rectangle 8"/>
          <p:cNvSpPr>
            <a:spLocks noChangeArrowheads="1"/>
          </p:cNvSpPr>
          <p:nvPr/>
        </p:nvSpPr>
        <p:spPr bwMode="gray">
          <a:xfrm>
            <a:off x="443037"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20" rIns="91430" bIns="45720" anchor="ctr"/>
          <a:lstStyle/>
          <a:p>
            <a:pPr algn="ctr" fontAlgn="base">
              <a:spcBef>
                <a:spcPct val="0"/>
              </a:spcBef>
              <a:spcAft>
                <a:spcPct val="0"/>
              </a:spcAft>
            </a:pPr>
            <a:endParaRPr kumimoji="1" lang="en-US" sz="2400" smtClean="0">
              <a:solidFill>
                <a:srgbClr val="000000"/>
              </a:solidFill>
            </a:endParaRPr>
          </a:p>
        </p:txBody>
      </p:sp>
      <p:sp>
        <p:nvSpPr>
          <p:cNvPr id="6153" name="Rectangle 9"/>
          <p:cNvSpPr>
            <a:spLocks noGrp="1" noChangeArrowheads="1"/>
          </p:cNvSpPr>
          <p:nvPr>
            <p:ph type="title"/>
          </p:nvPr>
        </p:nvSpPr>
        <p:spPr bwMode="auto">
          <a:xfrm>
            <a:off x="1150948" y="214324"/>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20" rIns="91430" bIns="45720" numCol="1" anchor="b" anchorCtr="0" compatLnSpc="1">
            <a:prstTxWarp prst="textNoShape">
              <a:avLst/>
            </a:prstTxWarp>
          </a:bodyPr>
          <a:lstStyle/>
          <a:p>
            <a:pPr lvl="0"/>
            <a:r>
              <a:rPr lang="en-US" smtClean="0"/>
              <a:t>Click to edit Master title style</a:t>
            </a:r>
          </a:p>
        </p:txBody>
      </p:sp>
      <p:sp>
        <p:nvSpPr>
          <p:cNvPr id="615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20" rIns="9143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5"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20" rIns="91430" bIns="45720" numCol="1" anchor="b" anchorCtr="0" compatLnSpc="1">
            <a:prstTxWarp prst="textNoShape">
              <a:avLst/>
            </a:prstTxWarp>
          </a:bodyPr>
          <a:lstStyle>
            <a:lvl1pPr>
              <a:defRPr sz="1400" b="0">
                <a:latin typeface="+mn-lt"/>
              </a:defRPr>
            </a:lvl1pPr>
          </a:lstStyle>
          <a:p>
            <a:pPr fontAlgn="base">
              <a:spcBef>
                <a:spcPct val="0"/>
              </a:spcBef>
              <a:spcAft>
                <a:spcPct val="0"/>
              </a:spcAft>
            </a:pPr>
            <a:endParaRPr lang="en-US" smtClean="0">
              <a:solidFill>
                <a:srgbClr val="000000"/>
              </a:solidFill>
            </a:endParaRPr>
          </a:p>
        </p:txBody>
      </p:sp>
      <p:sp>
        <p:nvSpPr>
          <p:cNvPr id="6156"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20" rIns="91430" bIns="45720" numCol="1" anchor="b" anchorCtr="0" compatLnSpc="1">
            <a:prstTxWarp prst="textNoShape">
              <a:avLst/>
            </a:prstTxWarp>
          </a:bodyPr>
          <a:lstStyle>
            <a:lvl1pPr algn="ctr">
              <a:defRPr sz="1400" b="0">
                <a:latin typeface="+mn-lt"/>
              </a:defRPr>
            </a:lvl1pPr>
          </a:lstStyle>
          <a:p>
            <a:pPr fontAlgn="base">
              <a:spcBef>
                <a:spcPct val="0"/>
              </a:spcBef>
              <a:spcAft>
                <a:spcPct val="0"/>
              </a:spcAft>
            </a:pPr>
            <a:endParaRPr lang="en-US" smtClean="0">
              <a:solidFill>
                <a:srgbClr val="000000"/>
              </a:solidFill>
            </a:endParaRPr>
          </a:p>
        </p:txBody>
      </p:sp>
      <p:sp>
        <p:nvSpPr>
          <p:cNvPr id="6157"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20" rIns="91430" bIns="45720" numCol="1" anchor="b" anchorCtr="0" compatLnSpc="1">
            <a:prstTxWarp prst="textNoShape">
              <a:avLst/>
            </a:prstTxWarp>
          </a:bodyPr>
          <a:lstStyle>
            <a:lvl1pPr algn="r">
              <a:defRPr sz="1400" b="0">
                <a:latin typeface="+mn-lt"/>
              </a:defRPr>
            </a:lvl1pPr>
          </a:lstStyle>
          <a:p>
            <a:pPr fontAlgn="base">
              <a:spcBef>
                <a:spcPct val="0"/>
              </a:spcBef>
              <a:spcAft>
                <a:spcPct val="0"/>
              </a:spcAft>
            </a:pPr>
            <a:fld id="{72781FD5-A443-4EBA-9BCA-577C5D3F7D0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041726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6948" algn="l" rtl="0" fontAlgn="base">
        <a:spcBef>
          <a:spcPct val="0"/>
        </a:spcBef>
        <a:spcAft>
          <a:spcPct val="0"/>
        </a:spcAft>
        <a:defRPr sz="4400">
          <a:solidFill>
            <a:schemeClr val="tx2"/>
          </a:solidFill>
          <a:latin typeface="Tahoma" pitchFamily="34" charset="0"/>
          <a:cs typeface="Arial" charset="0"/>
        </a:defRPr>
      </a:lvl6pPr>
      <a:lvl7pPr marL="913938" algn="l" rtl="0" fontAlgn="base">
        <a:spcBef>
          <a:spcPct val="0"/>
        </a:spcBef>
        <a:spcAft>
          <a:spcPct val="0"/>
        </a:spcAft>
        <a:defRPr sz="4400">
          <a:solidFill>
            <a:schemeClr val="tx2"/>
          </a:solidFill>
          <a:latin typeface="Tahoma" pitchFamily="34" charset="0"/>
          <a:cs typeface="Arial" charset="0"/>
        </a:defRPr>
      </a:lvl7pPr>
      <a:lvl8pPr marL="1370874" algn="l" rtl="0" fontAlgn="base">
        <a:spcBef>
          <a:spcPct val="0"/>
        </a:spcBef>
        <a:spcAft>
          <a:spcPct val="0"/>
        </a:spcAft>
        <a:defRPr sz="4400">
          <a:solidFill>
            <a:schemeClr val="tx2"/>
          </a:solidFill>
          <a:latin typeface="Tahoma" pitchFamily="34" charset="0"/>
          <a:cs typeface="Arial" charset="0"/>
        </a:defRPr>
      </a:lvl8pPr>
      <a:lvl9pPr marL="1827874" algn="l" rtl="0" fontAlgn="base">
        <a:spcBef>
          <a:spcPct val="0"/>
        </a:spcBef>
        <a:spcAft>
          <a:spcPct val="0"/>
        </a:spcAft>
        <a:defRPr sz="4400">
          <a:solidFill>
            <a:schemeClr val="tx2"/>
          </a:solidFill>
          <a:latin typeface="Tahoma" pitchFamily="34" charset="0"/>
          <a:cs typeface="Arial" charset="0"/>
        </a:defRPr>
      </a:lvl9pPr>
    </p:titleStyle>
    <p:bodyStyle>
      <a:lvl1pPr marL="342716" indent="-342716"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554" indent="-285597"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2406" indent="-228468"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599342" indent="-228468"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6308" indent="-228468"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3280" indent="-228468"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0216" indent="-228468"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7152" indent="-228468"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4154" indent="-228468"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20" rIns="9143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6"/>
            <a:ext cx="8229600" cy="4525963"/>
          </a:xfrm>
          <a:prstGeom prst="rect">
            <a:avLst/>
          </a:prstGeom>
        </p:spPr>
        <p:txBody>
          <a:bodyPr vert="horz" lIns="91430" tIns="45720" rIns="9143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18"/>
            <a:ext cx="21336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18"/>
            <a:ext cx="28956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18"/>
            <a:ext cx="21336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24667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3938"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4" indent="-285597"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06" indent="-228468"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2"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08"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80"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16"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2"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54"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AC49DE-41F5-4C17-AE2C-08E709FF1F9A}"/>
              </a:ext>
            </a:extLst>
          </p:cNvPr>
          <p:cNvSpPr>
            <a:spLocks noGrp="1"/>
          </p:cNvSpPr>
          <p:nvPr>
            <p:ph type="title"/>
          </p:nvPr>
        </p:nvSpPr>
        <p:spPr>
          <a:xfrm>
            <a:off x="628650" y="365134"/>
            <a:ext cx="7886700" cy="1325563"/>
          </a:xfrm>
          <a:prstGeom prst="rect">
            <a:avLst/>
          </a:prstGeom>
        </p:spPr>
        <p:txBody>
          <a:bodyPr vert="horz" lIns="91430" tIns="45720" rIns="9143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B640E99-4FCD-45EB-8848-DE72FDC89D68}"/>
              </a:ext>
            </a:extLst>
          </p:cNvPr>
          <p:cNvSpPr>
            <a:spLocks noGrp="1"/>
          </p:cNvSpPr>
          <p:nvPr>
            <p:ph type="body" idx="1"/>
          </p:nvPr>
        </p:nvSpPr>
        <p:spPr>
          <a:xfrm>
            <a:off x="628650" y="1825626"/>
            <a:ext cx="7886700" cy="4351338"/>
          </a:xfrm>
          <a:prstGeom prst="rect">
            <a:avLst/>
          </a:prstGeom>
        </p:spPr>
        <p:txBody>
          <a:bodyPr vert="horz" lIns="91430" tIns="45720" rIns="9143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B26105-81BF-4386-A43D-0E1046828FE3}"/>
              </a:ext>
            </a:extLst>
          </p:cNvPr>
          <p:cNvSpPr>
            <a:spLocks noGrp="1"/>
          </p:cNvSpPr>
          <p:nvPr>
            <p:ph type="dt" sz="half" idx="2"/>
          </p:nvPr>
        </p:nvSpPr>
        <p:spPr>
          <a:xfrm>
            <a:off x="628650" y="6356543"/>
            <a:ext cx="20574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fld id="{F634A06F-90EF-4FBE-A187-5F12649173D3}"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2E64E86-0CE6-4670-AEFF-973C27955ECC}"/>
              </a:ext>
            </a:extLst>
          </p:cNvPr>
          <p:cNvSpPr>
            <a:spLocks noGrp="1"/>
          </p:cNvSpPr>
          <p:nvPr>
            <p:ph type="ftr" sz="quarter" idx="3"/>
          </p:nvPr>
        </p:nvSpPr>
        <p:spPr>
          <a:xfrm>
            <a:off x="3028950" y="6356543"/>
            <a:ext cx="30861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6CE6DD-0D97-463D-9CEB-00B12D3A650D}"/>
              </a:ext>
            </a:extLst>
          </p:cNvPr>
          <p:cNvSpPr>
            <a:spLocks noGrp="1"/>
          </p:cNvSpPr>
          <p:nvPr>
            <p:ph type="sldNum" sz="quarter" idx="4"/>
          </p:nvPr>
        </p:nvSpPr>
        <p:spPr>
          <a:xfrm>
            <a:off x="6457950" y="6356543"/>
            <a:ext cx="20574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4257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393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8" indent="-228468" algn="l" defTabSz="91393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2" indent="-228468" algn="l" defTabSz="91393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06" indent="-228468" algn="l" defTabSz="91393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42"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08"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280"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16"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52"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54"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AC49DE-41F5-4C17-AE2C-08E709FF1F9A}"/>
              </a:ext>
            </a:extLst>
          </p:cNvPr>
          <p:cNvSpPr>
            <a:spLocks noGrp="1"/>
          </p:cNvSpPr>
          <p:nvPr>
            <p:ph type="title"/>
          </p:nvPr>
        </p:nvSpPr>
        <p:spPr>
          <a:xfrm>
            <a:off x="628650" y="365134"/>
            <a:ext cx="7886700" cy="1325563"/>
          </a:xfrm>
          <a:prstGeom prst="rect">
            <a:avLst/>
          </a:prstGeom>
        </p:spPr>
        <p:txBody>
          <a:bodyPr vert="horz" lIns="91430" tIns="45720" rIns="9143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B640E99-4FCD-45EB-8848-DE72FDC89D68}"/>
              </a:ext>
            </a:extLst>
          </p:cNvPr>
          <p:cNvSpPr>
            <a:spLocks noGrp="1"/>
          </p:cNvSpPr>
          <p:nvPr>
            <p:ph type="body" idx="1"/>
          </p:nvPr>
        </p:nvSpPr>
        <p:spPr>
          <a:xfrm>
            <a:off x="628650" y="1825626"/>
            <a:ext cx="7886700" cy="4351338"/>
          </a:xfrm>
          <a:prstGeom prst="rect">
            <a:avLst/>
          </a:prstGeom>
        </p:spPr>
        <p:txBody>
          <a:bodyPr vert="horz" lIns="91430" tIns="45720" rIns="9143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B26105-81BF-4386-A43D-0E1046828FE3}"/>
              </a:ext>
            </a:extLst>
          </p:cNvPr>
          <p:cNvSpPr>
            <a:spLocks noGrp="1"/>
          </p:cNvSpPr>
          <p:nvPr>
            <p:ph type="dt" sz="half" idx="2"/>
          </p:nvPr>
        </p:nvSpPr>
        <p:spPr>
          <a:xfrm>
            <a:off x="628650" y="6356535"/>
            <a:ext cx="20574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fld id="{F634A06F-90EF-4FBE-A187-5F12649173D3}"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2E64E86-0CE6-4670-AEFF-973C27955ECC}"/>
              </a:ext>
            </a:extLst>
          </p:cNvPr>
          <p:cNvSpPr>
            <a:spLocks noGrp="1"/>
          </p:cNvSpPr>
          <p:nvPr>
            <p:ph type="ftr" sz="quarter" idx="3"/>
          </p:nvPr>
        </p:nvSpPr>
        <p:spPr>
          <a:xfrm>
            <a:off x="3028950" y="6356535"/>
            <a:ext cx="30861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6CE6DD-0D97-463D-9CEB-00B12D3A650D}"/>
              </a:ext>
            </a:extLst>
          </p:cNvPr>
          <p:cNvSpPr>
            <a:spLocks noGrp="1"/>
          </p:cNvSpPr>
          <p:nvPr>
            <p:ph type="sldNum" sz="quarter" idx="4"/>
          </p:nvPr>
        </p:nvSpPr>
        <p:spPr>
          <a:xfrm>
            <a:off x="6457950" y="6356535"/>
            <a:ext cx="20574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4400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dt="0"/>
  <p:txStyles>
    <p:titleStyle>
      <a:lvl1pPr algn="l" defTabSz="91393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8" indent="-228468" algn="l" defTabSz="91393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2" indent="-228468" algn="l" defTabSz="91393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06" indent="-228468" algn="l" defTabSz="91393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42"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08"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280"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16"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52"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54"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20" rIns="9143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6"/>
            <a:ext cx="8229600" cy="4525963"/>
          </a:xfrm>
          <a:prstGeom prst="rect">
            <a:avLst/>
          </a:prstGeom>
        </p:spPr>
        <p:txBody>
          <a:bodyPr vert="horz" lIns="91430" tIns="45720" rIns="9143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2"/>
            <a:ext cx="21336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fld id="{D668ECD3-8158-4CF1-A85C-AA9BBFC662C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72"/>
            <a:ext cx="28956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72"/>
            <a:ext cx="21336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fld id="{861BD291-702E-4466-B748-7710AE6DC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53337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3938"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4" indent="-285597"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06" indent="-228468"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2"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08"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80"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16"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2"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54" indent="-228468"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AC49DE-41F5-4C17-AE2C-08E709FF1F9A}"/>
              </a:ext>
            </a:extLst>
          </p:cNvPr>
          <p:cNvSpPr>
            <a:spLocks noGrp="1"/>
          </p:cNvSpPr>
          <p:nvPr>
            <p:ph type="title"/>
          </p:nvPr>
        </p:nvSpPr>
        <p:spPr>
          <a:xfrm>
            <a:off x="628650" y="365134"/>
            <a:ext cx="7886700" cy="1325563"/>
          </a:xfrm>
          <a:prstGeom prst="rect">
            <a:avLst/>
          </a:prstGeom>
        </p:spPr>
        <p:txBody>
          <a:bodyPr vert="horz" lIns="91430" tIns="45720" rIns="9143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B640E99-4FCD-45EB-8848-DE72FDC89D68}"/>
              </a:ext>
            </a:extLst>
          </p:cNvPr>
          <p:cNvSpPr>
            <a:spLocks noGrp="1"/>
          </p:cNvSpPr>
          <p:nvPr>
            <p:ph type="body" idx="1"/>
          </p:nvPr>
        </p:nvSpPr>
        <p:spPr>
          <a:xfrm>
            <a:off x="628650" y="1825626"/>
            <a:ext cx="7886700" cy="4351338"/>
          </a:xfrm>
          <a:prstGeom prst="rect">
            <a:avLst/>
          </a:prstGeom>
        </p:spPr>
        <p:txBody>
          <a:bodyPr vert="horz" lIns="91430" tIns="45720" rIns="9143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B26105-81BF-4386-A43D-0E1046828FE3}"/>
              </a:ext>
            </a:extLst>
          </p:cNvPr>
          <p:cNvSpPr>
            <a:spLocks noGrp="1"/>
          </p:cNvSpPr>
          <p:nvPr>
            <p:ph type="dt" sz="half" idx="2"/>
          </p:nvPr>
        </p:nvSpPr>
        <p:spPr>
          <a:xfrm>
            <a:off x="628650" y="6356495"/>
            <a:ext cx="20574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fld id="{F634A06F-90EF-4FBE-A187-5F12649173D3}" type="datetime1">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2E64E86-0CE6-4670-AEFF-973C27955ECC}"/>
              </a:ext>
            </a:extLst>
          </p:cNvPr>
          <p:cNvSpPr>
            <a:spLocks noGrp="1"/>
          </p:cNvSpPr>
          <p:nvPr>
            <p:ph type="ftr" sz="quarter" idx="3"/>
          </p:nvPr>
        </p:nvSpPr>
        <p:spPr>
          <a:xfrm>
            <a:off x="3028950" y="6356495"/>
            <a:ext cx="30861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r>
              <a:rPr lang="vi-VN">
                <a:solidFill>
                  <a:prstClr val="black">
                    <a:tint val="75000"/>
                  </a:prstClr>
                </a:solidFill>
              </a:rPr>
              <a:t>GV: NGUYỄN THỊ THU PHƯƠNG - NHH</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6CE6DD-0D97-463D-9CEB-00B12D3A650D}"/>
              </a:ext>
            </a:extLst>
          </p:cNvPr>
          <p:cNvSpPr>
            <a:spLocks noGrp="1"/>
          </p:cNvSpPr>
          <p:nvPr>
            <p:ph type="sldNum" sz="quarter" idx="4"/>
          </p:nvPr>
        </p:nvSpPr>
        <p:spPr>
          <a:xfrm>
            <a:off x="6457950" y="6356495"/>
            <a:ext cx="20574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fld id="{7D021686-455D-4420-85D4-2D021392E0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559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dt="0"/>
  <p:txStyles>
    <p:titleStyle>
      <a:lvl1pPr algn="l" defTabSz="91393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8" indent="-228468" algn="l" defTabSz="91393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2" indent="-228468" algn="l" defTabSz="91393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06" indent="-228468" algn="l" defTabSz="91393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42"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08"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280"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16"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52"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54" indent="-228468" algn="l" defTabSz="9139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48"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874" algn="l" defTabSz="913938" rtl="0" eaLnBrk="1" latinLnBrk="0" hangingPunct="1">
        <a:defRPr sz="1800" kern="1200">
          <a:solidFill>
            <a:schemeClr val="tx1"/>
          </a:solidFill>
          <a:latin typeface="+mn-lt"/>
          <a:ea typeface="+mn-ea"/>
          <a:cs typeface="+mn-cs"/>
        </a:defRPr>
      </a:lvl4pPr>
      <a:lvl5pPr marL="1827874" algn="l" defTabSz="913938" rtl="0" eaLnBrk="1" latinLnBrk="0" hangingPunct="1">
        <a:defRPr sz="1800" kern="1200">
          <a:solidFill>
            <a:schemeClr val="tx1"/>
          </a:solidFill>
          <a:latin typeface="+mn-lt"/>
          <a:ea typeface="+mn-ea"/>
          <a:cs typeface="+mn-cs"/>
        </a:defRPr>
      </a:lvl5pPr>
      <a:lvl6pPr marL="2284778" algn="l" defTabSz="913938" rtl="0" eaLnBrk="1" latinLnBrk="0" hangingPunct="1">
        <a:defRPr sz="1800" kern="1200">
          <a:solidFill>
            <a:schemeClr val="tx1"/>
          </a:solidFill>
          <a:latin typeface="+mn-lt"/>
          <a:ea typeface="+mn-ea"/>
          <a:cs typeface="+mn-cs"/>
        </a:defRPr>
      </a:lvl6pPr>
      <a:lvl7pPr marL="2741748" algn="l" defTabSz="913938" rtl="0" eaLnBrk="1" latinLnBrk="0" hangingPunct="1">
        <a:defRPr sz="1800" kern="1200">
          <a:solidFill>
            <a:schemeClr val="tx1"/>
          </a:solidFill>
          <a:latin typeface="+mn-lt"/>
          <a:ea typeface="+mn-ea"/>
          <a:cs typeface="+mn-cs"/>
        </a:defRPr>
      </a:lvl7pPr>
      <a:lvl8pPr marL="3198705" algn="l" defTabSz="913938" rtl="0" eaLnBrk="1" latinLnBrk="0" hangingPunct="1">
        <a:defRPr sz="1800" kern="1200">
          <a:solidFill>
            <a:schemeClr val="tx1"/>
          </a:solidFill>
          <a:latin typeface="+mn-lt"/>
          <a:ea typeface="+mn-ea"/>
          <a:cs typeface="+mn-cs"/>
        </a:defRPr>
      </a:lvl8pPr>
      <a:lvl9pPr marL="3655681" algn="l" defTabSz="9139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58.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58.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58.xml"/><Relationship Id="rId1" Type="http://schemas.openxmlformats.org/officeDocument/2006/relationships/vmlDrawing" Target="../drawings/vmlDrawing3.vml"/><Relationship Id="rId5" Type="http://schemas.openxmlformats.org/officeDocument/2006/relationships/image" Target="../media/image12.w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58.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58.xml"/><Relationship Id="rId1" Type="http://schemas.openxmlformats.org/officeDocument/2006/relationships/vmlDrawing" Target="../drawings/vmlDrawing5.vml"/><Relationship Id="rId5" Type="http://schemas.openxmlformats.org/officeDocument/2006/relationships/image" Target="../media/image12.w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1219200" y="533545"/>
            <a:ext cx="7620000" cy="523220"/>
          </a:xfrm>
          <a:prstGeom prst="rect">
            <a:avLst/>
          </a:prstGeom>
          <a:noFill/>
          <a:ln w="9525">
            <a:noFill/>
            <a:miter lim="800000"/>
            <a:headEnd/>
            <a:tailEnd/>
          </a:ln>
          <a:effectLst/>
        </p:spPr>
        <p:txBody>
          <a:bodyPr lIns="91430" tIns="45720" rIns="91430" bIns="45720">
            <a:spAutoFit/>
          </a:bodyPr>
          <a:lstStyle/>
          <a:p>
            <a:pPr>
              <a:spcBef>
                <a:spcPct val="50000"/>
              </a:spcBef>
              <a:defRPr/>
            </a:pPr>
            <a:endParaRPr lang="en-US" sz="2800" b="1">
              <a:solidFill>
                <a:prstClr val="black"/>
              </a:solidFill>
              <a:effectLst>
                <a:outerShdw blurRad="38100" dist="38100" dir="2700000" algn="tl">
                  <a:srgbClr val="000000"/>
                </a:outerShdw>
              </a:effectLst>
              <a:latin typeface="Arial" charset="0"/>
            </a:endParaRPr>
          </a:p>
        </p:txBody>
      </p:sp>
      <p:sp>
        <p:nvSpPr>
          <p:cNvPr id="4099" name="WordArt 4"/>
          <p:cNvSpPr>
            <a:spLocks noChangeArrowheads="1" noChangeShapeType="1" noTextEdit="1"/>
          </p:cNvSpPr>
          <p:nvPr/>
        </p:nvSpPr>
        <p:spPr bwMode="auto">
          <a:xfrm>
            <a:off x="1219200" y="1143000"/>
            <a:ext cx="7391400" cy="2438400"/>
          </a:xfrm>
          <a:prstGeom prst="rect">
            <a:avLst/>
          </a:prstGeom>
        </p:spPr>
        <p:txBody>
          <a:bodyPr wrap="none" lIns="91430" tIns="45720" rIns="91430" bIns="45720" fromWordArt="1">
            <a:prstTxWarp prst="textDeflate">
              <a:avLst>
                <a:gd name="adj" fmla="val 18750"/>
              </a:avLst>
            </a:prstTxWarp>
          </a:bodyPr>
          <a:lstStyle/>
          <a:p>
            <a:pPr algn="ctr"/>
            <a:r>
              <a:rPr lang="en-US" sz="3600" b="1" kern="10" dirty="0" err="1">
                <a:ln w="12700">
                  <a:solidFill>
                    <a:srgbClr val="EAEAEA"/>
                  </a:solidFill>
                  <a:round/>
                  <a:headEnd/>
                  <a:tailEnd/>
                </a:ln>
                <a:solidFill>
                  <a:srgbClr val="FF0000"/>
                </a:solidFill>
                <a:latin typeface="Times New Roman"/>
                <a:cs typeface="Times New Roman"/>
              </a:rPr>
              <a:t>Kính</a:t>
            </a:r>
            <a:r>
              <a:rPr lang="en-US" sz="3600" b="1" kern="10" dirty="0">
                <a:ln w="12700">
                  <a:solidFill>
                    <a:srgbClr val="EAEAEA"/>
                  </a:solidFill>
                  <a:round/>
                  <a:headEnd/>
                  <a:tailEnd/>
                </a:ln>
                <a:solidFill>
                  <a:srgbClr val="FF0000"/>
                </a:solidFill>
                <a:latin typeface="Times New Roman"/>
                <a:cs typeface="Times New Roman"/>
              </a:rPr>
              <a:t> </a:t>
            </a:r>
            <a:r>
              <a:rPr lang="en-US" sz="3600" b="1" kern="10" dirty="0" err="1">
                <a:ln w="12700">
                  <a:solidFill>
                    <a:srgbClr val="EAEAEA"/>
                  </a:solidFill>
                  <a:round/>
                  <a:headEnd/>
                  <a:tailEnd/>
                </a:ln>
                <a:solidFill>
                  <a:srgbClr val="FF0000"/>
                </a:solidFill>
                <a:latin typeface="Times New Roman"/>
                <a:cs typeface="Times New Roman"/>
              </a:rPr>
              <a:t>chào</a:t>
            </a:r>
            <a:r>
              <a:rPr lang="en-US" sz="3600" b="1" kern="10" dirty="0">
                <a:ln w="12700">
                  <a:solidFill>
                    <a:srgbClr val="EAEAEA"/>
                  </a:solidFill>
                  <a:round/>
                  <a:headEnd/>
                  <a:tailEnd/>
                </a:ln>
                <a:solidFill>
                  <a:srgbClr val="FF0000"/>
                </a:solidFill>
                <a:latin typeface="Times New Roman"/>
                <a:cs typeface="Times New Roman"/>
              </a:rPr>
              <a:t> </a:t>
            </a:r>
            <a:r>
              <a:rPr lang="en-US" sz="3600" b="1" kern="10" dirty="0" err="1">
                <a:ln w="12700">
                  <a:solidFill>
                    <a:srgbClr val="EAEAEA"/>
                  </a:solidFill>
                  <a:round/>
                  <a:headEnd/>
                  <a:tailEnd/>
                </a:ln>
                <a:solidFill>
                  <a:srgbClr val="FF0000"/>
                </a:solidFill>
                <a:latin typeface="Times New Roman"/>
                <a:cs typeface="Times New Roman"/>
              </a:rPr>
              <a:t>quý</a:t>
            </a:r>
            <a:r>
              <a:rPr lang="en-US" sz="3600" b="1" kern="10" dirty="0">
                <a:ln w="12700">
                  <a:solidFill>
                    <a:srgbClr val="EAEAEA"/>
                  </a:solidFill>
                  <a:round/>
                  <a:headEnd/>
                  <a:tailEnd/>
                </a:ln>
                <a:solidFill>
                  <a:srgbClr val="FF0000"/>
                </a:solidFill>
                <a:latin typeface="Times New Roman"/>
                <a:cs typeface="Times New Roman"/>
              </a:rPr>
              <a:t> </a:t>
            </a:r>
            <a:r>
              <a:rPr lang="en-US" sz="3600" b="1" kern="10" dirty="0" err="1">
                <a:ln w="12700">
                  <a:solidFill>
                    <a:srgbClr val="EAEAEA"/>
                  </a:solidFill>
                  <a:round/>
                  <a:headEnd/>
                  <a:tailEnd/>
                </a:ln>
                <a:solidFill>
                  <a:srgbClr val="FF0000"/>
                </a:solidFill>
                <a:latin typeface="Times New Roman"/>
                <a:cs typeface="Times New Roman"/>
              </a:rPr>
              <a:t>thầy</a:t>
            </a:r>
            <a:r>
              <a:rPr lang="en-US" sz="3600" b="1" kern="10" dirty="0">
                <a:ln w="12700">
                  <a:solidFill>
                    <a:srgbClr val="EAEAEA"/>
                  </a:solidFill>
                  <a:round/>
                  <a:headEnd/>
                  <a:tailEnd/>
                </a:ln>
                <a:solidFill>
                  <a:srgbClr val="FF0000"/>
                </a:solidFill>
                <a:latin typeface="Times New Roman"/>
                <a:cs typeface="Times New Roman"/>
              </a:rPr>
              <a:t> </a:t>
            </a:r>
            <a:r>
              <a:rPr lang="en-US" sz="3600" b="1" kern="10" dirty="0" err="1">
                <a:ln w="12700">
                  <a:solidFill>
                    <a:srgbClr val="EAEAEA"/>
                  </a:solidFill>
                  <a:round/>
                  <a:headEnd/>
                  <a:tailEnd/>
                </a:ln>
                <a:solidFill>
                  <a:srgbClr val="FF0000"/>
                </a:solidFill>
                <a:latin typeface="Times New Roman"/>
                <a:cs typeface="Times New Roman"/>
              </a:rPr>
              <a:t>cô</a:t>
            </a:r>
            <a:endParaRPr lang="en-US" sz="3600" b="1" kern="10" dirty="0">
              <a:ln w="12700">
                <a:solidFill>
                  <a:srgbClr val="EAEAEA"/>
                </a:solidFill>
                <a:round/>
                <a:headEnd/>
                <a:tailEnd/>
              </a:ln>
              <a:solidFill>
                <a:srgbClr val="FF0000"/>
              </a:solidFill>
              <a:latin typeface="Times New Roman"/>
              <a:cs typeface="Times New Roman"/>
            </a:endParaRPr>
          </a:p>
        </p:txBody>
      </p:sp>
      <p:pic>
        <p:nvPicPr>
          <p:cNvPr id="48133" name="Picture 5" descr="319968love_308"/>
          <p:cNvPicPr>
            <a:picLocks noChangeAspect="1" noChangeArrowheads="1" noCrop="1"/>
          </p:cNvPicPr>
          <p:nvPr/>
        </p:nvPicPr>
        <p:blipFill>
          <a:blip r:embed="rId4"/>
          <a:srcRect/>
          <a:stretch>
            <a:fillRect/>
          </a:stretch>
        </p:blipFill>
        <p:spPr bwMode="auto">
          <a:xfrm>
            <a:off x="2990850" y="3505200"/>
            <a:ext cx="3467100" cy="990600"/>
          </a:xfrm>
          <a:prstGeom prst="rect">
            <a:avLst/>
          </a:prstGeom>
          <a:noFill/>
          <a:ln w="9525">
            <a:noFill/>
            <a:miter lim="800000"/>
            <a:headEnd/>
            <a:tailEnd/>
          </a:ln>
        </p:spPr>
      </p:pic>
      <p:pic>
        <p:nvPicPr>
          <p:cNvPr id="48134" name="Picture 6" descr="GARDA037"/>
          <p:cNvPicPr>
            <a:picLocks noChangeAspect="1" noChangeArrowheads="1"/>
          </p:cNvPicPr>
          <p:nvPr/>
        </p:nvPicPr>
        <p:blipFill>
          <a:blip r:embed="rId5"/>
          <a:srcRect/>
          <a:stretch>
            <a:fillRect/>
          </a:stretch>
        </p:blipFill>
        <p:spPr bwMode="auto">
          <a:xfrm rot="5533323" flipH="1">
            <a:off x="-1052512" y="3871987"/>
            <a:ext cx="3733800" cy="1628775"/>
          </a:xfrm>
          <a:prstGeom prst="rect">
            <a:avLst/>
          </a:prstGeom>
          <a:noFill/>
          <a:ln w="9525">
            <a:noFill/>
            <a:miter lim="800000"/>
            <a:headEnd/>
            <a:tailEnd/>
          </a:ln>
        </p:spPr>
      </p:pic>
      <p:sp>
        <p:nvSpPr>
          <p:cNvPr id="4102" name="Text Box 7"/>
          <p:cNvSpPr txBox="1">
            <a:spLocks noChangeArrowheads="1"/>
          </p:cNvSpPr>
          <p:nvPr/>
        </p:nvSpPr>
        <p:spPr bwMode="auto">
          <a:xfrm>
            <a:off x="2794381" y="4516724"/>
            <a:ext cx="5857784" cy="1400383"/>
          </a:xfrm>
          <a:prstGeom prst="rect">
            <a:avLst/>
          </a:prstGeom>
          <a:noFill/>
          <a:ln w="9525">
            <a:noFill/>
            <a:miter lim="800000"/>
            <a:headEnd/>
            <a:tailEnd/>
          </a:ln>
        </p:spPr>
        <p:txBody>
          <a:bodyPr wrap="square" lIns="91430" tIns="45720" rIns="91430" bIns="45720">
            <a:spAutoFit/>
          </a:bodyPr>
          <a:lstStyle/>
          <a:p>
            <a:pPr algn="just">
              <a:spcBef>
                <a:spcPct val="50000"/>
              </a:spcBef>
            </a:pPr>
            <a:r>
              <a:rPr lang="en-US" sz="3400" b="1" dirty="0" err="1">
                <a:solidFill>
                  <a:srgbClr val="000099"/>
                </a:solidFill>
                <a:latin typeface="Times New Roman" pitchFamily="18" charset="0"/>
                <a:cs typeface="Times New Roman" pitchFamily="18" charset="0"/>
              </a:rPr>
              <a:t>Lớp</a:t>
            </a:r>
            <a:r>
              <a:rPr lang="en-US" sz="3400" b="1">
                <a:solidFill>
                  <a:srgbClr val="000099"/>
                </a:solidFill>
                <a:latin typeface="Times New Roman" pitchFamily="18" charset="0"/>
                <a:cs typeface="Times New Roman" pitchFamily="18" charset="0"/>
              </a:rPr>
              <a:t>: 12A1 </a:t>
            </a:r>
            <a:endParaRPr lang="en-US" sz="3400" b="1" dirty="0">
              <a:solidFill>
                <a:srgbClr val="000099"/>
              </a:solidFill>
              <a:latin typeface="Times New Roman" pitchFamily="18" charset="0"/>
              <a:cs typeface="Times New Roman" pitchFamily="18" charset="0"/>
            </a:endParaRPr>
          </a:p>
          <a:p>
            <a:pPr algn="just">
              <a:spcBef>
                <a:spcPct val="50000"/>
              </a:spcBef>
            </a:pPr>
            <a:r>
              <a:rPr lang="en-US" sz="3400" b="1" dirty="0">
                <a:solidFill>
                  <a:srgbClr val="000099"/>
                </a:solidFill>
                <a:latin typeface="Times New Roman" pitchFamily="18" charset="0"/>
                <a:cs typeface="Times New Roman" pitchFamily="18" charset="0"/>
              </a:rPr>
              <a:t>GV : Nguyễn Thị Thanh Diệu</a:t>
            </a:r>
          </a:p>
        </p:txBody>
      </p:sp>
      <p:sp>
        <p:nvSpPr>
          <p:cNvPr id="8" name="Text Box 2"/>
          <p:cNvSpPr txBox="1">
            <a:spLocks noChangeArrowheads="1"/>
          </p:cNvSpPr>
          <p:nvPr/>
        </p:nvSpPr>
        <p:spPr bwMode="auto">
          <a:xfrm>
            <a:off x="609600" y="457410"/>
            <a:ext cx="8229600" cy="646331"/>
          </a:xfrm>
          <a:prstGeom prst="rect">
            <a:avLst/>
          </a:prstGeom>
          <a:noFill/>
          <a:ln w="9525">
            <a:noFill/>
            <a:miter lim="800000"/>
            <a:headEnd/>
            <a:tailEnd/>
          </a:ln>
          <a:effectLst/>
        </p:spPr>
        <p:txBody>
          <a:bodyPr lIns="91430" tIns="45720" rIns="91430" bIns="45720">
            <a:spAutoFit/>
          </a:bodyPr>
          <a:lstStyle/>
          <a:p>
            <a:pPr algn="ctr">
              <a:spcBef>
                <a:spcPct val="50000"/>
              </a:spcBef>
              <a:defRPr/>
            </a:pPr>
            <a:r>
              <a:rPr lang="en-US" sz="3200" b="1" dirty="0">
                <a:solidFill>
                  <a:prstClr val="black"/>
                </a:solidFill>
                <a:effectLst>
                  <a:outerShdw blurRad="38100" dist="38100" dir="2700000" algn="tl">
                    <a:srgbClr val="000000"/>
                  </a:outerShdw>
                </a:effectLst>
                <a:latin typeface="Arial" charset="0"/>
              </a:rPr>
              <a:t>   </a:t>
            </a:r>
            <a:r>
              <a:rPr lang="en-US" sz="3600" b="1" dirty="0">
                <a:solidFill>
                  <a:srgbClr val="1F497D">
                    <a:lumMod val="60000"/>
                    <a:lumOff val="40000"/>
                  </a:srgbClr>
                </a:solidFill>
                <a:effectLst>
                  <a:outerShdw blurRad="38100" dist="38100" dir="2700000" algn="tl">
                    <a:srgbClr val="000000"/>
                  </a:outerShdw>
                </a:effectLst>
                <a:latin typeface="Times New Roman" pitchFamily="18" charset="0"/>
                <a:cs typeface="Times New Roman" pitchFamily="18" charset="0"/>
              </a:rPr>
              <a:t>TRƯỜNG THPT XUÂN DIỆU </a:t>
            </a:r>
            <a:endParaRPr lang="en-US" sz="3600" dirty="0">
              <a:solidFill>
                <a:srgbClr val="1F497D">
                  <a:lumMod val="60000"/>
                  <a:lumOff val="40000"/>
                </a:srgbClr>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3286235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Tìm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hiểu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chung</a:t>
            </a:r>
            <a:r>
              <a:rPr lang="en-US" sz="2400" b="1" dirty="0">
                <a:solidFill>
                  <a:srgbClr val="002060"/>
                </a:solidFill>
                <a:latin typeface="Times New Roman" pitchFamily="18" charset="0"/>
                <a:cs typeface="Times New Roman" pitchFamily="18" charset="0"/>
              </a:rPr>
              <a:t>:</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1. Kiến thức thể loại:</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a. Nhật kí, phóng sự, hồi kí:</a:t>
            </a: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b. Tính phi hư cấu và một số thủ pháp nghệ thuật trong nhật kí, phóng sự, hồi kí:</a:t>
            </a: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2. Tác giả, tác phẩm:</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a. Tác giả:</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990600"/>
            <a:ext cx="5562600" cy="2819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799" y="3810000"/>
            <a:ext cx="5526206" cy="2645818"/>
          </a:xfrm>
          <a:prstGeom prst="rect">
            <a:avLst/>
          </a:prstGeom>
        </p:spPr>
      </p:pic>
    </p:spTree>
    <p:extLst>
      <p:ext uri="{BB962C8B-B14F-4D97-AF65-F5344CB8AC3E}">
        <p14:creationId xmlns:p14="http://schemas.microsoft.com/office/powerpoint/2010/main" val="12956293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Tìm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hiểu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chung</a:t>
            </a:r>
            <a:r>
              <a:rPr lang="en-US" sz="2400" b="1" dirty="0">
                <a:solidFill>
                  <a:srgbClr val="002060"/>
                </a:solidFill>
                <a:latin typeface="Times New Roman" pitchFamily="18" charset="0"/>
                <a:cs typeface="Times New Roman" pitchFamily="18" charset="0"/>
              </a:rPr>
              <a:t>:</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1. Kiến thức thể loại:</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2. Tác giả, tác phẩm:</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a. Tác giả:</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Đặng Thuỳ Trâm sinh năm 1942 trong một gia đình tri thức Hà Nội. </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Tốt nghiệp Đại học Y Hà Nội năm 1966, chị xung phong vào công tác chiến trường miền Nam trong những năm tháng khốc liệt của cuộc kháng chiến chống Mỹ cứu nước và được phân công phụ trách một bệnh viện ở huyện Đức Phổ, Quảng Ngãi để điều trị cho các thương binh.</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Ngày 22/6/1970, trong một chuyến công tác, chị bị địch phục kích và anh dũng hi sinh khi chưa đầy 28 tuổi. </a:t>
            </a: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14600"/>
            <a:ext cx="2895600" cy="4038600"/>
          </a:xfrm>
          <a:prstGeom prst="rect">
            <a:avLst/>
          </a:prstGeom>
        </p:spPr>
      </p:pic>
    </p:spTree>
    <p:extLst>
      <p:ext uri="{BB962C8B-B14F-4D97-AF65-F5344CB8AC3E}">
        <p14:creationId xmlns:p14="http://schemas.microsoft.com/office/powerpoint/2010/main" val="17694497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Tìm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hiểu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chung</a:t>
            </a:r>
            <a:r>
              <a:rPr lang="en-US" sz="2400" b="1" dirty="0">
                <a:solidFill>
                  <a:srgbClr val="002060"/>
                </a:solidFill>
                <a:latin typeface="Times New Roman" pitchFamily="18" charset="0"/>
                <a:cs typeface="Times New Roman" pitchFamily="18" charset="0"/>
              </a:rPr>
              <a:t>:</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1. Kiến thức thể loại:</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2. Tác giả, tác phẩm:</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a. Tác giả:</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b. Tác phẩm:</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a:t>
            </a:r>
            <a:r>
              <a:rPr lang="en-US" sz="2400" smtClean="0">
                <a:solidFill>
                  <a:srgbClr val="002060"/>
                </a:solidFill>
                <a:latin typeface="Times New Roman"/>
                <a:ea typeface="Times New Roman"/>
              </a:rPr>
              <a:t>Hoàn cảnh sáng tác: </a:t>
            </a:r>
            <a:r>
              <a:rPr lang="vi-VN" sz="2400" smtClean="0">
                <a:solidFill>
                  <a:srgbClr val="002060"/>
                </a:solidFill>
                <a:latin typeface="Times New Roman"/>
                <a:ea typeface="Times New Roman"/>
              </a:rPr>
              <a:t>Được </a:t>
            </a:r>
            <a:r>
              <a:rPr lang="vi-VN" sz="2400">
                <a:solidFill>
                  <a:srgbClr val="002060"/>
                </a:solidFill>
                <a:latin typeface="Times New Roman"/>
                <a:ea typeface="Times New Roman"/>
              </a:rPr>
              <a:t>viết từ 1968 – 1970.</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a:t>
            </a:r>
            <a:r>
              <a:rPr lang="en-US" sz="2400" smtClean="0">
                <a:solidFill>
                  <a:srgbClr val="002060"/>
                </a:solidFill>
                <a:latin typeface="Times New Roman"/>
                <a:ea typeface="Times New Roman"/>
              </a:rPr>
              <a:t>Nội dung: </a:t>
            </a:r>
            <a:r>
              <a:rPr lang="vi-VN" sz="2400" smtClean="0">
                <a:solidFill>
                  <a:srgbClr val="002060"/>
                </a:solidFill>
                <a:latin typeface="Times New Roman"/>
                <a:ea typeface="Times New Roman"/>
              </a:rPr>
              <a:t>Là </a:t>
            </a:r>
            <a:r>
              <a:rPr lang="vi-VN" sz="2400">
                <a:solidFill>
                  <a:srgbClr val="002060"/>
                </a:solidFill>
                <a:latin typeface="Times New Roman"/>
                <a:ea typeface="Times New Roman"/>
              </a:rPr>
              <a:t>những dòng ghi chép hằng ngày đầy chân thực của nữ bác sĩ Đặng Thùy Trâm về cuộc sống nơi tuyến đầu chống Mỹ cứu nước, về nỗi đau của dân tộc Việt Nam, về khát vọng hoà bình.</a:t>
            </a: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4099" name="Picture 3" descr="C:\Users\HP\Desktop\images1942585_Untit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84" y="2971800"/>
            <a:ext cx="287285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862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Tìm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hiểu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chung</a:t>
            </a:r>
            <a:r>
              <a:rPr lang="en-US" sz="2400" b="1" dirty="0">
                <a:solidFill>
                  <a:srgbClr val="002060"/>
                </a:solidFill>
                <a:latin typeface="Times New Roman" pitchFamily="18" charset="0"/>
                <a:cs typeface="Times New Roman" pitchFamily="18" charset="0"/>
              </a:rPr>
              <a:t>:</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1. Kiến thức thể loại:</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2. Tác giả, tác phẩm:</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a. Tác giả:</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b. Tác phẩm:</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c. Đoạn trích: </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en-US" sz="2400">
                <a:solidFill>
                  <a:srgbClr val="002060"/>
                </a:solidFill>
                <a:latin typeface="Times New Roman"/>
                <a:ea typeface="Times New Roman"/>
              </a:rPr>
              <a:t>- Thể loại: Nhật kí.</a:t>
            </a:r>
          </a:p>
          <a:p>
            <a:pPr marL="0" marR="21590" indent="0" algn="just">
              <a:lnSpc>
                <a:spcPct val="100000"/>
              </a:lnSpc>
              <a:spcBef>
                <a:spcPts val="0"/>
              </a:spcBef>
              <a:buNone/>
              <a:tabLst>
                <a:tab pos="3889869" algn="l"/>
              </a:tabLst>
            </a:pPr>
            <a:r>
              <a:rPr lang="en-US" sz="2400">
                <a:solidFill>
                  <a:srgbClr val="002060"/>
                </a:solidFill>
                <a:latin typeface="Times New Roman"/>
                <a:ea typeface="Times New Roman"/>
              </a:rPr>
              <a:t>- Hình thức trần thuật ở ngôi thứ nhất.</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Bố cục đoạn trích: 3 phần</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Phần 1: Những công việc hằng ngày bận rộn, khó khăn của bác sĩ Đặng Thùy Trâm trong hoàn cảnh chiến tranh.</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Phần 2: Sự tiếc nuối tuổi xuân nh</a:t>
            </a:r>
            <a:r>
              <a:rPr lang="en-US" sz="2400">
                <a:solidFill>
                  <a:srgbClr val="002060"/>
                </a:solidFill>
                <a:latin typeface="Times New Roman"/>
                <a:ea typeface="Times New Roman"/>
              </a:rPr>
              <a:t>ư</a:t>
            </a:r>
            <a:r>
              <a:rPr lang="vi-VN" sz="2400">
                <a:solidFill>
                  <a:srgbClr val="002060"/>
                </a:solidFill>
                <a:latin typeface="Times New Roman"/>
                <a:ea typeface="Times New Roman"/>
              </a:rPr>
              <a:t>ng vẫn sẵn sàng chiến đấu vì tổ quốc của bác sĩ Đặng Thùy Trâm.</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Phần 3: Nỗi xúc động khi nhận được thư của mẹ và sự nhớ thương của bác sĩ Đặng Thùy Trâm với gia đình, quê hương. </a:t>
            </a: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5122" name="Picture 2" descr="C:\Users\HP\Desktop\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76600"/>
            <a:ext cx="2895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7732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56"/>
            <a:ext cx="7886700" cy="641444"/>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3794" cy="5533031"/>
          </a:xfrm>
          <a:solidFill>
            <a:schemeClr val="accent6">
              <a:lumMod val="40000"/>
              <a:lumOff val="60000"/>
            </a:schemeClr>
          </a:solidFill>
        </p:spPr>
        <p:txBody>
          <a:bodyPr>
            <a:noAutofit/>
          </a:bodyPr>
          <a:lstStyle/>
          <a:p>
            <a:pPr marL="0" indent="0" algn="just">
              <a:lnSpc>
                <a:spcPct val="100000"/>
              </a:lnSpc>
              <a:spcBef>
                <a:spcPts val="0"/>
              </a:spcBef>
              <a:buNone/>
            </a:pPr>
            <a:r>
              <a:rPr lang="en-US" sz="2200" b="1" dirty="0">
                <a:solidFill>
                  <a:srgbClr val="002060"/>
                </a:solidFill>
                <a:latin typeface="Times New Roman" pitchFamily="18" charset="0"/>
                <a:cs typeface="Times New Roman" pitchFamily="18" charset="0"/>
              </a:rPr>
              <a:t>I. </a:t>
            </a:r>
            <a:r>
              <a:rPr lang="en-US" sz="2200" b="1" dirty="0" err="1">
                <a:solidFill>
                  <a:srgbClr val="002060"/>
                </a:solidFill>
                <a:latin typeface="Times New Roman" pitchFamily="18" charset="0"/>
                <a:cs typeface="Times New Roman" pitchFamily="18" charset="0"/>
              </a:rPr>
              <a:t>Tìm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hiểu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chung</a:t>
            </a:r>
            <a:r>
              <a:rPr lang="en-US" sz="2200" b="1" dirty="0">
                <a:solidFill>
                  <a:srgbClr val="002060"/>
                </a:solidFill>
                <a:latin typeface="Times New Roman" pitchFamily="18" charset="0"/>
                <a:cs typeface="Times New Roman" pitchFamily="18" charset="0"/>
              </a:rPr>
              <a:t>:</a:t>
            </a:r>
          </a:p>
          <a:p>
            <a:pPr marL="0" indent="0" algn="just">
              <a:lnSpc>
                <a:spcPct val="100000"/>
              </a:lnSpc>
              <a:spcBef>
                <a:spcPts val="0"/>
              </a:spcBef>
              <a:buNone/>
            </a:pPr>
            <a:r>
              <a:rPr lang="vi-VN" sz="2200" b="1">
                <a:solidFill>
                  <a:srgbClr val="002060"/>
                </a:solidFill>
                <a:latin typeface="Times New Roman" pitchFamily="18" charset="0"/>
                <a:cs typeface="Times New Roman" pitchFamily="18" charset="0"/>
              </a:rPr>
              <a:t>II. Đọc hiểu văn bản:</a:t>
            </a:r>
          </a:p>
          <a:p>
            <a:pPr marL="0" indent="0" algn="just">
              <a:lnSpc>
                <a:spcPct val="100000"/>
              </a:lnSpc>
              <a:spcBef>
                <a:spcPts val="0"/>
              </a:spcBef>
              <a:buNone/>
            </a:pPr>
            <a:r>
              <a:rPr lang="vi-VN" sz="2200" b="1">
                <a:solidFill>
                  <a:srgbClr val="002060"/>
                </a:solidFill>
                <a:latin typeface="Times New Roman" pitchFamily="18" charset="0"/>
                <a:cs typeface="Times New Roman" pitchFamily="18" charset="0"/>
              </a:rPr>
              <a:t>1. </a:t>
            </a:r>
            <a:r>
              <a:rPr lang="en-US" sz="2200" b="1">
                <a:solidFill>
                  <a:srgbClr val="002060"/>
                </a:solidFill>
                <a:latin typeface="Times New Roman" pitchFamily="18" charset="0"/>
                <a:cs typeface="Times New Roman" pitchFamily="18" charset="0"/>
              </a:rPr>
              <a:t>Sự kiện </a:t>
            </a:r>
            <a:r>
              <a:rPr lang="vi-VN" sz="2200" b="1">
                <a:solidFill>
                  <a:srgbClr val="002060"/>
                </a:solidFill>
                <a:latin typeface="Times New Roman" pitchFamily="18" charset="0"/>
                <a:cs typeface="Times New Roman" pitchFamily="18" charset="0"/>
              </a:rPr>
              <a:t>và những suy nghĩ, tâm trạng của tác giả:</a:t>
            </a:r>
            <a:endParaRPr lang="en-US" sz="22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94883252"/>
              </p:ext>
            </p:extLst>
          </p:nvPr>
        </p:nvGraphicFramePr>
        <p:xfrm>
          <a:off x="3276600" y="990598"/>
          <a:ext cx="5567364" cy="5486403"/>
        </p:xfrm>
        <a:graphic>
          <a:graphicData uri="http://schemas.openxmlformats.org/drawingml/2006/table">
            <a:tbl>
              <a:tblPr firstRow="1" bandRow="1">
                <a:tableStyleId>{5C22544A-7EE6-4342-B048-85BDC9FD1C3A}</a:tableStyleId>
              </a:tblPr>
              <a:tblGrid>
                <a:gridCol w="1219200"/>
                <a:gridCol w="1066800"/>
                <a:gridCol w="1143000"/>
                <a:gridCol w="2138364"/>
              </a:tblGrid>
              <a:tr h="1007106">
                <a:tc>
                  <a:txBody>
                    <a:bodyPr/>
                    <a:lstStyle/>
                    <a:p>
                      <a:pPr algn="ctr"/>
                      <a:r>
                        <a:rPr lang="en-US" sz="1900" smtClean="0">
                          <a:latin typeface="Times New Roman" pitchFamily="18" charset="0"/>
                          <a:cs typeface="Times New Roman" pitchFamily="18" charset="0"/>
                        </a:rPr>
                        <a:t>Ngày</a:t>
                      </a:r>
                      <a:endParaRPr lang="en-US" sz="1900">
                        <a:latin typeface="Times New Roman" pitchFamily="18" charset="0"/>
                        <a:cs typeface="Times New Roman" pitchFamily="18" charset="0"/>
                      </a:endParaRPr>
                    </a:p>
                  </a:txBody>
                  <a:tcPr>
                    <a:solidFill>
                      <a:schemeClr val="accent4">
                        <a:lumMod val="75000"/>
                      </a:schemeClr>
                    </a:solidFill>
                  </a:tcPr>
                </a:tc>
                <a:tc>
                  <a:txBody>
                    <a:bodyPr/>
                    <a:lstStyle/>
                    <a:p>
                      <a:pPr algn="ctr"/>
                      <a:r>
                        <a:rPr lang="en-US" sz="1900" smtClean="0">
                          <a:latin typeface="Times New Roman" pitchFamily="18" charset="0"/>
                          <a:cs typeface="Times New Roman" pitchFamily="18" charset="0"/>
                        </a:rPr>
                        <a:t>Sự</a:t>
                      </a:r>
                      <a:r>
                        <a:rPr lang="en-US" sz="1900" baseline="0" smtClean="0">
                          <a:latin typeface="Times New Roman" pitchFamily="18" charset="0"/>
                          <a:cs typeface="Times New Roman" pitchFamily="18" charset="0"/>
                        </a:rPr>
                        <a:t> kiện</a:t>
                      </a:r>
                      <a:endParaRPr lang="en-US" sz="1900">
                        <a:latin typeface="Times New Roman" pitchFamily="18" charset="0"/>
                        <a:cs typeface="Times New Roman" pitchFamily="18" charset="0"/>
                      </a:endParaRPr>
                    </a:p>
                  </a:txBody>
                  <a:tcPr>
                    <a:solidFill>
                      <a:schemeClr val="accent4">
                        <a:lumMod val="75000"/>
                      </a:schemeClr>
                    </a:solidFill>
                  </a:tcPr>
                </a:tc>
                <a:tc>
                  <a:txBody>
                    <a:bodyPr/>
                    <a:lstStyle/>
                    <a:p>
                      <a:pPr algn="ctr"/>
                      <a:r>
                        <a:rPr lang="en-US" sz="1900" smtClean="0">
                          <a:latin typeface="Times New Roman" pitchFamily="18" charset="0"/>
                          <a:cs typeface="Times New Roman" pitchFamily="18" charset="0"/>
                        </a:rPr>
                        <a:t>Suy nghĩ</a:t>
                      </a:r>
                      <a:r>
                        <a:rPr lang="en-US" sz="1900" baseline="0" smtClean="0">
                          <a:latin typeface="Times New Roman" pitchFamily="18" charset="0"/>
                          <a:cs typeface="Times New Roman" pitchFamily="18" charset="0"/>
                        </a:rPr>
                        <a:t> </a:t>
                      </a:r>
                    </a:p>
                    <a:p>
                      <a:pPr algn="ctr"/>
                      <a:r>
                        <a:rPr lang="en-US" sz="1900" baseline="0" smtClean="0">
                          <a:latin typeface="Times New Roman" pitchFamily="18" charset="0"/>
                          <a:cs typeface="Times New Roman" pitchFamily="18" charset="0"/>
                        </a:rPr>
                        <a:t>của </a:t>
                      </a:r>
                    </a:p>
                    <a:p>
                      <a:pPr algn="ctr"/>
                      <a:r>
                        <a:rPr lang="en-US" sz="1900" baseline="0" smtClean="0">
                          <a:latin typeface="Times New Roman" pitchFamily="18" charset="0"/>
                          <a:cs typeface="Times New Roman" pitchFamily="18" charset="0"/>
                        </a:rPr>
                        <a:t>tác giả</a:t>
                      </a:r>
                      <a:endParaRPr lang="en-US" sz="1900">
                        <a:latin typeface="Times New Roman" pitchFamily="18" charset="0"/>
                        <a:cs typeface="Times New Roman" pitchFamily="18" charset="0"/>
                      </a:endParaRPr>
                    </a:p>
                  </a:txBody>
                  <a:tcPr>
                    <a:solidFill>
                      <a:schemeClr val="accent4">
                        <a:lumMod val="75000"/>
                      </a:schemeClr>
                    </a:solidFill>
                  </a:tcPr>
                </a:tc>
                <a:tc>
                  <a:txBody>
                    <a:bodyPr/>
                    <a:lstStyle/>
                    <a:p>
                      <a:pPr algn="ctr"/>
                      <a:r>
                        <a:rPr lang="en-US" sz="1900" smtClean="0">
                          <a:latin typeface="Times New Roman" pitchFamily="18" charset="0"/>
                          <a:cs typeface="Times New Roman" pitchFamily="18" charset="0"/>
                        </a:rPr>
                        <a:t>Nhận</a:t>
                      </a:r>
                      <a:r>
                        <a:rPr lang="en-US" sz="1900" baseline="0" smtClean="0">
                          <a:latin typeface="Times New Roman" pitchFamily="18" charset="0"/>
                          <a:cs typeface="Times New Roman" pitchFamily="18" charset="0"/>
                        </a:rPr>
                        <a:t> xét của em về chủ thể </a:t>
                      </a:r>
                    </a:p>
                    <a:p>
                      <a:pPr algn="ctr"/>
                      <a:r>
                        <a:rPr lang="en-US" sz="1900" baseline="0" smtClean="0">
                          <a:latin typeface="Times New Roman" pitchFamily="18" charset="0"/>
                          <a:cs typeface="Times New Roman" pitchFamily="18" charset="0"/>
                        </a:rPr>
                        <a:t>trần thuật</a:t>
                      </a:r>
                      <a:endParaRPr lang="en-US" sz="1900">
                        <a:latin typeface="Times New Roman" pitchFamily="18" charset="0"/>
                        <a:cs typeface="Times New Roman" pitchFamily="18" charset="0"/>
                      </a:endParaRPr>
                    </a:p>
                  </a:txBody>
                  <a:tcPr>
                    <a:solidFill>
                      <a:schemeClr val="accent4">
                        <a:lumMod val="75000"/>
                      </a:schemeClr>
                    </a:solidFill>
                  </a:tcPr>
                </a:tc>
              </a:tr>
              <a:tr h="1493099">
                <a:tc>
                  <a:txBody>
                    <a:bodyPr/>
                    <a:lstStyle/>
                    <a:p>
                      <a:pPr algn="ctr"/>
                      <a:r>
                        <a:rPr lang="en-US" sz="1900" b="1" smtClean="0">
                          <a:solidFill>
                            <a:schemeClr val="bg1"/>
                          </a:solidFill>
                          <a:latin typeface="Times New Roman" pitchFamily="18" charset="0"/>
                          <a:cs typeface="Times New Roman" pitchFamily="18" charset="0"/>
                        </a:rPr>
                        <a:t>20.7.1968</a:t>
                      </a:r>
                      <a:endParaRPr lang="en-US" sz="1900" b="1">
                        <a:solidFill>
                          <a:schemeClr val="bg1"/>
                        </a:solidFill>
                        <a:latin typeface="Times New Roman" pitchFamily="18" charset="0"/>
                        <a:cs typeface="Times New Roman" pitchFamily="18" charset="0"/>
                      </a:endParaRPr>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r>
              <a:tr h="1493099">
                <a:tc>
                  <a:txBody>
                    <a:bodyPr/>
                    <a:lstStyle/>
                    <a:p>
                      <a:pPr algn="ctr"/>
                      <a:r>
                        <a:rPr lang="en-US" sz="1900" b="1" smtClean="0">
                          <a:solidFill>
                            <a:schemeClr val="bg1"/>
                          </a:solidFill>
                          <a:latin typeface="Times New Roman" pitchFamily="18" charset="0"/>
                          <a:cs typeface="Times New Roman" pitchFamily="18" charset="0"/>
                        </a:rPr>
                        <a:t>1.1..1970</a:t>
                      </a:r>
                      <a:endParaRPr lang="en-US" sz="1900" b="1">
                        <a:solidFill>
                          <a:schemeClr val="bg1"/>
                        </a:solidFill>
                        <a:latin typeface="Times New Roman" pitchFamily="18" charset="0"/>
                        <a:cs typeface="Times New Roman" pitchFamily="18" charset="0"/>
                      </a:endParaRPr>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r>
              <a:tr h="1493099">
                <a:tc>
                  <a:txBody>
                    <a:bodyPr/>
                    <a:lstStyle/>
                    <a:p>
                      <a:pPr algn="ctr"/>
                      <a:r>
                        <a:rPr lang="en-US" sz="1900" b="1" smtClean="0">
                          <a:solidFill>
                            <a:schemeClr val="bg1"/>
                          </a:solidFill>
                          <a:latin typeface="Times New Roman" pitchFamily="18" charset="0"/>
                          <a:cs typeface="Times New Roman" pitchFamily="18" charset="0"/>
                        </a:rPr>
                        <a:t>19.5.1970</a:t>
                      </a:r>
                      <a:endParaRPr lang="en-US" sz="1900" b="1">
                        <a:solidFill>
                          <a:schemeClr val="bg1"/>
                        </a:solidFill>
                        <a:latin typeface="Times New Roman" pitchFamily="18" charset="0"/>
                        <a:cs typeface="Times New Roman" pitchFamily="18" charset="0"/>
                      </a:endParaRPr>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c>
                  <a:txBody>
                    <a:bodyPr/>
                    <a:lstStyle/>
                    <a:p>
                      <a:endParaRPr lang="en-US" sz="1800"/>
                    </a:p>
                  </a:txBody>
                  <a:tcPr>
                    <a:solidFill>
                      <a:schemeClr val="accent2">
                        <a:lumMod val="60000"/>
                        <a:lumOff val="40000"/>
                      </a:schemeClr>
                    </a:solidFill>
                  </a:tcPr>
                </a:tc>
              </a:tr>
            </a:tbl>
          </a:graphicData>
        </a:graphic>
      </p:graphicFrame>
      <p:sp>
        <p:nvSpPr>
          <p:cNvPr id="8" name="Cloud Callout 7"/>
          <p:cNvSpPr/>
          <p:nvPr/>
        </p:nvSpPr>
        <p:spPr>
          <a:xfrm>
            <a:off x="228600" y="2743200"/>
            <a:ext cx="3200400" cy="3733800"/>
          </a:xfrm>
          <a:prstGeom prst="cloudCallout">
            <a:avLst>
              <a:gd name="adj1" fmla="val 67645"/>
              <a:gd name="adj2" fmla="val -50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b="1" smtClean="0">
                <a:solidFill>
                  <a:srgbClr val="FF0000"/>
                </a:solidFill>
                <a:latin typeface="Times New Roman" pitchFamily="18" charset="0"/>
                <a:cs typeface="Times New Roman" pitchFamily="18" charset="0"/>
              </a:rPr>
              <a:t>       </a:t>
            </a:r>
          </a:p>
          <a:p>
            <a:pPr algn="just"/>
            <a:r>
              <a:rPr lang="en-US" b="1">
                <a:solidFill>
                  <a:srgbClr val="FF0000"/>
                </a:solidFill>
                <a:latin typeface="Times New Roman" pitchFamily="18" charset="0"/>
                <a:cs typeface="Times New Roman" pitchFamily="18" charset="0"/>
              </a:rPr>
              <a:t> </a:t>
            </a:r>
            <a:r>
              <a:rPr lang="en-US" b="1" smtClean="0">
                <a:solidFill>
                  <a:srgbClr val="FF0000"/>
                </a:solidFill>
                <a:latin typeface="Times New Roman" pitchFamily="18" charset="0"/>
                <a:cs typeface="Times New Roman" pitchFamily="18" charset="0"/>
              </a:rPr>
              <a:t>    Nhóm 2, 3: </a:t>
            </a:r>
          </a:p>
          <a:p>
            <a:pPr algn="just"/>
            <a:r>
              <a:rPr lang="vi-VN" b="1" smtClean="0">
                <a:solidFill>
                  <a:srgbClr val="FF0000"/>
                </a:solidFill>
                <a:latin typeface="Times New Roman" pitchFamily="18" charset="0"/>
                <a:cs typeface="Times New Roman" pitchFamily="18" charset="0"/>
              </a:rPr>
              <a:t>Hãy </a:t>
            </a:r>
            <a:r>
              <a:rPr lang="vi-VN" b="1">
                <a:solidFill>
                  <a:srgbClr val="FF0000"/>
                </a:solidFill>
                <a:latin typeface="Times New Roman" pitchFamily="18" charset="0"/>
                <a:cs typeface="Times New Roman" pitchFamily="18" charset="0"/>
              </a:rPr>
              <a:t>chỉ ra những sự kiện và suy nghĩ của tác giả được thể hiện trong từng phần văn bản và nêu nhận xét của em về chủ thể trần thuật. </a:t>
            </a:r>
            <a:endParaRPr lang="en-US"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2375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330961" y="709684"/>
            <a:ext cx="8543496" cy="591971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13" name="Rounded Rectangle 12"/>
          <p:cNvSpPr/>
          <p:nvPr/>
        </p:nvSpPr>
        <p:spPr>
          <a:xfrm>
            <a:off x="1828800" y="774514"/>
            <a:ext cx="1752600" cy="9087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b="1">
                <a:latin typeface="Times New Roman"/>
                <a:ea typeface="Calibri"/>
              </a:rPr>
              <a:t>Sự kiện</a:t>
            </a:r>
            <a:endParaRPr lang="en-US" sz="2200">
              <a:solidFill>
                <a:prstClr val="white"/>
              </a:solidFill>
              <a:latin typeface="Times New Roman" pitchFamily="18" charset="0"/>
              <a:cs typeface="Times New Roman" pitchFamily="18" charset="0"/>
            </a:endParaRPr>
          </a:p>
        </p:txBody>
      </p:sp>
      <p:sp>
        <p:nvSpPr>
          <p:cNvPr id="14" name="Rounded Rectangle 13"/>
          <p:cNvSpPr/>
          <p:nvPr/>
        </p:nvSpPr>
        <p:spPr>
          <a:xfrm>
            <a:off x="330960" y="2951554"/>
            <a:ext cx="1421640" cy="12914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000">
                <a:latin typeface="Times New Roman"/>
                <a:ea typeface="Calibri"/>
              </a:rPr>
              <a:t>20.7.1968</a:t>
            </a:r>
            <a:endParaRPr lang="en-US" sz="2000">
              <a:solidFill>
                <a:prstClr val="white"/>
              </a:solidFill>
              <a:latin typeface="Times New Roman" pitchFamily="18" charset="0"/>
              <a:cs typeface="Times New Roman" pitchFamily="18" charset="0"/>
            </a:endParaRPr>
          </a:p>
        </p:txBody>
      </p:sp>
      <p:sp>
        <p:nvSpPr>
          <p:cNvPr id="15" name="Flowchart: Alternate Process 14"/>
          <p:cNvSpPr/>
          <p:nvPr/>
        </p:nvSpPr>
        <p:spPr>
          <a:xfrm>
            <a:off x="3733800" y="792710"/>
            <a:ext cx="2895600" cy="986714"/>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100" b="1">
                <a:latin typeface="Times New Roman"/>
                <a:ea typeface="Calibri"/>
              </a:rPr>
              <a:t>Suy nghĩ của tác giả</a:t>
            </a:r>
            <a:endParaRPr lang="en-US" sz="2100">
              <a:solidFill>
                <a:prstClr val="white"/>
              </a:solidFill>
              <a:latin typeface="Times New Roman" pitchFamily="18" charset="0"/>
              <a:cs typeface="Times New Roman" pitchFamily="18" charset="0"/>
            </a:endParaRPr>
          </a:p>
        </p:txBody>
      </p:sp>
      <p:sp>
        <p:nvSpPr>
          <p:cNvPr id="17" name="Flowchart: Alternate Process 16"/>
          <p:cNvSpPr/>
          <p:nvPr/>
        </p:nvSpPr>
        <p:spPr>
          <a:xfrm>
            <a:off x="3733844" y="1852114"/>
            <a:ext cx="2895599" cy="4777286"/>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endParaRPr lang="en-US" smtClean="0">
              <a:latin typeface="Times New Roman"/>
              <a:ea typeface="Calibri"/>
              <a:cs typeface="Times New Roman"/>
            </a:endParaRPr>
          </a:p>
          <a:p>
            <a:pPr algn="just"/>
            <a:r>
              <a:rPr lang="en-US" sz="1900">
                <a:latin typeface="Times New Roman"/>
                <a:ea typeface="Calibri"/>
                <a:cs typeface="Times New Roman"/>
              </a:rPr>
              <a:t>- Công việc vô cùng vất vả, khó khăn nhưng bản thân đã đem hết tài năng, sức lực của mình để cống hiến cho cách mạng, hoàn thành khối công việc nặng nề trong khó khăn bằng tất cả tinh thần trách nhiệm. </a:t>
            </a:r>
            <a:endParaRPr lang="en-US" sz="1900">
              <a:ea typeface="Calibri"/>
              <a:cs typeface="Times New Roman"/>
            </a:endParaRPr>
          </a:p>
          <a:p>
            <a:pPr algn="just"/>
            <a:r>
              <a:rPr lang="en-US" sz="1900">
                <a:latin typeface="Times New Roman"/>
                <a:ea typeface="Calibri"/>
                <a:cs typeface="Times New Roman"/>
              </a:rPr>
              <a:t>- Đến lớp bằng cả tình thương của một người chị.</a:t>
            </a:r>
            <a:endParaRPr lang="en-US" sz="1900">
              <a:ea typeface="Calibri"/>
              <a:cs typeface="Times New Roman"/>
            </a:endParaRPr>
          </a:p>
          <a:p>
            <a:pPr algn="just"/>
            <a:r>
              <a:rPr lang="en-US" sz="1900">
                <a:latin typeface="Times New Roman"/>
                <a:ea typeface="Calibri"/>
              </a:rPr>
              <a:t>- Cảm phục những người anh hùng vô danh </a:t>
            </a:r>
            <a:r>
              <a:rPr lang="en-US" sz="1900">
                <a:latin typeface="Times New Roman"/>
                <a:ea typeface="Calibri"/>
                <a:cs typeface="Times New Roman"/>
              </a:rPr>
              <a:t>trên mảnh đất miền Nam đau thương, khói lửa.</a:t>
            </a:r>
            <a:endParaRPr lang="en-US" sz="1900">
              <a:ea typeface="Calibri"/>
              <a:cs typeface="Times New Roman"/>
            </a:endParaRPr>
          </a:p>
          <a:p>
            <a:pPr algn="just"/>
            <a:endParaRPr lang="en-US" sz="1900">
              <a:solidFill>
                <a:prstClr val="white"/>
              </a:solidFill>
              <a:latin typeface="Times New Roman" pitchFamily="18" charset="0"/>
              <a:cs typeface="Times New Roman" pitchFamily="18" charset="0"/>
            </a:endParaRPr>
          </a:p>
        </p:txBody>
      </p:sp>
      <p:sp>
        <p:nvSpPr>
          <p:cNvPr id="20" name="Flowchart: Alternate Process 19"/>
          <p:cNvSpPr/>
          <p:nvPr/>
        </p:nvSpPr>
        <p:spPr>
          <a:xfrm>
            <a:off x="6705600" y="792832"/>
            <a:ext cx="2131326" cy="890507"/>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000" b="1">
                <a:latin typeface="Times New Roman"/>
                <a:ea typeface="Calibri"/>
              </a:rPr>
              <a:t>Nhận xét về </a:t>
            </a:r>
          </a:p>
          <a:p>
            <a:pPr algn="ctr"/>
            <a:r>
              <a:rPr lang="en-US" sz="2000" b="1">
                <a:latin typeface="Times New Roman"/>
                <a:ea typeface="Calibri"/>
              </a:rPr>
              <a:t>chủ thể </a:t>
            </a:r>
          </a:p>
          <a:p>
            <a:pPr algn="ctr"/>
            <a:r>
              <a:rPr lang="en-US" sz="2000" b="1">
                <a:latin typeface="Times New Roman"/>
                <a:ea typeface="Calibri"/>
              </a:rPr>
              <a:t>trần thuật</a:t>
            </a:r>
            <a:endParaRPr lang="en-US" sz="2000">
              <a:solidFill>
                <a:prstClr val="white"/>
              </a:solidFill>
              <a:latin typeface="Times New Roman" pitchFamily="18" charset="0"/>
              <a:cs typeface="Times New Roman" pitchFamily="18" charset="0"/>
            </a:endParaRPr>
          </a:p>
        </p:txBody>
      </p:sp>
      <p:sp>
        <p:nvSpPr>
          <p:cNvPr id="22" name="Flowchart: Alternate Process 21"/>
          <p:cNvSpPr/>
          <p:nvPr/>
        </p:nvSpPr>
        <p:spPr>
          <a:xfrm>
            <a:off x="6705648" y="1852114"/>
            <a:ext cx="2143271" cy="4624886"/>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000">
                <a:latin typeface="Times New Roman"/>
                <a:ea typeface="Calibri"/>
              </a:rPr>
              <a:t>Một nữ bác sĩ luôn nhiệt huyết với công việc, hết mình với lý tưởng, vừa có ý thức trách nhiệm với đất nước vừa giàu tình yêu thương với nhân dân, với đồng đội.</a:t>
            </a:r>
            <a:endParaRPr lang="en-US" sz="1900">
              <a:solidFill>
                <a:prstClr val="white"/>
              </a:solidFill>
              <a:latin typeface="Times New Roman" pitchFamily="18" charset="0"/>
              <a:cs typeface="Times New Roman" pitchFamily="18" charset="0"/>
            </a:endParaRPr>
          </a:p>
        </p:txBody>
      </p:sp>
      <p:sp>
        <p:nvSpPr>
          <p:cNvPr id="24" name="Rounded Rectangle 23"/>
          <p:cNvSpPr/>
          <p:nvPr/>
        </p:nvSpPr>
        <p:spPr>
          <a:xfrm>
            <a:off x="330960" y="768948"/>
            <a:ext cx="1421640" cy="9143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b="1">
                <a:latin typeface="Times New Roman"/>
                <a:ea typeface="Calibri"/>
              </a:rPr>
              <a:t>Ngày</a:t>
            </a:r>
            <a:endParaRPr lang="en-US" sz="2200">
              <a:solidFill>
                <a:sysClr val="windowText" lastClr="000000"/>
              </a:solidFill>
              <a:latin typeface="Times New Roman" pitchFamily="18" charset="0"/>
              <a:cs typeface="Times New Roman" pitchFamily="18" charset="0"/>
            </a:endParaRPr>
          </a:p>
        </p:txBody>
      </p:sp>
      <p:sp>
        <p:nvSpPr>
          <p:cNvPr id="26" name="Rounded Rectangle 25"/>
          <p:cNvSpPr/>
          <p:nvPr/>
        </p:nvSpPr>
        <p:spPr>
          <a:xfrm>
            <a:off x="1828800" y="1852114"/>
            <a:ext cx="1752600" cy="477728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200">
                <a:latin typeface="Times New Roman"/>
                <a:ea typeface="Calibri"/>
              </a:rPr>
              <a:t>Những ngày công tác bận rộn, nhiều chiến sĩ bị thương nặng.</a:t>
            </a:r>
            <a:endParaRPr lang="en-US" sz="220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5034127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barn(inVertical)">
                                      <p:cBhvr>
                                        <p:cTn id="22" dur="500"/>
                                        <p:tgtEl>
                                          <p:spTgt spid="1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barn(inVertical)">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3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330961" y="709684"/>
            <a:ext cx="8543496" cy="591971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13" name="Rounded Rectangle 12"/>
          <p:cNvSpPr/>
          <p:nvPr/>
        </p:nvSpPr>
        <p:spPr>
          <a:xfrm>
            <a:off x="1828800" y="774514"/>
            <a:ext cx="1752600" cy="9087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b="1">
                <a:solidFill>
                  <a:prstClr val="white"/>
                </a:solidFill>
                <a:latin typeface="Times New Roman"/>
                <a:ea typeface="Calibri"/>
              </a:rPr>
              <a:t>Sự kiện</a:t>
            </a:r>
            <a:endParaRPr lang="en-US" sz="2200">
              <a:solidFill>
                <a:prstClr val="white"/>
              </a:solidFill>
              <a:latin typeface="Times New Roman" pitchFamily="18" charset="0"/>
              <a:cs typeface="Times New Roman" pitchFamily="18" charset="0"/>
            </a:endParaRPr>
          </a:p>
        </p:txBody>
      </p:sp>
      <p:sp>
        <p:nvSpPr>
          <p:cNvPr id="14" name="Rounded Rectangle 13"/>
          <p:cNvSpPr/>
          <p:nvPr/>
        </p:nvSpPr>
        <p:spPr>
          <a:xfrm>
            <a:off x="330960" y="2951554"/>
            <a:ext cx="1421640" cy="12914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a:latin typeface="Times New Roman"/>
                <a:ea typeface="Calibri"/>
              </a:rPr>
              <a:t>1/1/1970</a:t>
            </a:r>
            <a:endParaRPr lang="en-US" sz="2200">
              <a:solidFill>
                <a:prstClr val="white"/>
              </a:solidFill>
              <a:latin typeface="Times New Roman" pitchFamily="18" charset="0"/>
              <a:cs typeface="Times New Roman" pitchFamily="18" charset="0"/>
            </a:endParaRPr>
          </a:p>
        </p:txBody>
      </p:sp>
      <p:sp>
        <p:nvSpPr>
          <p:cNvPr id="15" name="Flowchart: Alternate Process 14"/>
          <p:cNvSpPr/>
          <p:nvPr/>
        </p:nvSpPr>
        <p:spPr>
          <a:xfrm>
            <a:off x="3733800" y="792710"/>
            <a:ext cx="2895600" cy="986714"/>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100" b="1">
                <a:solidFill>
                  <a:prstClr val="white"/>
                </a:solidFill>
                <a:latin typeface="Times New Roman"/>
                <a:ea typeface="Calibri"/>
              </a:rPr>
              <a:t>Suy nghĩ của tác giả</a:t>
            </a:r>
            <a:endParaRPr lang="en-US" sz="2100">
              <a:solidFill>
                <a:prstClr val="white"/>
              </a:solidFill>
              <a:latin typeface="Times New Roman" pitchFamily="18" charset="0"/>
              <a:cs typeface="Times New Roman" pitchFamily="18" charset="0"/>
            </a:endParaRPr>
          </a:p>
        </p:txBody>
      </p:sp>
      <p:sp>
        <p:nvSpPr>
          <p:cNvPr id="17" name="Flowchart: Alternate Process 16"/>
          <p:cNvSpPr/>
          <p:nvPr/>
        </p:nvSpPr>
        <p:spPr>
          <a:xfrm>
            <a:off x="3733844" y="1852114"/>
            <a:ext cx="2895599" cy="4777286"/>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200">
                <a:solidFill>
                  <a:prstClr val="white"/>
                </a:solidFill>
                <a:latin typeface="Times New Roman"/>
                <a:ea typeface="Calibri"/>
                <a:cs typeface="Times New Roman"/>
              </a:rPr>
              <a:t>- </a:t>
            </a:r>
            <a:r>
              <a:rPr lang="vi-VN" sz="2200">
                <a:solidFill>
                  <a:prstClr val="white"/>
                </a:solidFill>
                <a:latin typeface="Times New Roman"/>
                <a:ea typeface="Calibri"/>
                <a:cs typeface="Times New Roman"/>
              </a:rPr>
              <a:t>Tiếc nuối vì tuổi xuân qua đi trong khói lửa chiến tranh.</a:t>
            </a:r>
          </a:p>
          <a:p>
            <a:pPr algn="just"/>
            <a:r>
              <a:rPr lang="en-US" sz="2200">
                <a:solidFill>
                  <a:prstClr val="white"/>
                </a:solidFill>
                <a:latin typeface="Times New Roman"/>
                <a:ea typeface="Calibri"/>
                <a:cs typeface="Times New Roman"/>
              </a:rPr>
              <a:t>- </a:t>
            </a:r>
            <a:r>
              <a:rPr lang="vi-VN" sz="2200">
                <a:solidFill>
                  <a:prstClr val="white"/>
                </a:solidFill>
                <a:latin typeface="Times New Roman"/>
                <a:ea typeface="Calibri"/>
                <a:cs typeface="Times New Roman"/>
              </a:rPr>
              <a:t>Suy nghĩ về lý tưởng: Ước mơ đất nước được độc lập, tự do.</a:t>
            </a:r>
          </a:p>
          <a:p>
            <a:pPr algn="just"/>
            <a:r>
              <a:rPr lang="en-US" sz="2200">
                <a:solidFill>
                  <a:prstClr val="white"/>
                </a:solidFill>
                <a:latin typeface="Times New Roman"/>
                <a:ea typeface="Calibri"/>
                <a:cs typeface="Times New Roman"/>
              </a:rPr>
              <a:t>- </a:t>
            </a:r>
            <a:r>
              <a:rPr lang="vi-VN" sz="2200">
                <a:solidFill>
                  <a:prstClr val="white"/>
                </a:solidFill>
                <a:latin typeface="Times New Roman"/>
                <a:ea typeface="Calibri"/>
                <a:cs typeface="Times New Roman"/>
              </a:rPr>
              <a:t>Khích lệ bản thân sống trọn vẹn từng giây phút của niềm vui, hạnh phúc.</a:t>
            </a:r>
          </a:p>
          <a:p>
            <a:pPr algn="just"/>
            <a:endParaRPr lang="en-US" sz="1900">
              <a:solidFill>
                <a:prstClr val="white"/>
              </a:solidFill>
              <a:latin typeface="Times New Roman"/>
              <a:ea typeface="Calibri"/>
              <a:cs typeface="Times New Roman"/>
            </a:endParaRPr>
          </a:p>
        </p:txBody>
      </p:sp>
      <p:sp>
        <p:nvSpPr>
          <p:cNvPr id="20" name="Flowchart: Alternate Process 19"/>
          <p:cNvSpPr/>
          <p:nvPr/>
        </p:nvSpPr>
        <p:spPr>
          <a:xfrm>
            <a:off x="6705600" y="792832"/>
            <a:ext cx="2131326" cy="890507"/>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000" b="1">
                <a:solidFill>
                  <a:prstClr val="white"/>
                </a:solidFill>
                <a:latin typeface="Times New Roman"/>
                <a:ea typeface="Calibri"/>
              </a:rPr>
              <a:t>Nhận xét về </a:t>
            </a:r>
          </a:p>
          <a:p>
            <a:pPr algn="ctr"/>
            <a:r>
              <a:rPr lang="en-US" sz="2000" b="1">
                <a:solidFill>
                  <a:prstClr val="white"/>
                </a:solidFill>
                <a:latin typeface="Times New Roman"/>
                <a:ea typeface="Calibri"/>
              </a:rPr>
              <a:t>chủ thể </a:t>
            </a:r>
          </a:p>
          <a:p>
            <a:pPr algn="ctr"/>
            <a:r>
              <a:rPr lang="en-US" sz="2000" b="1">
                <a:solidFill>
                  <a:prstClr val="white"/>
                </a:solidFill>
                <a:latin typeface="Times New Roman"/>
                <a:ea typeface="Calibri"/>
              </a:rPr>
              <a:t>trần thuật</a:t>
            </a:r>
            <a:endParaRPr lang="en-US" sz="2000">
              <a:solidFill>
                <a:prstClr val="white"/>
              </a:solidFill>
              <a:latin typeface="Times New Roman" pitchFamily="18" charset="0"/>
              <a:cs typeface="Times New Roman" pitchFamily="18" charset="0"/>
            </a:endParaRPr>
          </a:p>
        </p:txBody>
      </p:sp>
      <p:sp>
        <p:nvSpPr>
          <p:cNvPr id="22" name="Flowchart: Alternate Process 21"/>
          <p:cNvSpPr/>
          <p:nvPr/>
        </p:nvSpPr>
        <p:spPr>
          <a:xfrm>
            <a:off x="6705648" y="1852114"/>
            <a:ext cx="2143271" cy="4624886"/>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vi-VN" sz="2200">
                <a:solidFill>
                  <a:prstClr val="white"/>
                </a:solidFill>
                <a:latin typeface="Times New Roman"/>
                <a:ea typeface="Calibri"/>
              </a:rPr>
              <a:t>Một người có tâm hồn nhạy cảm, có lý tưởng cao đẹp, sẵn sàng cống hiến cho tổ quốc, luôn khát khao </a:t>
            </a:r>
            <a:r>
              <a:rPr lang="vi-VN" sz="2200" smtClean="0">
                <a:solidFill>
                  <a:prstClr val="white"/>
                </a:solidFill>
                <a:latin typeface="Times New Roman"/>
                <a:ea typeface="Calibri"/>
              </a:rPr>
              <a:t>ngày </a:t>
            </a:r>
            <a:r>
              <a:rPr lang="en-US" sz="2200" smtClean="0">
                <a:solidFill>
                  <a:prstClr val="white"/>
                </a:solidFill>
                <a:latin typeface="Times New Roman"/>
                <a:ea typeface="Calibri"/>
              </a:rPr>
              <a:t>đất nước</a:t>
            </a:r>
            <a:r>
              <a:rPr lang="vi-VN" sz="2200" smtClean="0">
                <a:solidFill>
                  <a:prstClr val="white"/>
                </a:solidFill>
                <a:latin typeface="Times New Roman"/>
                <a:ea typeface="Calibri"/>
              </a:rPr>
              <a:t> </a:t>
            </a:r>
            <a:r>
              <a:rPr lang="vi-VN" sz="2200">
                <a:solidFill>
                  <a:prstClr val="white"/>
                </a:solidFill>
                <a:latin typeface="Times New Roman"/>
                <a:ea typeface="Calibri"/>
              </a:rPr>
              <a:t>được hòa bình.</a:t>
            </a:r>
            <a:endParaRPr lang="en-US" sz="2200">
              <a:solidFill>
                <a:prstClr val="white"/>
              </a:solidFill>
              <a:latin typeface="Times New Roman" pitchFamily="18" charset="0"/>
              <a:cs typeface="Times New Roman" pitchFamily="18" charset="0"/>
            </a:endParaRPr>
          </a:p>
        </p:txBody>
      </p:sp>
      <p:sp>
        <p:nvSpPr>
          <p:cNvPr id="24" name="Rounded Rectangle 23"/>
          <p:cNvSpPr/>
          <p:nvPr/>
        </p:nvSpPr>
        <p:spPr>
          <a:xfrm>
            <a:off x="330960" y="768948"/>
            <a:ext cx="1421640" cy="9143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b="1">
                <a:solidFill>
                  <a:prstClr val="white"/>
                </a:solidFill>
                <a:latin typeface="Times New Roman"/>
                <a:ea typeface="Calibri"/>
              </a:rPr>
              <a:t>Ngày</a:t>
            </a:r>
            <a:endParaRPr lang="en-US" sz="2200">
              <a:solidFill>
                <a:sysClr val="windowText" lastClr="000000"/>
              </a:solidFill>
              <a:latin typeface="Times New Roman" pitchFamily="18" charset="0"/>
              <a:cs typeface="Times New Roman" pitchFamily="18" charset="0"/>
            </a:endParaRPr>
          </a:p>
        </p:txBody>
      </p:sp>
      <p:sp>
        <p:nvSpPr>
          <p:cNvPr id="26" name="Rounded Rectangle 25"/>
          <p:cNvSpPr/>
          <p:nvPr/>
        </p:nvSpPr>
        <p:spPr>
          <a:xfrm>
            <a:off x="1828800" y="1852114"/>
            <a:ext cx="1752600" cy="477728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vi-VN" sz="2300">
                <a:solidFill>
                  <a:prstClr val="white"/>
                </a:solidFill>
                <a:latin typeface="Times New Roman"/>
                <a:ea typeface="Calibri"/>
              </a:rPr>
              <a:t>Năm mới đến, tác giả thêm một tuổi đời.</a:t>
            </a:r>
            <a:endParaRPr lang="en-US" sz="230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5990183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barn(inVertical)">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barn(inVertical)">
                                      <p:cBhvr>
                                        <p:cTn id="27" dur="500"/>
                                        <p:tgtEl>
                                          <p:spTgt spid="1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330961" y="709684"/>
            <a:ext cx="8543496" cy="591971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13" name="Rounded Rectangle 12"/>
          <p:cNvSpPr/>
          <p:nvPr/>
        </p:nvSpPr>
        <p:spPr>
          <a:xfrm>
            <a:off x="1828800" y="774514"/>
            <a:ext cx="1752600" cy="9087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b="1">
                <a:solidFill>
                  <a:prstClr val="white"/>
                </a:solidFill>
                <a:latin typeface="Times New Roman"/>
                <a:ea typeface="Calibri"/>
              </a:rPr>
              <a:t>Sự kiện</a:t>
            </a:r>
            <a:endParaRPr lang="en-US" sz="2200">
              <a:solidFill>
                <a:prstClr val="white"/>
              </a:solidFill>
              <a:latin typeface="Times New Roman" pitchFamily="18" charset="0"/>
              <a:cs typeface="Times New Roman" pitchFamily="18" charset="0"/>
            </a:endParaRPr>
          </a:p>
        </p:txBody>
      </p:sp>
      <p:sp>
        <p:nvSpPr>
          <p:cNvPr id="14" name="Rounded Rectangle 13"/>
          <p:cNvSpPr/>
          <p:nvPr/>
        </p:nvSpPr>
        <p:spPr>
          <a:xfrm>
            <a:off x="330960" y="2951554"/>
            <a:ext cx="1421640" cy="12914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100">
                <a:solidFill>
                  <a:prstClr val="white"/>
                </a:solidFill>
                <a:latin typeface="Times New Roman"/>
                <a:ea typeface="Calibri"/>
              </a:rPr>
              <a:t>19/5/1970</a:t>
            </a:r>
            <a:endParaRPr lang="en-US" sz="2100">
              <a:solidFill>
                <a:prstClr val="white"/>
              </a:solidFill>
              <a:latin typeface="Times New Roman" pitchFamily="18" charset="0"/>
              <a:cs typeface="Times New Roman" pitchFamily="18" charset="0"/>
            </a:endParaRPr>
          </a:p>
        </p:txBody>
      </p:sp>
      <p:sp>
        <p:nvSpPr>
          <p:cNvPr id="15" name="Flowchart: Alternate Process 14"/>
          <p:cNvSpPr/>
          <p:nvPr/>
        </p:nvSpPr>
        <p:spPr>
          <a:xfrm>
            <a:off x="3733800" y="792710"/>
            <a:ext cx="2895600" cy="986714"/>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100" b="1">
                <a:solidFill>
                  <a:prstClr val="white"/>
                </a:solidFill>
                <a:latin typeface="Times New Roman"/>
                <a:ea typeface="Calibri"/>
              </a:rPr>
              <a:t>Suy nghĩ của tác giả</a:t>
            </a:r>
            <a:endParaRPr lang="en-US" sz="2100">
              <a:solidFill>
                <a:prstClr val="white"/>
              </a:solidFill>
              <a:latin typeface="Times New Roman" pitchFamily="18" charset="0"/>
              <a:cs typeface="Times New Roman" pitchFamily="18" charset="0"/>
            </a:endParaRPr>
          </a:p>
        </p:txBody>
      </p:sp>
      <p:sp>
        <p:nvSpPr>
          <p:cNvPr id="17" name="Flowchart: Alternate Process 16"/>
          <p:cNvSpPr/>
          <p:nvPr/>
        </p:nvSpPr>
        <p:spPr>
          <a:xfrm>
            <a:off x="3733844" y="1852114"/>
            <a:ext cx="2895599" cy="4777286"/>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300">
                <a:solidFill>
                  <a:prstClr val="white"/>
                </a:solidFill>
                <a:latin typeface="Times New Roman"/>
                <a:ea typeface="Calibri"/>
                <a:cs typeface="Times New Roman"/>
              </a:rPr>
              <a:t>- </a:t>
            </a:r>
            <a:r>
              <a:rPr lang="vi-VN" sz="2300">
                <a:solidFill>
                  <a:prstClr val="white"/>
                </a:solidFill>
                <a:latin typeface="Times New Roman"/>
                <a:ea typeface="Calibri"/>
                <a:cs typeface="Times New Roman"/>
              </a:rPr>
              <a:t>Xúc động khi nhận thư của mẹ, nhớ gia đình, nhớ người thân yêu, nhớ miền Bắc yêu thương.</a:t>
            </a:r>
          </a:p>
          <a:p>
            <a:pPr algn="just"/>
            <a:r>
              <a:rPr lang="en-US" sz="2300">
                <a:solidFill>
                  <a:prstClr val="white"/>
                </a:solidFill>
                <a:latin typeface="Times New Roman"/>
                <a:ea typeface="Calibri"/>
                <a:cs typeface="Times New Roman"/>
              </a:rPr>
              <a:t>- </a:t>
            </a:r>
            <a:r>
              <a:rPr lang="vi-VN" sz="2300">
                <a:solidFill>
                  <a:prstClr val="white"/>
                </a:solidFill>
                <a:latin typeface="Times New Roman"/>
                <a:ea typeface="Calibri"/>
                <a:cs typeface="Times New Roman"/>
              </a:rPr>
              <a:t>Khẳng định tinh thần chiến đấu mạnh mẽ của bản thân, tự hào là một chiến sĩ dũng cảm, can trường trong cuộc chiến đấu.</a:t>
            </a:r>
          </a:p>
        </p:txBody>
      </p:sp>
      <p:sp>
        <p:nvSpPr>
          <p:cNvPr id="20" name="Flowchart: Alternate Process 19"/>
          <p:cNvSpPr/>
          <p:nvPr/>
        </p:nvSpPr>
        <p:spPr>
          <a:xfrm>
            <a:off x="6705600" y="792832"/>
            <a:ext cx="2131326" cy="890507"/>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000" b="1">
                <a:solidFill>
                  <a:prstClr val="white"/>
                </a:solidFill>
                <a:latin typeface="Times New Roman"/>
                <a:ea typeface="Calibri"/>
              </a:rPr>
              <a:t>Nhận xét về </a:t>
            </a:r>
          </a:p>
          <a:p>
            <a:pPr algn="ctr"/>
            <a:r>
              <a:rPr lang="en-US" sz="2000" b="1">
                <a:solidFill>
                  <a:prstClr val="white"/>
                </a:solidFill>
                <a:latin typeface="Times New Roman"/>
                <a:ea typeface="Calibri"/>
              </a:rPr>
              <a:t>chủ thể </a:t>
            </a:r>
          </a:p>
          <a:p>
            <a:pPr algn="ctr"/>
            <a:r>
              <a:rPr lang="en-US" sz="2000" b="1">
                <a:solidFill>
                  <a:prstClr val="white"/>
                </a:solidFill>
                <a:latin typeface="Times New Roman"/>
                <a:ea typeface="Calibri"/>
              </a:rPr>
              <a:t>trần thuật</a:t>
            </a:r>
            <a:endParaRPr lang="en-US" sz="2000">
              <a:solidFill>
                <a:prstClr val="white"/>
              </a:solidFill>
              <a:latin typeface="Times New Roman" pitchFamily="18" charset="0"/>
              <a:cs typeface="Times New Roman" pitchFamily="18" charset="0"/>
            </a:endParaRPr>
          </a:p>
        </p:txBody>
      </p:sp>
      <p:sp>
        <p:nvSpPr>
          <p:cNvPr id="22" name="Flowchart: Alternate Process 21"/>
          <p:cNvSpPr/>
          <p:nvPr/>
        </p:nvSpPr>
        <p:spPr>
          <a:xfrm>
            <a:off x="6705648" y="1852114"/>
            <a:ext cx="2143271" cy="4624886"/>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vi-VN" sz="2300">
                <a:solidFill>
                  <a:prstClr val="white"/>
                </a:solidFill>
                <a:latin typeface="Times New Roman" pitchFamily="18" charset="0"/>
                <a:cs typeface="Times New Roman" pitchFamily="18" charset="0"/>
              </a:rPr>
              <a:t>Một người con có tình yêu sâu nặng với gia đình, với quê hương và cũng là một chiến sĩ gan dạ trên chiến trường.</a:t>
            </a:r>
            <a:endParaRPr lang="en-US" sz="2300">
              <a:solidFill>
                <a:prstClr val="white"/>
              </a:solidFill>
              <a:latin typeface="Times New Roman" pitchFamily="18" charset="0"/>
              <a:cs typeface="Times New Roman" pitchFamily="18" charset="0"/>
            </a:endParaRPr>
          </a:p>
        </p:txBody>
      </p:sp>
      <p:sp>
        <p:nvSpPr>
          <p:cNvPr id="24" name="Rounded Rectangle 23"/>
          <p:cNvSpPr/>
          <p:nvPr/>
        </p:nvSpPr>
        <p:spPr>
          <a:xfrm>
            <a:off x="330960" y="768948"/>
            <a:ext cx="1421640" cy="9143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200" b="1">
                <a:solidFill>
                  <a:prstClr val="white"/>
                </a:solidFill>
                <a:latin typeface="Times New Roman"/>
                <a:ea typeface="Calibri"/>
              </a:rPr>
              <a:t>Ngày</a:t>
            </a:r>
            <a:endParaRPr lang="en-US" sz="2200">
              <a:solidFill>
                <a:sysClr val="windowText" lastClr="000000"/>
              </a:solidFill>
              <a:latin typeface="Times New Roman" pitchFamily="18" charset="0"/>
              <a:cs typeface="Times New Roman" pitchFamily="18" charset="0"/>
            </a:endParaRPr>
          </a:p>
        </p:txBody>
      </p:sp>
      <p:sp>
        <p:nvSpPr>
          <p:cNvPr id="26" name="Rounded Rectangle 25"/>
          <p:cNvSpPr/>
          <p:nvPr/>
        </p:nvSpPr>
        <p:spPr>
          <a:xfrm>
            <a:off x="1828800" y="1852114"/>
            <a:ext cx="1752600" cy="477728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vi-VN" sz="2300">
                <a:solidFill>
                  <a:prstClr val="white"/>
                </a:solidFill>
                <a:latin typeface="Times New Roman"/>
                <a:ea typeface="Calibri"/>
              </a:rPr>
              <a:t>Ngày nhận được thư của mẹ.</a:t>
            </a:r>
            <a:endParaRPr lang="en-US" sz="230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0444954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barn(inVertical)">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330961" y="709684"/>
            <a:ext cx="8543496" cy="591971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18" name="Cloud Callout 17"/>
          <p:cNvSpPr/>
          <p:nvPr/>
        </p:nvSpPr>
        <p:spPr>
          <a:xfrm>
            <a:off x="533468" y="838200"/>
            <a:ext cx="7786047" cy="3810000"/>
          </a:xfrm>
          <a:prstGeom prst="cloudCallout">
            <a:avLst>
              <a:gd name="adj1" fmla="val -28233"/>
              <a:gd name="adj2" fmla="val 712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R="21590" algn="just"/>
            <a:r>
              <a:rPr lang="en-US" sz="2300">
                <a:solidFill>
                  <a:srgbClr val="002060"/>
                </a:solidFill>
                <a:latin typeface="Times New Roman"/>
                <a:ea typeface="Times New Roman"/>
              </a:rPr>
              <a:t> </a:t>
            </a:r>
            <a:r>
              <a:rPr lang="vi-VN" sz="2300">
                <a:solidFill>
                  <a:srgbClr val="002060"/>
                </a:solidFill>
                <a:latin typeface="Times New Roman"/>
                <a:ea typeface="Times New Roman"/>
              </a:rPr>
              <a:t>=&gt; Đặng Thùy Trâm là một nữ bác sĩ, chiến sĩ nhiệt huyết, dũng cảm, gan dạ, có tình yêu thương sâu nặng với gia đình, với quê hương, có lý tưởng cao đẹp, sẵn sàng cống hiến cho tổ quốc. Bên cạnh đó, Đặng Thùy Trâm là một cô gái tuổi đôi mươi với những ước mơ bình dị, với những tình cảm, cảm xúc rất đời thường. </a:t>
            </a:r>
            <a:endParaRPr lang="en-US" sz="2300" dirty="0">
              <a:solidFill>
                <a:srgbClr val="FF5050"/>
              </a:solidFill>
              <a:latin typeface="Times New Roman"/>
              <a:ea typeface="Times New Roman"/>
            </a:endParaRPr>
          </a:p>
        </p:txBody>
      </p:sp>
      <p:pic>
        <p:nvPicPr>
          <p:cNvPr id="1026" name="Picture 2" descr="C:\Users\HP\Desktop\26-11-2021-liet-si-bac-si-dang-thuy-tram-sang-mai-ngon-lua-tuoi-hai-muoi-EE6359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32" y="4191102"/>
            <a:ext cx="3235669" cy="242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182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79415" y="655185"/>
            <a:ext cx="6028912" cy="1050879"/>
          </a:xfrm>
        </p:spPr>
        <p:txBody>
          <a:bodyPr>
            <a:noAutofit/>
          </a:bodyPr>
          <a:lstStyle/>
          <a:p>
            <a:pPr algn="just"/>
            <a:r>
              <a:rPr lang="vi-VN" altLang="en-US" sz="2800" b="1" i="1">
                <a:solidFill>
                  <a:srgbClr val="FF0000"/>
                </a:solidFill>
                <a:latin typeface="Times New Roman" pitchFamily="18" charset="0"/>
              </a:rPr>
              <a:t>Nhật kí Đặng Thùy Trâm </a:t>
            </a:r>
            <a:r>
              <a:rPr lang="vi-VN" altLang="en-US" sz="2800" b="1">
                <a:solidFill>
                  <a:srgbClr val="FF0000"/>
                </a:solidFill>
                <a:latin typeface="Times New Roman" pitchFamily="18" charset="0"/>
              </a:rPr>
              <a:t>được viết trong những năm tháng nào? </a:t>
            </a:r>
            <a:endParaRPr lang="en-US" altLang="en-US" sz="2800" b="1" dirty="0">
              <a:solidFill>
                <a:srgbClr val="FF0000"/>
              </a:solidFill>
              <a:latin typeface="Times New Roman" pitchFamily="18" charset="0"/>
            </a:endParaRPr>
          </a:p>
        </p:txBody>
      </p:sp>
      <p:pic>
        <p:nvPicPr>
          <p:cNvPr id="9114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047" y="5334000"/>
            <a:ext cx="2356427" cy="12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5" name="Object 9"/>
          <p:cNvGraphicFramePr>
            <a:graphicFrameLocks noGrp="1" noChangeAspect="1"/>
          </p:cNvGraphicFramePr>
          <p:nvPr>
            <p:ph idx="1"/>
            <p:extLst>
              <p:ext uri="{D42A27DB-BD31-4B8C-83A1-F6EECF244321}">
                <p14:modId xmlns:p14="http://schemas.microsoft.com/office/powerpoint/2010/main" val="4269096464"/>
              </p:ext>
            </p:extLst>
          </p:nvPr>
        </p:nvGraphicFramePr>
        <p:xfrm>
          <a:off x="7799724" y="5839070"/>
          <a:ext cx="716507" cy="466196"/>
        </p:xfrm>
        <a:graphic>
          <a:graphicData uri="http://schemas.openxmlformats.org/presentationml/2006/ole">
            <mc:AlternateContent xmlns:mc="http://schemas.openxmlformats.org/markup-compatibility/2006">
              <mc:Choice xmlns:v="urn:schemas-microsoft-com:vml" Requires="v">
                <p:oleObj spid="_x0000_s11328" r:id="rId4" imgW="1999793" imgH="1831543" progId="MS_ClipArt_Gallery">
                  <p:embed/>
                </p:oleObj>
              </mc:Choice>
              <mc:Fallback>
                <p:oleObj r:id="rId4" imgW="1999793" imgH="1831543" progId="MS_ClipArt_Gallery">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799724" y="5839070"/>
                        <a:ext cx="716507" cy="466196"/>
                      </a:xfrm>
                      <a:prstGeom prst="rect">
                        <a:avLst/>
                      </a:prstGeom>
                      <a:noFill/>
                      <a:ln>
                        <a:noFill/>
                      </a:ln>
                      <a:effectLst/>
                    </p:spPr>
                  </p:pic>
                </p:oleObj>
              </mc:Fallback>
            </mc:AlternateContent>
          </a:graphicData>
        </a:graphic>
      </p:graphicFrame>
      <p:sp>
        <p:nvSpPr>
          <p:cNvPr id="91154" name="Text Box 18"/>
          <p:cNvSpPr txBox="1">
            <a:spLocks noChangeArrowheads="1"/>
          </p:cNvSpPr>
          <p:nvPr/>
        </p:nvSpPr>
        <p:spPr bwMode="auto">
          <a:xfrm>
            <a:off x="649659" y="2007368"/>
            <a:ext cx="7937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20" rIns="91430" bIns="45720">
            <a:spAutoFit/>
          </a:bodyPr>
          <a:lstStyle>
            <a:lvl1pPr>
              <a:defRPr sz="3200">
                <a:solidFill>
                  <a:schemeClr val="tx1"/>
                </a:solidFill>
                <a:latin typeface="Arial" charset="0"/>
              </a:defRPr>
            </a:lvl1pPr>
            <a:lvl2pPr marL="800100" indent="-342900">
              <a:defRPr sz="2800">
                <a:solidFill>
                  <a:schemeClr val="tx1"/>
                </a:solidFill>
                <a:latin typeface="Arial" charset="0"/>
              </a:defRPr>
            </a:lvl2pPr>
            <a:lvl3pPr marL="1257300" indent="-342900">
              <a:defRPr sz="2400">
                <a:solidFill>
                  <a:schemeClr val="tx1"/>
                </a:solidFill>
                <a:latin typeface="Arial" charset="0"/>
              </a:defRPr>
            </a:lvl3pPr>
            <a:lvl4pPr marL="1714500" indent="-342900">
              <a:defRPr sz="2000">
                <a:solidFill>
                  <a:schemeClr val="tx1"/>
                </a:solidFill>
                <a:latin typeface="Arial" charset="0"/>
              </a:defRPr>
            </a:lvl4pPr>
            <a:lvl5pPr marL="2171700" indent="-342900">
              <a:defRPr sz="2000">
                <a:solidFill>
                  <a:schemeClr val="tx1"/>
                </a:solidFill>
                <a:latin typeface="Arial" charset="0"/>
              </a:defRPr>
            </a:lvl5pPr>
            <a:lvl6pPr marL="2628900" indent="-342900" eaLnBrk="0" hangingPunct="0">
              <a:defRPr sz="2000">
                <a:solidFill>
                  <a:schemeClr val="tx1"/>
                </a:solidFill>
                <a:latin typeface="Arial" charset="0"/>
              </a:defRPr>
            </a:lvl6pPr>
            <a:lvl7pPr marL="3086100" indent="-342900" eaLnBrk="0" hangingPunct="0">
              <a:defRPr sz="2000">
                <a:solidFill>
                  <a:schemeClr val="tx1"/>
                </a:solidFill>
                <a:latin typeface="Arial" charset="0"/>
              </a:defRPr>
            </a:lvl7pPr>
            <a:lvl8pPr marL="3543300" indent="-342900" eaLnBrk="0" hangingPunct="0">
              <a:defRPr sz="2000">
                <a:solidFill>
                  <a:schemeClr val="tx1"/>
                </a:solidFill>
                <a:latin typeface="Arial" charset="0"/>
              </a:defRPr>
            </a:lvl8pPr>
            <a:lvl9pPr marL="4000500" indent="-342900" eaLnBrk="0" hangingPunct="0">
              <a:defRPr sz="2000">
                <a:solidFill>
                  <a:schemeClr val="tx1"/>
                </a:solidFill>
                <a:latin typeface="Arial" charset="0"/>
              </a:defRPr>
            </a:lvl9pPr>
          </a:lstStyle>
          <a:p>
            <a:pPr algn="just"/>
            <a:r>
              <a:rPr lang="en-US" altLang="en-US" sz="3000" b="1">
                <a:solidFill>
                  <a:srgbClr val="00B050"/>
                </a:solidFill>
                <a:latin typeface="Times New Roman" pitchFamily="18" charset="0"/>
                <a:cs typeface="Times New Roman" pitchFamily="18" charset="0"/>
              </a:rPr>
              <a:t>A. Kháng chiến chống Pháp 1945-1954	</a:t>
            </a:r>
            <a:endParaRPr lang="vi-VN" altLang="en-US" sz="3000" dirty="0">
              <a:solidFill>
                <a:srgbClr val="00B050"/>
              </a:solidFill>
              <a:latin typeface="Times New Roman" pitchFamily="18" charset="0"/>
              <a:cs typeface="Times New Roman" pitchFamily="18" charset="0"/>
            </a:endParaRPr>
          </a:p>
        </p:txBody>
      </p:sp>
      <p:sp>
        <p:nvSpPr>
          <p:cNvPr id="91162" name="Text Box 26"/>
          <p:cNvSpPr txBox="1">
            <a:spLocks noChangeArrowheads="1"/>
          </p:cNvSpPr>
          <p:nvPr/>
        </p:nvSpPr>
        <p:spPr bwMode="auto">
          <a:xfrm>
            <a:off x="649659" y="2641686"/>
            <a:ext cx="8107252"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0" indent="0" algn="just">
              <a:defRPr/>
            </a:pPr>
            <a:r>
              <a:rPr lang="en-US" sz="3000" b="1">
                <a:solidFill>
                  <a:srgbClr val="00B050"/>
                </a:solidFill>
                <a:cs typeface="Times New Roman" panose="02020603050405020304" pitchFamily="18" charset="0"/>
              </a:rPr>
              <a:t>B. </a:t>
            </a:r>
            <a:r>
              <a:rPr lang="vi-VN" sz="3000" b="1">
                <a:solidFill>
                  <a:srgbClr val="00B050"/>
                </a:solidFill>
                <a:cs typeface="Times New Roman" panose="02020603050405020304" pitchFamily="18" charset="0"/>
              </a:rPr>
              <a:t>Kháng chiến chống Mỹ 1968-1970</a:t>
            </a:r>
            <a:endParaRPr lang="vi-VN" sz="3000" b="1" dirty="0">
              <a:solidFill>
                <a:srgbClr val="00B050"/>
              </a:solidFill>
              <a:cs typeface="Times New Roman" panose="02020603050405020304" pitchFamily="18" charset="0"/>
            </a:endParaRPr>
          </a:p>
        </p:txBody>
      </p:sp>
      <p:sp>
        <p:nvSpPr>
          <p:cNvPr id="91163" name="Text Box 27"/>
          <p:cNvSpPr txBox="1">
            <a:spLocks noChangeArrowheads="1"/>
          </p:cNvSpPr>
          <p:nvPr/>
        </p:nvSpPr>
        <p:spPr bwMode="auto">
          <a:xfrm>
            <a:off x="695910" y="3962400"/>
            <a:ext cx="8107264"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3000" b="1">
                <a:solidFill>
                  <a:srgbClr val="00B050"/>
                </a:solidFill>
              </a:rPr>
              <a:t>D. Kháng chiến chống Mỹ 1972-1975</a:t>
            </a:r>
          </a:p>
        </p:txBody>
      </p:sp>
      <p:sp>
        <p:nvSpPr>
          <p:cNvPr id="91164" name="Text Box 28"/>
          <p:cNvSpPr txBox="1">
            <a:spLocks noChangeArrowheads="1"/>
          </p:cNvSpPr>
          <p:nvPr/>
        </p:nvSpPr>
        <p:spPr bwMode="auto">
          <a:xfrm>
            <a:off x="649668" y="3278080"/>
            <a:ext cx="8199787"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53973" indent="-53973" eaLnBrk="1" hangingPunct="1">
              <a:defRPr/>
            </a:pPr>
            <a:r>
              <a:rPr lang="en-US" altLang="en-US" sz="3000" b="1">
                <a:solidFill>
                  <a:srgbClr val="00B050"/>
                </a:solidFill>
                <a:cs typeface="Times New Roman" panose="02020603050405020304" pitchFamily="18" charset="0"/>
              </a:rPr>
              <a:t>C. Kháng chiến chống Mỹ 1970-1972 </a:t>
            </a:r>
            <a:endParaRPr lang="en-US" altLang="en-US" sz="3000" b="1" dirty="0">
              <a:solidFill>
                <a:srgbClr val="00B050"/>
              </a:solidFill>
              <a:cs typeface="Times New Roman" panose="02020603050405020304" pitchFamily="18" charset="0"/>
            </a:endParaRPr>
          </a:p>
        </p:txBody>
      </p:sp>
      <p:sp>
        <p:nvSpPr>
          <p:cNvPr id="91165" name="Oval 29"/>
          <p:cNvSpPr>
            <a:spLocks noChangeArrowheads="1"/>
          </p:cNvSpPr>
          <p:nvPr/>
        </p:nvSpPr>
        <p:spPr bwMode="auto">
          <a:xfrm>
            <a:off x="674149" y="2690084"/>
            <a:ext cx="457200" cy="457200"/>
          </a:xfrm>
          <a:prstGeom prst="ellipse">
            <a:avLst/>
          </a:prstGeom>
          <a:solidFill>
            <a:srgbClr val="FF5050"/>
          </a:solidFill>
          <a:ln>
            <a:headEnd/>
            <a:tailEnd/>
          </a:ln>
        </p:spPr>
        <p:style>
          <a:lnRef idx="1">
            <a:schemeClr val="accent2"/>
          </a:lnRef>
          <a:fillRef idx="2">
            <a:schemeClr val="accent2"/>
          </a:fillRef>
          <a:effectRef idx="1">
            <a:schemeClr val="accent2"/>
          </a:effectRef>
          <a:fontRef idx="minor">
            <a:schemeClr val="dk1"/>
          </a:fontRef>
        </p:style>
        <p:txBody>
          <a:bodyPr wrap="none" lIns="91430" tIns="45720" rIns="91430" bIns="45720" anchor="ctr"/>
          <a:lstStyle/>
          <a:p>
            <a:pPr>
              <a:defRPr/>
            </a:pPr>
            <a:endParaRPr lang="en-US">
              <a:solidFill>
                <a:srgbClr val="000000"/>
              </a:solidFill>
              <a:latin typeface="Times New Roman" panose="02020603050405020304" pitchFamily="18" charset="0"/>
            </a:endParaRPr>
          </a:p>
        </p:txBody>
      </p:sp>
      <p:sp>
        <p:nvSpPr>
          <p:cNvPr id="7" name="Notched Right Arrow 6"/>
          <p:cNvSpPr/>
          <p:nvPr/>
        </p:nvSpPr>
        <p:spPr>
          <a:xfrm>
            <a:off x="541526" y="655094"/>
            <a:ext cx="1933875" cy="996286"/>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defRPr/>
            </a:pPr>
            <a:r>
              <a:rPr lang="en-US" altLang="en-US" sz="2800" b="1">
                <a:solidFill>
                  <a:srgbClr val="FF0000"/>
                </a:solidFill>
                <a:latin typeface="Times New Roman" pitchFamily="18" charset="0"/>
                <a:cs typeface="Times New Roman" pitchFamily="18" charset="0"/>
              </a:rPr>
              <a:t>Câu 1 </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945770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65"/>
                                        </p:tgtEl>
                                        <p:attrNameLst>
                                          <p:attrName>style.visibility</p:attrName>
                                        </p:attrNameLst>
                                      </p:cBhvr>
                                      <p:to>
                                        <p:strVal val="visible"/>
                                      </p:to>
                                    </p:set>
                                    <p:animEffect transition="in" filter="barn(inVertical)">
                                      <p:cBhvr>
                                        <p:cTn id="7" dur="500"/>
                                        <p:tgtEl>
                                          <p:spTgt spid="9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54" grpId="0"/>
      <p:bldP spid="91162" grpId="0"/>
      <p:bldP spid="91163" grpId="0"/>
      <p:bldP spid="91164" grpId="0"/>
      <p:bldP spid="911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ật kí Đặng Thùy Trâm - khởi độ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705600"/>
          </a:xfrm>
        </p:spPr>
      </p:pic>
    </p:spTree>
    <p:extLst>
      <p:ext uri="{BB962C8B-B14F-4D97-AF65-F5344CB8AC3E}">
        <p14:creationId xmlns:p14="http://schemas.microsoft.com/office/powerpoint/2010/main" val="14510346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79415" y="533402"/>
            <a:ext cx="6028912" cy="1172578"/>
          </a:xfrm>
        </p:spPr>
        <p:txBody>
          <a:bodyPr>
            <a:noAutofit/>
          </a:bodyPr>
          <a:lstStyle/>
          <a:p>
            <a:pPr algn="just"/>
            <a:r>
              <a:rPr lang="vi-VN" altLang="en-US" sz="2800" b="1">
                <a:solidFill>
                  <a:srgbClr val="FF0000"/>
                </a:solidFill>
                <a:latin typeface="Times New Roman" pitchFamily="18" charset="0"/>
              </a:rPr>
              <a:t>Tính xác thực của việc ghi chép hằng ngày được biểu hiện ở những yếu tố nào? </a:t>
            </a:r>
            <a:endParaRPr lang="en-US" altLang="en-US" sz="2800" b="1" dirty="0">
              <a:solidFill>
                <a:srgbClr val="FF0000"/>
              </a:solidFill>
              <a:latin typeface="Times New Roman" pitchFamily="18" charset="0"/>
            </a:endParaRPr>
          </a:p>
        </p:txBody>
      </p:sp>
      <p:pic>
        <p:nvPicPr>
          <p:cNvPr id="9114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047" y="5410200"/>
            <a:ext cx="2356427" cy="115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5" name="Object 9"/>
          <p:cNvGraphicFramePr>
            <a:graphicFrameLocks noGrp="1" noChangeAspect="1"/>
          </p:cNvGraphicFramePr>
          <p:nvPr>
            <p:ph idx="1"/>
            <p:extLst>
              <p:ext uri="{D42A27DB-BD31-4B8C-83A1-F6EECF244321}">
                <p14:modId xmlns:p14="http://schemas.microsoft.com/office/powerpoint/2010/main" val="3742594474"/>
              </p:ext>
            </p:extLst>
          </p:nvPr>
        </p:nvGraphicFramePr>
        <p:xfrm>
          <a:off x="7799724" y="5839070"/>
          <a:ext cx="716507" cy="466196"/>
        </p:xfrm>
        <a:graphic>
          <a:graphicData uri="http://schemas.openxmlformats.org/presentationml/2006/ole">
            <mc:AlternateContent xmlns:mc="http://schemas.openxmlformats.org/markup-compatibility/2006">
              <mc:Choice xmlns:v="urn:schemas-microsoft-com:vml" Requires="v">
                <p:oleObj spid="_x0000_s7249" r:id="rId4" imgW="1999793" imgH="1831543" progId="MS_ClipArt_Gallery">
                  <p:embed/>
                </p:oleObj>
              </mc:Choice>
              <mc:Fallback>
                <p:oleObj r:id="rId4" imgW="1999793" imgH="1831543" progId="MS_ClipArt_Gallery">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799724" y="5839070"/>
                        <a:ext cx="716507" cy="466196"/>
                      </a:xfrm>
                      <a:prstGeom prst="rect">
                        <a:avLst/>
                      </a:prstGeom>
                      <a:noFill/>
                      <a:ln>
                        <a:noFill/>
                      </a:ln>
                      <a:effectLst/>
                    </p:spPr>
                  </p:pic>
                </p:oleObj>
              </mc:Fallback>
            </mc:AlternateContent>
          </a:graphicData>
        </a:graphic>
      </p:graphicFrame>
      <p:sp>
        <p:nvSpPr>
          <p:cNvPr id="91154" name="Text Box 18"/>
          <p:cNvSpPr txBox="1">
            <a:spLocks noChangeArrowheads="1"/>
          </p:cNvSpPr>
          <p:nvPr/>
        </p:nvSpPr>
        <p:spPr bwMode="auto">
          <a:xfrm>
            <a:off x="501075" y="2007368"/>
            <a:ext cx="79375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20" rIns="91430" bIns="45720">
            <a:spAutoFit/>
          </a:bodyPr>
          <a:lstStyle>
            <a:lvl1pPr>
              <a:defRPr sz="3200">
                <a:solidFill>
                  <a:schemeClr val="tx1"/>
                </a:solidFill>
                <a:latin typeface="Arial" charset="0"/>
              </a:defRPr>
            </a:lvl1pPr>
            <a:lvl2pPr marL="800100" indent="-342900">
              <a:defRPr sz="2800">
                <a:solidFill>
                  <a:schemeClr val="tx1"/>
                </a:solidFill>
                <a:latin typeface="Arial" charset="0"/>
              </a:defRPr>
            </a:lvl2pPr>
            <a:lvl3pPr marL="1257300" indent="-342900">
              <a:defRPr sz="2400">
                <a:solidFill>
                  <a:schemeClr val="tx1"/>
                </a:solidFill>
                <a:latin typeface="Arial" charset="0"/>
              </a:defRPr>
            </a:lvl3pPr>
            <a:lvl4pPr marL="1714500" indent="-342900">
              <a:defRPr sz="2000">
                <a:solidFill>
                  <a:schemeClr val="tx1"/>
                </a:solidFill>
                <a:latin typeface="Arial" charset="0"/>
              </a:defRPr>
            </a:lvl4pPr>
            <a:lvl5pPr marL="2171700" indent="-342900">
              <a:defRPr sz="2000">
                <a:solidFill>
                  <a:schemeClr val="tx1"/>
                </a:solidFill>
                <a:latin typeface="Arial" charset="0"/>
              </a:defRPr>
            </a:lvl5pPr>
            <a:lvl6pPr marL="2628900" indent="-342900" eaLnBrk="0" hangingPunct="0">
              <a:defRPr sz="2000">
                <a:solidFill>
                  <a:schemeClr val="tx1"/>
                </a:solidFill>
                <a:latin typeface="Arial" charset="0"/>
              </a:defRPr>
            </a:lvl6pPr>
            <a:lvl7pPr marL="3086100" indent="-342900" eaLnBrk="0" hangingPunct="0">
              <a:defRPr sz="2000">
                <a:solidFill>
                  <a:schemeClr val="tx1"/>
                </a:solidFill>
                <a:latin typeface="Arial" charset="0"/>
              </a:defRPr>
            </a:lvl7pPr>
            <a:lvl8pPr marL="3543300" indent="-342900" eaLnBrk="0" hangingPunct="0">
              <a:defRPr sz="2000">
                <a:solidFill>
                  <a:schemeClr val="tx1"/>
                </a:solidFill>
                <a:latin typeface="Arial" charset="0"/>
              </a:defRPr>
            </a:lvl8pPr>
            <a:lvl9pPr marL="4000500" indent="-342900" eaLnBrk="0" hangingPunct="0">
              <a:defRPr sz="2000">
                <a:solidFill>
                  <a:schemeClr val="tx1"/>
                </a:solidFill>
                <a:latin typeface="Arial" charset="0"/>
              </a:defRPr>
            </a:lvl9pPr>
          </a:lstStyle>
          <a:p>
            <a:pPr algn="just"/>
            <a:r>
              <a:rPr lang="en-US" altLang="en-US" sz="2500" b="1">
                <a:solidFill>
                  <a:srgbClr val="00B050"/>
                </a:solidFill>
                <a:latin typeface="Times New Roman" pitchFamily="18" charset="0"/>
                <a:cs typeface="Times New Roman" pitchFamily="18" charset="0"/>
              </a:rPr>
              <a:t>A. </a:t>
            </a:r>
            <a:r>
              <a:rPr lang="vi-VN" altLang="en-US" sz="2500" b="1">
                <a:solidFill>
                  <a:srgbClr val="00B050"/>
                </a:solidFill>
                <a:latin typeface="Times New Roman" pitchFamily="18" charset="0"/>
                <a:cs typeface="Times New Roman" pitchFamily="18" charset="0"/>
              </a:rPr>
              <a:t>Rõ ràng về ngày, tháng, năm và sự kiện trong cuộc sống của người viết. </a:t>
            </a:r>
            <a:endParaRPr lang="vi-VN" altLang="en-US" sz="2500" dirty="0">
              <a:solidFill>
                <a:srgbClr val="00B050"/>
              </a:solidFill>
              <a:latin typeface="Times New Roman" pitchFamily="18" charset="0"/>
              <a:cs typeface="Times New Roman" pitchFamily="18" charset="0"/>
            </a:endParaRPr>
          </a:p>
        </p:txBody>
      </p:sp>
      <p:sp>
        <p:nvSpPr>
          <p:cNvPr id="91162" name="Text Box 26"/>
          <p:cNvSpPr txBox="1">
            <a:spLocks noChangeArrowheads="1"/>
          </p:cNvSpPr>
          <p:nvPr/>
        </p:nvSpPr>
        <p:spPr bwMode="auto">
          <a:xfrm>
            <a:off x="501075" y="2887868"/>
            <a:ext cx="8107252" cy="861774"/>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0" indent="0" algn="just">
              <a:defRPr/>
            </a:pPr>
            <a:r>
              <a:rPr lang="en-US" altLang="en-US" sz="2500" b="1">
                <a:solidFill>
                  <a:srgbClr val="00B050"/>
                </a:solidFill>
              </a:rPr>
              <a:t>B. </a:t>
            </a:r>
            <a:r>
              <a:rPr lang="vi-VN" altLang="en-US" sz="2500" b="1">
                <a:solidFill>
                  <a:srgbClr val="00B050"/>
                </a:solidFill>
              </a:rPr>
              <a:t>Rõ ràng về ngày, tháng và sự kiện trong cuộc sống của người viết.</a:t>
            </a:r>
            <a:r>
              <a:rPr lang="en-US" altLang="en-US" sz="2500" b="1">
                <a:solidFill>
                  <a:srgbClr val="00B050"/>
                </a:solidFill>
              </a:rPr>
              <a:t> </a:t>
            </a:r>
            <a:endParaRPr lang="vi-VN" sz="2500" dirty="0">
              <a:solidFill>
                <a:srgbClr val="00B050"/>
              </a:solidFill>
              <a:cs typeface="Times New Roman" panose="02020603050405020304" pitchFamily="18" charset="0"/>
            </a:endParaRPr>
          </a:p>
        </p:txBody>
      </p:sp>
      <p:sp>
        <p:nvSpPr>
          <p:cNvPr id="91163" name="Text Box 27"/>
          <p:cNvSpPr txBox="1">
            <a:spLocks noChangeArrowheads="1"/>
          </p:cNvSpPr>
          <p:nvPr/>
        </p:nvSpPr>
        <p:spPr bwMode="auto">
          <a:xfrm>
            <a:off x="506241" y="4611415"/>
            <a:ext cx="8107264" cy="477054"/>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2500" b="1">
                <a:solidFill>
                  <a:srgbClr val="00B050"/>
                </a:solidFill>
              </a:rPr>
              <a:t>D. </a:t>
            </a:r>
            <a:r>
              <a:rPr lang="vi-VN" altLang="en-US" sz="2500" b="1">
                <a:solidFill>
                  <a:srgbClr val="00B050"/>
                </a:solidFill>
              </a:rPr>
              <a:t>Rõ ràng về sự kiện trong cuộc sống của người viết.</a:t>
            </a:r>
            <a:endParaRPr lang="en-US" altLang="en-US" sz="2500" b="1" dirty="0">
              <a:solidFill>
                <a:srgbClr val="00B050"/>
              </a:solidFill>
            </a:endParaRPr>
          </a:p>
        </p:txBody>
      </p:sp>
      <p:sp>
        <p:nvSpPr>
          <p:cNvPr id="91164" name="Text Box 28"/>
          <p:cNvSpPr txBox="1">
            <a:spLocks noChangeArrowheads="1"/>
          </p:cNvSpPr>
          <p:nvPr/>
        </p:nvSpPr>
        <p:spPr bwMode="auto">
          <a:xfrm>
            <a:off x="501079" y="3749642"/>
            <a:ext cx="8107262" cy="861774"/>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0" indent="0" eaLnBrk="1" hangingPunct="1">
              <a:defRPr/>
            </a:pPr>
            <a:r>
              <a:rPr lang="en-US" altLang="en-US" sz="2500" b="1">
                <a:solidFill>
                  <a:srgbClr val="00B050"/>
                </a:solidFill>
              </a:rPr>
              <a:t>C. </a:t>
            </a:r>
            <a:r>
              <a:rPr lang="vi-VN" altLang="en-US" sz="2500" b="1">
                <a:solidFill>
                  <a:srgbClr val="00B050"/>
                </a:solidFill>
              </a:rPr>
              <a:t>Rõ ràng về tháng, năm và một sự việc trong cuộc sống</a:t>
            </a:r>
            <a:r>
              <a:rPr lang="en-US" altLang="en-US" sz="2500" b="1">
                <a:solidFill>
                  <a:srgbClr val="00B050"/>
                </a:solidFill>
              </a:rPr>
              <a:t> </a:t>
            </a:r>
            <a:r>
              <a:rPr lang="vi-VN" altLang="en-US" sz="2500" b="1">
                <a:solidFill>
                  <a:srgbClr val="00B050"/>
                </a:solidFill>
              </a:rPr>
              <a:t>của người viết.</a:t>
            </a:r>
            <a:endParaRPr lang="en-US" altLang="en-US" sz="2500" b="1" dirty="0">
              <a:solidFill>
                <a:srgbClr val="00B050"/>
              </a:solidFill>
              <a:cs typeface="Times New Roman" panose="02020603050405020304" pitchFamily="18" charset="0"/>
            </a:endParaRPr>
          </a:p>
        </p:txBody>
      </p:sp>
      <p:sp>
        <p:nvSpPr>
          <p:cNvPr id="91165" name="Oval 29"/>
          <p:cNvSpPr>
            <a:spLocks noChangeArrowheads="1"/>
          </p:cNvSpPr>
          <p:nvPr/>
        </p:nvSpPr>
        <p:spPr bwMode="auto">
          <a:xfrm>
            <a:off x="481518" y="2007368"/>
            <a:ext cx="457200" cy="457200"/>
          </a:xfrm>
          <a:prstGeom prst="ellipse">
            <a:avLst/>
          </a:prstGeom>
          <a:solidFill>
            <a:srgbClr val="FF5050"/>
          </a:solidFill>
          <a:ln>
            <a:headEnd/>
            <a:tailEnd/>
          </a:ln>
        </p:spPr>
        <p:style>
          <a:lnRef idx="1">
            <a:schemeClr val="accent2"/>
          </a:lnRef>
          <a:fillRef idx="2">
            <a:schemeClr val="accent2"/>
          </a:fillRef>
          <a:effectRef idx="1">
            <a:schemeClr val="accent2"/>
          </a:effectRef>
          <a:fontRef idx="minor">
            <a:schemeClr val="dk1"/>
          </a:fontRef>
        </p:style>
        <p:txBody>
          <a:bodyPr wrap="none" lIns="91430" tIns="45720" rIns="91430" bIns="45720" anchor="ctr"/>
          <a:lstStyle/>
          <a:p>
            <a:pPr>
              <a:defRPr/>
            </a:pPr>
            <a:endParaRPr lang="en-US">
              <a:solidFill>
                <a:srgbClr val="000000"/>
              </a:solidFill>
              <a:latin typeface="Times New Roman" panose="02020603050405020304" pitchFamily="18" charset="0"/>
            </a:endParaRPr>
          </a:p>
        </p:txBody>
      </p:sp>
      <p:sp>
        <p:nvSpPr>
          <p:cNvPr id="7" name="Notched Right Arrow 6"/>
          <p:cNvSpPr/>
          <p:nvPr/>
        </p:nvSpPr>
        <p:spPr>
          <a:xfrm>
            <a:off x="541526" y="655094"/>
            <a:ext cx="1933875" cy="996286"/>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defRPr/>
            </a:pPr>
            <a:r>
              <a:rPr lang="en-US" altLang="en-US" sz="2800" b="1">
                <a:solidFill>
                  <a:srgbClr val="FF0000"/>
                </a:solidFill>
                <a:latin typeface="Times New Roman" pitchFamily="18" charset="0"/>
                <a:cs typeface="Times New Roman" pitchFamily="18" charset="0"/>
              </a:rPr>
              <a:t>Câu 2 </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4769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65"/>
                                        </p:tgtEl>
                                        <p:attrNameLst>
                                          <p:attrName>style.visibility</p:attrName>
                                        </p:attrNameLst>
                                      </p:cBhvr>
                                      <p:to>
                                        <p:strVal val="visible"/>
                                      </p:to>
                                    </p:set>
                                    <p:animEffect transition="in" filter="barn(inVertical)">
                                      <p:cBhvr>
                                        <p:cTn id="7" dur="500"/>
                                        <p:tgtEl>
                                          <p:spTgt spid="9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54" grpId="0"/>
      <p:bldP spid="91162" grpId="0"/>
      <p:bldP spid="91163" grpId="0"/>
      <p:bldP spid="91164" grpId="0"/>
      <p:bldP spid="9116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79415" y="655185"/>
            <a:ext cx="6028912" cy="1050879"/>
          </a:xfrm>
        </p:spPr>
        <p:txBody>
          <a:bodyPr>
            <a:noAutofit/>
          </a:bodyPr>
          <a:lstStyle/>
          <a:p>
            <a:pPr algn="just"/>
            <a:r>
              <a:rPr lang="vi-VN" altLang="en-US" sz="2800" b="1">
                <a:solidFill>
                  <a:srgbClr val="FF0000"/>
                </a:solidFill>
                <a:latin typeface="Times New Roman" pitchFamily="18" charset="0"/>
              </a:rPr>
              <a:t>Công việc nữ bác sĩ Đặng Thùy Trâm là gì? </a:t>
            </a:r>
            <a:endParaRPr lang="en-US" altLang="en-US" sz="2800" b="1" i="1" dirty="0">
              <a:solidFill>
                <a:srgbClr val="FF0000"/>
              </a:solidFill>
              <a:latin typeface="Times New Roman" pitchFamily="18" charset="0"/>
            </a:endParaRPr>
          </a:p>
        </p:txBody>
      </p:sp>
      <p:pic>
        <p:nvPicPr>
          <p:cNvPr id="9114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047" y="5334000"/>
            <a:ext cx="2356427" cy="12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5" name="Object 9"/>
          <p:cNvGraphicFramePr>
            <a:graphicFrameLocks noGrp="1" noChangeAspect="1"/>
          </p:cNvGraphicFramePr>
          <p:nvPr>
            <p:ph idx="1"/>
            <p:extLst>
              <p:ext uri="{D42A27DB-BD31-4B8C-83A1-F6EECF244321}">
                <p14:modId xmlns:p14="http://schemas.microsoft.com/office/powerpoint/2010/main" val="1464969546"/>
              </p:ext>
            </p:extLst>
          </p:nvPr>
        </p:nvGraphicFramePr>
        <p:xfrm>
          <a:off x="7799724" y="5839070"/>
          <a:ext cx="716507" cy="466196"/>
        </p:xfrm>
        <a:graphic>
          <a:graphicData uri="http://schemas.openxmlformats.org/presentationml/2006/ole">
            <mc:AlternateContent xmlns:mc="http://schemas.openxmlformats.org/markup-compatibility/2006">
              <mc:Choice xmlns:v="urn:schemas-microsoft-com:vml" Requires="v">
                <p:oleObj spid="_x0000_s8271" r:id="rId4" imgW="1999793" imgH="1831543" progId="MS_ClipArt_Gallery">
                  <p:embed/>
                </p:oleObj>
              </mc:Choice>
              <mc:Fallback>
                <p:oleObj r:id="rId4" imgW="1999793" imgH="1831543" progId="MS_ClipArt_Gallery">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799724" y="5839070"/>
                        <a:ext cx="716507" cy="466196"/>
                      </a:xfrm>
                      <a:prstGeom prst="rect">
                        <a:avLst/>
                      </a:prstGeom>
                      <a:noFill/>
                      <a:ln>
                        <a:noFill/>
                      </a:ln>
                      <a:effectLst/>
                    </p:spPr>
                  </p:pic>
                </p:oleObj>
              </mc:Fallback>
            </mc:AlternateContent>
          </a:graphicData>
        </a:graphic>
      </p:graphicFrame>
      <p:sp>
        <p:nvSpPr>
          <p:cNvPr id="91154" name="Text Box 18"/>
          <p:cNvSpPr txBox="1">
            <a:spLocks noChangeArrowheads="1"/>
          </p:cNvSpPr>
          <p:nvPr/>
        </p:nvSpPr>
        <p:spPr bwMode="auto">
          <a:xfrm>
            <a:off x="649659" y="2007368"/>
            <a:ext cx="7937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20" rIns="91430" bIns="45720">
            <a:spAutoFit/>
          </a:bodyPr>
          <a:lstStyle>
            <a:lvl1pPr>
              <a:defRPr sz="3200">
                <a:solidFill>
                  <a:schemeClr val="tx1"/>
                </a:solidFill>
                <a:latin typeface="Arial" charset="0"/>
              </a:defRPr>
            </a:lvl1pPr>
            <a:lvl2pPr marL="800100" indent="-342900">
              <a:defRPr sz="2800">
                <a:solidFill>
                  <a:schemeClr val="tx1"/>
                </a:solidFill>
                <a:latin typeface="Arial" charset="0"/>
              </a:defRPr>
            </a:lvl2pPr>
            <a:lvl3pPr marL="1257300" indent="-342900">
              <a:defRPr sz="2400">
                <a:solidFill>
                  <a:schemeClr val="tx1"/>
                </a:solidFill>
                <a:latin typeface="Arial" charset="0"/>
              </a:defRPr>
            </a:lvl3pPr>
            <a:lvl4pPr marL="1714500" indent="-342900">
              <a:defRPr sz="2000">
                <a:solidFill>
                  <a:schemeClr val="tx1"/>
                </a:solidFill>
                <a:latin typeface="Arial" charset="0"/>
              </a:defRPr>
            </a:lvl4pPr>
            <a:lvl5pPr marL="2171700" indent="-342900">
              <a:defRPr sz="2000">
                <a:solidFill>
                  <a:schemeClr val="tx1"/>
                </a:solidFill>
                <a:latin typeface="Arial" charset="0"/>
              </a:defRPr>
            </a:lvl5pPr>
            <a:lvl6pPr marL="2628900" indent="-342900" eaLnBrk="0" hangingPunct="0">
              <a:defRPr sz="2000">
                <a:solidFill>
                  <a:schemeClr val="tx1"/>
                </a:solidFill>
                <a:latin typeface="Arial" charset="0"/>
              </a:defRPr>
            </a:lvl6pPr>
            <a:lvl7pPr marL="3086100" indent="-342900" eaLnBrk="0" hangingPunct="0">
              <a:defRPr sz="2000">
                <a:solidFill>
                  <a:schemeClr val="tx1"/>
                </a:solidFill>
                <a:latin typeface="Arial" charset="0"/>
              </a:defRPr>
            </a:lvl7pPr>
            <a:lvl8pPr marL="3543300" indent="-342900" eaLnBrk="0" hangingPunct="0">
              <a:defRPr sz="2000">
                <a:solidFill>
                  <a:schemeClr val="tx1"/>
                </a:solidFill>
                <a:latin typeface="Arial" charset="0"/>
              </a:defRPr>
            </a:lvl8pPr>
            <a:lvl9pPr marL="4000500" indent="-342900" eaLnBrk="0" hangingPunct="0">
              <a:defRPr sz="2000">
                <a:solidFill>
                  <a:schemeClr val="tx1"/>
                </a:solidFill>
                <a:latin typeface="Arial" charset="0"/>
              </a:defRPr>
            </a:lvl9pPr>
          </a:lstStyle>
          <a:p>
            <a:pPr algn="just"/>
            <a:r>
              <a:rPr lang="en-US" altLang="en-US" sz="3000" b="1">
                <a:solidFill>
                  <a:srgbClr val="00B050"/>
                </a:solidFill>
                <a:latin typeface="Times New Roman" pitchFamily="18" charset="0"/>
                <a:cs typeface="Times New Roman" pitchFamily="18" charset="0"/>
              </a:rPr>
              <a:t>A. Phụ trách công việc của bệnh xá.</a:t>
            </a:r>
            <a:endParaRPr lang="vi-VN" altLang="en-US" sz="3000" dirty="0">
              <a:solidFill>
                <a:srgbClr val="00B050"/>
              </a:solidFill>
              <a:latin typeface="Times New Roman" pitchFamily="18" charset="0"/>
              <a:cs typeface="Times New Roman" pitchFamily="18" charset="0"/>
            </a:endParaRPr>
          </a:p>
        </p:txBody>
      </p:sp>
      <p:sp>
        <p:nvSpPr>
          <p:cNvPr id="91162" name="Text Box 26"/>
          <p:cNvSpPr txBox="1">
            <a:spLocks noChangeArrowheads="1"/>
          </p:cNvSpPr>
          <p:nvPr/>
        </p:nvSpPr>
        <p:spPr bwMode="auto">
          <a:xfrm>
            <a:off x="649659" y="2641686"/>
            <a:ext cx="8107252"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0" indent="0" algn="just">
              <a:defRPr/>
            </a:pPr>
            <a:r>
              <a:rPr lang="en-US" altLang="en-US" sz="3000" b="1">
                <a:solidFill>
                  <a:srgbClr val="00B050"/>
                </a:solidFill>
              </a:rPr>
              <a:t>B.</a:t>
            </a:r>
            <a:r>
              <a:rPr lang="vi-VN" altLang="en-US" sz="3000" b="1">
                <a:solidFill>
                  <a:srgbClr val="00B050"/>
                </a:solidFill>
              </a:rPr>
              <a:t> Điều trị cho thương binh.</a:t>
            </a:r>
            <a:r>
              <a:rPr lang="en-US" altLang="en-US" sz="3000" b="1">
                <a:solidFill>
                  <a:srgbClr val="00B050"/>
                </a:solidFill>
              </a:rPr>
              <a:t> </a:t>
            </a:r>
            <a:endParaRPr lang="vi-VN" sz="3000" dirty="0">
              <a:solidFill>
                <a:srgbClr val="00B050"/>
              </a:solidFill>
              <a:cs typeface="Times New Roman" panose="02020603050405020304" pitchFamily="18" charset="0"/>
            </a:endParaRPr>
          </a:p>
        </p:txBody>
      </p:sp>
      <p:sp>
        <p:nvSpPr>
          <p:cNvPr id="91163" name="Text Box 27"/>
          <p:cNvSpPr txBox="1">
            <a:spLocks noChangeArrowheads="1"/>
          </p:cNvSpPr>
          <p:nvPr/>
        </p:nvSpPr>
        <p:spPr bwMode="auto">
          <a:xfrm>
            <a:off x="695910" y="4288056"/>
            <a:ext cx="8107264"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3000" b="1">
                <a:solidFill>
                  <a:srgbClr val="00B050"/>
                </a:solidFill>
              </a:rPr>
              <a:t>D. </a:t>
            </a:r>
            <a:r>
              <a:rPr lang="vi-VN" altLang="en-US" sz="3000" b="1">
                <a:solidFill>
                  <a:srgbClr val="00B050"/>
                </a:solidFill>
              </a:rPr>
              <a:t>Tất cả các đáp án trên.</a:t>
            </a:r>
            <a:r>
              <a:rPr lang="en-US" altLang="en-US" sz="3000" b="1">
                <a:solidFill>
                  <a:srgbClr val="00B050"/>
                </a:solidFill>
              </a:rPr>
              <a:t> </a:t>
            </a:r>
          </a:p>
        </p:txBody>
      </p:sp>
      <p:sp>
        <p:nvSpPr>
          <p:cNvPr id="91164" name="Text Box 28"/>
          <p:cNvSpPr txBox="1">
            <a:spLocks noChangeArrowheads="1"/>
          </p:cNvSpPr>
          <p:nvPr/>
        </p:nvSpPr>
        <p:spPr bwMode="auto">
          <a:xfrm>
            <a:off x="649668" y="3278087"/>
            <a:ext cx="8199787" cy="1015663"/>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53973" indent="-53973" eaLnBrk="1" hangingPunct="1">
              <a:defRPr/>
            </a:pPr>
            <a:r>
              <a:rPr lang="en-US" altLang="en-US" sz="3000" b="1">
                <a:solidFill>
                  <a:srgbClr val="00B050"/>
                </a:solidFill>
                <a:cs typeface="Times New Roman" panose="02020603050405020304" pitchFamily="18" charset="0"/>
              </a:rPr>
              <a:t>C.</a:t>
            </a:r>
            <a:r>
              <a:rPr lang="vi-VN" altLang="en-US" sz="3000" b="1">
                <a:solidFill>
                  <a:srgbClr val="00B050"/>
                </a:solidFill>
                <a:cs typeface="Times New Roman" panose="02020603050405020304" pitchFamily="18" charset="0"/>
              </a:rPr>
              <a:t> Đào tạo các y tá để bổ sung cho mạng lưới y tế cách mạng các xã.</a:t>
            </a:r>
            <a:r>
              <a:rPr lang="en-US" altLang="en-US" sz="3000" b="1">
                <a:solidFill>
                  <a:srgbClr val="00B050"/>
                </a:solidFill>
                <a:cs typeface="Times New Roman" panose="02020603050405020304" pitchFamily="18" charset="0"/>
              </a:rPr>
              <a:t> </a:t>
            </a:r>
            <a:endParaRPr lang="en-US" altLang="en-US" sz="3000" b="1" dirty="0">
              <a:solidFill>
                <a:srgbClr val="00B050"/>
              </a:solidFill>
              <a:cs typeface="Times New Roman" panose="02020603050405020304" pitchFamily="18" charset="0"/>
            </a:endParaRPr>
          </a:p>
        </p:txBody>
      </p:sp>
      <p:sp>
        <p:nvSpPr>
          <p:cNvPr id="91165" name="Oval 29"/>
          <p:cNvSpPr>
            <a:spLocks noChangeArrowheads="1"/>
          </p:cNvSpPr>
          <p:nvPr/>
        </p:nvSpPr>
        <p:spPr bwMode="auto">
          <a:xfrm>
            <a:off x="702216" y="4371206"/>
            <a:ext cx="457200" cy="457200"/>
          </a:xfrm>
          <a:prstGeom prst="ellipse">
            <a:avLst/>
          </a:prstGeom>
          <a:solidFill>
            <a:srgbClr val="FF5050"/>
          </a:solidFill>
          <a:ln>
            <a:headEnd/>
            <a:tailEnd/>
          </a:ln>
        </p:spPr>
        <p:style>
          <a:lnRef idx="1">
            <a:schemeClr val="accent2"/>
          </a:lnRef>
          <a:fillRef idx="2">
            <a:schemeClr val="accent2"/>
          </a:fillRef>
          <a:effectRef idx="1">
            <a:schemeClr val="accent2"/>
          </a:effectRef>
          <a:fontRef idx="minor">
            <a:schemeClr val="dk1"/>
          </a:fontRef>
        </p:style>
        <p:txBody>
          <a:bodyPr wrap="none" lIns="91430" tIns="45720" rIns="91430" bIns="45720" anchor="ctr"/>
          <a:lstStyle/>
          <a:p>
            <a:pPr>
              <a:defRPr/>
            </a:pPr>
            <a:endParaRPr lang="en-US">
              <a:solidFill>
                <a:srgbClr val="000000"/>
              </a:solidFill>
              <a:latin typeface="Times New Roman" panose="02020603050405020304" pitchFamily="18" charset="0"/>
            </a:endParaRPr>
          </a:p>
        </p:txBody>
      </p:sp>
      <p:sp>
        <p:nvSpPr>
          <p:cNvPr id="7" name="Notched Right Arrow 6"/>
          <p:cNvSpPr/>
          <p:nvPr/>
        </p:nvSpPr>
        <p:spPr>
          <a:xfrm>
            <a:off x="541526" y="655094"/>
            <a:ext cx="1933875" cy="996286"/>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defRPr/>
            </a:pPr>
            <a:r>
              <a:rPr lang="en-US" altLang="en-US" sz="2800" b="1">
                <a:solidFill>
                  <a:srgbClr val="FF0000"/>
                </a:solidFill>
                <a:latin typeface="Times New Roman" pitchFamily="18" charset="0"/>
                <a:cs typeface="Times New Roman" pitchFamily="18" charset="0"/>
              </a:rPr>
              <a:t>Câu 3 </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7281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65"/>
                                        </p:tgtEl>
                                        <p:attrNameLst>
                                          <p:attrName>style.visibility</p:attrName>
                                        </p:attrNameLst>
                                      </p:cBhvr>
                                      <p:to>
                                        <p:strVal val="visible"/>
                                      </p:to>
                                    </p:set>
                                    <p:animEffect transition="in" filter="barn(inVertical)">
                                      <p:cBhvr>
                                        <p:cTn id="7" dur="500"/>
                                        <p:tgtEl>
                                          <p:spTgt spid="9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54" grpId="0"/>
      <p:bldP spid="91162" grpId="0"/>
      <p:bldP spid="91163" grpId="0"/>
      <p:bldP spid="91164" grpId="0"/>
      <p:bldP spid="9116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79415" y="533401"/>
            <a:ext cx="6028912" cy="1295400"/>
          </a:xfrm>
        </p:spPr>
        <p:txBody>
          <a:bodyPr>
            <a:noAutofit/>
          </a:bodyPr>
          <a:lstStyle/>
          <a:p>
            <a:pPr algn="just"/>
            <a:r>
              <a:rPr lang="en-US" altLang="en-US" sz="2800" b="1">
                <a:solidFill>
                  <a:srgbClr val="FF0000"/>
                </a:solidFill>
                <a:latin typeface="Times New Roman" pitchFamily="18" charset="0"/>
              </a:rPr>
              <a:t>Điểm giống nhau về mặt nghệ thuật của các thể nhật kí, phóng sự, hồi kí là gì? </a:t>
            </a:r>
            <a:endParaRPr lang="en-US" altLang="en-US" sz="2800" b="1" dirty="0">
              <a:solidFill>
                <a:srgbClr val="FF0000"/>
              </a:solidFill>
              <a:latin typeface="Times New Roman" pitchFamily="18" charset="0"/>
            </a:endParaRPr>
          </a:p>
        </p:txBody>
      </p:sp>
      <p:pic>
        <p:nvPicPr>
          <p:cNvPr id="9114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047" y="5257800"/>
            <a:ext cx="2356427" cy="131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5" name="Object 9"/>
          <p:cNvGraphicFramePr>
            <a:graphicFrameLocks noGrp="1" noChangeAspect="1"/>
          </p:cNvGraphicFramePr>
          <p:nvPr>
            <p:ph idx="1"/>
            <p:extLst>
              <p:ext uri="{D42A27DB-BD31-4B8C-83A1-F6EECF244321}">
                <p14:modId xmlns:p14="http://schemas.microsoft.com/office/powerpoint/2010/main" val="577802005"/>
              </p:ext>
            </p:extLst>
          </p:nvPr>
        </p:nvGraphicFramePr>
        <p:xfrm>
          <a:off x="7799724" y="5839070"/>
          <a:ext cx="716507" cy="466196"/>
        </p:xfrm>
        <a:graphic>
          <a:graphicData uri="http://schemas.openxmlformats.org/presentationml/2006/ole">
            <mc:AlternateContent xmlns:mc="http://schemas.openxmlformats.org/markup-compatibility/2006">
              <mc:Choice xmlns:v="urn:schemas-microsoft-com:vml" Requires="v">
                <p:oleObj spid="_x0000_s9293" r:id="rId4" imgW="1999793" imgH="1831543" progId="MS_ClipArt_Gallery">
                  <p:embed/>
                </p:oleObj>
              </mc:Choice>
              <mc:Fallback>
                <p:oleObj r:id="rId4" imgW="1999793" imgH="1831543" progId="MS_ClipArt_Gallery">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799724" y="5839070"/>
                        <a:ext cx="716507" cy="466196"/>
                      </a:xfrm>
                      <a:prstGeom prst="rect">
                        <a:avLst/>
                      </a:prstGeom>
                      <a:noFill/>
                      <a:ln>
                        <a:noFill/>
                      </a:ln>
                      <a:effectLst/>
                    </p:spPr>
                  </p:pic>
                </p:oleObj>
              </mc:Fallback>
            </mc:AlternateContent>
          </a:graphicData>
        </a:graphic>
      </p:graphicFrame>
      <p:sp>
        <p:nvSpPr>
          <p:cNvPr id="91154" name="Text Box 18"/>
          <p:cNvSpPr txBox="1">
            <a:spLocks noChangeArrowheads="1"/>
          </p:cNvSpPr>
          <p:nvPr/>
        </p:nvSpPr>
        <p:spPr bwMode="auto">
          <a:xfrm>
            <a:off x="649659" y="2007368"/>
            <a:ext cx="7937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20" rIns="91430" bIns="45720">
            <a:spAutoFit/>
          </a:bodyPr>
          <a:lstStyle>
            <a:lvl1pPr>
              <a:defRPr sz="3200">
                <a:solidFill>
                  <a:schemeClr val="tx1"/>
                </a:solidFill>
                <a:latin typeface="Arial" charset="0"/>
              </a:defRPr>
            </a:lvl1pPr>
            <a:lvl2pPr marL="800100" indent="-342900">
              <a:defRPr sz="2800">
                <a:solidFill>
                  <a:schemeClr val="tx1"/>
                </a:solidFill>
                <a:latin typeface="Arial" charset="0"/>
              </a:defRPr>
            </a:lvl2pPr>
            <a:lvl3pPr marL="1257300" indent="-342900">
              <a:defRPr sz="2400">
                <a:solidFill>
                  <a:schemeClr val="tx1"/>
                </a:solidFill>
                <a:latin typeface="Arial" charset="0"/>
              </a:defRPr>
            </a:lvl3pPr>
            <a:lvl4pPr marL="1714500" indent="-342900">
              <a:defRPr sz="2000">
                <a:solidFill>
                  <a:schemeClr val="tx1"/>
                </a:solidFill>
                <a:latin typeface="Arial" charset="0"/>
              </a:defRPr>
            </a:lvl4pPr>
            <a:lvl5pPr marL="2171700" indent="-342900">
              <a:defRPr sz="2000">
                <a:solidFill>
                  <a:schemeClr val="tx1"/>
                </a:solidFill>
                <a:latin typeface="Arial" charset="0"/>
              </a:defRPr>
            </a:lvl5pPr>
            <a:lvl6pPr marL="2628900" indent="-342900" eaLnBrk="0" hangingPunct="0">
              <a:defRPr sz="2000">
                <a:solidFill>
                  <a:schemeClr val="tx1"/>
                </a:solidFill>
                <a:latin typeface="Arial" charset="0"/>
              </a:defRPr>
            </a:lvl6pPr>
            <a:lvl7pPr marL="3086100" indent="-342900" eaLnBrk="0" hangingPunct="0">
              <a:defRPr sz="2000">
                <a:solidFill>
                  <a:schemeClr val="tx1"/>
                </a:solidFill>
                <a:latin typeface="Arial" charset="0"/>
              </a:defRPr>
            </a:lvl7pPr>
            <a:lvl8pPr marL="3543300" indent="-342900" eaLnBrk="0" hangingPunct="0">
              <a:defRPr sz="2000">
                <a:solidFill>
                  <a:schemeClr val="tx1"/>
                </a:solidFill>
                <a:latin typeface="Arial" charset="0"/>
              </a:defRPr>
            </a:lvl8pPr>
            <a:lvl9pPr marL="4000500" indent="-342900" eaLnBrk="0" hangingPunct="0">
              <a:defRPr sz="2000">
                <a:solidFill>
                  <a:schemeClr val="tx1"/>
                </a:solidFill>
                <a:latin typeface="Arial" charset="0"/>
              </a:defRPr>
            </a:lvl9pPr>
          </a:lstStyle>
          <a:p>
            <a:pPr algn="just"/>
            <a:r>
              <a:rPr lang="en-US" altLang="en-US" sz="3000" b="1">
                <a:solidFill>
                  <a:srgbClr val="00B050"/>
                </a:solidFill>
                <a:latin typeface="Times New Roman" pitchFamily="18" charset="0"/>
                <a:cs typeface="Times New Roman" pitchFamily="18" charset="0"/>
              </a:rPr>
              <a:t>A. </a:t>
            </a:r>
            <a:r>
              <a:rPr lang="vi-VN" altLang="en-US" sz="3000" b="1">
                <a:solidFill>
                  <a:srgbClr val="00B050"/>
                </a:solidFill>
                <a:latin typeface="Times New Roman" pitchFamily="18" charset="0"/>
                <a:cs typeface="Times New Roman" pitchFamily="18" charset="0"/>
              </a:rPr>
              <a:t>Kết hợp yếu tố hư cấu và phi hư cấu.</a:t>
            </a:r>
            <a:endParaRPr lang="vi-VN" altLang="en-US" sz="3000" dirty="0">
              <a:solidFill>
                <a:srgbClr val="00B050"/>
              </a:solidFill>
              <a:latin typeface="Times New Roman" pitchFamily="18" charset="0"/>
              <a:cs typeface="Times New Roman" pitchFamily="18" charset="0"/>
            </a:endParaRPr>
          </a:p>
        </p:txBody>
      </p:sp>
      <p:sp>
        <p:nvSpPr>
          <p:cNvPr id="91162" name="Text Box 26"/>
          <p:cNvSpPr txBox="1">
            <a:spLocks noChangeArrowheads="1"/>
          </p:cNvSpPr>
          <p:nvPr/>
        </p:nvSpPr>
        <p:spPr bwMode="auto">
          <a:xfrm>
            <a:off x="649659" y="2641686"/>
            <a:ext cx="8107252"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0" indent="0" algn="just">
              <a:defRPr/>
            </a:pPr>
            <a:r>
              <a:rPr lang="en-US" altLang="en-US" sz="3000" b="1">
                <a:solidFill>
                  <a:srgbClr val="00B050"/>
                </a:solidFill>
              </a:rPr>
              <a:t>B. </a:t>
            </a:r>
            <a:r>
              <a:rPr lang="vi-VN" altLang="en-US" sz="3000" b="1">
                <a:solidFill>
                  <a:srgbClr val="00B050"/>
                </a:solidFill>
              </a:rPr>
              <a:t>Tính phi hư cấu, miêu tả kết hợp trần thuật.</a:t>
            </a:r>
            <a:endParaRPr lang="vi-VN" sz="3000" dirty="0">
              <a:solidFill>
                <a:srgbClr val="00B050"/>
              </a:solidFill>
              <a:cs typeface="Times New Roman" panose="02020603050405020304" pitchFamily="18" charset="0"/>
            </a:endParaRPr>
          </a:p>
        </p:txBody>
      </p:sp>
      <p:sp>
        <p:nvSpPr>
          <p:cNvPr id="91163" name="Text Box 27"/>
          <p:cNvSpPr txBox="1">
            <a:spLocks noChangeArrowheads="1"/>
          </p:cNvSpPr>
          <p:nvPr/>
        </p:nvSpPr>
        <p:spPr bwMode="auto">
          <a:xfrm>
            <a:off x="679986" y="3962400"/>
            <a:ext cx="8107264"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3000" b="1">
                <a:solidFill>
                  <a:srgbClr val="00B050"/>
                </a:solidFill>
              </a:rPr>
              <a:t>D. Trần thuật với ngôi thứ nhất, số ít.</a:t>
            </a:r>
          </a:p>
        </p:txBody>
      </p:sp>
      <p:sp>
        <p:nvSpPr>
          <p:cNvPr id="91164" name="Text Box 28"/>
          <p:cNvSpPr txBox="1">
            <a:spLocks noChangeArrowheads="1"/>
          </p:cNvSpPr>
          <p:nvPr/>
        </p:nvSpPr>
        <p:spPr bwMode="auto">
          <a:xfrm>
            <a:off x="649668" y="3278080"/>
            <a:ext cx="8199787"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53973" indent="-53973" eaLnBrk="1" hangingPunct="1">
              <a:defRPr/>
            </a:pPr>
            <a:r>
              <a:rPr lang="en-US" altLang="en-US" sz="3000" b="1">
                <a:solidFill>
                  <a:srgbClr val="00B050"/>
                </a:solidFill>
                <a:cs typeface="Times New Roman" panose="02020603050405020304" pitchFamily="18" charset="0"/>
              </a:rPr>
              <a:t>C.</a:t>
            </a:r>
            <a:r>
              <a:rPr lang="vi-VN" altLang="en-US" sz="3000" b="1">
                <a:solidFill>
                  <a:srgbClr val="00B050"/>
                </a:solidFill>
                <a:cs typeface="Times New Roman" panose="02020603050405020304" pitchFamily="18" charset="0"/>
              </a:rPr>
              <a:t> Tính phi hư cấu và mang yếu tố chính luận.</a:t>
            </a:r>
            <a:r>
              <a:rPr lang="en-US" altLang="en-US" sz="3000" b="1">
                <a:solidFill>
                  <a:srgbClr val="00B050"/>
                </a:solidFill>
                <a:cs typeface="Times New Roman" panose="02020603050405020304" pitchFamily="18" charset="0"/>
              </a:rPr>
              <a:t> </a:t>
            </a:r>
            <a:endParaRPr lang="en-US" altLang="en-US" sz="3000" b="1" dirty="0">
              <a:solidFill>
                <a:srgbClr val="00B050"/>
              </a:solidFill>
              <a:cs typeface="Times New Roman" panose="02020603050405020304" pitchFamily="18" charset="0"/>
            </a:endParaRPr>
          </a:p>
        </p:txBody>
      </p:sp>
      <p:sp>
        <p:nvSpPr>
          <p:cNvPr id="91165" name="Oval 29"/>
          <p:cNvSpPr>
            <a:spLocks noChangeArrowheads="1"/>
          </p:cNvSpPr>
          <p:nvPr/>
        </p:nvSpPr>
        <p:spPr bwMode="auto">
          <a:xfrm>
            <a:off x="679986" y="2690084"/>
            <a:ext cx="457200" cy="457200"/>
          </a:xfrm>
          <a:prstGeom prst="ellipse">
            <a:avLst/>
          </a:prstGeom>
          <a:solidFill>
            <a:srgbClr val="FF5050"/>
          </a:solidFill>
          <a:ln>
            <a:headEnd/>
            <a:tailEnd/>
          </a:ln>
        </p:spPr>
        <p:style>
          <a:lnRef idx="1">
            <a:schemeClr val="accent2"/>
          </a:lnRef>
          <a:fillRef idx="2">
            <a:schemeClr val="accent2"/>
          </a:fillRef>
          <a:effectRef idx="1">
            <a:schemeClr val="accent2"/>
          </a:effectRef>
          <a:fontRef idx="minor">
            <a:schemeClr val="dk1"/>
          </a:fontRef>
        </p:style>
        <p:txBody>
          <a:bodyPr wrap="none" lIns="91430" tIns="45720" rIns="91430" bIns="45720" anchor="ctr"/>
          <a:lstStyle/>
          <a:p>
            <a:pPr>
              <a:defRPr/>
            </a:pPr>
            <a:endParaRPr lang="en-US">
              <a:solidFill>
                <a:srgbClr val="000000"/>
              </a:solidFill>
              <a:latin typeface="Times New Roman" panose="02020603050405020304" pitchFamily="18" charset="0"/>
            </a:endParaRPr>
          </a:p>
        </p:txBody>
      </p:sp>
      <p:sp>
        <p:nvSpPr>
          <p:cNvPr id="7" name="Notched Right Arrow 6"/>
          <p:cNvSpPr/>
          <p:nvPr/>
        </p:nvSpPr>
        <p:spPr>
          <a:xfrm>
            <a:off x="541526" y="655094"/>
            <a:ext cx="1933875" cy="996286"/>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defRPr/>
            </a:pPr>
            <a:r>
              <a:rPr lang="en-US" altLang="en-US" sz="2800" b="1">
                <a:solidFill>
                  <a:srgbClr val="FF0000"/>
                </a:solidFill>
                <a:latin typeface="Times New Roman" pitchFamily="18" charset="0"/>
                <a:cs typeface="Times New Roman" pitchFamily="18" charset="0"/>
              </a:rPr>
              <a:t>Câu 4 </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99274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65"/>
                                        </p:tgtEl>
                                        <p:attrNameLst>
                                          <p:attrName>style.visibility</p:attrName>
                                        </p:attrNameLst>
                                      </p:cBhvr>
                                      <p:to>
                                        <p:strVal val="visible"/>
                                      </p:to>
                                    </p:set>
                                    <p:animEffect transition="in" filter="barn(inVertical)">
                                      <p:cBhvr>
                                        <p:cTn id="7" dur="500"/>
                                        <p:tgtEl>
                                          <p:spTgt spid="9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54" grpId="0"/>
      <p:bldP spid="91162" grpId="0"/>
      <p:bldP spid="91163" grpId="0"/>
      <p:bldP spid="91164" grpId="0"/>
      <p:bldP spid="9116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79415" y="533401"/>
            <a:ext cx="6028912" cy="1295400"/>
          </a:xfrm>
        </p:spPr>
        <p:txBody>
          <a:bodyPr>
            <a:noAutofit/>
          </a:bodyPr>
          <a:lstStyle/>
          <a:p>
            <a:pPr algn="just"/>
            <a:r>
              <a:rPr lang="vi-VN" altLang="en-US" sz="2800" b="1">
                <a:solidFill>
                  <a:srgbClr val="FF0000"/>
                </a:solidFill>
                <a:latin typeface="Times New Roman" pitchFamily="18" charset="0"/>
              </a:rPr>
              <a:t>Tình cảm nào của tác giả KHÔNG thể hiện trong đoạn trích? </a:t>
            </a:r>
            <a:endParaRPr lang="en-US" altLang="en-US" sz="2800" b="1" dirty="0">
              <a:solidFill>
                <a:srgbClr val="FF0000"/>
              </a:solidFill>
              <a:latin typeface="Times New Roman" pitchFamily="18" charset="0"/>
            </a:endParaRPr>
          </a:p>
        </p:txBody>
      </p:sp>
      <p:pic>
        <p:nvPicPr>
          <p:cNvPr id="9114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047" y="5257800"/>
            <a:ext cx="2356427" cy="131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5" name="Object 9"/>
          <p:cNvGraphicFramePr>
            <a:graphicFrameLocks noGrp="1" noChangeAspect="1"/>
          </p:cNvGraphicFramePr>
          <p:nvPr>
            <p:ph idx="1"/>
            <p:extLst>
              <p:ext uri="{D42A27DB-BD31-4B8C-83A1-F6EECF244321}">
                <p14:modId xmlns:p14="http://schemas.microsoft.com/office/powerpoint/2010/main" val="1233392717"/>
              </p:ext>
            </p:extLst>
          </p:nvPr>
        </p:nvGraphicFramePr>
        <p:xfrm>
          <a:off x="7799724" y="5839070"/>
          <a:ext cx="716507" cy="466196"/>
        </p:xfrm>
        <a:graphic>
          <a:graphicData uri="http://schemas.openxmlformats.org/presentationml/2006/ole">
            <mc:AlternateContent xmlns:mc="http://schemas.openxmlformats.org/markup-compatibility/2006">
              <mc:Choice xmlns:v="urn:schemas-microsoft-com:vml" Requires="v">
                <p:oleObj spid="_x0000_s10313" r:id="rId4" imgW="1999793" imgH="1831543" progId="MS_ClipArt_Gallery">
                  <p:embed/>
                </p:oleObj>
              </mc:Choice>
              <mc:Fallback>
                <p:oleObj r:id="rId4" imgW="1999793" imgH="1831543" progId="MS_ClipArt_Gallery">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799724" y="5839070"/>
                        <a:ext cx="716507" cy="466196"/>
                      </a:xfrm>
                      <a:prstGeom prst="rect">
                        <a:avLst/>
                      </a:prstGeom>
                      <a:noFill/>
                      <a:ln>
                        <a:noFill/>
                      </a:ln>
                      <a:effectLst/>
                    </p:spPr>
                  </p:pic>
                </p:oleObj>
              </mc:Fallback>
            </mc:AlternateContent>
          </a:graphicData>
        </a:graphic>
      </p:graphicFrame>
      <p:sp>
        <p:nvSpPr>
          <p:cNvPr id="91154" name="Text Box 18"/>
          <p:cNvSpPr txBox="1">
            <a:spLocks noChangeArrowheads="1"/>
          </p:cNvSpPr>
          <p:nvPr/>
        </p:nvSpPr>
        <p:spPr bwMode="auto">
          <a:xfrm>
            <a:off x="649659" y="2007368"/>
            <a:ext cx="7937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20" rIns="91430" bIns="45720">
            <a:spAutoFit/>
          </a:bodyPr>
          <a:lstStyle>
            <a:lvl1pPr>
              <a:defRPr sz="3200">
                <a:solidFill>
                  <a:schemeClr val="tx1"/>
                </a:solidFill>
                <a:latin typeface="Arial" charset="0"/>
              </a:defRPr>
            </a:lvl1pPr>
            <a:lvl2pPr marL="800100" indent="-342900">
              <a:defRPr sz="2800">
                <a:solidFill>
                  <a:schemeClr val="tx1"/>
                </a:solidFill>
                <a:latin typeface="Arial" charset="0"/>
              </a:defRPr>
            </a:lvl2pPr>
            <a:lvl3pPr marL="1257300" indent="-342900">
              <a:defRPr sz="2400">
                <a:solidFill>
                  <a:schemeClr val="tx1"/>
                </a:solidFill>
                <a:latin typeface="Arial" charset="0"/>
              </a:defRPr>
            </a:lvl3pPr>
            <a:lvl4pPr marL="1714500" indent="-342900">
              <a:defRPr sz="2000">
                <a:solidFill>
                  <a:schemeClr val="tx1"/>
                </a:solidFill>
                <a:latin typeface="Arial" charset="0"/>
              </a:defRPr>
            </a:lvl4pPr>
            <a:lvl5pPr marL="2171700" indent="-342900">
              <a:defRPr sz="2000">
                <a:solidFill>
                  <a:schemeClr val="tx1"/>
                </a:solidFill>
                <a:latin typeface="Arial" charset="0"/>
              </a:defRPr>
            </a:lvl5pPr>
            <a:lvl6pPr marL="2628900" indent="-342900" eaLnBrk="0" hangingPunct="0">
              <a:defRPr sz="2000">
                <a:solidFill>
                  <a:schemeClr val="tx1"/>
                </a:solidFill>
                <a:latin typeface="Arial" charset="0"/>
              </a:defRPr>
            </a:lvl6pPr>
            <a:lvl7pPr marL="3086100" indent="-342900" eaLnBrk="0" hangingPunct="0">
              <a:defRPr sz="2000">
                <a:solidFill>
                  <a:schemeClr val="tx1"/>
                </a:solidFill>
                <a:latin typeface="Arial" charset="0"/>
              </a:defRPr>
            </a:lvl7pPr>
            <a:lvl8pPr marL="3543300" indent="-342900" eaLnBrk="0" hangingPunct="0">
              <a:defRPr sz="2000">
                <a:solidFill>
                  <a:schemeClr val="tx1"/>
                </a:solidFill>
                <a:latin typeface="Arial" charset="0"/>
              </a:defRPr>
            </a:lvl8pPr>
            <a:lvl9pPr marL="4000500" indent="-342900" eaLnBrk="0" hangingPunct="0">
              <a:defRPr sz="2000">
                <a:solidFill>
                  <a:schemeClr val="tx1"/>
                </a:solidFill>
                <a:latin typeface="Arial" charset="0"/>
              </a:defRPr>
            </a:lvl9pPr>
          </a:lstStyle>
          <a:p>
            <a:pPr algn="just"/>
            <a:r>
              <a:rPr lang="en-US" altLang="en-US" sz="3000" b="1">
                <a:solidFill>
                  <a:srgbClr val="00B050"/>
                </a:solidFill>
                <a:latin typeface="Times New Roman" pitchFamily="18" charset="0"/>
                <a:cs typeface="Times New Roman" pitchFamily="18" charset="0"/>
              </a:rPr>
              <a:t>A. </a:t>
            </a:r>
            <a:r>
              <a:rPr lang="vi-VN" altLang="en-US" sz="3000" b="1">
                <a:solidFill>
                  <a:srgbClr val="00B050"/>
                </a:solidFill>
                <a:latin typeface="Times New Roman" pitchFamily="18" charset="0"/>
                <a:cs typeface="Times New Roman" pitchFamily="18" charset="0"/>
              </a:rPr>
              <a:t>Buồn vì tuổi xuân qua đi trong chiến tranh</a:t>
            </a:r>
            <a:r>
              <a:rPr lang="en-US" altLang="en-US" sz="3000" b="1">
                <a:solidFill>
                  <a:srgbClr val="00B050"/>
                </a:solidFill>
                <a:latin typeface="Times New Roman" pitchFamily="18" charset="0"/>
                <a:cs typeface="Times New Roman" pitchFamily="18" charset="0"/>
              </a:rPr>
              <a:t>. </a:t>
            </a:r>
            <a:endParaRPr lang="vi-VN" altLang="en-US" sz="3000" dirty="0">
              <a:solidFill>
                <a:srgbClr val="00B050"/>
              </a:solidFill>
              <a:latin typeface="Times New Roman" pitchFamily="18" charset="0"/>
              <a:cs typeface="Times New Roman" pitchFamily="18" charset="0"/>
            </a:endParaRPr>
          </a:p>
        </p:txBody>
      </p:sp>
      <p:sp>
        <p:nvSpPr>
          <p:cNvPr id="91162" name="Text Box 26"/>
          <p:cNvSpPr txBox="1">
            <a:spLocks noChangeArrowheads="1"/>
          </p:cNvSpPr>
          <p:nvPr/>
        </p:nvSpPr>
        <p:spPr bwMode="auto">
          <a:xfrm>
            <a:off x="649659" y="2641686"/>
            <a:ext cx="8107252"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0" indent="0" algn="just">
              <a:defRPr/>
            </a:pPr>
            <a:r>
              <a:rPr lang="en-US" altLang="en-US" sz="3000" b="1">
                <a:solidFill>
                  <a:srgbClr val="00B050"/>
                </a:solidFill>
              </a:rPr>
              <a:t>B. </a:t>
            </a:r>
            <a:r>
              <a:rPr lang="vi-VN" altLang="en-US" sz="3000" b="1">
                <a:solidFill>
                  <a:srgbClr val="00B050"/>
                </a:solidFill>
              </a:rPr>
              <a:t>Nhớ nhà, nhớ người thân.</a:t>
            </a:r>
            <a:endParaRPr lang="vi-VN" sz="3000" dirty="0">
              <a:solidFill>
                <a:srgbClr val="00B050"/>
              </a:solidFill>
              <a:cs typeface="Times New Roman" panose="02020603050405020304" pitchFamily="18" charset="0"/>
            </a:endParaRPr>
          </a:p>
        </p:txBody>
      </p:sp>
      <p:sp>
        <p:nvSpPr>
          <p:cNvPr id="91163" name="Text Box 27"/>
          <p:cNvSpPr txBox="1">
            <a:spLocks noChangeArrowheads="1"/>
          </p:cNvSpPr>
          <p:nvPr/>
        </p:nvSpPr>
        <p:spPr bwMode="auto">
          <a:xfrm>
            <a:off x="679986" y="3962400"/>
            <a:ext cx="8107264"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r>
              <a:rPr lang="en-US" altLang="en-US" sz="3000" b="1">
                <a:solidFill>
                  <a:srgbClr val="00B050"/>
                </a:solidFill>
              </a:rPr>
              <a:t>D. </a:t>
            </a:r>
            <a:r>
              <a:rPr lang="vi-VN" altLang="en-US" sz="3000" b="1">
                <a:solidFill>
                  <a:srgbClr val="00B050"/>
                </a:solidFill>
              </a:rPr>
              <a:t>Ước mơ đất nước được độc lập, tự do.</a:t>
            </a:r>
            <a:endParaRPr lang="en-US" altLang="en-US" sz="3000" b="1">
              <a:solidFill>
                <a:srgbClr val="00B050"/>
              </a:solidFill>
            </a:endParaRPr>
          </a:p>
        </p:txBody>
      </p:sp>
      <p:sp>
        <p:nvSpPr>
          <p:cNvPr id="91164" name="Text Box 28"/>
          <p:cNvSpPr txBox="1">
            <a:spLocks noChangeArrowheads="1"/>
          </p:cNvSpPr>
          <p:nvPr/>
        </p:nvSpPr>
        <p:spPr bwMode="auto">
          <a:xfrm>
            <a:off x="649668" y="3278080"/>
            <a:ext cx="8199787" cy="553998"/>
          </a:xfrm>
          <a:prstGeom prst="rect">
            <a:avLst/>
          </a:prstGeom>
          <a:noFill/>
          <a:ln>
            <a:noFill/>
          </a:ln>
          <a:effectLst/>
        </p:spPr>
        <p:txBody>
          <a:bodyPr wrap="square" lIns="91430" tIns="45720" rIns="91430" bIns="45720">
            <a:spAutoFit/>
          </a:bodyPr>
          <a:lstStyle>
            <a:lvl1pPr marL="342900" indent="-342900" eaLnBrk="0" hangingPunct="0">
              <a:defRPr>
                <a:solidFill>
                  <a:schemeClr val="tx1"/>
                </a:solidFill>
                <a:latin typeface="Times New Roman" panose="02020603050405020304" pitchFamily="18" charset="0"/>
              </a:defRPr>
            </a:lvl1pPr>
            <a:lvl2pPr marL="800100" indent="-342900" eaLnBrk="0" hangingPunct="0">
              <a:defRPr>
                <a:solidFill>
                  <a:schemeClr val="tx1"/>
                </a:solidFill>
                <a:latin typeface="Times New Roman" panose="02020603050405020304" pitchFamily="18" charset="0"/>
              </a:defRPr>
            </a:lvl2pPr>
            <a:lvl3pPr marL="1257300" indent="-342900" eaLnBrk="0" hangingPunct="0">
              <a:defRPr>
                <a:solidFill>
                  <a:schemeClr val="tx1"/>
                </a:solidFill>
                <a:latin typeface="Times New Roman" panose="02020603050405020304" pitchFamily="18" charset="0"/>
              </a:defRPr>
            </a:lvl3pPr>
            <a:lvl4pPr marL="1714500" indent="-342900" eaLnBrk="0" hangingPunct="0">
              <a:defRPr>
                <a:solidFill>
                  <a:schemeClr val="tx1"/>
                </a:solidFill>
                <a:latin typeface="Times New Roman" panose="02020603050405020304" pitchFamily="18" charset="0"/>
              </a:defRPr>
            </a:lvl4pPr>
            <a:lvl5pPr marL="2171700" indent="-342900" eaLnBrk="0" hangingPunct="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marL="53973" indent="-53973" eaLnBrk="1" hangingPunct="1">
              <a:defRPr/>
            </a:pPr>
            <a:r>
              <a:rPr lang="en-US" altLang="en-US" sz="3000" b="1">
                <a:solidFill>
                  <a:srgbClr val="00B050"/>
                </a:solidFill>
                <a:cs typeface="Times New Roman" panose="02020603050405020304" pitchFamily="18" charset="0"/>
              </a:rPr>
              <a:t>C. </a:t>
            </a:r>
            <a:r>
              <a:rPr lang="vi-VN" altLang="en-US" sz="3000" b="1">
                <a:solidFill>
                  <a:srgbClr val="00B050"/>
                </a:solidFill>
                <a:cs typeface="Times New Roman" panose="02020603050405020304" pitchFamily="18" charset="0"/>
              </a:rPr>
              <a:t>Khao khát được đi học. </a:t>
            </a:r>
            <a:endParaRPr lang="en-US" altLang="en-US" sz="3000" b="1" dirty="0">
              <a:solidFill>
                <a:srgbClr val="00B050"/>
              </a:solidFill>
              <a:cs typeface="Times New Roman" panose="02020603050405020304" pitchFamily="18" charset="0"/>
            </a:endParaRPr>
          </a:p>
        </p:txBody>
      </p:sp>
      <p:sp>
        <p:nvSpPr>
          <p:cNvPr id="91165" name="Oval 29"/>
          <p:cNvSpPr>
            <a:spLocks noChangeArrowheads="1"/>
          </p:cNvSpPr>
          <p:nvPr/>
        </p:nvSpPr>
        <p:spPr bwMode="auto">
          <a:xfrm>
            <a:off x="649647" y="3374877"/>
            <a:ext cx="457200" cy="457200"/>
          </a:xfrm>
          <a:prstGeom prst="ellipse">
            <a:avLst/>
          </a:prstGeom>
          <a:solidFill>
            <a:srgbClr val="FF5050"/>
          </a:solidFill>
          <a:ln>
            <a:headEnd/>
            <a:tailEnd/>
          </a:ln>
        </p:spPr>
        <p:style>
          <a:lnRef idx="1">
            <a:schemeClr val="accent2"/>
          </a:lnRef>
          <a:fillRef idx="2">
            <a:schemeClr val="accent2"/>
          </a:fillRef>
          <a:effectRef idx="1">
            <a:schemeClr val="accent2"/>
          </a:effectRef>
          <a:fontRef idx="minor">
            <a:schemeClr val="dk1"/>
          </a:fontRef>
        </p:style>
        <p:txBody>
          <a:bodyPr wrap="none" lIns="91430" tIns="45720" rIns="91430" bIns="45720" anchor="ctr"/>
          <a:lstStyle/>
          <a:p>
            <a:pPr>
              <a:defRPr/>
            </a:pPr>
            <a:endParaRPr lang="en-US">
              <a:solidFill>
                <a:srgbClr val="000000"/>
              </a:solidFill>
              <a:latin typeface="Times New Roman" panose="02020603050405020304" pitchFamily="18" charset="0"/>
            </a:endParaRPr>
          </a:p>
        </p:txBody>
      </p:sp>
      <p:sp>
        <p:nvSpPr>
          <p:cNvPr id="7" name="Notched Right Arrow 6"/>
          <p:cNvSpPr/>
          <p:nvPr/>
        </p:nvSpPr>
        <p:spPr>
          <a:xfrm>
            <a:off x="541526" y="655094"/>
            <a:ext cx="1933875" cy="996286"/>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defRPr/>
            </a:pPr>
            <a:r>
              <a:rPr lang="en-US" altLang="en-US" sz="2800" b="1">
                <a:solidFill>
                  <a:srgbClr val="FF0000"/>
                </a:solidFill>
                <a:latin typeface="Times New Roman" pitchFamily="18" charset="0"/>
                <a:cs typeface="Times New Roman" pitchFamily="18" charset="0"/>
              </a:rPr>
              <a:t>Câu 5 </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982849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65"/>
                                        </p:tgtEl>
                                        <p:attrNameLst>
                                          <p:attrName>style.visibility</p:attrName>
                                        </p:attrNameLst>
                                      </p:cBhvr>
                                      <p:to>
                                        <p:strVal val="visible"/>
                                      </p:to>
                                    </p:set>
                                    <p:animEffect transition="in" filter="barn(inVertical)">
                                      <p:cBhvr>
                                        <p:cTn id="7" dur="500"/>
                                        <p:tgtEl>
                                          <p:spTgt spid="9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54" grpId="0"/>
      <p:bldP spid="91162" grpId="0"/>
      <p:bldP spid="91163" grpId="0"/>
      <p:bldP spid="91164" grpId="0"/>
      <p:bldP spid="911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56"/>
            <a:ext cx="7886700" cy="717668"/>
          </a:xfrm>
        </p:spPr>
        <p:txBody>
          <a:bodyPr>
            <a:normAutofit fontScale="90000"/>
          </a:bodyPr>
          <a:lstStyle/>
          <a:p>
            <a:r>
              <a:rPr lang="en-US" b="1" smtClean="0">
                <a:solidFill>
                  <a:srgbClr val="0070C0"/>
                </a:solidFill>
                <a:latin typeface="Times New Roman" pitchFamily="18" charset="0"/>
                <a:cs typeface="Times New Roman" pitchFamily="18" charset="0"/>
              </a:rPr>
              <a:t> </a:t>
            </a:r>
            <a:r>
              <a:rPr lang="en-US" sz="4200" b="1">
                <a:solidFill>
                  <a:srgbClr val="0070C0"/>
                </a:solidFill>
                <a:latin typeface="Times New Roman" pitchFamily="18" charset="0"/>
                <a:cs typeface="Times New Roman" pitchFamily="18" charset="0"/>
              </a:rPr>
              <a:t>NHẬT KÍ ĐẶNG THÙY TRÂM </a:t>
            </a:r>
            <a:endParaRPr lang="en-US" sz="4200" b="1" dirty="0">
              <a:solidFill>
                <a:srgbClr val="0070C0"/>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419772" y="990600"/>
            <a:ext cx="8280779" cy="5533030"/>
          </a:xfrm>
          <a:solidFill>
            <a:schemeClr val="bg2"/>
          </a:solidFill>
        </p:spPr>
        <p:txBody>
          <a:bodyPr>
            <a:noAutofit/>
          </a:bodyPr>
          <a:lstStyle/>
          <a:p>
            <a:pPr marL="0" marR="21590" indent="0" algn="ctr">
              <a:spcBef>
                <a:spcPts val="0"/>
              </a:spcBef>
              <a:buNone/>
              <a:tabLst>
                <a:tab pos="3889869" algn="l"/>
              </a:tabLst>
            </a:pPr>
            <a:r>
              <a:rPr lang="en-US" sz="3700" b="1">
                <a:solidFill>
                  <a:srgbClr val="FF0000"/>
                </a:solidFill>
                <a:latin typeface="Times New Roman"/>
                <a:ea typeface="Calibri"/>
              </a:rPr>
              <a:t>Vận dụng</a:t>
            </a:r>
          </a:p>
        </p:txBody>
      </p:sp>
      <p:pic>
        <p:nvPicPr>
          <p:cNvPr id="13315" name="Picture 3" descr="C:\Users\HP\Desktop\downlo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728" y="3657676"/>
            <a:ext cx="2577082" cy="2879893"/>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1545617" y="1760695"/>
            <a:ext cx="6131257" cy="2838735"/>
          </a:xfrm>
          <a:prstGeom prst="cloudCallout">
            <a:avLst>
              <a:gd name="adj1" fmla="val -28233"/>
              <a:gd name="adj2" fmla="val 712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R="21590" algn="just">
              <a:tabLst>
                <a:tab pos="3889869" algn="l"/>
              </a:tabLst>
            </a:pPr>
            <a:r>
              <a:rPr lang="vi-VN" sz="2300" b="1">
                <a:solidFill>
                  <a:srgbClr val="002060"/>
                </a:solidFill>
                <a:latin typeface="Times New Roman"/>
                <a:ea typeface="Calibri"/>
                <a:sym typeface="Wingdings 3"/>
              </a:rPr>
              <a:t></a:t>
            </a:r>
            <a:r>
              <a:rPr lang="en-US" sz="2300" b="1">
                <a:solidFill>
                  <a:srgbClr val="002060"/>
                </a:solidFill>
                <a:latin typeface="Times New Roman"/>
                <a:ea typeface="Calibri"/>
                <a:sym typeface="Wingdings 3"/>
              </a:rPr>
              <a:t> </a:t>
            </a:r>
            <a:r>
              <a:rPr lang="vi-VN" sz="2300" b="1">
                <a:solidFill>
                  <a:srgbClr val="002060"/>
                </a:solidFill>
                <a:latin typeface="Times New Roman"/>
                <a:ea typeface="Calibri"/>
              </a:rPr>
              <a:t>Theo em, </a:t>
            </a:r>
            <a:r>
              <a:rPr lang="en-US" sz="2300" b="1">
                <a:solidFill>
                  <a:srgbClr val="002060"/>
                </a:solidFill>
                <a:latin typeface="Times New Roman"/>
                <a:ea typeface="Calibri"/>
              </a:rPr>
              <a:t>đoạn trích </a:t>
            </a:r>
            <a:r>
              <a:rPr lang="en-US" sz="2300" b="1" i="1">
                <a:solidFill>
                  <a:srgbClr val="002060"/>
                </a:solidFill>
                <a:latin typeface="Times New Roman"/>
                <a:ea typeface="Calibri"/>
              </a:rPr>
              <a:t>“Nhật kí Đặng Thùy Trâm” </a:t>
            </a:r>
            <a:r>
              <a:rPr lang="vi-VN" sz="2300" b="1">
                <a:solidFill>
                  <a:srgbClr val="002060"/>
                </a:solidFill>
                <a:latin typeface="Times New Roman"/>
                <a:ea typeface="Calibri"/>
              </a:rPr>
              <a:t>có ý nghĩa như thế nào đối với thế hệ trẻ ngày nay.</a:t>
            </a:r>
            <a:endParaRPr lang="en-US" sz="2300" b="1">
              <a:solidFill>
                <a:srgbClr val="002060"/>
              </a:solidFill>
              <a:latin typeface="Times New Roman"/>
              <a:ea typeface="Calibri"/>
            </a:endParaRPr>
          </a:p>
        </p:txBody>
      </p:sp>
    </p:spTree>
    <p:extLst>
      <p:ext uri="{BB962C8B-B14F-4D97-AF65-F5344CB8AC3E}">
        <p14:creationId xmlns:p14="http://schemas.microsoft.com/office/powerpoint/2010/main" val="31381616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2</a:t>
            </a:r>
            <a:r>
              <a:rPr lang="vi-VN" sz="2400" b="1">
                <a:solidFill>
                  <a:srgbClr val="002060"/>
                </a:solidFill>
                <a:latin typeface="Times New Roman" pitchFamily="18" charset="0"/>
                <a:cs typeface="Times New Roman" pitchFamily="18" charset="0"/>
              </a:rPr>
              <a:t>. Đặc trưng của nhật kí qua đoạn trích:</a:t>
            </a: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a. Tính phi hư cấu:</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Tính phi hư cấu được thể hiện qua các yếu tố: </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Sự kiện có thực: Nhật kí ghi chép lại cuộc sống hàng ngày của một người nữ bác sĩ nơi chiến tuyến, những sự kiện, sự việc mà người viết đã trực tiếp tham gia và chứng kiến.</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Thời gian cụ thể: Những sự kiện được ghi chép đều có ngày tháng cụ thể: ngày 20/7/1968, </a:t>
            </a:r>
            <a:r>
              <a:rPr lang="vi-VN" sz="2400">
                <a:solidFill>
                  <a:srgbClr val="002060"/>
                </a:solidFill>
                <a:latin typeface="Times New Roman"/>
                <a:ea typeface="Times New Roman"/>
              </a:rPr>
              <a:t>ngày </a:t>
            </a:r>
            <a:r>
              <a:rPr lang="vi-VN" sz="2400" smtClean="0">
                <a:solidFill>
                  <a:srgbClr val="002060"/>
                </a:solidFill>
                <a:latin typeface="Times New Roman"/>
                <a:ea typeface="Times New Roman"/>
              </a:rPr>
              <a:t>1/1/1970…</a:t>
            </a:r>
            <a:endParaRPr lang="vi-VN" sz="2400">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4099" name="Picture 3" descr="C:\Users\HP\Desktop\images1942585_Untit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84" y="2971800"/>
            <a:ext cx="287285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2</a:t>
            </a:r>
            <a:r>
              <a:rPr lang="vi-VN" sz="2400" b="1">
                <a:solidFill>
                  <a:srgbClr val="002060"/>
                </a:solidFill>
                <a:latin typeface="Times New Roman" pitchFamily="18" charset="0"/>
                <a:cs typeface="Times New Roman" pitchFamily="18" charset="0"/>
              </a:rPr>
              <a:t>. Đặc trưng của nhật kí qua đoạn trích:</a:t>
            </a: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a. Tính phi hư cấu:</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Nhân vật có thực: Nhật kí ghi lại những trải nghiệm và sự kiện liên quan đến Đặng Thùy Trâm và những người xung quanh chị.</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Chủ thể trần thuật là nữ bác sĩ Đặng Thuỳ Trâm, là con người có thật, trực tiếp tham gia, chứng kiến các sự việc và ghi chép lại. </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Thuận, Liên, Xuân, Nghĩa… đều là nhân vật có thực.</a:t>
            </a: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4099" name="Picture 3" descr="C:\Users\HP\Desktop\images1942585_Untit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84" y="2971800"/>
            <a:ext cx="287285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958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2</a:t>
            </a:r>
            <a:r>
              <a:rPr lang="vi-VN" sz="2400" b="1">
                <a:solidFill>
                  <a:srgbClr val="002060"/>
                </a:solidFill>
                <a:latin typeface="Times New Roman" pitchFamily="18" charset="0"/>
                <a:cs typeface="Times New Roman" pitchFamily="18" charset="0"/>
              </a:rPr>
              <a:t>. Đặc trưng của nhật kí qua đoạn trích:</a:t>
            </a: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a. Tính phi hư cấu:</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Tác dụng của việc sử dụng tính phi hư cấu:</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Câu chuyện trở nên chân thực, gần gũi.</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Bảo đảm tính xác thực trong việc ghi chép những sự kiện, nhân vật của đời sống, tạo độ tin cậy đối với người đọc về những thông tin xác thực hằng ngày được người viết ghi lại.</a:t>
            </a: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4099" name="Picture 3" descr="C:\Users\HP\Desktop\images1942585_Untit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84" y="2971800"/>
            <a:ext cx="287285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7481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2</a:t>
            </a:r>
            <a:r>
              <a:rPr lang="vi-VN" sz="2400" b="1">
                <a:solidFill>
                  <a:srgbClr val="002060"/>
                </a:solidFill>
                <a:latin typeface="Times New Roman" pitchFamily="18" charset="0"/>
                <a:cs typeface="Times New Roman" pitchFamily="18" charset="0"/>
              </a:rPr>
              <a:t>. Đặc trưng của nhật kí qua đoạn trích:</a:t>
            </a:r>
          </a:p>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a. Tính </a:t>
            </a:r>
            <a:r>
              <a:rPr lang="vi-VN" sz="2400" b="1">
                <a:solidFill>
                  <a:srgbClr val="002060"/>
                </a:solidFill>
                <a:latin typeface="Times New Roman" pitchFamily="18" charset="0"/>
                <a:cs typeface="Times New Roman" pitchFamily="18" charset="0"/>
              </a:rPr>
              <a:t>phi hư </a:t>
            </a:r>
            <a:r>
              <a:rPr lang="vi-VN" sz="2400" b="1">
                <a:solidFill>
                  <a:srgbClr val="002060"/>
                </a:solidFill>
                <a:latin typeface="Times New Roman" pitchFamily="18" charset="0"/>
                <a:cs typeface="Times New Roman" pitchFamily="18" charset="0"/>
              </a:rPr>
              <a:t>cấu</a:t>
            </a:r>
            <a:r>
              <a:rPr lang="vi-VN" sz="2400" b="1" smtClean="0">
                <a:solidFill>
                  <a:srgbClr val="002060"/>
                </a:solidFill>
                <a:latin typeface="Times New Roman" pitchFamily="18" charset="0"/>
                <a:cs typeface="Times New Roman" pitchFamily="18" charset="0"/>
              </a:rPr>
              <a:t>:</a:t>
            </a:r>
            <a:endParaRPr lang="en-US" sz="2400" b="1" smtClean="0">
              <a:solidFill>
                <a:srgbClr val="002060"/>
              </a:solidFill>
              <a:latin typeface="Times New Roman" pitchFamily="18" charset="0"/>
              <a:cs typeface="Times New Roman" pitchFamily="18" charset="0"/>
            </a:endParaRP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b. Sự kết hợp thủ pháp trần thuật và miêu tả:</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Thủ pháp trần thuật thể hiện ở việc tái hiện các sự kiện diễn ra theo trình tự thời gian: </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Ngày 20.7.1968: Những ngày bận rộn trong công tác dồn dập, thương nặng, người ít, mọi người trong bệnh xá đều hết sức vất vả. </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Ngày 1.1.1970: Thêm một tuổi đời…</a:t>
            </a:r>
          </a:p>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Ngày 19.5.1970: Được </a:t>
            </a:r>
            <a:r>
              <a:rPr lang="vi-VN" sz="2400">
                <a:solidFill>
                  <a:srgbClr val="002060"/>
                </a:solidFill>
                <a:latin typeface="Times New Roman"/>
                <a:ea typeface="Times New Roman"/>
              </a:rPr>
              <a:t>thư </a:t>
            </a:r>
            <a:r>
              <a:rPr lang="vi-VN" sz="2400" smtClean="0">
                <a:solidFill>
                  <a:srgbClr val="002060"/>
                </a:solidFill>
                <a:latin typeface="Times New Roman"/>
                <a:ea typeface="Times New Roman"/>
              </a:rPr>
              <a:t>mẹ…</a:t>
            </a:r>
            <a:endParaRPr lang="vi-VN" sz="2400">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28956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436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2</a:t>
            </a:r>
            <a:r>
              <a:rPr lang="vi-VN" sz="2400" b="1">
                <a:solidFill>
                  <a:srgbClr val="002060"/>
                </a:solidFill>
                <a:latin typeface="Times New Roman" pitchFamily="18" charset="0"/>
                <a:cs typeface="Times New Roman" pitchFamily="18" charset="0"/>
              </a:rPr>
              <a:t>. Đặc trưng của nhật kí qua đoạn trích:</a:t>
            </a:r>
          </a:p>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a. Tính </a:t>
            </a:r>
            <a:r>
              <a:rPr lang="vi-VN" sz="2400" b="1">
                <a:solidFill>
                  <a:srgbClr val="002060"/>
                </a:solidFill>
                <a:latin typeface="Times New Roman" pitchFamily="18" charset="0"/>
                <a:cs typeface="Times New Roman" pitchFamily="18" charset="0"/>
              </a:rPr>
              <a:t>phi hư </a:t>
            </a:r>
            <a:r>
              <a:rPr lang="vi-VN" sz="2400" b="1">
                <a:solidFill>
                  <a:srgbClr val="002060"/>
                </a:solidFill>
                <a:latin typeface="Times New Roman" pitchFamily="18" charset="0"/>
                <a:cs typeface="Times New Roman" pitchFamily="18" charset="0"/>
              </a:rPr>
              <a:t>cấu</a:t>
            </a:r>
            <a:r>
              <a:rPr lang="vi-VN" sz="2400" b="1" smtClean="0">
                <a:solidFill>
                  <a:srgbClr val="002060"/>
                </a:solidFill>
                <a:latin typeface="Times New Roman" pitchFamily="18" charset="0"/>
                <a:cs typeface="Times New Roman" pitchFamily="18" charset="0"/>
              </a:rPr>
              <a:t>:</a:t>
            </a:r>
            <a:endParaRPr lang="en-US" sz="2400" b="1" smtClean="0">
              <a:solidFill>
                <a:srgbClr val="002060"/>
              </a:solidFill>
              <a:latin typeface="Times New Roman" pitchFamily="18" charset="0"/>
              <a:cs typeface="Times New Roman" pitchFamily="18" charset="0"/>
            </a:endParaRP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b. Sự kết hợp thủ pháp trần thuật và miêu tả:</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400">
                <a:solidFill>
                  <a:srgbClr val="002060"/>
                </a:solidFill>
                <a:latin typeface="Times New Roman"/>
                <a:ea typeface="Times New Roman"/>
              </a:rPr>
              <a:t>- Thủ pháp miêu tả thể hiện ở việc khắc hoạ cụ thể khung cảnh của các sự việc; hình ảnh con người xuất hiện trong các sự kiện: </a:t>
            </a:r>
            <a:r>
              <a:rPr lang="vi-VN" sz="2400" i="1">
                <a:solidFill>
                  <a:srgbClr val="002060"/>
                </a:solidFill>
                <a:latin typeface="Times New Roman"/>
                <a:ea typeface="Times New Roman"/>
              </a:rPr>
              <a:t>“Đôi mắt người thương binh… cũng đã liền lại...”</a:t>
            </a:r>
            <a:r>
              <a:rPr lang="vi-VN" sz="2400">
                <a:solidFill>
                  <a:srgbClr val="002060"/>
                </a:solidFill>
                <a:latin typeface="Times New Roman"/>
                <a:ea typeface="Times New Roman"/>
              </a:rPr>
              <a:t>, </a:t>
            </a:r>
            <a:r>
              <a:rPr lang="vi-VN" sz="2400" i="1">
                <a:solidFill>
                  <a:srgbClr val="002060"/>
                </a:solidFill>
                <a:latin typeface="Times New Roman"/>
                <a:ea typeface="Times New Roman"/>
              </a:rPr>
              <a:t>“Thuận vừa mới khóc cha chết, hai chiếc tang còn nặng trên ngực nhưng nụ cười đã trở lại trên đôi môi nhợt nhạt </a:t>
            </a:r>
            <a:r>
              <a:rPr lang="vi-VN" sz="2400">
                <a:solidFill>
                  <a:srgbClr val="002060"/>
                </a:solidFill>
                <a:latin typeface="Times New Roman"/>
                <a:ea typeface="Times New Roman"/>
              </a:rPr>
              <a:t>– </a:t>
            </a:r>
            <a:r>
              <a:rPr lang="vi-VN" sz="2400" i="1">
                <a:solidFill>
                  <a:srgbClr val="002060"/>
                </a:solidFill>
                <a:latin typeface="Times New Roman"/>
                <a:ea typeface="Times New Roman"/>
              </a:rPr>
              <a:t>Thuận đã hát, đã cười, đã sôi nổi thảo luận”</a:t>
            </a:r>
            <a:r>
              <a:rPr lang="vi-VN" sz="2400">
                <a:solidFill>
                  <a:srgbClr val="002060"/>
                </a:solidFill>
                <a:latin typeface="Times New Roman"/>
                <a:ea typeface="Times New Roman"/>
              </a:rPr>
              <a:t>…</a:t>
            </a:r>
            <a:endParaRPr lang="en-US" sz="2400" dirty="0">
              <a:solidFill>
                <a:srgbClr val="002060"/>
              </a:solidFill>
              <a:latin typeface="Times New Roman"/>
              <a:ea typeface="Times New Roman"/>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28956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551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102" name="WordArt 6"/>
          <p:cNvSpPr>
            <a:spLocks noChangeArrowheads="1" noChangeShapeType="1" noTextEdit="1"/>
          </p:cNvSpPr>
          <p:nvPr/>
        </p:nvSpPr>
        <p:spPr bwMode="auto">
          <a:xfrm>
            <a:off x="152439" y="2451928"/>
            <a:ext cx="8839199" cy="1747375"/>
          </a:xfrm>
          <a:prstGeom prst="rect">
            <a:avLst/>
          </a:prstGeom>
        </p:spPr>
        <p:txBody>
          <a:bodyPr wrap="none" lIns="91430" tIns="45720" rIns="91430" bIns="45720"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rPr>
              <a:t>TIẾT 20: NHẬT KÍ ĐẶNG THÙY TRÂM </a:t>
            </a:r>
          </a:p>
          <a:p>
            <a:pPr algn="ctr" fontAlgn="base">
              <a:spcBef>
                <a:spcPct val="0"/>
              </a:spcBef>
              <a:spcAft>
                <a:spcPct val="0"/>
              </a:spcAft>
            </a:pPr>
            <a:r>
              <a:rPr lang="en-US"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rPr>
              <a:t>(Trích) </a:t>
            </a:r>
          </a:p>
          <a:p>
            <a:pPr algn="ctr" fontAlgn="base">
              <a:spcBef>
                <a:spcPct val="0"/>
              </a:spcBef>
              <a:spcAft>
                <a:spcPct val="0"/>
              </a:spcAft>
            </a:pPr>
            <a:r>
              <a:rPr lang="en-US"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rPr>
              <a:t>                                                - Đặng Thùy Trâm - </a:t>
            </a:r>
          </a:p>
        </p:txBody>
      </p:sp>
      <p:sp>
        <p:nvSpPr>
          <p:cNvPr id="4103" name="Text Box 7"/>
          <p:cNvSpPr txBox="1">
            <a:spLocks noChangeArrowheads="1"/>
          </p:cNvSpPr>
          <p:nvPr/>
        </p:nvSpPr>
        <p:spPr bwMode="auto">
          <a:xfrm>
            <a:off x="609600" y="1128359"/>
            <a:ext cx="7848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20" rIns="91430" bIns="45720">
            <a:spAutoFit/>
          </a:bodyPr>
          <a:lstStyle/>
          <a:p>
            <a:pPr algn="ctr" fontAlgn="base">
              <a:spcAft>
                <a:spcPct val="0"/>
              </a:spcAft>
            </a:pPr>
            <a:r>
              <a:rPr lang="en-US" sz="4000" b="1">
                <a:solidFill>
                  <a:srgbClr val="C00000"/>
                </a:solidFill>
                <a:latin typeface="Times New Roman" pitchFamily="18" charset="0"/>
              </a:rPr>
              <a:t>BÀI 3: NHẬT KÍ, </a:t>
            </a:r>
          </a:p>
          <a:p>
            <a:pPr algn="ctr" fontAlgn="base">
              <a:spcAft>
                <a:spcPct val="0"/>
              </a:spcAft>
            </a:pPr>
            <a:r>
              <a:rPr lang="en-US" sz="4000" b="1">
                <a:solidFill>
                  <a:srgbClr val="C00000"/>
                </a:solidFill>
                <a:latin typeface="Times New Roman" pitchFamily="18" charset="0"/>
              </a:rPr>
              <a:t>PHÓNG SỰ, HỒI KÍ </a:t>
            </a:r>
            <a:endParaRPr lang="en-US" sz="4000" b="1" dirty="0">
              <a:solidFill>
                <a:srgbClr val="C00000"/>
              </a:solidFill>
              <a:latin typeface="Times New Roman"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33872"/>
            <a:ext cx="4648200" cy="280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1334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2</a:t>
            </a:r>
            <a:r>
              <a:rPr lang="vi-VN" sz="2400" b="1">
                <a:solidFill>
                  <a:srgbClr val="002060"/>
                </a:solidFill>
                <a:latin typeface="Times New Roman" pitchFamily="18" charset="0"/>
                <a:cs typeface="Times New Roman" pitchFamily="18" charset="0"/>
              </a:rPr>
              <a:t>. Đặc trưng của nhật kí qua đoạn trích:</a:t>
            </a:r>
          </a:p>
          <a:p>
            <a:pPr marL="0" indent="0" algn="just">
              <a:lnSpc>
                <a:spcPct val="100000"/>
              </a:lnSpc>
              <a:spcBef>
                <a:spcPts val="0"/>
              </a:spcBef>
              <a:buNone/>
            </a:pPr>
            <a:r>
              <a:rPr lang="vi-VN" sz="2400" b="1" smtClean="0">
                <a:solidFill>
                  <a:srgbClr val="002060"/>
                </a:solidFill>
                <a:latin typeface="Times New Roman" pitchFamily="18" charset="0"/>
                <a:cs typeface="Times New Roman" pitchFamily="18" charset="0"/>
              </a:rPr>
              <a:t>a. Tính </a:t>
            </a:r>
            <a:r>
              <a:rPr lang="vi-VN" sz="2400" b="1">
                <a:solidFill>
                  <a:srgbClr val="002060"/>
                </a:solidFill>
                <a:latin typeface="Times New Roman" pitchFamily="18" charset="0"/>
                <a:cs typeface="Times New Roman" pitchFamily="18" charset="0"/>
              </a:rPr>
              <a:t>phi hư </a:t>
            </a:r>
            <a:r>
              <a:rPr lang="vi-VN" sz="2400" b="1">
                <a:solidFill>
                  <a:srgbClr val="002060"/>
                </a:solidFill>
                <a:latin typeface="Times New Roman" pitchFamily="18" charset="0"/>
                <a:cs typeface="Times New Roman" pitchFamily="18" charset="0"/>
              </a:rPr>
              <a:t>cấu</a:t>
            </a:r>
            <a:r>
              <a:rPr lang="vi-VN" sz="2400" b="1" smtClean="0">
                <a:solidFill>
                  <a:srgbClr val="002060"/>
                </a:solidFill>
                <a:latin typeface="Times New Roman" pitchFamily="18" charset="0"/>
                <a:cs typeface="Times New Roman" pitchFamily="18" charset="0"/>
              </a:rPr>
              <a:t>:</a:t>
            </a:r>
            <a:endParaRPr lang="en-US" sz="2400" b="1" smtClean="0">
              <a:solidFill>
                <a:srgbClr val="002060"/>
              </a:solidFill>
              <a:latin typeface="Times New Roman" pitchFamily="18" charset="0"/>
              <a:cs typeface="Times New Roman" pitchFamily="18" charset="0"/>
            </a:endParaRPr>
          </a:p>
          <a:p>
            <a:pPr marL="0" indent="0" algn="just">
              <a:lnSpc>
                <a:spcPct val="100000"/>
              </a:lnSpc>
              <a:spcBef>
                <a:spcPts val="0"/>
              </a:spcBef>
              <a:buNone/>
            </a:pPr>
            <a:r>
              <a:rPr lang="vi-VN" sz="2400" b="1">
                <a:solidFill>
                  <a:srgbClr val="002060"/>
                </a:solidFill>
                <a:latin typeface="Times New Roman" pitchFamily="18" charset="0"/>
                <a:cs typeface="Times New Roman" pitchFamily="18" charset="0"/>
              </a:rPr>
              <a:t>b. Sự kết hợp thủ pháp trần thuật và miêu tả:</a:t>
            </a:r>
          </a:p>
          <a:p>
            <a:pPr marL="0" indent="0" algn="just">
              <a:lnSpc>
                <a:spcPct val="100000"/>
              </a:lnSpc>
              <a:spcBef>
                <a:spcPts val="0"/>
              </a:spcBef>
              <a:buNone/>
            </a:pP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514086" indent="-514086" algn="just">
              <a:lnSpc>
                <a:spcPct val="100000"/>
              </a:lnSpc>
              <a:spcBef>
                <a:spcPts val="0"/>
              </a:spcBef>
              <a:buAutoNum type="arabicPeriod"/>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200">
                <a:solidFill>
                  <a:srgbClr val="002060"/>
                </a:solidFill>
                <a:latin typeface="Times New Roman"/>
                <a:ea typeface="Times New Roman"/>
              </a:rPr>
              <a:t>- Tác dụng của việc sử dụng kết hợp thủ pháp trần thuật và miêu tả:</a:t>
            </a:r>
          </a:p>
          <a:p>
            <a:pPr marL="0" marR="21590" indent="0" algn="just">
              <a:lnSpc>
                <a:spcPct val="100000"/>
              </a:lnSpc>
              <a:spcBef>
                <a:spcPts val="0"/>
              </a:spcBef>
              <a:buNone/>
              <a:tabLst>
                <a:tab pos="3889869" algn="l"/>
              </a:tabLst>
            </a:pPr>
            <a:r>
              <a:rPr lang="vi-VN" sz="2200">
                <a:solidFill>
                  <a:srgbClr val="002060"/>
                </a:solidFill>
                <a:latin typeface="Times New Roman"/>
                <a:ea typeface="Times New Roman"/>
              </a:rPr>
              <a:t>+ Giúp việc miêu tả sự kiện và nhân vật trong nhật kí hiện lên cụ thể, sinh động: những dòng nhật kí hàng ngày của bác sĩ Đặng Thùy Trâm về công việc chữa trị các thương binh nơi chiến  trường…</a:t>
            </a:r>
          </a:p>
          <a:p>
            <a:pPr marL="0" marR="21590" indent="0" algn="just">
              <a:lnSpc>
                <a:spcPct val="100000"/>
              </a:lnSpc>
              <a:spcBef>
                <a:spcPts val="0"/>
              </a:spcBef>
              <a:buNone/>
              <a:tabLst>
                <a:tab pos="3889869" algn="l"/>
              </a:tabLst>
            </a:pPr>
            <a:r>
              <a:rPr lang="vi-VN" sz="2200">
                <a:solidFill>
                  <a:srgbClr val="002060"/>
                </a:solidFill>
                <a:latin typeface="Times New Roman"/>
                <a:ea typeface="Times New Roman"/>
              </a:rPr>
              <a:t>+ Khắc họa khung cảnh chiến đấu ác liệt nơi chiến trường.</a:t>
            </a:r>
          </a:p>
          <a:p>
            <a:pPr marL="0" marR="21590" indent="0" algn="just">
              <a:lnSpc>
                <a:spcPct val="100000"/>
              </a:lnSpc>
              <a:spcBef>
                <a:spcPts val="0"/>
              </a:spcBef>
              <a:buNone/>
              <a:tabLst>
                <a:tab pos="3889869" algn="l"/>
              </a:tabLst>
            </a:pPr>
            <a:r>
              <a:rPr lang="vi-VN" sz="2200">
                <a:solidFill>
                  <a:srgbClr val="002060"/>
                </a:solidFill>
                <a:latin typeface="Times New Roman"/>
                <a:ea typeface="Times New Roman"/>
              </a:rPr>
              <a:t>+ Thể hiện được thái độ và đánh giá của người viết.</a:t>
            </a:r>
          </a:p>
          <a:p>
            <a:pPr marL="0" marR="21590" indent="0" algn="just">
              <a:lnSpc>
                <a:spcPct val="100000"/>
              </a:lnSpc>
              <a:spcBef>
                <a:spcPts val="0"/>
              </a:spcBef>
              <a:buNone/>
              <a:tabLst>
                <a:tab pos="3889869" algn="l"/>
              </a:tabLst>
            </a:pPr>
            <a:r>
              <a:rPr lang="vi-VN" sz="2200">
                <a:solidFill>
                  <a:srgbClr val="002060"/>
                </a:solidFill>
                <a:latin typeface="Times New Roman"/>
                <a:ea typeface="Times New Roman"/>
              </a:rPr>
              <a:t>+ Giúp hiểu được về hoàn cảnh, tính cách nhân vật: một bác sĩ luôn hết mình vì công việc cứu chữa bệnh nhân và luôn cống hiến hết tài năng, sức lực của bản thân cho cách mạng.</a:t>
            </a: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28956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2292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endParaRPr lang="en-US" sz="2400" b="1" smtClean="0">
              <a:solidFill>
                <a:srgbClr val="002060"/>
              </a:solidFill>
              <a:latin typeface="Times New Roman" pitchFamily="18" charset="0"/>
              <a:cs typeface="Times New Roman" pitchFamily="18" charset="0"/>
            </a:endParaRPr>
          </a:p>
          <a:p>
            <a:pPr marL="0" indent="0" algn="just">
              <a:lnSpc>
                <a:spcPct val="100000"/>
              </a:lnSpc>
              <a:spcBef>
                <a:spcPts val="0"/>
              </a:spcBef>
              <a:buNone/>
            </a:pPr>
            <a:r>
              <a:rPr lang="en-US" sz="2400" b="1" smtClean="0">
                <a:solidFill>
                  <a:srgbClr val="002060"/>
                </a:solidFill>
                <a:latin typeface="Times New Roman" pitchFamily="18" charset="0"/>
                <a:cs typeface="Times New Roman" pitchFamily="18" charset="0"/>
              </a:rPr>
              <a:t>III. Tổng kết: </a:t>
            </a:r>
            <a:endParaRPr lang="en-US" sz="24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r>
              <a:rPr lang="vi-VN" sz="2100" b="1">
                <a:solidFill>
                  <a:srgbClr val="002060"/>
                </a:solidFill>
                <a:latin typeface="Times New Roman"/>
                <a:ea typeface="Times New Roman"/>
              </a:rPr>
              <a:t>1. Nội dung: </a:t>
            </a:r>
            <a:r>
              <a:rPr lang="vi-VN" sz="2100">
                <a:solidFill>
                  <a:srgbClr val="002060"/>
                </a:solidFill>
                <a:latin typeface="Times New Roman"/>
                <a:ea typeface="Times New Roman"/>
              </a:rPr>
              <a:t>Nhật kí đầy xúc động của bác sĩ - liệt sĩ Đặng Thùy Trâm đã tái hiện lại những ngày tháng chiến đầu đầy gian khổ của dân tộc ta trong những năm kháng chiến chống Mỹ. Lòng dũng cảm, tình yêu thương, tinh thần sẵn sàng cống hiến, hi sinh, quyết tâm theo lí tưởng của Đảng, dấn thân vào con đường đấu trang giải phóng dân tộc thống nhất đất nước của bác sĩ Đăng Thùy Trâm là một tấm gương sáng cho thế hệ trẻ noi theo.</a:t>
            </a:r>
          </a:p>
          <a:p>
            <a:pPr marL="0" marR="21590" indent="0" algn="just">
              <a:lnSpc>
                <a:spcPct val="100000"/>
              </a:lnSpc>
              <a:spcBef>
                <a:spcPts val="0"/>
              </a:spcBef>
              <a:buNone/>
              <a:tabLst>
                <a:tab pos="3889869" algn="l"/>
              </a:tabLst>
            </a:pPr>
            <a:r>
              <a:rPr lang="vi-VN" sz="2100" b="1">
                <a:solidFill>
                  <a:srgbClr val="002060"/>
                </a:solidFill>
                <a:latin typeface="Times New Roman"/>
                <a:ea typeface="Times New Roman"/>
              </a:rPr>
              <a:t>2. Nghệ thuật:</a:t>
            </a:r>
          </a:p>
          <a:p>
            <a:pPr marL="0" marR="21590" indent="0" algn="just">
              <a:lnSpc>
                <a:spcPct val="100000"/>
              </a:lnSpc>
              <a:spcBef>
                <a:spcPts val="0"/>
              </a:spcBef>
              <a:buNone/>
              <a:tabLst>
                <a:tab pos="3889869" algn="l"/>
              </a:tabLst>
            </a:pPr>
            <a:r>
              <a:rPr lang="vi-VN" sz="2100">
                <a:solidFill>
                  <a:srgbClr val="002060"/>
                </a:solidFill>
                <a:latin typeface="Times New Roman"/>
                <a:ea typeface="Times New Roman"/>
              </a:rPr>
              <a:t>- Lời văn giản dị ngôn từ mộc mạc, gần gũi, nhẹ nhàng.</a:t>
            </a:r>
          </a:p>
          <a:p>
            <a:pPr marL="0" marR="21590" indent="0" algn="just">
              <a:lnSpc>
                <a:spcPct val="100000"/>
              </a:lnSpc>
              <a:spcBef>
                <a:spcPts val="0"/>
              </a:spcBef>
              <a:buNone/>
              <a:tabLst>
                <a:tab pos="3889869" algn="l"/>
              </a:tabLst>
            </a:pPr>
            <a:r>
              <a:rPr lang="vi-VN" sz="2100">
                <a:solidFill>
                  <a:srgbClr val="002060"/>
                </a:solidFill>
                <a:latin typeface="Times New Roman"/>
                <a:ea typeface="Times New Roman"/>
              </a:rPr>
              <a:t>- Đặc điểm của thể loại nhật kí: tính phi hư cấu, sự kết hợp giữa thủ pháp miêu tả với trần thuật trong văn bản khiến cho sự việc trở nên sinh động, cụ thể.</a:t>
            </a:r>
          </a:p>
          <a:p>
            <a:pPr marL="0" marR="21590" indent="0" algn="just">
              <a:lnSpc>
                <a:spcPct val="100000"/>
              </a:lnSpc>
              <a:spcBef>
                <a:spcPts val="0"/>
              </a:spcBef>
              <a:buNone/>
              <a:tabLst>
                <a:tab pos="3889869" algn="l"/>
              </a:tabLst>
            </a:pPr>
            <a:endParaRPr lang="vi-VN" sz="2200">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28956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9817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56"/>
            <a:ext cx="7886700" cy="565244"/>
          </a:xfrm>
        </p:spPr>
        <p:txBody>
          <a:bodyPr>
            <a:normAutofit fontScale="90000"/>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276381" y="990600"/>
            <a:ext cx="8598111" cy="5533030"/>
          </a:xfrm>
          <a:solidFill>
            <a:schemeClr val="bg2"/>
          </a:solidFill>
        </p:spPr>
        <p:txBody>
          <a:bodyPr>
            <a:noAutofit/>
          </a:bodyPr>
          <a:lstStyle/>
          <a:p>
            <a:pPr marL="0" marR="21590" indent="0" algn="just">
              <a:lnSpc>
                <a:spcPct val="100000"/>
              </a:lnSpc>
              <a:spcBef>
                <a:spcPts val="0"/>
              </a:spcBef>
              <a:buNone/>
              <a:tabLst>
                <a:tab pos="3889869" algn="l"/>
              </a:tabLst>
            </a:pPr>
            <a:endParaRPr lang="en-US" sz="3300" b="1">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3300" b="1">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3300" b="1">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3300" b="1">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3300" b="1">
              <a:solidFill>
                <a:srgbClr val="002060"/>
              </a:solidFill>
              <a:latin typeface="Times New Roman"/>
              <a:ea typeface="Times New Roman"/>
            </a:endParaRPr>
          </a:p>
          <a:p>
            <a:pPr marL="0" marR="21590" indent="0" algn="just">
              <a:lnSpc>
                <a:spcPct val="100000"/>
              </a:lnSpc>
              <a:spcBef>
                <a:spcPts val="0"/>
              </a:spcBef>
              <a:buNone/>
              <a:tabLst>
                <a:tab pos="3889869" algn="l"/>
              </a:tabLst>
            </a:pPr>
            <a:endParaRPr lang="en-US" sz="3000" dirty="0">
              <a:solidFill>
                <a:srgbClr val="FF5050"/>
              </a:solidFill>
              <a:latin typeface="Times New Roman"/>
              <a:ea typeface="Times New Roman"/>
            </a:endParaRPr>
          </a:p>
        </p:txBody>
      </p:sp>
      <p:sp>
        <p:nvSpPr>
          <p:cNvPr id="7" name="Snip Diagonal Corner Rectangle 6"/>
          <p:cNvSpPr/>
          <p:nvPr/>
        </p:nvSpPr>
        <p:spPr>
          <a:xfrm>
            <a:off x="310488" y="1434723"/>
            <a:ext cx="2589663" cy="871753"/>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R="21590" algn="ctr">
              <a:tabLst>
                <a:tab pos="3889869" algn="l"/>
              </a:tabLst>
            </a:pPr>
            <a:r>
              <a:rPr lang="en-US" sz="2700" b="1">
                <a:solidFill>
                  <a:prstClr val="white"/>
                </a:solidFill>
                <a:latin typeface="Times New Roman"/>
                <a:ea typeface="Times New Roman"/>
              </a:rPr>
              <a:t>I. Tìm hiểu chung</a:t>
            </a:r>
          </a:p>
        </p:txBody>
      </p:sp>
      <p:sp>
        <p:nvSpPr>
          <p:cNvPr id="8" name="Rounded Rectangle 7"/>
          <p:cNvSpPr/>
          <p:nvPr/>
        </p:nvSpPr>
        <p:spPr>
          <a:xfrm>
            <a:off x="3730959" y="1037230"/>
            <a:ext cx="5104260" cy="7233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r>
              <a:rPr lang="en-US" sz="2900" b="1">
                <a:solidFill>
                  <a:prstClr val="white"/>
                </a:solidFill>
                <a:latin typeface="Times New Roman" pitchFamily="18" charset="0"/>
                <a:cs typeface="Times New Roman" pitchFamily="18" charset="0"/>
              </a:rPr>
              <a:t>1. Kiến thức thể loại</a:t>
            </a:r>
          </a:p>
        </p:txBody>
      </p:sp>
      <p:sp>
        <p:nvSpPr>
          <p:cNvPr id="10" name="Snip Diagonal Corner Rectangle 9"/>
          <p:cNvSpPr/>
          <p:nvPr/>
        </p:nvSpPr>
        <p:spPr>
          <a:xfrm>
            <a:off x="280937" y="3375548"/>
            <a:ext cx="2589663" cy="929752"/>
          </a:xfrm>
          <a:prstGeom prst="snip2Diag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R="21590" algn="ctr">
              <a:tabLst>
                <a:tab pos="3889869" algn="l"/>
              </a:tabLst>
            </a:pPr>
            <a:r>
              <a:rPr lang="en-US" sz="2700" b="1">
                <a:solidFill>
                  <a:prstClr val="white"/>
                </a:solidFill>
                <a:latin typeface="Times New Roman"/>
                <a:ea typeface="Times New Roman"/>
              </a:rPr>
              <a:t>II. Đọc hiểu </a:t>
            </a:r>
          </a:p>
          <a:p>
            <a:pPr marR="21590" algn="ctr">
              <a:tabLst>
                <a:tab pos="3889869" algn="l"/>
              </a:tabLst>
            </a:pPr>
            <a:r>
              <a:rPr lang="en-US" sz="2700" b="1">
                <a:solidFill>
                  <a:prstClr val="white"/>
                </a:solidFill>
                <a:latin typeface="Times New Roman"/>
                <a:ea typeface="Times New Roman"/>
              </a:rPr>
              <a:t>văn bản</a:t>
            </a:r>
            <a:endParaRPr lang="vi-VN" sz="2700" b="1">
              <a:solidFill>
                <a:prstClr val="white"/>
              </a:solidFill>
              <a:latin typeface="Times New Roman"/>
              <a:ea typeface="Times New Roman"/>
            </a:endParaRPr>
          </a:p>
        </p:txBody>
      </p:sp>
      <p:sp>
        <p:nvSpPr>
          <p:cNvPr id="12" name="Snip Diagonal Corner Rectangle 11"/>
          <p:cNvSpPr/>
          <p:nvPr/>
        </p:nvSpPr>
        <p:spPr>
          <a:xfrm>
            <a:off x="310488" y="5410280"/>
            <a:ext cx="2589663" cy="810927"/>
          </a:xfrm>
          <a:prstGeom prst="snip2Diag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R="21590" algn="ctr">
              <a:tabLst>
                <a:tab pos="3889869" algn="l"/>
              </a:tabLst>
            </a:pPr>
            <a:r>
              <a:rPr lang="en-US" sz="2700" b="1">
                <a:solidFill>
                  <a:prstClr val="white"/>
                </a:solidFill>
                <a:latin typeface="Times New Roman"/>
                <a:ea typeface="Times New Roman"/>
              </a:rPr>
              <a:t>III. Tổng kết</a:t>
            </a:r>
          </a:p>
        </p:txBody>
      </p:sp>
      <p:sp>
        <p:nvSpPr>
          <p:cNvPr id="14" name="Rounded Rectangle 13"/>
          <p:cNvSpPr/>
          <p:nvPr/>
        </p:nvSpPr>
        <p:spPr>
          <a:xfrm>
            <a:off x="3730959" y="2819479"/>
            <a:ext cx="5104260" cy="883701"/>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600" b="1">
                <a:solidFill>
                  <a:prstClr val="white"/>
                </a:solidFill>
                <a:latin typeface="Times New Roman" pitchFamily="18" charset="0"/>
                <a:ea typeface="Calibri"/>
                <a:cs typeface="Times New Roman" pitchFamily="18" charset="0"/>
              </a:rPr>
              <a:t>1. Sự kiện và những suy nghĩ, tâm trạng của tác giả</a:t>
            </a:r>
          </a:p>
        </p:txBody>
      </p:sp>
      <p:sp>
        <p:nvSpPr>
          <p:cNvPr id="16" name="Rounded Rectangle 15"/>
          <p:cNvSpPr/>
          <p:nvPr/>
        </p:nvSpPr>
        <p:spPr>
          <a:xfrm>
            <a:off x="3733247" y="4925813"/>
            <a:ext cx="5104261" cy="748351"/>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r>
              <a:rPr lang="en-US" sz="2900" b="1">
                <a:solidFill>
                  <a:prstClr val="white"/>
                </a:solidFill>
                <a:latin typeface="Times New Roman" pitchFamily="18" charset="0"/>
                <a:cs typeface="Times New Roman" pitchFamily="18" charset="0"/>
              </a:rPr>
              <a:t>1. Nội dung</a:t>
            </a:r>
          </a:p>
        </p:txBody>
      </p:sp>
      <p:sp>
        <p:nvSpPr>
          <p:cNvPr id="18" name="Rounded Rectangle 17"/>
          <p:cNvSpPr/>
          <p:nvPr/>
        </p:nvSpPr>
        <p:spPr>
          <a:xfrm>
            <a:off x="3730984" y="1944806"/>
            <a:ext cx="5104261" cy="7233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r>
              <a:rPr lang="en-US" sz="2900" b="1">
                <a:solidFill>
                  <a:prstClr val="white"/>
                </a:solidFill>
                <a:latin typeface="Times New Roman" pitchFamily="18" charset="0"/>
                <a:cs typeface="Times New Roman" pitchFamily="18" charset="0"/>
              </a:rPr>
              <a:t>2. Tác giả, tác phẩm</a:t>
            </a:r>
          </a:p>
        </p:txBody>
      </p:sp>
      <p:sp>
        <p:nvSpPr>
          <p:cNvPr id="19" name="Rounded Rectangle 18"/>
          <p:cNvSpPr/>
          <p:nvPr/>
        </p:nvSpPr>
        <p:spPr>
          <a:xfrm>
            <a:off x="3733247" y="3886200"/>
            <a:ext cx="5104261" cy="83820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600" b="1">
                <a:solidFill>
                  <a:prstClr val="white"/>
                </a:solidFill>
                <a:latin typeface="Times New Roman" pitchFamily="18" charset="0"/>
                <a:ea typeface="Calibri"/>
                <a:cs typeface="Times New Roman" pitchFamily="18" charset="0"/>
              </a:rPr>
              <a:t>2. </a:t>
            </a:r>
            <a:r>
              <a:rPr lang="vi-VN" sz="2600" b="1">
                <a:solidFill>
                  <a:prstClr val="white"/>
                </a:solidFill>
                <a:latin typeface="Times New Roman" pitchFamily="18" charset="0"/>
                <a:ea typeface="Calibri"/>
                <a:cs typeface="Times New Roman" pitchFamily="18" charset="0"/>
              </a:rPr>
              <a:t>Đặc trưng của nhật kí qua đoạn trích</a:t>
            </a:r>
            <a:endParaRPr lang="en-US" sz="2600" b="1">
              <a:solidFill>
                <a:prstClr val="white"/>
              </a:solidFill>
              <a:latin typeface="Times New Roman" pitchFamily="18" charset="0"/>
              <a:ea typeface="Calibri"/>
              <a:cs typeface="Times New Roman" pitchFamily="18" charset="0"/>
            </a:endParaRPr>
          </a:p>
        </p:txBody>
      </p:sp>
      <p:sp>
        <p:nvSpPr>
          <p:cNvPr id="20" name="Rounded Rectangle 19"/>
          <p:cNvSpPr/>
          <p:nvPr/>
        </p:nvSpPr>
        <p:spPr>
          <a:xfrm>
            <a:off x="3720738" y="5795299"/>
            <a:ext cx="5104261" cy="748351"/>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r>
              <a:rPr lang="en-US" sz="2900" b="1">
                <a:solidFill>
                  <a:prstClr val="white"/>
                </a:solidFill>
                <a:latin typeface="Times New Roman" pitchFamily="18" charset="0"/>
                <a:cs typeface="Times New Roman" pitchFamily="18" charset="0"/>
              </a:rPr>
              <a:t>2. Nghệ thuật </a:t>
            </a:r>
          </a:p>
        </p:txBody>
      </p:sp>
      <p:cxnSp>
        <p:nvCxnSpPr>
          <p:cNvPr id="9" name="Straight Arrow Connector 8"/>
          <p:cNvCxnSpPr/>
          <p:nvPr/>
        </p:nvCxnSpPr>
        <p:spPr>
          <a:xfrm flipV="1">
            <a:off x="2900150" y="1398896"/>
            <a:ext cx="820572" cy="4717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a:endCxn id="18" idx="1"/>
          </p:cNvCxnSpPr>
          <p:nvPr/>
        </p:nvCxnSpPr>
        <p:spPr>
          <a:xfrm>
            <a:off x="2900189" y="1870596"/>
            <a:ext cx="830809" cy="435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2900150" y="3261250"/>
            <a:ext cx="820572" cy="57917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0" idx="0"/>
            <a:endCxn id="19" idx="1"/>
          </p:cNvCxnSpPr>
          <p:nvPr/>
        </p:nvCxnSpPr>
        <p:spPr>
          <a:xfrm>
            <a:off x="2870622" y="3840424"/>
            <a:ext cx="862655" cy="464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a:endCxn id="16" idx="1"/>
          </p:cNvCxnSpPr>
          <p:nvPr/>
        </p:nvCxnSpPr>
        <p:spPr>
          <a:xfrm flipV="1">
            <a:off x="2900152" y="5299989"/>
            <a:ext cx="833084" cy="51575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2900150" y="5815663"/>
            <a:ext cx="820572" cy="4054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7692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685800"/>
          </a:xfrm>
        </p:spPr>
        <p:txBody>
          <a:bodyPr>
            <a:normAutofit/>
          </a:bodyPr>
          <a:lstStyle/>
          <a:p>
            <a:pPr algn="ctr"/>
            <a:r>
              <a:rPr lang="en-US" sz="3800" b="1">
                <a:solidFill>
                  <a:srgbClr val="0070C0"/>
                </a:solidFill>
                <a:latin typeface="Times New Roman" pitchFamily="18" charset="0"/>
                <a:cs typeface="Times New Roman" pitchFamily="18" charset="0"/>
              </a:rPr>
              <a:t>NHẬT KÍ ĐẶNG THÙY TRÂM</a:t>
            </a:r>
            <a:endParaRPr lang="en-US" sz="3800" b="1" dirty="0">
              <a:solidFill>
                <a:srgbClr val="0070C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86606" y="990604"/>
            <a:ext cx="2917208" cy="5533031"/>
          </a:xfrm>
          <a:solidFill>
            <a:schemeClr val="accent6">
              <a:lumMod val="40000"/>
              <a:lumOff val="60000"/>
            </a:schemeClr>
          </a:solidFill>
        </p:spPr>
        <p:txBody>
          <a:bodyPr>
            <a:noAutofit/>
          </a:bodyPr>
          <a:lstStyle/>
          <a:p>
            <a:pPr marL="0" indent="0" algn="just">
              <a:lnSpc>
                <a:spcPct val="100000"/>
              </a:lnSpc>
              <a:spcBef>
                <a:spcPts val="0"/>
              </a:spcBef>
              <a:buNone/>
            </a:pPr>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Tìm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hiểu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chung</a:t>
            </a:r>
            <a:r>
              <a:rPr lang="en-US" sz="2400" b="1" dirty="0">
                <a:solidFill>
                  <a:srgbClr val="002060"/>
                </a:solidFill>
                <a:latin typeface="Times New Roman" pitchFamily="18" charset="0"/>
                <a:cs typeface="Times New Roman" pitchFamily="18" charset="0"/>
              </a:rPr>
              <a:t>:</a:t>
            </a:r>
          </a:p>
          <a:p>
            <a:pPr marL="0" indent="0" algn="just">
              <a:lnSpc>
                <a:spcPct val="100000"/>
              </a:lnSpc>
              <a:spcBef>
                <a:spcPts val="0"/>
              </a:spcBef>
              <a:buNone/>
            </a:pPr>
            <a:r>
              <a:rPr lang="en-US" sz="2400" b="1">
                <a:solidFill>
                  <a:srgbClr val="002060"/>
                </a:solidFill>
                <a:latin typeface="Times New Roman" pitchFamily="18" charset="0"/>
                <a:cs typeface="Times New Roman" pitchFamily="18" charset="0"/>
              </a:rPr>
              <a:t>1. Kiến thức thể loại:</a:t>
            </a: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sz="2700" b="1">
              <a:solidFill>
                <a:srgbClr val="002060"/>
              </a:solidFill>
              <a:latin typeface="Times New Roman" pitchFamily="18" charset="0"/>
              <a:cs typeface="Times New Roman" pitchFamily="18" charset="0"/>
            </a:endParaRPr>
          </a:p>
          <a:p>
            <a:pPr marL="0" indent="0" algn="just">
              <a:lnSpc>
                <a:spcPct val="100000"/>
              </a:lnSpc>
              <a:spcBef>
                <a:spcPts val="0"/>
              </a:spcBef>
              <a:buNone/>
            </a:pPr>
            <a:endParaRPr lang="en-US" b="1" dirty="0">
              <a:solidFill>
                <a:srgbClr val="002060"/>
              </a:solidFill>
              <a:latin typeface="UTM Duepuntozero" pitchFamily="18" charset="0"/>
            </a:endParaRPr>
          </a:p>
        </p:txBody>
      </p:sp>
      <p:sp>
        <p:nvSpPr>
          <p:cNvPr id="4" name="Content Placeholder 3"/>
          <p:cNvSpPr>
            <a:spLocks noGrp="1"/>
          </p:cNvSpPr>
          <p:nvPr>
            <p:ph sz="half" idx="2"/>
          </p:nvPr>
        </p:nvSpPr>
        <p:spPr>
          <a:xfrm>
            <a:off x="3306172" y="990600"/>
            <a:ext cx="5568308" cy="5533030"/>
          </a:xfrm>
          <a:solidFill>
            <a:schemeClr val="bg2"/>
          </a:solidFill>
        </p:spPr>
        <p:txBody>
          <a:bodyPr>
            <a:noAutofit/>
          </a:bodyPr>
          <a:lstStyle/>
          <a:p>
            <a:pPr marL="0" marR="21590" indent="0" algn="just">
              <a:lnSpc>
                <a:spcPct val="100000"/>
              </a:lnSpc>
              <a:spcBef>
                <a:spcPts val="0"/>
              </a:spcBef>
              <a:buNone/>
              <a:tabLst>
                <a:tab pos="3889869" algn="l"/>
              </a:tabLst>
            </a:pPr>
            <a:endParaRPr lang="en-US" sz="2400" dirty="0">
              <a:solidFill>
                <a:srgbClr val="002060"/>
              </a:solidFill>
              <a:latin typeface="Times New Roman"/>
              <a:ea typeface="Times New Roman"/>
            </a:endParaRPr>
          </a:p>
        </p:txBody>
      </p:sp>
    </p:spTree>
    <p:extLst>
      <p:ext uri="{BB962C8B-B14F-4D97-AF65-F5344CB8AC3E}">
        <p14:creationId xmlns:p14="http://schemas.microsoft.com/office/powerpoint/2010/main" val="13939787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600" b="1">
                <a:solidFill>
                  <a:srgbClr val="0070C0"/>
                </a:solidFill>
                <a:latin typeface="Times New Roman" pitchFamily="18" charset="0"/>
                <a:cs typeface="Times New Roman" pitchFamily="18" charset="0"/>
              </a:rPr>
              <a:t>NHẬT KÍ ĐẶNG THÙY TRÂM</a:t>
            </a:r>
            <a:endParaRPr lang="en-US" sz="36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293430" y="609600"/>
            <a:ext cx="8543496" cy="605278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17" name="Flowchart: Alternate Process 16"/>
          <p:cNvSpPr/>
          <p:nvPr/>
        </p:nvSpPr>
        <p:spPr>
          <a:xfrm>
            <a:off x="381000" y="1981200"/>
            <a:ext cx="2819400" cy="464820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b="1" smtClean="0">
                <a:solidFill>
                  <a:srgbClr val="002060"/>
                </a:solidFill>
                <a:latin typeface="Times New Roman"/>
                <a:ea typeface="Calibri"/>
                <a:cs typeface="Times New Roman"/>
              </a:rPr>
              <a:t>- Nhật kí: </a:t>
            </a:r>
          </a:p>
          <a:p>
            <a:pPr algn="just"/>
            <a:r>
              <a:rPr lang="en-US" b="1" smtClean="0">
                <a:solidFill>
                  <a:srgbClr val="002060"/>
                </a:solidFill>
                <a:latin typeface="Times New Roman"/>
                <a:ea typeface="Calibri"/>
                <a:cs typeface="Times New Roman"/>
              </a:rPr>
              <a:t>…………………………………………………………………………………………………………</a:t>
            </a:r>
          </a:p>
          <a:p>
            <a:pPr algn="just"/>
            <a:r>
              <a:rPr lang="en-US" b="1" smtClean="0">
                <a:solidFill>
                  <a:srgbClr val="002060"/>
                </a:solidFill>
                <a:latin typeface="Times New Roman"/>
                <a:ea typeface="Calibri"/>
                <a:cs typeface="Times New Roman"/>
              </a:rPr>
              <a:t>- Phóng sự:</a:t>
            </a:r>
          </a:p>
          <a:p>
            <a:pPr algn="just"/>
            <a:r>
              <a:rPr lang="en-US" b="1" smtClean="0">
                <a:solidFill>
                  <a:srgbClr val="002060"/>
                </a:solidFill>
                <a:latin typeface="Times New Roman"/>
                <a:ea typeface="Calibri"/>
                <a:cs typeface="Times New Roman"/>
              </a:rPr>
              <a:t>………………………………………………………………………………………………………….</a:t>
            </a:r>
          </a:p>
          <a:p>
            <a:pPr algn="just"/>
            <a:r>
              <a:rPr lang="en-US" b="1" smtClean="0">
                <a:solidFill>
                  <a:srgbClr val="002060"/>
                </a:solidFill>
                <a:latin typeface="Times New Roman"/>
                <a:ea typeface="Calibri"/>
                <a:cs typeface="Times New Roman"/>
              </a:rPr>
              <a:t>- Hồi kí:</a:t>
            </a:r>
          </a:p>
          <a:p>
            <a:pPr algn="just"/>
            <a:r>
              <a:rPr lang="en-US" b="1" smtClean="0">
                <a:solidFill>
                  <a:srgbClr val="002060"/>
                </a:solidFill>
                <a:latin typeface="Times New Roman"/>
                <a:ea typeface="Calibri"/>
                <a:cs typeface="Times New Roman"/>
              </a:rPr>
              <a:t>…………………………………………………………………………………………………………</a:t>
            </a:r>
          </a:p>
        </p:txBody>
      </p:sp>
      <p:sp>
        <p:nvSpPr>
          <p:cNvPr id="22" name="Flowchart: Alternate Process 21"/>
          <p:cNvSpPr/>
          <p:nvPr/>
        </p:nvSpPr>
        <p:spPr>
          <a:xfrm>
            <a:off x="3352800" y="1981200"/>
            <a:ext cx="5410200" cy="464820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mtClean="0">
                <a:solidFill>
                  <a:srgbClr val="FF0000"/>
                </a:solidFill>
                <a:latin typeface="Times New Roman" pitchFamily="18" charset="0"/>
                <a:cs typeface="Times New Roman" pitchFamily="18" charset="0"/>
              </a:rPr>
              <a:t>           </a:t>
            </a:r>
            <a:r>
              <a:rPr lang="vi-VN" smtClean="0">
                <a:solidFill>
                  <a:srgbClr val="FF0000"/>
                </a:solidFill>
                <a:latin typeface="Times New Roman" pitchFamily="18" charset="0"/>
                <a:cs typeface="Times New Roman" pitchFamily="18" charset="0"/>
              </a:rPr>
              <a:t>Ghi </a:t>
            </a:r>
            <a:r>
              <a:rPr lang="vi-VN">
                <a:solidFill>
                  <a:srgbClr val="FF0000"/>
                </a:solidFill>
                <a:latin typeface="Times New Roman" pitchFamily="18" charset="0"/>
                <a:cs typeface="Times New Roman" pitchFamily="18" charset="0"/>
              </a:rPr>
              <a:t>chép kịp thời, cụ thể những sự việc, con người nhằm làm sáng tỏ trước công luận về vấn đề đặt ra từ bài viết. Vấn đề đó thường liên quan đến hoạt động và số phận của một hoặc nhiều người, có ý nghĩa thời sự đối với xã hội.</a:t>
            </a:r>
          </a:p>
          <a:p>
            <a:pPr algn="just"/>
            <a:r>
              <a:rPr lang="en-US" smtClean="0">
                <a:solidFill>
                  <a:srgbClr val="FF0000"/>
                </a:solidFill>
                <a:latin typeface="Times New Roman" pitchFamily="18" charset="0"/>
                <a:cs typeface="Times New Roman" pitchFamily="18" charset="0"/>
              </a:rPr>
              <a:t>            </a:t>
            </a:r>
            <a:r>
              <a:rPr lang="vi-VN" smtClean="0">
                <a:solidFill>
                  <a:srgbClr val="FF0000"/>
                </a:solidFill>
                <a:latin typeface="Times New Roman" pitchFamily="18" charset="0"/>
                <a:cs typeface="Times New Roman" pitchFamily="18" charset="0"/>
              </a:rPr>
              <a:t>Ghi </a:t>
            </a:r>
            <a:r>
              <a:rPr lang="vi-VN">
                <a:solidFill>
                  <a:srgbClr val="FF0000"/>
                </a:solidFill>
                <a:latin typeface="Times New Roman" pitchFamily="18" charset="0"/>
                <a:cs typeface="Times New Roman" pitchFamily="18" charset="0"/>
              </a:rPr>
              <a:t>lại những sự kiện đã xảy ra trong quá khứ mà tác giả là người trực tiếp tham gia hoặc chứng kiến. Dù là những ghi chép cá nhân nhưng hồi kí cần bảo đảm tính khách quan, chính xác về sự kiện, nhân vật, thời gian, địa điểm…</a:t>
            </a:r>
          </a:p>
          <a:p>
            <a:pPr algn="just"/>
            <a:r>
              <a:rPr lang="en-US" smtClean="0">
                <a:solidFill>
                  <a:srgbClr val="FF0000"/>
                </a:solidFill>
                <a:latin typeface="Times New Roman" pitchFamily="18" charset="0"/>
                <a:cs typeface="Times New Roman" pitchFamily="18" charset="0"/>
              </a:rPr>
              <a:t>            </a:t>
            </a:r>
            <a:r>
              <a:rPr lang="vi-VN" smtClean="0">
                <a:solidFill>
                  <a:srgbClr val="FF0000"/>
                </a:solidFill>
                <a:latin typeface="Times New Roman" pitchFamily="18" charset="0"/>
                <a:cs typeface="Times New Roman" pitchFamily="18" charset="0"/>
              </a:rPr>
              <a:t>Ghi </a:t>
            </a:r>
            <a:r>
              <a:rPr lang="vi-VN">
                <a:solidFill>
                  <a:srgbClr val="FF0000"/>
                </a:solidFill>
                <a:latin typeface="Times New Roman" pitchFamily="18" charset="0"/>
                <a:cs typeface="Times New Roman" pitchFamily="18" charset="0"/>
              </a:rPr>
              <a:t>chép theo thứ tự ngày, tháng về những sự kiện của đời sống mà tác giả là người trực tiếp tham gia hay chứng kiến, thường bộc lộ suy nghĩ, thái độ và đánh giá của người viết về con người, cuộc đời và chính bản thân mình.</a:t>
            </a:r>
          </a:p>
        </p:txBody>
      </p:sp>
      <p:sp>
        <p:nvSpPr>
          <p:cNvPr id="3" name="Cloud 2"/>
          <p:cNvSpPr/>
          <p:nvPr/>
        </p:nvSpPr>
        <p:spPr>
          <a:xfrm>
            <a:off x="1828800" y="609600"/>
            <a:ext cx="5948440" cy="68580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30" tIns="45720" rIns="91430" bIns="45720" rtlCol="0" anchor="ctr"/>
          <a:lstStyle/>
          <a:p>
            <a:pPr algn="ctr"/>
            <a:r>
              <a:rPr lang="en-US" sz="2800" b="1">
                <a:latin typeface="Times New Roman" pitchFamily="18" charset="0"/>
                <a:cs typeface="Times New Roman" pitchFamily="18" charset="0"/>
              </a:rPr>
              <a:t>Đi tìm tri thức</a:t>
            </a:r>
          </a:p>
        </p:txBody>
      </p:sp>
      <p:sp>
        <p:nvSpPr>
          <p:cNvPr id="4" name="Oval 3"/>
          <p:cNvSpPr/>
          <p:nvPr/>
        </p:nvSpPr>
        <p:spPr>
          <a:xfrm>
            <a:off x="609600" y="1298243"/>
            <a:ext cx="236220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600" b="1">
                <a:solidFill>
                  <a:srgbClr val="002060"/>
                </a:solidFill>
                <a:latin typeface="Times New Roman" pitchFamily="18" charset="0"/>
                <a:cs typeface="Times New Roman" pitchFamily="18" charset="0"/>
              </a:rPr>
              <a:t>A</a:t>
            </a:r>
          </a:p>
        </p:txBody>
      </p:sp>
      <p:sp>
        <p:nvSpPr>
          <p:cNvPr id="5" name="Oval 4"/>
          <p:cNvSpPr/>
          <p:nvPr/>
        </p:nvSpPr>
        <p:spPr>
          <a:xfrm>
            <a:off x="4874382" y="1298243"/>
            <a:ext cx="236704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600" b="1">
                <a:solidFill>
                  <a:srgbClr val="FF0000"/>
                </a:solidFill>
                <a:latin typeface="Times New Roman" pitchFamily="18" charset="0"/>
                <a:cs typeface="Times New Roman" pitchFamily="18" charset="0"/>
              </a:rPr>
              <a:t>B</a:t>
            </a:r>
          </a:p>
        </p:txBody>
      </p:sp>
      <p:sp>
        <p:nvSpPr>
          <p:cNvPr id="6" name="Oval 5"/>
          <p:cNvSpPr/>
          <p:nvPr/>
        </p:nvSpPr>
        <p:spPr>
          <a:xfrm>
            <a:off x="3577041" y="2245126"/>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smtClean="0"/>
          </a:p>
          <a:p>
            <a:pPr algn="ctr"/>
            <a:r>
              <a:rPr lang="en-US" b="1" smtClean="0">
                <a:latin typeface="Times New Roman" pitchFamily="18" charset="0"/>
                <a:cs typeface="Times New Roman" pitchFamily="18" charset="0"/>
              </a:rPr>
              <a:t>B1</a:t>
            </a:r>
            <a:r>
              <a:rPr lang="en-US"/>
              <a:t>.</a:t>
            </a:r>
          </a:p>
        </p:txBody>
      </p:sp>
      <p:sp>
        <p:nvSpPr>
          <p:cNvPr id="18" name="Oval 17"/>
          <p:cNvSpPr/>
          <p:nvPr/>
        </p:nvSpPr>
        <p:spPr>
          <a:xfrm>
            <a:off x="3577323" y="3635991"/>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smtClean="0"/>
          </a:p>
          <a:p>
            <a:pPr algn="ctr"/>
            <a:r>
              <a:rPr lang="en-US" b="1" smtClean="0">
                <a:latin typeface="Times New Roman" pitchFamily="18" charset="0"/>
                <a:cs typeface="Times New Roman" pitchFamily="18" charset="0"/>
              </a:rPr>
              <a:t>B2</a:t>
            </a:r>
            <a:r>
              <a:rPr lang="en-US" smtClean="0"/>
              <a:t>.</a:t>
            </a:r>
            <a:endParaRPr lang="en-US"/>
          </a:p>
        </p:txBody>
      </p:sp>
      <p:sp>
        <p:nvSpPr>
          <p:cNvPr id="19" name="Oval 18"/>
          <p:cNvSpPr/>
          <p:nvPr/>
        </p:nvSpPr>
        <p:spPr>
          <a:xfrm>
            <a:off x="3619252" y="4954137"/>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mtClean="0"/>
              <a:t>        </a:t>
            </a:r>
          </a:p>
          <a:p>
            <a:pPr algn="ctr"/>
            <a:r>
              <a:rPr lang="en-US" b="1" smtClean="0">
                <a:latin typeface="Times New Roman" pitchFamily="18" charset="0"/>
                <a:cs typeface="Times New Roman" pitchFamily="18" charset="0"/>
              </a:rPr>
              <a:t>B3</a:t>
            </a:r>
            <a:r>
              <a:rPr lang="en-US" smtClean="0"/>
              <a:t>.</a:t>
            </a:r>
            <a:endParaRPr lang="en-US"/>
          </a:p>
        </p:txBody>
      </p:sp>
    </p:spTree>
    <p:extLst>
      <p:ext uri="{BB962C8B-B14F-4D97-AF65-F5344CB8AC3E}">
        <p14:creationId xmlns:p14="http://schemas.microsoft.com/office/powerpoint/2010/main" val="31736710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600" b="1">
                <a:solidFill>
                  <a:srgbClr val="0070C0"/>
                </a:solidFill>
                <a:latin typeface="Times New Roman" pitchFamily="18" charset="0"/>
                <a:cs typeface="Times New Roman" pitchFamily="18" charset="0"/>
              </a:rPr>
              <a:t>NHẬT KÍ ĐẶNG THÙY TRÂM</a:t>
            </a:r>
            <a:endParaRPr lang="en-US" sz="36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293430" y="609600"/>
            <a:ext cx="8543496" cy="605278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22" name="Flowchart: Alternate Process 21"/>
          <p:cNvSpPr/>
          <p:nvPr/>
        </p:nvSpPr>
        <p:spPr>
          <a:xfrm>
            <a:off x="381000" y="1600200"/>
            <a:ext cx="8382000" cy="502920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vi-VN" sz="2300">
                <a:solidFill>
                  <a:srgbClr val="002060"/>
                </a:solidFill>
                <a:latin typeface="Times New Roman" pitchFamily="18" charset="0"/>
                <a:cs typeface="Times New Roman" pitchFamily="18" charset="0"/>
              </a:rPr>
              <a:t>- Nhật kí </a:t>
            </a:r>
            <a:r>
              <a:rPr lang="vi-VN" sz="2300" u="sng">
                <a:solidFill>
                  <a:srgbClr val="002060"/>
                </a:solidFill>
                <a:latin typeface="Times New Roman" pitchFamily="18" charset="0"/>
                <a:cs typeface="Times New Roman" pitchFamily="18" charset="0"/>
              </a:rPr>
              <a:t>ghi chép theo thứ tự ngày, tháng</a:t>
            </a:r>
            <a:r>
              <a:rPr lang="vi-VN" sz="2300">
                <a:solidFill>
                  <a:srgbClr val="002060"/>
                </a:solidFill>
                <a:latin typeface="Times New Roman" pitchFamily="18" charset="0"/>
                <a:cs typeface="Times New Roman" pitchFamily="18" charset="0"/>
              </a:rPr>
              <a:t> về những </a:t>
            </a:r>
            <a:r>
              <a:rPr lang="vi-VN" sz="2300" u="sng">
                <a:solidFill>
                  <a:srgbClr val="002060"/>
                </a:solidFill>
                <a:latin typeface="Times New Roman" pitchFamily="18" charset="0"/>
                <a:cs typeface="Times New Roman" pitchFamily="18" charset="0"/>
              </a:rPr>
              <a:t>sự kiện</a:t>
            </a:r>
            <a:r>
              <a:rPr lang="vi-VN" sz="2300">
                <a:solidFill>
                  <a:srgbClr val="002060"/>
                </a:solidFill>
                <a:latin typeface="Times New Roman" pitchFamily="18" charset="0"/>
                <a:cs typeface="Times New Roman" pitchFamily="18" charset="0"/>
              </a:rPr>
              <a:t> của đời sống mà tác giả là người trực tiếp tham gia hay chứng kiến, thường </a:t>
            </a:r>
            <a:r>
              <a:rPr lang="vi-VN" sz="2300" u="sng">
                <a:solidFill>
                  <a:srgbClr val="002060"/>
                </a:solidFill>
                <a:latin typeface="Times New Roman" pitchFamily="18" charset="0"/>
                <a:cs typeface="Times New Roman" pitchFamily="18" charset="0"/>
              </a:rPr>
              <a:t>bộc lộ suy nghĩ, thái độ và đánh giá của người viết</a:t>
            </a:r>
            <a:r>
              <a:rPr lang="vi-VN" sz="2300">
                <a:solidFill>
                  <a:srgbClr val="002060"/>
                </a:solidFill>
                <a:latin typeface="Times New Roman" pitchFamily="18" charset="0"/>
                <a:cs typeface="Times New Roman" pitchFamily="18" charset="0"/>
              </a:rPr>
              <a:t> về con người, cuộc đời và chính bản thân mình.</a:t>
            </a:r>
          </a:p>
          <a:p>
            <a:pPr algn="just"/>
            <a:r>
              <a:rPr lang="vi-VN" sz="2300">
                <a:solidFill>
                  <a:srgbClr val="002060"/>
                </a:solidFill>
                <a:latin typeface="Times New Roman" pitchFamily="18" charset="0"/>
                <a:cs typeface="Times New Roman" pitchFamily="18" charset="0"/>
              </a:rPr>
              <a:t>- Phóng sự </a:t>
            </a:r>
            <a:r>
              <a:rPr lang="vi-VN" sz="2300" u="sng">
                <a:solidFill>
                  <a:srgbClr val="002060"/>
                </a:solidFill>
                <a:latin typeface="Times New Roman" pitchFamily="18" charset="0"/>
                <a:cs typeface="Times New Roman" pitchFamily="18" charset="0"/>
              </a:rPr>
              <a:t>ghi chép kịp thời, cụ thể</a:t>
            </a:r>
            <a:r>
              <a:rPr lang="vi-VN" sz="2300">
                <a:solidFill>
                  <a:srgbClr val="002060"/>
                </a:solidFill>
                <a:latin typeface="Times New Roman" pitchFamily="18" charset="0"/>
                <a:cs typeface="Times New Roman" pitchFamily="18" charset="0"/>
              </a:rPr>
              <a:t> những sự việc, con người nhằm làm sáng tỏ trước công luận về vấn đề đặt ra từ bài viết. Vấn đề đó thường liên quan đến hoạt động và số phận của một hoặc nhiều người, </a:t>
            </a:r>
            <a:r>
              <a:rPr lang="vi-VN" sz="2300" u="sng">
                <a:solidFill>
                  <a:srgbClr val="002060"/>
                </a:solidFill>
                <a:latin typeface="Times New Roman" pitchFamily="18" charset="0"/>
                <a:cs typeface="Times New Roman" pitchFamily="18" charset="0"/>
              </a:rPr>
              <a:t>có ý nghĩa thời sự đối với xã hội</a:t>
            </a:r>
            <a:r>
              <a:rPr lang="vi-VN" sz="2300">
                <a:solidFill>
                  <a:srgbClr val="002060"/>
                </a:solidFill>
                <a:latin typeface="Times New Roman" pitchFamily="18" charset="0"/>
                <a:cs typeface="Times New Roman" pitchFamily="18" charset="0"/>
              </a:rPr>
              <a:t>.</a:t>
            </a:r>
          </a:p>
          <a:p>
            <a:pPr algn="just"/>
            <a:r>
              <a:rPr lang="vi-VN" sz="2300">
                <a:solidFill>
                  <a:srgbClr val="002060"/>
                </a:solidFill>
                <a:latin typeface="Times New Roman" pitchFamily="18" charset="0"/>
                <a:cs typeface="Times New Roman" pitchFamily="18" charset="0"/>
              </a:rPr>
              <a:t>- Hồi kí </a:t>
            </a:r>
            <a:r>
              <a:rPr lang="vi-VN" sz="2300" u="sng">
                <a:solidFill>
                  <a:srgbClr val="002060"/>
                </a:solidFill>
                <a:latin typeface="Times New Roman" pitchFamily="18" charset="0"/>
                <a:cs typeface="Times New Roman" pitchFamily="18" charset="0"/>
              </a:rPr>
              <a:t>ghi lại những sự kiện đã xảy ra trong quá khứ</a:t>
            </a:r>
            <a:r>
              <a:rPr lang="vi-VN" sz="2300">
                <a:solidFill>
                  <a:srgbClr val="002060"/>
                </a:solidFill>
                <a:latin typeface="Times New Roman" pitchFamily="18" charset="0"/>
                <a:cs typeface="Times New Roman" pitchFamily="18" charset="0"/>
              </a:rPr>
              <a:t> mà tác giả là người trực tiếp tham gia hoặc chứng kiến. Dù là những ghi chép cá nhân nhưng hồi kí cần </a:t>
            </a:r>
            <a:r>
              <a:rPr lang="vi-VN" sz="2300" u="sng">
                <a:solidFill>
                  <a:srgbClr val="002060"/>
                </a:solidFill>
                <a:latin typeface="Times New Roman" pitchFamily="18" charset="0"/>
                <a:cs typeface="Times New Roman" pitchFamily="18" charset="0"/>
              </a:rPr>
              <a:t>bảo đảm tính khách quan, chính xác</a:t>
            </a:r>
            <a:r>
              <a:rPr lang="vi-VN" sz="2300">
                <a:solidFill>
                  <a:srgbClr val="002060"/>
                </a:solidFill>
                <a:latin typeface="Times New Roman" pitchFamily="18" charset="0"/>
                <a:cs typeface="Times New Roman" pitchFamily="18" charset="0"/>
              </a:rPr>
              <a:t> về sự kiện, nhân vật, thời gian, địa điểm…</a:t>
            </a:r>
          </a:p>
        </p:txBody>
      </p:sp>
      <p:sp>
        <p:nvSpPr>
          <p:cNvPr id="3" name="Cloud 2"/>
          <p:cNvSpPr/>
          <p:nvPr/>
        </p:nvSpPr>
        <p:spPr>
          <a:xfrm>
            <a:off x="1371600" y="609600"/>
            <a:ext cx="6629400" cy="91440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30" tIns="45720" rIns="91430" bIns="45720" rtlCol="0" anchor="ctr"/>
          <a:lstStyle/>
          <a:p>
            <a:pPr algn="ctr"/>
            <a:r>
              <a:rPr lang="en-US" sz="2800" b="1">
                <a:solidFill>
                  <a:prstClr val="white"/>
                </a:solidFill>
                <a:latin typeface="Times New Roman" pitchFamily="18" charset="0"/>
                <a:cs typeface="Times New Roman" pitchFamily="18" charset="0"/>
              </a:rPr>
              <a:t>a. Nhật kí, phóng sự, hồi kí</a:t>
            </a:r>
          </a:p>
        </p:txBody>
      </p:sp>
    </p:spTree>
    <p:extLst>
      <p:ext uri="{BB962C8B-B14F-4D97-AF65-F5344CB8AC3E}">
        <p14:creationId xmlns:p14="http://schemas.microsoft.com/office/powerpoint/2010/main" val="1025273450"/>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600" b="1">
                <a:solidFill>
                  <a:srgbClr val="0070C0"/>
                </a:solidFill>
                <a:latin typeface="Times New Roman" pitchFamily="18" charset="0"/>
                <a:cs typeface="Times New Roman" pitchFamily="18" charset="0"/>
              </a:rPr>
              <a:t>NHẬT KÍ ĐẶNG THÙY TRÂM</a:t>
            </a:r>
            <a:endParaRPr lang="en-US" sz="36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293430" y="609600"/>
            <a:ext cx="8543496" cy="605278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17" name="Flowchart: Alternate Process 16"/>
          <p:cNvSpPr/>
          <p:nvPr/>
        </p:nvSpPr>
        <p:spPr>
          <a:xfrm>
            <a:off x="381000" y="1831694"/>
            <a:ext cx="2819400" cy="479775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b="1" smtClean="0">
                <a:solidFill>
                  <a:srgbClr val="002060"/>
                </a:solidFill>
                <a:latin typeface="Times New Roman"/>
                <a:ea typeface="Calibri"/>
                <a:cs typeface="Times New Roman"/>
              </a:rPr>
              <a:t>- Điểm </a:t>
            </a:r>
            <a:r>
              <a:rPr lang="en-US" b="1">
                <a:solidFill>
                  <a:srgbClr val="002060"/>
                </a:solidFill>
                <a:latin typeface="Times New Roman"/>
                <a:ea typeface="Calibri"/>
                <a:cs typeface="Times New Roman"/>
              </a:rPr>
              <a:t>chung</a:t>
            </a:r>
            <a:r>
              <a:rPr lang="en-US" b="1" smtClean="0">
                <a:solidFill>
                  <a:srgbClr val="002060"/>
                </a:solidFill>
                <a:latin typeface="Times New Roman"/>
                <a:ea typeface="Calibri"/>
                <a:cs typeface="Times New Roman"/>
              </a:rPr>
              <a:t>:</a:t>
            </a:r>
          </a:p>
          <a:p>
            <a:pPr algn="just"/>
            <a:r>
              <a:rPr lang="en-US" b="1" smtClean="0">
                <a:solidFill>
                  <a:srgbClr val="FF0000"/>
                </a:solidFill>
                <a:latin typeface="Times New Roman"/>
                <a:ea typeface="Calibri"/>
                <a:cs typeface="Times New Roman"/>
              </a:rPr>
              <a:t>……………………………………………………………………………...</a:t>
            </a:r>
          </a:p>
          <a:p>
            <a:pPr algn="just"/>
            <a:r>
              <a:rPr lang="en-US" b="1" smtClean="0">
                <a:solidFill>
                  <a:srgbClr val="002060"/>
                </a:solidFill>
                <a:latin typeface="Times New Roman"/>
                <a:ea typeface="Calibri"/>
                <a:cs typeface="Times New Roman"/>
              </a:rPr>
              <a:t>- Điểm riêng:</a:t>
            </a:r>
          </a:p>
          <a:p>
            <a:pPr algn="just"/>
            <a:r>
              <a:rPr lang="en-US" b="1" smtClean="0">
                <a:solidFill>
                  <a:srgbClr val="FF0000"/>
                </a:solidFill>
                <a:latin typeface="Times New Roman"/>
                <a:ea typeface="Calibri"/>
                <a:cs typeface="Times New Roman"/>
              </a:rPr>
              <a:t>+ Nhật kí: </a:t>
            </a:r>
          </a:p>
          <a:p>
            <a:pPr algn="just"/>
            <a:r>
              <a:rPr lang="en-US" b="1" smtClean="0">
                <a:solidFill>
                  <a:srgbClr val="FF0000"/>
                </a:solidFill>
                <a:latin typeface="Times New Roman"/>
                <a:ea typeface="Calibri"/>
                <a:cs typeface="Times New Roman"/>
              </a:rPr>
              <a:t>………………………………………………………………………………</a:t>
            </a:r>
          </a:p>
          <a:p>
            <a:pPr algn="just"/>
            <a:r>
              <a:rPr lang="en-US" b="1" smtClean="0">
                <a:solidFill>
                  <a:srgbClr val="FF0000"/>
                </a:solidFill>
                <a:latin typeface="Times New Roman"/>
                <a:ea typeface="Calibri"/>
                <a:cs typeface="Times New Roman"/>
              </a:rPr>
              <a:t>+ Phóng sự:</a:t>
            </a:r>
          </a:p>
          <a:p>
            <a:pPr algn="just"/>
            <a:r>
              <a:rPr lang="en-US" b="1" smtClean="0">
                <a:solidFill>
                  <a:srgbClr val="FF0000"/>
                </a:solidFill>
                <a:latin typeface="Times New Roman"/>
                <a:ea typeface="Calibri"/>
                <a:cs typeface="Times New Roman"/>
              </a:rPr>
              <a:t>………………………………………………………………………………</a:t>
            </a:r>
          </a:p>
          <a:p>
            <a:pPr algn="just"/>
            <a:r>
              <a:rPr lang="en-US" b="1" smtClean="0">
                <a:solidFill>
                  <a:srgbClr val="FF0000"/>
                </a:solidFill>
                <a:latin typeface="Times New Roman"/>
                <a:ea typeface="Calibri"/>
                <a:cs typeface="Times New Roman"/>
              </a:rPr>
              <a:t>+ Hồi kí:</a:t>
            </a:r>
          </a:p>
          <a:p>
            <a:pPr algn="just"/>
            <a:r>
              <a:rPr lang="en-US" b="1" smtClean="0">
                <a:solidFill>
                  <a:srgbClr val="FF0000"/>
                </a:solidFill>
                <a:latin typeface="Times New Roman"/>
                <a:ea typeface="Calibri"/>
                <a:cs typeface="Times New Roman"/>
              </a:rPr>
              <a:t>………………………………………………………………………………</a:t>
            </a:r>
          </a:p>
        </p:txBody>
      </p:sp>
      <p:sp>
        <p:nvSpPr>
          <p:cNvPr id="22" name="Flowchart: Alternate Process 21"/>
          <p:cNvSpPr/>
          <p:nvPr/>
        </p:nvSpPr>
        <p:spPr>
          <a:xfrm>
            <a:off x="3352800" y="1831694"/>
            <a:ext cx="5410200" cy="479775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lnSpc>
                <a:spcPts val="2220"/>
              </a:lnSpc>
            </a:pPr>
            <a:r>
              <a:rPr lang="en-US" sz="2200">
                <a:solidFill>
                  <a:srgbClr val="FF0000"/>
                </a:solidFill>
                <a:latin typeface="Times New Roman" pitchFamily="18" charset="0"/>
                <a:cs typeface="Times New Roman" pitchFamily="18" charset="0"/>
              </a:rPr>
              <a:t>            </a:t>
            </a:r>
            <a:r>
              <a:rPr lang="vi-VN" sz="2200">
                <a:solidFill>
                  <a:srgbClr val="FF0000"/>
                </a:solidFill>
                <a:latin typeface="Times New Roman" pitchFamily="18" charset="0"/>
                <a:cs typeface="Times New Roman" pitchFamily="18" charset="0"/>
              </a:rPr>
              <a:t>Người viết kể lại những sự kiện dựa trên ấn tượng, hồi ức của cá nhân.</a:t>
            </a:r>
          </a:p>
          <a:p>
            <a:pPr algn="just">
              <a:lnSpc>
                <a:spcPts val="2220"/>
              </a:lnSpc>
            </a:pPr>
            <a:r>
              <a:rPr lang="en-US" sz="2200">
                <a:solidFill>
                  <a:srgbClr val="FF0000"/>
                </a:solidFill>
                <a:latin typeface="Times New Roman" pitchFamily="18" charset="0"/>
                <a:cs typeface="Times New Roman" pitchFamily="18" charset="0"/>
              </a:rPr>
              <a:t>            </a:t>
            </a:r>
          </a:p>
          <a:p>
            <a:pPr algn="just">
              <a:lnSpc>
                <a:spcPts val="2220"/>
              </a:lnSpc>
            </a:pPr>
            <a:r>
              <a:rPr lang="en-US" sz="2200">
                <a:solidFill>
                  <a:srgbClr val="FF0000"/>
                </a:solidFill>
                <a:latin typeface="Times New Roman" pitchFamily="18" charset="0"/>
                <a:cs typeface="Times New Roman" pitchFamily="18" charset="0"/>
              </a:rPr>
              <a:t>            K</a:t>
            </a:r>
            <a:r>
              <a:rPr lang="vi-VN" sz="2200">
                <a:solidFill>
                  <a:srgbClr val="FF0000"/>
                </a:solidFill>
                <a:latin typeface="Times New Roman" pitchFamily="18" charset="0"/>
                <a:cs typeface="Times New Roman" pitchFamily="18" charset="0"/>
              </a:rPr>
              <a:t>ết hợp giữa tính phi hư cấu với một số thủ pháp nghệ thuật như miêu tả, trần thuật...</a:t>
            </a:r>
          </a:p>
          <a:p>
            <a:pPr algn="just">
              <a:lnSpc>
                <a:spcPts val="2220"/>
              </a:lnSpc>
            </a:pPr>
            <a:r>
              <a:rPr lang="en-US" sz="2200">
                <a:solidFill>
                  <a:srgbClr val="FF0000"/>
                </a:solidFill>
                <a:latin typeface="Times New Roman" pitchFamily="18" charset="0"/>
                <a:cs typeface="Times New Roman" pitchFamily="18" charset="0"/>
              </a:rPr>
              <a:t>             </a:t>
            </a:r>
          </a:p>
          <a:p>
            <a:pPr algn="just">
              <a:lnSpc>
                <a:spcPts val="2220"/>
              </a:lnSpc>
            </a:pPr>
            <a:r>
              <a:rPr lang="en-US" sz="2200">
                <a:solidFill>
                  <a:srgbClr val="FF0000"/>
                </a:solidFill>
                <a:latin typeface="Times New Roman" pitchFamily="18" charset="0"/>
                <a:cs typeface="Times New Roman" pitchFamily="18" charset="0"/>
              </a:rPr>
              <a:t>            </a:t>
            </a:r>
            <a:r>
              <a:rPr lang="vi-VN" sz="2200">
                <a:solidFill>
                  <a:srgbClr val="FF0000"/>
                </a:solidFill>
                <a:latin typeface="Times New Roman" pitchFamily="18" charset="0"/>
                <a:cs typeface="Times New Roman" pitchFamily="18" charset="0"/>
              </a:rPr>
              <a:t>Người viết thường ghi lại sự kiện, cảm nghĩ “vừa mới xảy ra” của cá nhân, sử dụng hình thức trần thuật ngôi thứ nhất, số ít.</a:t>
            </a:r>
          </a:p>
          <a:p>
            <a:pPr algn="just">
              <a:lnSpc>
                <a:spcPts val="2220"/>
              </a:lnSpc>
            </a:pPr>
            <a:r>
              <a:rPr lang="en-US" sz="2200">
                <a:solidFill>
                  <a:srgbClr val="FF0000"/>
                </a:solidFill>
                <a:latin typeface="Times New Roman" pitchFamily="18" charset="0"/>
                <a:cs typeface="Times New Roman" pitchFamily="18" charset="0"/>
              </a:rPr>
              <a:t>             </a:t>
            </a:r>
          </a:p>
          <a:p>
            <a:pPr algn="just">
              <a:lnSpc>
                <a:spcPts val="2220"/>
              </a:lnSpc>
            </a:pPr>
            <a:r>
              <a:rPr lang="en-US" sz="2200">
                <a:solidFill>
                  <a:srgbClr val="FF0000"/>
                </a:solidFill>
                <a:latin typeface="Times New Roman" pitchFamily="18" charset="0"/>
                <a:cs typeface="Times New Roman" pitchFamily="18" charset="0"/>
              </a:rPr>
              <a:t>            </a:t>
            </a:r>
            <a:r>
              <a:rPr lang="vi-VN" sz="2200">
                <a:solidFill>
                  <a:srgbClr val="FF0000"/>
                </a:solidFill>
                <a:latin typeface="Times New Roman" pitchFamily="18" charset="0"/>
                <a:cs typeface="Times New Roman" pitchFamily="18" charset="0"/>
              </a:rPr>
              <a:t>Người viết bám sát hiện thực đời sống, phát hiện những sự việc, vấn đề gay cấn, có ý nghĩa thời sự để điều tra, phỏng vấn, đối thoại, ghi chép...</a:t>
            </a:r>
          </a:p>
          <a:p>
            <a:pPr algn="just">
              <a:lnSpc>
                <a:spcPts val="2220"/>
              </a:lnSpc>
            </a:pPr>
            <a:r>
              <a:rPr lang="en-US" sz="2200">
                <a:solidFill>
                  <a:srgbClr val="FF0000"/>
                </a:solidFill>
                <a:latin typeface="Times New Roman" pitchFamily="18" charset="0"/>
                <a:cs typeface="Times New Roman" pitchFamily="18" charset="0"/>
              </a:rPr>
              <a:t>             </a:t>
            </a:r>
            <a:endParaRPr lang="vi-VN" sz="2200">
              <a:solidFill>
                <a:srgbClr val="FF0000"/>
              </a:solidFill>
              <a:latin typeface="Times New Roman" pitchFamily="18" charset="0"/>
              <a:cs typeface="Times New Roman" pitchFamily="18" charset="0"/>
            </a:endParaRPr>
          </a:p>
        </p:txBody>
      </p:sp>
      <p:sp>
        <p:nvSpPr>
          <p:cNvPr id="3" name="Cloud 2"/>
          <p:cNvSpPr/>
          <p:nvPr/>
        </p:nvSpPr>
        <p:spPr>
          <a:xfrm>
            <a:off x="1828800" y="609600"/>
            <a:ext cx="5948440" cy="53340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30" tIns="45720" rIns="91430" bIns="45720" rtlCol="0" anchor="ctr"/>
          <a:lstStyle/>
          <a:p>
            <a:pPr algn="ctr"/>
            <a:r>
              <a:rPr lang="en-US" sz="2800" b="1">
                <a:solidFill>
                  <a:prstClr val="white"/>
                </a:solidFill>
                <a:latin typeface="Times New Roman" pitchFamily="18" charset="0"/>
                <a:cs typeface="Times New Roman" pitchFamily="18" charset="0"/>
              </a:rPr>
              <a:t>Đi tìm tri thức</a:t>
            </a:r>
          </a:p>
        </p:txBody>
      </p:sp>
      <p:sp>
        <p:nvSpPr>
          <p:cNvPr id="4" name="Oval 3"/>
          <p:cNvSpPr/>
          <p:nvPr/>
        </p:nvSpPr>
        <p:spPr>
          <a:xfrm>
            <a:off x="609600" y="1143113"/>
            <a:ext cx="2362200" cy="5333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600" b="1">
                <a:solidFill>
                  <a:srgbClr val="FF0000"/>
                </a:solidFill>
                <a:latin typeface="Times New Roman" pitchFamily="18" charset="0"/>
                <a:cs typeface="Times New Roman" pitchFamily="18" charset="0"/>
              </a:rPr>
              <a:t>A</a:t>
            </a:r>
          </a:p>
        </p:txBody>
      </p:sp>
      <p:sp>
        <p:nvSpPr>
          <p:cNvPr id="5" name="Oval 4"/>
          <p:cNvSpPr/>
          <p:nvPr/>
        </p:nvSpPr>
        <p:spPr>
          <a:xfrm>
            <a:off x="4874382" y="1143001"/>
            <a:ext cx="236704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600" b="1">
                <a:solidFill>
                  <a:srgbClr val="FF0000"/>
                </a:solidFill>
                <a:latin typeface="Times New Roman" pitchFamily="18" charset="0"/>
                <a:cs typeface="Times New Roman" pitchFamily="18" charset="0"/>
              </a:rPr>
              <a:t>B</a:t>
            </a:r>
          </a:p>
        </p:txBody>
      </p:sp>
      <p:sp>
        <p:nvSpPr>
          <p:cNvPr id="12" name="Oval 11"/>
          <p:cNvSpPr/>
          <p:nvPr/>
        </p:nvSpPr>
        <p:spPr>
          <a:xfrm>
            <a:off x="3762560" y="2629455"/>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smtClean="0"/>
          </a:p>
          <a:p>
            <a:pPr algn="ctr"/>
            <a:r>
              <a:rPr lang="en-US" b="1" smtClean="0">
                <a:latin typeface="Times New Roman" pitchFamily="18" charset="0"/>
                <a:cs typeface="Times New Roman" pitchFamily="18" charset="0"/>
              </a:rPr>
              <a:t>B2</a:t>
            </a:r>
            <a:r>
              <a:rPr lang="en-US" smtClean="0"/>
              <a:t>.</a:t>
            </a:r>
            <a:endParaRPr lang="en-US"/>
          </a:p>
        </p:txBody>
      </p:sp>
      <p:sp>
        <p:nvSpPr>
          <p:cNvPr id="13" name="Oval 12"/>
          <p:cNvSpPr/>
          <p:nvPr/>
        </p:nvSpPr>
        <p:spPr>
          <a:xfrm>
            <a:off x="3751179" y="3787618"/>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smtClean="0"/>
          </a:p>
          <a:p>
            <a:pPr algn="ctr"/>
            <a:r>
              <a:rPr lang="en-US" b="1" smtClean="0">
                <a:latin typeface="Times New Roman" pitchFamily="18" charset="0"/>
                <a:cs typeface="Times New Roman" pitchFamily="18" charset="0"/>
              </a:rPr>
              <a:t>B3</a:t>
            </a:r>
            <a:r>
              <a:rPr lang="en-US" smtClean="0"/>
              <a:t>.</a:t>
            </a:r>
            <a:endParaRPr lang="en-US"/>
          </a:p>
        </p:txBody>
      </p:sp>
      <p:sp>
        <p:nvSpPr>
          <p:cNvPr id="14" name="Oval 13"/>
          <p:cNvSpPr/>
          <p:nvPr/>
        </p:nvSpPr>
        <p:spPr>
          <a:xfrm>
            <a:off x="3775056" y="5163403"/>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smtClean="0"/>
          </a:p>
          <a:p>
            <a:pPr algn="ctr"/>
            <a:r>
              <a:rPr lang="en-US" b="1" smtClean="0">
                <a:latin typeface="Times New Roman" pitchFamily="18" charset="0"/>
                <a:cs typeface="Times New Roman" pitchFamily="18" charset="0"/>
              </a:rPr>
              <a:t>B4</a:t>
            </a:r>
            <a:r>
              <a:rPr lang="en-US" smtClean="0"/>
              <a:t>.</a:t>
            </a:r>
            <a:endParaRPr lang="en-US"/>
          </a:p>
        </p:txBody>
      </p:sp>
      <p:sp>
        <p:nvSpPr>
          <p:cNvPr id="18" name="Oval 17"/>
          <p:cNvSpPr/>
          <p:nvPr/>
        </p:nvSpPr>
        <p:spPr>
          <a:xfrm>
            <a:off x="3762560" y="1828277"/>
            <a:ext cx="640453" cy="304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smtClean="0"/>
          </a:p>
          <a:p>
            <a:pPr algn="ctr"/>
            <a:r>
              <a:rPr lang="en-US" b="1" smtClean="0">
                <a:latin typeface="Times New Roman" pitchFamily="18" charset="0"/>
                <a:cs typeface="Times New Roman" pitchFamily="18" charset="0"/>
              </a:rPr>
              <a:t>B1</a:t>
            </a:r>
            <a:r>
              <a:rPr lang="en-US" smtClean="0"/>
              <a:t>.</a:t>
            </a:r>
            <a:endParaRPr lang="en-US"/>
          </a:p>
        </p:txBody>
      </p:sp>
    </p:spTree>
    <p:extLst>
      <p:ext uri="{BB962C8B-B14F-4D97-AF65-F5344CB8AC3E}">
        <p14:creationId xmlns:p14="http://schemas.microsoft.com/office/powerpoint/2010/main" val="1364018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087"/>
            <a:ext cx="7886700" cy="218363"/>
          </a:xfrm>
        </p:spPr>
        <p:txBody>
          <a:bodyPr>
            <a:noAutofit/>
          </a:bodyPr>
          <a:lstStyle/>
          <a:p>
            <a:pPr algn="ctr"/>
            <a:r>
              <a:rPr lang="en-US" sz="3600" b="1">
                <a:solidFill>
                  <a:srgbClr val="0070C0"/>
                </a:solidFill>
                <a:latin typeface="Times New Roman" pitchFamily="18" charset="0"/>
                <a:cs typeface="Times New Roman" pitchFamily="18" charset="0"/>
              </a:rPr>
              <a:t>NHẬT KÍ ĐẶNG THÙY TRÂM</a:t>
            </a:r>
            <a:endParaRPr lang="en-US" sz="3600" b="1" dirty="0">
              <a:solidFill>
                <a:srgbClr val="0070C0"/>
              </a:solidFill>
              <a:latin typeface="Times New Roman" pitchFamily="18" charset="0"/>
              <a:cs typeface="Times New Roman" pitchFamily="18" charset="0"/>
            </a:endParaRPr>
          </a:p>
        </p:txBody>
      </p:sp>
      <p:sp>
        <p:nvSpPr>
          <p:cNvPr id="7" name="Content Placeholder 6"/>
          <p:cNvSpPr>
            <a:spLocks noGrp="1"/>
          </p:cNvSpPr>
          <p:nvPr>
            <p:ph sz="half" idx="2"/>
          </p:nvPr>
        </p:nvSpPr>
        <p:spPr/>
        <p:txBody>
          <a:bodyPr/>
          <a:lstStyle/>
          <a:p>
            <a:endParaRPr lang="en-US"/>
          </a:p>
        </p:txBody>
      </p:sp>
      <p:sp>
        <p:nvSpPr>
          <p:cNvPr id="10" name="Rectangle 9"/>
          <p:cNvSpPr/>
          <p:nvPr/>
        </p:nvSpPr>
        <p:spPr>
          <a:xfrm>
            <a:off x="293430" y="609600"/>
            <a:ext cx="8543496" cy="605278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endParaRPr lang="en-US">
              <a:solidFill>
                <a:prstClr val="white"/>
              </a:solidFill>
            </a:endParaRPr>
          </a:p>
        </p:txBody>
      </p:sp>
      <p:sp>
        <p:nvSpPr>
          <p:cNvPr id="22" name="Flowchart: Alternate Process 21"/>
          <p:cNvSpPr/>
          <p:nvPr/>
        </p:nvSpPr>
        <p:spPr>
          <a:xfrm>
            <a:off x="381000" y="1600200"/>
            <a:ext cx="8382000" cy="121920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just"/>
            <a:r>
              <a:rPr lang="en-US" sz="2400" b="1">
                <a:solidFill>
                  <a:srgbClr val="002060"/>
                </a:solidFill>
                <a:latin typeface="Times New Roman" pitchFamily="18" charset="0"/>
                <a:cs typeface="Times New Roman" pitchFamily="18" charset="0"/>
              </a:rPr>
              <a:t>                                          </a:t>
            </a:r>
            <a:r>
              <a:rPr lang="en-US" sz="2100" b="1">
                <a:solidFill>
                  <a:srgbClr val="002060"/>
                </a:solidFill>
                <a:latin typeface="Times New Roman" pitchFamily="18" charset="0"/>
                <a:cs typeface="Times New Roman" pitchFamily="18" charset="0"/>
              </a:rPr>
              <a:t>Điểm chung:</a:t>
            </a:r>
          </a:p>
          <a:p>
            <a:pPr algn="just"/>
            <a:r>
              <a:rPr lang="vi-VN" sz="2100" b="1">
                <a:solidFill>
                  <a:srgbClr val="FF0000"/>
                </a:solidFill>
                <a:latin typeface="Times New Roman" pitchFamily="18" charset="0"/>
                <a:cs typeface="Times New Roman" pitchFamily="18" charset="0"/>
              </a:rPr>
              <a:t>Đều có sự kết hợp giữa </a:t>
            </a:r>
            <a:r>
              <a:rPr lang="vi-VN" sz="2100" b="1" u="sng">
                <a:solidFill>
                  <a:srgbClr val="FF0000"/>
                </a:solidFill>
                <a:latin typeface="Times New Roman" pitchFamily="18" charset="0"/>
                <a:cs typeface="Times New Roman" pitchFamily="18" charset="0"/>
              </a:rPr>
              <a:t>tính phi hư cấu</a:t>
            </a:r>
            <a:r>
              <a:rPr lang="vi-VN" sz="2100" b="1">
                <a:solidFill>
                  <a:srgbClr val="FF0000"/>
                </a:solidFill>
                <a:latin typeface="Times New Roman" pitchFamily="18" charset="0"/>
                <a:cs typeface="Times New Roman" pitchFamily="18" charset="0"/>
              </a:rPr>
              <a:t> với một số thủ pháp nghệ thuật như </a:t>
            </a:r>
            <a:r>
              <a:rPr lang="vi-VN" sz="2100" b="1" u="sng">
                <a:solidFill>
                  <a:srgbClr val="FF0000"/>
                </a:solidFill>
                <a:latin typeface="Times New Roman" pitchFamily="18" charset="0"/>
                <a:cs typeface="Times New Roman" pitchFamily="18" charset="0"/>
              </a:rPr>
              <a:t>miêu tả, trần thuật</a:t>
            </a:r>
            <a:r>
              <a:rPr lang="vi-VN" sz="2100" b="1">
                <a:solidFill>
                  <a:srgbClr val="FF0000"/>
                </a:solidFill>
                <a:latin typeface="Times New Roman" pitchFamily="18" charset="0"/>
                <a:cs typeface="Times New Roman" pitchFamily="18" charset="0"/>
              </a:rPr>
              <a:t>...</a:t>
            </a:r>
          </a:p>
        </p:txBody>
      </p:sp>
      <p:sp>
        <p:nvSpPr>
          <p:cNvPr id="3" name="Cloud 2"/>
          <p:cNvSpPr/>
          <p:nvPr/>
        </p:nvSpPr>
        <p:spPr>
          <a:xfrm>
            <a:off x="990600" y="609600"/>
            <a:ext cx="7391400" cy="91440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30" tIns="45720" rIns="91430" bIns="45720" rtlCol="0" anchor="ctr"/>
          <a:lstStyle/>
          <a:p>
            <a:pPr algn="ctr"/>
            <a:r>
              <a:rPr lang="vi-VN" sz="2000" b="1">
                <a:solidFill>
                  <a:prstClr val="white"/>
                </a:solidFill>
                <a:latin typeface="Times New Roman" pitchFamily="18" charset="0"/>
                <a:cs typeface="Times New Roman" pitchFamily="18" charset="0"/>
              </a:rPr>
              <a:t>b. Tính phi hư cấu và một số thủ pháp nghệ thuật trong nhật kí, phóng sự, hồi kí:</a:t>
            </a:r>
            <a:endParaRPr lang="en-US" sz="2000" b="1">
              <a:solidFill>
                <a:prstClr val="white"/>
              </a:solidFill>
              <a:latin typeface="Times New Roman" pitchFamily="18" charset="0"/>
              <a:cs typeface="Times New Roman" pitchFamily="18" charset="0"/>
            </a:endParaRPr>
          </a:p>
        </p:txBody>
      </p:sp>
      <p:sp>
        <p:nvSpPr>
          <p:cNvPr id="12" name="Rounded Rectangle 11"/>
          <p:cNvSpPr/>
          <p:nvPr/>
        </p:nvSpPr>
        <p:spPr>
          <a:xfrm>
            <a:off x="3322698" y="3810000"/>
            <a:ext cx="2620939" cy="2852382"/>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91430" tIns="45720" rIns="91430" bIns="45720" rtlCol="0" anchor="ctr"/>
          <a:lstStyle/>
          <a:p>
            <a:pPr algn="just"/>
            <a:r>
              <a:rPr lang="en-US" sz="1900">
                <a:latin typeface="Times New Roman" pitchFamily="18" charset="0"/>
                <a:cs typeface="Times New Roman" pitchFamily="18" charset="0"/>
              </a:rPr>
              <a:t>         </a:t>
            </a:r>
            <a:r>
              <a:rPr lang="vi-VN" sz="2000" b="1">
                <a:solidFill>
                  <a:srgbClr val="002060"/>
                </a:solidFill>
                <a:latin typeface="Times New Roman" pitchFamily="18" charset="0"/>
                <a:cs typeface="Times New Roman" pitchFamily="18" charset="0"/>
              </a:rPr>
              <a:t>Phóng sự</a:t>
            </a:r>
            <a:endParaRPr lang="en-US" sz="2000" b="1">
              <a:solidFill>
                <a:srgbClr val="002060"/>
              </a:solidFill>
              <a:latin typeface="Times New Roman" pitchFamily="18" charset="0"/>
              <a:cs typeface="Times New Roman" pitchFamily="18" charset="0"/>
            </a:endParaRPr>
          </a:p>
          <a:p>
            <a:pPr algn="just"/>
            <a:r>
              <a:rPr lang="vi-VN" sz="2000" b="1">
                <a:solidFill>
                  <a:srgbClr val="FF0000"/>
                </a:solidFill>
                <a:latin typeface="Times New Roman" pitchFamily="18" charset="0"/>
                <a:cs typeface="Times New Roman" pitchFamily="18" charset="0"/>
              </a:rPr>
              <a:t>Người viết bám sát hiện thực đời sống, phát hiện những sự việc, vấn đề gay cấn, có ý nghĩa thời sự để điều tra, phỏng vấn, đối thoại, ghi chép...</a:t>
            </a:r>
          </a:p>
        </p:txBody>
      </p:sp>
      <p:sp>
        <p:nvSpPr>
          <p:cNvPr id="13" name="Rounded Rectangle 12"/>
          <p:cNvSpPr/>
          <p:nvPr/>
        </p:nvSpPr>
        <p:spPr>
          <a:xfrm>
            <a:off x="6172211" y="3810000"/>
            <a:ext cx="2528247" cy="2852382"/>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91430" tIns="45720" rIns="91430" bIns="45720" rtlCol="0" anchor="ctr"/>
          <a:lstStyle/>
          <a:p>
            <a:pPr algn="just"/>
            <a:r>
              <a:rPr lang="en-US" sz="1900" b="1">
                <a:solidFill>
                  <a:srgbClr val="002060"/>
                </a:solidFill>
                <a:latin typeface="Times New Roman" pitchFamily="18" charset="0"/>
                <a:cs typeface="Times New Roman" pitchFamily="18" charset="0"/>
              </a:rPr>
              <a:t>           </a:t>
            </a:r>
            <a:r>
              <a:rPr lang="en-US" sz="2000" b="1">
                <a:solidFill>
                  <a:srgbClr val="002060"/>
                </a:solidFill>
                <a:latin typeface="Times New Roman" pitchFamily="18" charset="0"/>
                <a:cs typeface="Times New Roman" pitchFamily="18" charset="0"/>
              </a:rPr>
              <a:t>Hồi kí</a:t>
            </a:r>
          </a:p>
          <a:p>
            <a:pPr algn="just"/>
            <a:r>
              <a:rPr lang="vi-VN" sz="2000" b="1">
                <a:solidFill>
                  <a:srgbClr val="FF0000"/>
                </a:solidFill>
                <a:latin typeface="Times New Roman" pitchFamily="18" charset="0"/>
                <a:cs typeface="Times New Roman" pitchFamily="18" charset="0"/>
              </a:rPr>
              <a:t>Người viết kể lại những sự kiện dựa trên ấn tượng, hồi ức của cá nhân.</a:t>
            </a:r>
            <a:endParaRPr lang="en-US" sz="2000" b="1">
              <a:solidFill>
                <a:srgbClr val="FF0000"/>
              </a:solidFill>
              <a:latin typeface="Times New Roman" pitchFamily="18" charset="0"/>
              <a:cs typeface="Times New Roman" pitchFamily="18" charset="0"/>
            </a:endParaRPr>
          </a:p>
          <a:p>
            <a:pPr algn="just"/>
            <a:endParaRPr lang="en-US" sz="1900" b="1">
              <a:solidFill>
                <a:srgbClr val="FF0000"/>
              </a:solidFill>
              <a:latin typeface="Times New Roman" pitchFamily="18" charset="0"/>
              <a:cs typeface="Times New Roman" pitchFamily="18" charset="0"/>
            </a:endParaRPr>
          </a:p>
          <a:p>
            <a:pPr algn="just"/>
            <a:endParaRPr lang="en-US" sz="1900" b="1">
              <a:solidFill>
                <a:srgbClr val="FF0000"/>
              </a:solidFill>
              <a:latin typeface="Times New Roman" pitchFamily="18" charset="0"/>
              <a:cs typeface="Times New Roman" pitchFamily="18" charset="0"/>
            </a:endParaRPr>
          </a:p>
          <a:p>
            <a:pPr algn="just"/>
            <a:endParaRPr lang="en-US" sz="1900" b="1">
              <a:solidFill>
                <a:srgbClr val="FF0000"/>
              </a:solidFill>
              <a:latin typeface="Times New Roman" pitchFamily="18" charset="0"/>
              <a:cs typeface="Times New Roman" pitchFamily="18" charset="0"/>
            </a:endParaRPr>
          </a:p>
          <a:p>
            <a:pPr algn="just"/>
            <a:endParaRPr lang="vi-VN" sz="1900" b="1">
              <a:solidFill>
                <a:srgbClr val="FF0000"/>
              </a:solidFill>
              <a:latin typeface="Times New Roman" pitchFamily="18" charset="0"/>
              <a:cs typeface="Times New Roman" pitchFamily="18" charset="0"/>
            </a:endParaRPr>
          </a:p>
        </p:txBody>
      </p:sp>
      <p:sp>
        <p:nvSpPr>
          <p:cNvPr id="14" name="Rounded Rectangle 13"/>
          <p:cNvSpPr/>
          <p:nvPr/>
        </p:nvSpPr>
        <p:spPr>
          <a:xfrm>
            <a:off x="354868" y="3810066"/>
            <a:ext cx="2693159" cy="2860389"/>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91430" tIns="45720" rIns="91430" bIns="45720" rtlCol="0" anchor="ctr"/>
          <a:lstStyle/>
          <a:p>
            <a:pPr algn="just"/>
            <a:r>
              <a:rPr lang="en-US" sz="2000">
                <a:solidFill>
                  <a:srgbClr val="FF0000"/>
                </a:solidFill>
                <a:latin typeface="Times New Roman" pitchFamily="18" charset="0"/>
                <a:cs typeface="Times New Roman" pitchFamily="18" charset="0"/>
              </a:rPr>
              <a:t>           </a:t>
            </a:r>
            <a:r>
              <a:rPr lang="vi-VN" sz="2000" b="1">
                <a:solidFill>
                  <a:srgbClr val="002060"/>
                </a:solidFill>
                <a:latin typeface="Times New Roman" pitchFamily="18" charset="0"/>
                <a:cs typeface="Times New Roman" pitchFamily="18" charset="0"/>
              </a:rPr>
              <a:t>Nhật kí</a:t>
            </a:r>
            <a:endParaRPr lang="en-US" sz="2000" b="1">
              <a:solidFill>
                <a:srgbClr val="002060"/>
              </a:solidFill>
              <a:latin typeface="Times New Roman" pitchFamily="18" charset="0"/>
              <a:cs typeface="Times New Roman" pitchFamily="18" charset="0"/>
            </a:endParaRPr>
          </a:p>
          <a:p>
            <a:pPr algn="just"/>
            <a:r>
              <a:rPr lang="vi-VN" sz="2000" b="1">
                <a:solidFill>
                  <a:srgbClr val="FF0000"/>
                </a:solidFill>
                <a:latin typeface="Times New Roman" pitchFamily="18" charset="0"/>
                <a:cs typeface="Times New Roman" pitchFamily="18" charset="0"/>
              </a:rPr>
              <a:t>Người viết thường ghi lại sự kiện, cảm nghĩ “vừa mới xảy ra” của cá nhân, sử dụng hình thức trần thuật ngôi thứ nhất, số ít. </a:t>
            </a:r>
            <a:endParaRPr lang="en-US" sz="2000" b="1">
              <a:solidFill>
                <a:srgbClr val="FF0000"/>
              </a:solidFill>
              <a:latin typeface="Times New Roman" pitchFamily="18" charset="0"/>
              <a:cs typeface="Times New Roman" pitchFamily="18" charset="0"/>
            </a:endParaRPr>
          </a:p>
          <a:p>
            <a:pPr algn="just"/>
            <a:endParaRPr lang="vi-VN" sz="1900" b="1">
              <a:solidFill>
                <a:srgbClr val="FF0000"/>
              </a:solidFill>
              <a:latin typeface="Times New Roman" pitchFamily="18" charset="0"/>
              <a:cs typeface="Times New Roman" pitchFamily="18" charset="0"/>
            </a:endParaRPr>
          </a:p>
        </p:txBody>
      </p:sp>
      <p:sp>
        <p:nvSpPr>
          <p:cNvPr id="8" name="Rounded Rectangle 7"/>
          <p:cNvSpPr/>
          <p:nvPr/>
        </p:nvSpPr>
        <p:spPr>
          <a:xfrm>
            <a:off x="3625188" y="3017355"/>
            <a:ext cx="1879980" cy="6300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algn="ctr"/>
            <a:r>
              <a:rPr lang="en-US" sz="2100" b="1">
                <a:solidFill>
                  <a:srgbClr val="002060"/>
                </a:solidFill>
                <a:latin typeface="Times New Roman" pitchFamily="18" charset="0"/>
                <a:cs typeface="Times New Roman" pitchFamily="18" charset="0"/>
              </a:rPr>
              <a:t>Điểm riêng:</a:t>
            </a:r>
          </a:p>
        </p:txBody>
      </p:sp>
    </p:spTree>
    <p:extLst>
      <p:ext uri="{BB962C8B-B14F-4D97-AF65-F5344CB8AC3E}">
        <p14:creationId xmlns:p14="http://schemas.microsoft.com/office/powerpoint/2010/main" val="23523305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P spid="13" grpId="0" animBg="1"/>
      <p:bldP spid="14"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3071</Words>
  <Application>Microsoft Office PowerPoint</Application>
  <PresentationFormat>On-screen Show (4:3)</PresentationFormat>
  <Paragraphs>290</Paragraphs>
  <Slides>31</Slides>
  <Notes>2</Notes>
  <HiddenSlides>0</HiddenSlides>
  <MMClips>1</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31</vt:i4>
      </vt:variant>
    </vt:vector>
  </HeadingPairs>
  <TitlesOfParts>
    <vt:vector size="39" baseType="lpstr">
      <vt:lpstr>1_Office Theme</vt:lpstr>
      <vt:lpstr>Blends</vt:lpstr>
      <vt:lpstr>4_Office Theme</vt:lpstr>
      <vt:lpstr>2_Office Theme</vt:lpstr>
      <vt:lpstr>3_Office Theme</vt:lpstr>
      <vt:lpstr>6_Office Theme</vt:lpstr>
      <vt:lpstr>5_Office Theme</vt:lpstr>
      <vt:lpstr>MS_ClipArt_Gallery</vt:lpstr>
      <vt:lpstr>PowerPoint Presentation</vt:lpstr>
      <vt:lpstr>PowerPoint Presentation</vt:lpstr>
      <vt:lpstr>PowerPoint Presentation</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 được viết trong những năm tháng nào? </vt:lpstr>
      <vt:lpstr>Tính xác thực của việc ghi chép hằng ngày được biểu hiện ở những yếu tố nào? </vt:lpstr>
      <vt:lpstr>Công việc nữ bác sĩ Đặng Thùy Trâm là gì? </vt:lpstr>
      <vt:lpstr>Điểm giống nhau về mặt nghệ thuật của các thể nhật kí, phóng sự, hồi kí là gì? </vt:lpstr>
      <vt:lpstr>Tình cảm nào của tác giả KHÔNG thể hiện trong đoạn trích? </vt:lpstr>
      <vt:lpstr> NHẬT KÍ ĐẶNG THÙY TRÂM </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lpstr>NHẬT KÍ ĐẶNG THÙY TRÂM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103</cp:revision>
  <dcterms:created xsi:type="dcterms:W3CDTF">2024-10-08T03:24:43Z</dcterms:created>
  <dcterms:modified xsi:type="dcterms:W3CDTF">2024-10-15T15:43:06Z</dcterms:modified>
</cp:coreProperties>
</file>